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68" r:id="rId6"/>
    <p:sldId id="259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69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5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1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1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1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7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2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17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2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B3FA4-2E6E-4E61-A551-D0F605A452AF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67B7-FA11-4315-8930-CB2BF652C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8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png@01D2B1D2.91D8358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1.png@01D2B1D2.91D8358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2B1D2.91D835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Presentasjon NB Lastmåling (Concept0)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329" y="3593946"/>
            <a:ext cx="9144000" cy="1655762"/>
          </a:xfrm>
        </p:spPr>
        <p:txBody>
          <a:bodyPr/>
          <a:lstStyle/>
          <a:p>
            <a:r>
              <a:rPr lang="nb-NO" dirty="0"/>
              <a:t>Kjeller </a:t>
            </a:r>
            <a:r>
              <a:rPr lang="nb-NO" dirty="0" err="1"/>
              <a:t>Vindteknikk</a:t>
            </a:r>
            <a:r>
              <a:rPr lang="nb-NO" dirty="0"/>
              <a:t> 16.08.2017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8EED3-7DA6-443F-BDE3-C7CEE4D0B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9" y="718168"/>
            <a:ext cx="2981325" cy="552450"/>
          </a:xfrm>
          <a:prstGeom prst="rect">
            <a:avLst/>
          </a:prstGeom>
        </p:spPr>
      </p:pic>
      <p:pic>
        <p:nvPicPr>
          <p:cNvPr id="6" name="Bilde 2" descr="LILLEBAKK cmyk">
            <a:extLst>
              <a:ext uri="{FF2B5EF4-FFF2-40B4-BE49-F238E27FC236}">
                <a16:creationId xmlns:a16="http://schemas.microsoft.com/office/drawing/2014/main" id="{2CAC3E4A-9E49-4F21-A084-91AF0131E4E6}"/>
              </a:ext>
            </a:extLst>
          </p:cNvPr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782" y="692731"/>
            <a:ext cx="2474181" cy="5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30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39867" y="559942"/>
            <a:ext cx="115392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Definisjoner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0: </a:t>
            </a:r>
            <a:r>
              <a:rPr lang="en-GB" dirty="0" err="1"/>
              <a:t>mulighetsrom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spesifikasjon</a:t>
            </a:r>
            <a:r>
              <a:rPr lang="en-GB" dirty="0"/>
              <a:t> for </a:t>
            </a:r>
            <a:r>
              <a:rPr lang="en-GB" dirty="0" err="1"/>
              <a:t>en</a:t>
            </a:r>
            <a:r>
              <a:rPr lang="en-GB" dirty="0"/>
              <a:t> datalogger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kommunikasjonsenhet</a:t>
            </a:r>
            <a:r>
              <a:rPr lang="en-GB" dirty="0"/>
              <a:t>; proof of concept.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Enkel</a:t>
            </a:r>
            <a:r>
              <a:rPr lang="en-GB" dirty="0"/>
              <a:t> demo for testing </a:t>
            </a:r>
            <a:r>
              <a:rPr lang="en-GB" dirty="0" err="1"/>
              <a:t>innendørs</a:t>
            </a:r>
            <a:r>
              <a:rPr lang="en-GB" dirty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1: </a:t>
            </a:r>
            <a:r>
              <a:rPr lang="en-GB" dirty="0" err="1"/>
              <a:t>en</a:t>
            </a:r>
            <a:r>
              <a:rPr lang="en-GB" dirty="0"/>
              <a:t> pilot med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noe</a:t>
            </a:r>
            <a:r>
              <a:rPr lang="en-GB" dirty="0"/>
              <a:t> </a:t>
            </a:r>
            <a:r>
              <a:rPr lang="en-GB" dirty="0" err="1"/>
              <a:t>redusert</a:t>
            </a:r>
            <a:r>
              <a:rPr lang="en-GB" dirty="0"/>
              <a:t> </a:t>
            </a:r>
            <a:r>
              <a:rPr lang="en-GB" dirty="0" err="1"/>
              <a:t>spesifikasjon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concept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Bruke</a:t>
            </a:r>
            <a:r>
              <a:rPr lang="en-GB" dirty="0"/>
              <a:t> </a:t>
            </a:r>
            <a:r>
              <a:rPr lang="en-GB" dirty="0" err="1"/>
              <a:t>eksiterende</a:t>
            </a:r>
            <a:r>
              <a:rPr lang="en-GB" dirty="0"/>
              <a:t> </a:t>
            </a:r>
            <a:r>
              <a:rPr lang="en-GB" dirty="0" err="1"/>
              <a:t>innkapsling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monteres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2: et </a:t>
            </a:r>
            <a:r>
              <a:rPr lang="en-GB" dirty="0" err="1"/>
              <a:t>ferdig</a:t>
            </a:r>
            <a:r>
              <a:rPr lang="en-GB" dirty="0"/>
              <a:t> </a:t>
            </a:r>
            <a:r>
              <a:rPr lang="en-GB" dirty="0" err="1"/>
              <a:t>produkt</a:t>
            </a:r>
            <a:r>
              <a:rPr lang="en-GB" dirty="0"/>
              <a:t> med </a:t>
            </a:r>
            <a:r>
              <a:rPr lang="en-GB" dirty="0" err="1"/>
              <a:t>spesifikasjon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concept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Mulighet</a:t>
            </a:r>
            <a:r>
              <a:rPr lang="en-GB" dirty="0"/>
              <a:t> for </a:t>
            </a:r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innkapsling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Concept x: </a:t>
            </a:r>
            <a:r>
              <a:rPr lang="en-GB" dirty="0" err="1"/>
              <a:t>videreutvikling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concept 0-2; </a:t>
            </a:r>
            <a:r>
              <a:rPr lang="en-GB" dirty="0" err="1"/>
              <a:t>nye</a:t>
            </a:r>
            <a:r>
              <a:rPr lang="en-GB" dirty="0"/>
              <a:t> </a:t>
            </a:r>
            <a:r>
              <a:rPr lang="en-GB" dirty="0" err="1"/>
              <a:t>sensorer</a:t>
            </a:r>
            <a:r>
              <a:rPr lang="en-GB" dirty="0"/>
              <a:t>, energy harvesting, </a:t>
            </a:r>
            <a:r>
              <a:rPr lang="en-GB" dirty="0" err="1"/>
              <a:t>osv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Intern </a:t>
            </a:r>
            <a:r>
              <a:rPr lang="en-GB" dirty="0" err="1"/>
              <a:t>prosjekttittel</a:t>
            </a:r>
            <a:r>
              <a:rPr lang="en-GB" dirty="0"/>
              <a:t>: LE_NB_IOT_CONTROLLER.</a:t>
            </a:r>
          </a:p>
        </p:txBody>
      </p:sp>
    </p:spTree>
    <p:extLst>
      <p:ext uri="{BB962C8B-B14F-4D97-AF65-F5344CB8AC3E}">
        <p14:creationId xmlns:p14="http://schemas.microsoft.com/office/powerpoint/2010/main" val="309484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39867" y="559942"/>
            <a:ext cx="1153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Status 16.08.2017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NB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foreløpig</a:t>
            </a:r>
            <a:r>
              <a:rPr lang="en-GB" dirty="0"/>
              <a:t> </a:t>
            </a:r>
            <a:r>
              <a:rPr lang="en-GB" dirty="0" err="1"/>
              <a:t>utsatt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Q1 2018. =&gt; </a:t>
            </a:r>
            <a:r>
              <a:rPr lang="en-GB" dirty="0" err="1"/>
              <a:t>Fortsetter</a:t>
            </a:r>
            <a:r>
              <a:rPr lang="en-GB" dirty="0"/>
              <a:t> med </a:t>
            </a:r>
            <a:r>
              <a:rPr lang="en-GB" dirty="0" err="1"/>
              <a:t>en</a:t>
            </a:r>
            <a:r>
              <a:rPr lang="en-GB" dirty="0"/>
              <a:t> GSM-</a:t>
            </a:r>
            <a:r>
              <a:rPr lang="en-GB" dirty="0" err="1"/>
              <a:t>løsning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leverandør</a:t>
            </a:r>
            <a:r>
              <a:rPr lang="en-GB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begynt</a:t>
            </a:r>
            <a:r>
              <a:rPr lang="en-GB" dirty="0"/>
              <a:t> å teste </a:t>
            </a:r>
            <a:r>
              <a:rPr lang="en-GB" dirty="0" err="1"/>
              <a:t>LoRa</a:t>
            </a:r>
            <a:r>
              <a:rPr lang="en-GB" dirty="0"/>
              <a:t>, men </a:t>
            </a:r>
            <a:r>
              <a:rPr lang="en-GB" dirty="0" err="1"/>
              <a:t>foreløpig</a:t>
            </a:r>
            <a:r>
              <a:rPr lang="en-GB" dirty="0"/>
              <a:t> </a:t>
            </a:r>
            <a:r>
              <a:rPr lang="en-GB" dirty="0" err="1"/>
              <a:t>liten</a:t>
            </a:r>
            <a:r>
              <a:rPr lang="en-GB" dirty="0"/>
              <a:t> </a:t>
            </a:r>
            <a:r>
              <a:rPr lang="en-GB" dirty="0" err="1"/>
              <a:t>dekning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Testmodul</a:t>
            </a:r>
            <a:r>
              <a:rPr lang="en-GB" dirty="0"/>
              <a:t> for </a:t>
            </a:r>
            <a:r>
              <a:rPr lang="en-GB" dirty="0" err="1"/>
              <a:t>utplassering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august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foreløpig</a:t>
            </a:r>
            <a:r>
              <a:rPr lang="en-GB" dirty="0"/>
              <a:t> for </a:t>
            </a:r>
            <a:r>
              <a:rPr lang="en-GB" dirty="0" err="1"/>
              <a:t>ustabil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67" y="2709000"/>
            <a:ext cx="4341333" cy="28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6DC237-7901-4DB4-94CA-FBD27CD24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88" y="2709000"/>
            <a:ext cx="438101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26378" y="559942"/>
            <a:ext cx="115392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Aksjoner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Aksjonsliste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Forslag</a:t>
            </a:r>
            <a:r>
              <a:rPr lang="en-GB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Aksjon</a:t>
            </a:r>
            <a:r>
              <a:rPr lang="en-GB" dirty="0"/>
              <a:t> 27: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sende</a:t>
            </a:r>
            <a:r>
              <a:rPr lang="en-GB" dirty="0"/>
              <a:t> data </a:t>
            </a:r>
            <a:r>
              <a:rPr lang="en-GB" dirty="0" err="1"/>
              <a:t>hvis</a:t>
            </a:r>
            <a:r>
              <a:rPr lang="en-GB" dirty="0"/>
              <a:t> </a:t>
            </a:r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forandring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målte</a:t>
            </a:r>
            <a:r>
              <a:rPr lang="en-GB" dirty="0"/>
              <a:t> </a:t>
            </a:r>
            <a:r>
              <a:rPr lang="en-GB" dirty="0" err="1"/>
              <a:t>verdier</a:t>
            </a:r>
            <a:r>
              <a:rPr lang="en-GB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err="1"/>
              <a:t>Økt</a:t>
            </a:r>
            <a:r>
              <a:rPr lang="en-GB" dirty="0"/>
              <a:t> </a:t>
            </a:r>
            <a:r>
              <a:rPr lang="en-GB" dirty="0" err="1"/>
              <a:t>batterilevetid</a:t>
            </a:r>
            <a:r>
              <a:rPr lang="en-GB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/>
              <a:t>Sender data </a:t>
            </a:r>
            <a:r>
              <a:rPr lang="en-GB" dirty="0" err="1"/>
              <a:t>minst</a:t>
            </a:r>
            <a:r>
              <a:rPr lang="en-GB" dirty="0"/>
              <a:t> 1 (?) gang per </a:t>
            </a:r>
            <a:r>
              <a:rPr lang="en-GB" dirty="0" err="1"/>
              <a:t>dag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Erfaringer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«Gravearbeidet» under Concept0 tok lenger tid enn først estimert.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Lastcelle vanskelig å </a:t>
            </a:r>
            <a:r>
              <a:rPr lang="nb-NO" dirty="0" err="1"/>
              <a:t>reverse-engineer’e</a:t>
            </a:r>
            <a:r>
              <a:rPr lang="nb-NO" dirty="0"/>
              <a:t> </a:t>
            </a:r>
            <a:r>
              <a:rPr lang="nb-NO" dirty="0" err="1"/>
              <a:t>mtp</a:t>
            </a:r>
            <a:r>
              <a:rPr lang="nb-NO" dirty="0"/>
              <a:t> å beholde den intakt.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b-NO" dirty="0"/>
              <a:t>Kommunikasjonsmodulen var en høystakk.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/>
              <a:t>Er det andre elementer som må «være som i dag» som enda ikke er på bordet?</a:t>
            </a:r>
          </a:p>
        </p:txBody>
      </p:sp>
    </p:spTree>
    <p:extLst>
      <p:ext uri="{BB962C8B-B14F-4D97-AF65-F5344CB8AC3E}">
        <p14:creationId xmlns:p14="http://schemas.microsoft.com/office/powerpoint/2010/main" val="398834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26378" y="559942"/>
            <a:ext cx="1153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Statusoversikt</a:t>
            </a:r>
            <a:r>
              <a:rPr lang="en-GB" dirty="0"/>
              <a:t> for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lastcellene</a:t>
            </a:r>
            <a:r>
              <a:rPr lang="en-GB" dirty="0"/>
              <a:t> (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gatelysstyring</a:t>
            </a:r>
            <a:r>
              <a:rPr lang="en-GB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Detaljer</a:t>
            </a:r>
            <a:r>
              <a:rPr lang="en-GB" dirty="0"/>
              <a:t> for </a:t>
            </a:r>
            <a:r>
              <a:rPr lang="en-GB" dirty="0" err="1"/>
              <a:t>hver</a:t>
            </a:r>
            <a:r>
              <a:rPr lang="en-GB" dirty="0"/>
              <a:t> </a:t>
            </a:r>
            <a:r>
              <a:rPr lang="en-GB" dirty="0" err="1"/>
              <a:t>lastcelle</a:t>
            </a:r>
            <a:r>
              <a:rPr lang="en-GB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944615-678D-4CF6-8D32-6CFA5F342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96" y="2002023"/>
            <a:ext cx="4405776" cy="36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D6FBFB-E6BA-4BCD-AD3D-5341016B1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865" y="2002023"/>
            <a:ext cx="60957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9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79" y="3323124"/>
            <a:ext cx="6558546" cy="28800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9867" y="559942"/>
            <a:ext cx="11539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Spesifikasjon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 </a:t>
            </a:r>
            <a:r>
              <a:rPr lang="en-GB" dirty="0" err="1"/>
              <a:t>års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5 </a:t>
            </a:r>
            <a:r>
              <a:rPr lang="en-GB" dirty="0" err="1"/>
              <a:t>sekunders</a:t>
            </a:r>
            <a:r>
              <a:rPr lang="en-GB" dirty="0"/>
              <a:t> sampling </a:t>
            </a:r>
            <a:r>
              <a:rPr lang="en-GB" dirty="0" err="1"/>
              <a:t>og</a:t>
            </a:r>
            <a:r>
              <a:rPr lang="en-GB" dirty="0"/>
              <a:t> 10 </a:t>
            </a:r>
            <a:r>
              <a:rPr lang="en-GB" dirty="0" err="1"/>
              <a:t>minutters</a:t>
            </a:r>
            <a:r>
              <a:rPr lang="en-GB" dirty="0"/>
              <a:t> </a:t>
            </a:r>
            <a:r>
              <a:rPr lang="en-GB" dirty="0" err="1"/>
              <a:t>overføringsrate</a:t>
            </a:r>
            <a:r>
              <a:rPr lang="en-GB" dirty="0"/>
              <a:t> med Narrow Band.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Økt</a:t>
            </a:r>
            <a:r>
              <a:rPr lang="en-GB" dirty="0"/>
              <a:t> </a:t>
            </a:r>
            <a:r>
              <a:rPr lang="en-GB" dirty="0" err="1"/>
              <a:t>samplingsrate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1 </a:t>
            </a:r>
            <a:r>
              <a:rPr lang="en-GB" dirty="0" err="1"/>
              <a:t>sekund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5 </a:t>
            </a:r>
            <a:r>
              <a:rPr lang="en-GB" dirty="0" err="1"/>
              <a:t>år</a:t>
            </a:r>
            <a:r>
              <a:rPr lang="en-GB" dirty="0"/>
              <a:t> </a:t>
            </a:r>
            <a:r>
              <a:rPr lang="en-GB" dirty="0" err="1"/>
              <a:t>gitt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overføringsrate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ekstra</a:t>
            </a:r>
            <a:r>
              <a:rPr lang="en-GB" dirty="0"/>
              <a:t> </a:t>
            </a:r>
            <a:r>
              <a:rPr lang="en-GB" dirty="0" err="1"/>
              <a:t>batteri</a:t>
            </a:r>
            <a:r>
              <a:rPr lang="en-GB" dirty="0"/>
              <a:t> for </a:t>
            </a:r>
            <a:r>
              <a:rPr lang="en-GB" dirty="0" err="1"/>
              <a:t>økt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00"/>
                </a:highlight>
              </a:rPr>
              <a:t>0,4</a:t>
            </a:r>
            <a:r>
              <a:rPr lang="en-GB" dirty="0"/>
              <a:t> </a:t>
            </a:r>
            <a:r>
              <a:rPr lang="en-GB" dirty="0" err="1"/>
              <a:t>års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for </a:t>
            </a:r>
            <a:r>
              <a:rPr lang="en-GB" dirty="0" err="1"/>
              <a:t>overføring</a:t>
            </a:r>
            <a:r>
              <a:rPr lang="en-GB" dirty="0"/>
              <a:t> med </a:t>
            </a:r>
            <a:r>
              <a:rPr lang="en-GB" dirty="0" err="1"/>
              <a:t>tradisjonell</a:t>
            </a:r>
            <a:r>
              <a:rPr lang="en-GB" dirty="0"/>
              <a:t> 2G. Se </a:t>
            </a:r>
            <a:r>
              <a:rPr lang="en-GB" dirty="0" err="1"/>
              <a:t>aksjon</a:t>
            </a:r>
            <a:r>
              <a:rPr lang="en-GB" dirty="0"/>
              <a:t> 37.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 </a:t>
            </a:r>
            <a:r>
              <a:rPr lang="en-GB" dirty="0" err="1"/>
              <a:t>års</a:t>
            </a:r>
            <a:r>
              <a:rPr lang="en-GB" dirty="0"/>
              <a:t> </a:t>
            </a:r>
            <a:r>
              <a:rPr lang="en-GB" dirty="0" err="1"/>
              <a:t>levetid</a:t>
            </a:r>
            <a:r>
              <a:rPr lang="en-GB" dirty="0"/>
              <a:t> for pilot </a:t>
            </a:r>
            <a:r>
              <a:rPr lang="en-GB" dirty="0" err="1"/>
              <a:t>ved</a:t>
            </a:r>
            <a:r>
              <a:rPr lang="en-GB" dirty="0"/>
              <a:t> 5 </a:t>
            </a:r>
            <a:r>
              <a:rPr lang="en-GB" dirty="0" err="1"/>
              <a:t>sekunders</a:t>
            </a:r>
            <a:r>
              <a:rPr lang="en-GB" dirty="0"/>
              <a:t> sampling </a:t>
            </a:r>
            <a:r>
              <a:rPr lang="en-GB" dirty="0" err="1"/>
              <a:t>og</a:t>
            </a:r>
            <a:r>
              <a:rPr lang="en-GB" dirty="0"/>
              <a:t> 10 </a:t>
            </a:r>
            <a:r>
              <a:rPr lang="en-GB" dirty="0" err="1"/>
              <a:t>minutters</a:t>
            </a:r>
            <a:r>
              <a:rPr lang="en-GB" dirty="0"/>
              <a:t> </a:t>
            </a:r>
            <a:r>
              <a:rPr lang="en-GB" dirty="0" err="1"/>
              <a:t>overføringsrate</a:t>
            </a:r>
            <a:r>
              <a:rPr lang="en-GB" dirty="0"/>
              <a:t> med Narrow Band </a:t>
            </a:r>
            <a:r>
              <a:rPr lang="en-GB" dirty="0" err="1"/>
              <a:t>eller</a:t>
            </a:r>
            <a:r>
              <a:rPr lang="en-GB" dirty="0"/>
              <a:t> 2G.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Velger</a:t>
            </a:r>
            <a:r>
              <a:rPr lang="en-GB" dirty="0"/>
              <a:t> </a:t>
            </a:r>
            <a:r>
              <a:rPr lang="en-GB" dirty="0" err="1"/>
              <a:t>beste</a:t>
            </a:r>
            <a:r>
              <a:rPr lang="en-GB" dirty="0"/>
              <a:t> </a:t>
            </a:r>
            <a:r>
              <a:rPr lang="en-GB" dirty="0" err="1"/>
              <a:t>alternaitv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</a:t>
            </a:r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tidspunkt</a:t>
            </a:r>
            <a:r>
              <a:rPr lang="en-GB" dirty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Batterialternativer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LS 33600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brukt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dagens</a:t>
            </a:r>
            <a:r>
              <a:rPr lang="en-GB" dirty="0"/>
              <a:t>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LS 33600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tenkt</a:t>
            </a:r>
            <a:r>
              <a:rPr lang="en-GB" dirty="0"/>
              <a:t> </a:t>
            </a:r>
            <a:r>
              <a:rPr lang="en-GB" dirty="0" err="1"/>
              <a:t>brukt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nytt</a:t>
            </a:r>
            <a:r>
              <a:rPr lang="en-GB" dirty="0"/>
              <a:t> system.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9867" y="559942"/>
            <a:ext cx="1153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Oppsummering</a:t>
            </a:r>
            <a:r>
              <a:rPr lang="en-GB" dirty="0"/>
              <a:t> </a:t>
            </a:r>
            <a:r>
              <a:rPr lang="en-GB" dirty="0" err="1"/>
              <a:t>ressurser</a:t>
            </a:r>
            <a:r>
              <a:rPr lang="en-GB" dirty="0"/>
              <a:t> Concept0,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vegen</a:t>
            </a:r>
            <a:r>
              <a:rPr lang="en-GB" dirty="0"/>
              <a:t> </a:t>
            </a:r>
            <a:r>
              <a:rPr lang="en-GB" dirty="0" err="1"/>
              <a:t>videre</a:t>
            </a:r>
            <a:r>
              <a:rPr lang="en-GB" dirty="0"/>
              <a:t> mot Concept1 </a:t>
            </a:r>
            <a:r>
              <a:rPr lang="en-GB" dirty="0" err="1"/>
              <a:t>og</a:t>
            </a:r>
            <a:r>
              <a:rPr lang="en-GB" dirty="0"/>
              <a:t>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Omtrent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</a:t>
            </a:r>
            <a:r>
              <a:rPr lang="en-GB" dirty="0" err="1"/>
              <a:t>kostnadsbilde</a:t>
            </a:r>
            <a:r>
              <a:rPr lang="en-GB" dirty="0"/>
              <a:t> for Concept2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presentert</a:t>
            </a:r>
            <a:r>
              <a:rPr lang="en-GB" dirty="0"/>
              <a:t> 2/6.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Estimert</a:t>
            </a:r>
            <a:r>
              <a:rPr lang="en-GB" dirty="0"/>
              <a:t> </a:t>
            </a:r>
            <a:r>
              <a:rPr lang="en-GB" dirty="0" err="1"/>
              <a:t>pris</a:t>
            </a:r>
            <a:r>
              <a:rPr lang="en-GB" dirty="0"/>
              <a:t> per </a:t>
            </a:r>
            <a:r>
              <a:rPr lang="en-GB" dirty="0" err="1"/>
              <a:t>enhet</a:t>
            </a:r>
            <a:r>
              <a:rPr lang="en-GB" dirty="0"/>
              <a:t> (</a:t>
            </a:r>
            <a:r>
              <a:rPr lang="en-GB" dirty="0" err="1"/>
              <a:t>lastcell</a:t>
            </a:r>
            <a:r>
              <a:rPr lang="en-GB" dirty="0"/>
              <a:t> + </a:t>
            </a:r>
            <a:r>
              <a:rPr lang="en-GB" dirty="0" err="1"/>
              <a:t>kommunikasjonsmodul</a:t>
            </a:r>
            <a:r>
              <a:rPr lang="en-GB" dirty="0"/>
              <a:t>) ca 50 000,- </a:t>
            </a:r>
            <a:r>
              <a:rPr lang="en-GB" dirty="0" err="1"/>
              <a:t>eks</a:t>
            </a:r>
            <a:r>
              <a:rPr lang="en-GB" dirty="0"/>
              <a:t> </a:t>
            </a:r>
            <a:r>
              <a:rPr lang="en-GB" dirty="0" err="1"/>
              <a:t>mva</a:t>
            </a:r>
            <a:r>
              <a:rPr lang="en-GB" dirty="0"/>
              <a:t>, </a:t>
            </a:r>
            <a:r>
              <a:rPr lang="en-GB" dirty="0" err="1"/>
              <a:t>gitt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50 </a:t>
            </a:r>
            <a:r>
              <a:rPr lang="en-GB" dirty="0" err="1"/>
              <a:t>enheter</a:t>
            </a:r>
            <a:r>
              <a:rPr lang="en-GB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err="1"/>
              <a:t>Ferdig</a:t>
            </a:r>
            <a:r>
              <a:rPr lang="en-GB" dirty="0"/>
              <a:t> </a:t>
            </a:r>
            <a:r>
              <a:rPr lang="en-GB" dirty="0" err="1"/>
              <a:t>lastcelle</a:t>
            </a:r>
            <a:r>
              <a:rPr lang="en-GB" dirty="0"/>
              <a:t> med </a:t>
            </a:r>
            <a:r>
              <a:rPr lang="en-GB" dirty="0" err="1"/>
              <a:t>elektronikk</a:t>
            </a:r>
            <a:r>
              <a:rPr lang="en-GB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err="1"/>
              <a:t>Maskinering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innkapsling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lastcelle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kommunikasjonsenhet</a:t>
            </a:r>
            <a:r>
              <a:rPr lang="en-GB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/>
              <a:t>HW + SW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kommunikasjonsenhet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Økte</a:t>
            </a:r>
            <a:r>
              <a:rPr lang="en-GB" dirty="0"/>
              <a:t> engineering-</a:t>
            </a:r>
            <a:r>
              <a:rPr lang="en-GB" dirty="0" err="1"/>
              <a:t>kostnader</a:t>
            </a:r>
            <a:r>
              <a:rPr lang="en-GB" dirty="0"/>
              <a:t> for Concept1 </a:t>
            </a:r>
            <a:r>
              <a:rPr lang="en-GB" dirty="0" err="1"/>
              <a:t>og</a:t>
            </a:r>
            <a:r>
              <a:rPr lang="en-GB" dirty="0"/>
              <a:t> 2 </a:t>
            </a:r>
            <a:r>
              <a:rPr lang="en-GB" dirty="0" err="1"/>
              <a:t>basert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erfaringer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Concept0.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4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63140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2" descr="LILLEBAKK cmyk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99" y="6380710"/>
            <a:ext cx="18002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9867" y="559942"/>
            <a:ext cx="1153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Snap-shot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aksellerometerdemo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3 </a:t>
            </a:r>
            <a:r>
              <a:rPr lang="en-GB" dirty="0" err="1"/>
              <a:t>akser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aksellerometer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Gyroskop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magnetometer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leset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=&gt; IMU (Inertial Measurement Unit).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Nederst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høyre</a:t>
            </a:r>
            <a:r>
              <a:rPr lang="en-GB" dirty="0"/>
              <a:t> </a:t>
            </a:r>
            <a:r>
              <a:rPr lang="en-GB" dirty="0" err="1"/>
              <a:t>vises</a:t>
            </a:r>
            <a:r>
              <a:rPr lang="en-GB" dirty="0"/>
              <a:t> FFT </a:t>
            </a:r>
            <a:r>
              <a:rPr lang="en-GB" dirty="0" err="1"/>
              <a:t>av</a:t>
            </a:r>
            <a:r>
              <a:rPr lang="en-GB" dirty="0"/>
              <a:t>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A46F91-4008-47C5-97FB-07638B3BF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730" y="2307885"/>
            <a:ext cx="673617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432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Presentasjon NB Lastmåling (Concept0)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Rune Herheim</dc:creator>
  <cp:lastModifiedBy>Jan Rune Herheim</cp:lastModifiedBy>
  <cp:revision>75</cp:revision>
  <dcterms:created xsi:type="dcterms:W3CDTF">2017-05-30T07:36:35Z</dcterms:created>
  <dcterms:modified xsi:type="dcterms:W3CDTF">2017-08-20T17:45:24Z</dcterms:modified>
</cp:coreProperties>
</file>