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4CC69-F62B-49AE-9EA5-B66DB4D28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CB354-0252-4FA5-B9E9-CF50E1E8A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B6AAF-9128-4BD6-87E6-CD43F74CC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7E87-1809-4139-9664-3A23042A9111}" type="datetimeFigureOut">
              <a:rPr lang="en-US" smtClean="0"/>
              <a:t>21-May-21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577D8-B7C6-48AE-9624-CF1D8CA8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7379-F103-4277-A209-29AAF144B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C12F-E4A0-4639-AAA0-5271AF56DB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466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2C9E8-DECE-40E1-8F07-AB8B0F40A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F5712-C006-47C0-A42E-6BBC798D4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C817E-7C80-4815-9D64-DCC30E8E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7E87-1809-4139-9664-3A23042A9111}" type="datetimeFigureOut">
              <a:rPr lang="en-US" smtClean="0"/>
              <a:t>21-May-21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6B6FC-0A85-431A-8013-693C6341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8473A-E4B5-4CF1-8869-64A976F9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C12F-E4A0-4639-AAA0-5271AF56DB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3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3BB4F3-1189-4919-9B85-81FC0A225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A07FF-A379-4E7A-9D3D-9DAA09F08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0BA0C-A806-412B-8E8B-9ED3F75EA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7E87-1809-4139-9664-3A23042A9111}" type="datetimeFigureOut">
              <a:rPr lang="en-US" smtClean="0"/>
              <a:t>21-May-21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90A49-08B9-4779-89B8-8BE7674A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0E66B-55D0-4966-BA36-DD485B9E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C12F-E4A0-4639-AAA0-5271AF56DB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99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A301-C22C-4BDC-B06F-FCBFBF0A4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9598D-F29B-435A-9C4D-6516D7777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3872A-8EF2-415E-92A6-C9CF6888B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7E87-1809-4139-9664-3A23042A9111}" type="datetimeFigureOut">
              <a:rPr lang="en-US" smtClean="0"/>
              <a:t>21-May-21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83D47-E524-46EB-AA27-F501B38DD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101CC-A71D-4298-9838-D2EC838A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C12F-E4A0-4639-AAA0-5271AF56DB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4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29C5-A1C1-4F92-B74A-57CAABFF1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6892C-D9E2-45F5-8287-ECD282555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1F96E-8491-4470-957A-1CC81CED8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7E87-1809-4139-9664-3A23042A9111}" type="datetimeFigureOut">
              <a:rPr lang="en-US" smtClean="0"/>
              <a:t>21-May-21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BB617-EAB0-4F18-9B8A-2F8C91D5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40A3E-1877-4A58-8743-F98534601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C12F-E4A0-4639-AAA0-5271AF56DB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5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25C4-2381-47F2-87B9-B676AF1F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A8E39-8A4D-4F9F-BA47-CA5DD0684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8C923-4DFE-4127-9232-3294E47D8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974C0-9BA9-4CB8-A41D-F207F696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7E87-1809-4139-9664-3A23042A9111}" type="datetimeFigureOut">
              <a:rPr lang="en-US" smtClean="0"/>
              <a:t>21-May-21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72ABC-9B09-46E8-81A5-736DE1D63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480B5-03F3-4750-9E53-D02A7B25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C12F-E4A0-4639-AAA0-5271AF56DB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4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2F698-4C51-406D-8B26-CB7414F4F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8FAD7-E46B-4AAD-96DB-E14D78FDB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316F4-0439-4C9B-BE85-236520366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E543C-39AB-4958-A815-851A244E0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93B340-2873-494C-A44E-9B1E8714CF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C7C91E-D6F5-46C1-8938-DC6FE19A5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7E87-1809-4139-9664-3A23042A9111}" type="datetimeFigureOut">
              <a:rPr lang="en-US" smtClean="0"/>
              <a:t>21-May-21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2E8B13-DADC-4A8D-B821-D2E0E5A17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C82978-5F1D-46F1-A8A4-263C98524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C12F-E4A0-4639-AAA0-5271AF56DB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14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E6701-270E-4A31-8EFB-8F73F40E7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C3BF4-B183-4480-977D-39ECA661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7E87-1809-4139-9664-3A23042A9111}" type="datetimeFigureOut">
              <a:rPr lang="en-US" smtClean="0"/>
              <a:t>21-May-21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36012-80CA-4832-A2B2-7C5F430E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A5E31-C5AA-4472-A248-AE19B2F08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C12F-E4A0-4639-AAA0-5271AF56DB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71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1F02FB-173C-435F-A15A-C6D62870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7E87-1809-4139-9664-3A23042A9111}" type="datetimeFigureOut">
              <a:rPr lang="en-US" smtClean="0"/>
              <a:t>21-May-21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8FE3E-E197-4917-B6AA-EC4D493B0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5DA26-82E2-4395-A58F-66B56296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C12F-E4A0-4639-AAA0-5271AF56DB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09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00F4-FA72-4497-85E1-DFDA3CF0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AE31C-5BB7-43A3-BA9E-7D9D78C6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F4D5D-0051-47C1-B102-3260398C6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D1E70-D761-41F8-9173-34480C43E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7E87-1809-4139-9664-3A23042A9111}" type="datetimeFigureOut">
              <a:rPr lang="en-US" smtClean="0"/>
              <a:t>21-May-21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15C81-7775-420F-8DC9-3A1CCBD5C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90BAC-141D-410B-BF11-12B39C72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C12F-E4A0-4639-AAA0-5271AF56DB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93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4172-7FE7-4180-AA72-33C6D6BCA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A4D6C-9B23-45BF-968A-7E1CDA10C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4EF50-73F1-47B1-941A-45CD17C5F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D81A4-210C-4DFD-AC6E-938DD4674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7E87-1809-4139-9664-3A23042A9111}" type="datetimeFigureOut">
              <a:rPr lang="en-US" smtClean="0"/>
              <a:t>21-May-21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E6CE4-8DCD-4DFF-B4E0-D237CD667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6369A-6D6D-4ECF-A7CB-744DA685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C12F-E4A0-4639-AAA0-5271AF56DB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20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247DCA-CFA5-4848-9870-2647FA2EC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D30B4-7FBA-49BE-9D0F-E81E3BBF9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ABA3B-41ED-408B-AD80-4E17D40D2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07E87-1809-4139-9664-3A23042A9111}" type="datetimeFigureOut">
              <a:rPr lang="en-US" smtClean="0"/>
              <a:t>21-May-21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A3EE1-F168-4D1D-B5F6-1E137612A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A1F77-3D68-4D20-B974-FBFCF65D0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8C12F-E4A0-4639-AAA0-5271AF56DB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93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CA3824C-BB2A-4D93-A362-0684F81837EF}"/>
              </a:ext>
            </a:extLst>
          </p:cNvPr>
          <p:cNvGrpSpPr/>
          <p:nvPr/>
        </p:nvGrpSpPr>
        <p:grpSpPr>
          <a:xfrm>
            <a:off x="1912691" y="517715"/>
            <a:ext cx="2160867" cy="2267970"/>
            <a:chOff x="2181139" y="1263795"/>
            <a:chExt cx="2160867" cy="226797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158D593-A34B-4ECD-9340-9A95B87546AF}"/>
                </a:ext>
              </a:extLst>
            </p:cNvPr>
            <p:cNvSpPr/>
            <p:nvPr/>
          </p:nvSpPr>
          <p:spPr>
            <a:xfrm>
              <a:off x="2273417" y="2382473"/>
              <a:ext cx="1862356" cy="1149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Bitwise AND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EACBE5D-5423-42B2-BCFA-001DF647546A}"/>
                </a:ext>
              </a:extLst>
            </p:cNvPr>
            <p:cNvCxnSpPr/>
            <p:nvPr/>
          </p:nvCxnSpPr>
          <p:spPr>
            <a:xfrm flipV="1">
              <a:off x="2407640" y="1510017"/>
              <a:ext cx="0" cy="8724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D9359A3-B4CB-4140-84C5-D65FDE652FFD}"/>
                </a:ext>
              </a:extLst>
            </p:cNvPr>
            <p:cNvCxnSpPr/>
            <p:nvPr/>
          </p:nvCxnSpPr>
          <p:spPr>
            <a:xfrm flipV="1">
              <a:off x="2585207" y="1510017"/>
              <a:ext cx="0" cy="8724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C7D2B95-65A3-4DE0-A032-B45BB54CBF31}"/>
                </a:ext>
              </a:extLst>
            </p:cNvPr>
            <p:cNvCxnSpPr/>
            <p:nvPr/>
          </p:nvCxnSpPr>
          <p:spPr>
            <a:xfrm flipV="1">
              <a:off x="2929156" y="1510017"/>
              <a:ext cx="0" cy="8724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DD39823-8C0B-4178-ACCB-BE914E75B631}"/>
                </a:ext>
              </a:extLst>
            </p:cNvPr>
            <p:cNvCxnSpPr/>
            <p:nvPr/>
          </p:nvCxnSpPr>
          <p:spPr>
            <a:xfrm flipV="1">
              <a:off x="3080158" y="1510017"/>
              <a:ext cx="0" cy="8724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A65FD0A-89C8-4C7F-BE18-DF32811EB4F7}"/>
                </a:ext>
              </a:extLst>
            </p:cNvPr>
            <p:cNvCxnSpPr/>
            <p:nvPr/>
          </p:nvCxnSpPr>
          <p:spPr>
            <a:xfrm flipV="1">
              <a:off x="3425504" y="1510017"/>
              <a:ext cx="0" cy="8724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2E158B2-CC54-4546-B0E8-98DCC5140392}"/>
                </a:ext>
              </a:extLst>
            </p:cNvPr>
            <p:cNvCxnSpPr/>
            <p:nvPr/>
          </p:nvCxnSpPr>
          <p:spPr>
            <a:xfrm flipV="1">
              <a:off x="3584895" y="1510017"/>
              <a:ext cx="0" cy="8724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DE00616-9128-4DE0-A487-B1CF8771B669}"/>
                </a:ext>
              </a:extLst>
            </p:cNvPr>
            <p:cNvCxnSpPr/>
            <p:nvPr/>
          </p:nvCxnSpPr>
          <p:spPr>
            <a:xfrm flipV="1">
              <a:off x="3836565" y="1510017"/>
              <a:ext cx="0" cy="8724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DB79B63-BD44-42C8-847C-4FA15DFF28D2}"/>
                </a:ext>
              </a:extLst>
            </p:cNvPr>
            <p:cNvCxnSpPr/>
            <p:nvPr/>
          </p:nvCxnSpPr>
          <p:spPr>
            <a:xfrm flipV="1">
              <a:off x="4004345" y="1510017"/>
              <a:ext cx="0" cy="8724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66495C5-9E32-4C39-AAF5-E9EDC3E6BA1A}"/>
                </a:ext>
              </a:extLst>
            </p:cNvPr>
            <p:cNvSpPr txBox="1"/>
            <p:nvPr/>
          </p:nvSpPr>
          <p:spPr>
            <a:xfrm>
              <a:off x="2181139" y="1263795"/>
              <a:ext cx="4040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A3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FB992E-0121-48B4-9D7F-35BFD59F67FE}"/>
                </a:ext>
              </a:extLst>
            </p:cNvPr>
            <p:cNvSpPr txBox="1"/>
            <p:nvPr/>
          </p:nvSpPr>
          <p:spPr>
            <a:xfrm>
              <a:off x="2408344" y="1263795"/>
              <a:ext cx="4040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B3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97595DC-54B0-479F-9B65-0D441627336D}"/>
                </a:ext>
              </a:extLst>
            </p:cNvPr>
            <p:cNvSpPr txBox="1"/>
            <p:nvPr/>
          </p:nvSpPr>
          <p:spPr>
            <a:xfrm>
              <a:off x="2728518" y="1263795"/>
              <a:ext cx="4040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A2</a:t>
              </a:r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31F7F8D-D6CB-4AAB-B0FE-0DD7617E9C3E}"/>
                </a:ext>
              </a:extLst>
            </p:cNvPr>
            <p:cNvSpPr txBox="1"/>
            <p:nvPr/>
          </p:nvSpPr>
          <p:spPr>
            <a:xfrm>
              <a:off x="2955723" y="1263795"/>
              <a:ext cx="4040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B2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62AFCCE-71B6-464B-9D0C-97633723CE06}"/>
                </a:ext>
              </a:extLst>
            </p:cNvPr>
            <p:cNvSpPr txBox="1"/>
            <p:nvPr/>
          </p:nvSpPr>
          <p:spPr>
            <a:xfrm>
              <a:off x="3274850" y="1263795"/>
              <a:ext cx="4040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A1</a:t>
              </a:r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7F4C3D7-782E-48C0-9598-4D25E560286E}"/>
                </a:ext>
              </a:extLst>
            </p:cNvPr>
            <p:cNvSpPr txBox="1"/>
            <p:nvPr/>
          </p:nvSpPr>
          <p:spPr>
            <a:xfrm>
              <a:off x="3502055" y="1263795"/>
              <a:ext cx="4040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B1</a:t>
              </a:r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14C5BFC-E443-44AA-AB06-B5A82E5162A0}"/>
                </a:ext>
              </a:extLst>
            </p:cNvPr>
            <p:cNvSpPr txBox="1"/>
            <p:nvPr/>
          </p:nvSpPr>
          <p:spPr>
            <a:xfrm>
              <a:off x="3710733" y="1263795"/>
              <a:ext cx="4040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A0</a:t>
              </a:r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B647438-A213-4280-BED9-B59F5A90D808}"/>
                </a:ext>
              </a:extLst>
            </p:cNvPr>
            <p:cNvSpPr txBox="1"/>
            <p:nvPr/>
          </p:nvSpPr>
          <p:spPr>
            <a:xfrm>
              <a:off x="3937938" y="1263795"/>
              <a:ext cx="4040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B0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EDE2DEE-386B-4556-8BAB-6CAEFA5DD925}"/>
              </a:ext>
            </a:extLst>
          </p:cNvPr>
          <p:cNvGrpSpPr/>
          <p:nvPr/>
        </p:nvGrpSpPr>
        <p:grpSpPr>
          <a:xfrm>
            <a:off x="4660084" y="517715"/>
            <a:ext cx="2160867" cy="2267970"/>
            <a:chOff x="2181139" y="1263795"/>
            <a:chExt cx="2160867" cy="226797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84B75A-9FC5-474D-B32D-4CFF16B340C6}"/>
                </a:ext>
              </a:extLst>
            </p:cNvPr>
            <p:cNvSpPr/>
            <p:nvPr/>
          </p:nvSpPr>
          <p:spPr>
            <a:xfrm>
              <a:off x="2273417" y="2382473"/>
              <a:ext cx="1862356" cy="1149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Bitwise OR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25D1964-038D-4B87-85CC-05FCD8D054D8}"/>
                </a:ext>
              </a:extLst>
            </p:cNvPr>
            <p:cNvCxnSpPr/>
            <p:nvPr/>
          </p:nvCxnSpPr>
          <p:spPr>
            <a:xfrm flipV="1">
              <a:off x="2407640" y="1510017"/>
              <a:ext cx="0" cy="8724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0D8502B-98B2-4EDD-B381-A888D66A9432}"/>
                </a:ext>
              </a:extLst>
            </p:cNvPr>
            <p:cNvCxnSpPr/>
            <p:nvPr/>
          </p:nvCxnSpPr>
          <p:spPr>
            <a:xfrm flipV="1">
              <a:off x="2585207" y="1510017"/>
              <a:ext cx="0" cy="8724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3D43E69-0C50-4E0A-B82C-037E1E65AD5C}"/>
                </a:ext>
              </a:extLst>
            </p:cNvPr>
            <p:cNvCxnSpPr/>
            <p:nvPr/>
          </p:nvCxnSpPr>
          <p:spPr>
            <a:xfrm flipV="1">
              <a:off x="2929156" y="1510017"/>
              <a:ext cx="0" cy="8724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D85735C-B16D-420E-BA98-2A0FFF7B3E88}"/>
                </a:ext>
              </a:extLst>
            </p:cNvPr>
            <p:cNvCxnSpPr/>
            <p:nvPr/>
          </p:nvCxnSpPr>
          <p:spPr>
            <a:xfrm flipV="1">
              <a:off x="3080158" y="1510017"/>
              <a:ext cx="0" cy="8724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10BADCF-6107-4846-87CD-81C0A12CA609}"/>
                </a:ext>
              </a:extLst>
            </p:cNvPr>
            <p:cNvCxnSpPr/>
            <p:nvPr/>
          </p:nvCxnSpPr>
          <p:spPr>
            <a:xfrm flipV="1">
              <a:off x="3425504" y="1510017"/>
              <a:ext cx="0" cy="8724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74458DE-35CC-4496-BDC2-3DD014785D05}"/>
                </a:ext>
              </a:extLst>
            </p:cNvPr>
            <p:cNvCxnSpPr/>
            <p:nvPr/>
          </p:nvCxnSpPr>
          <p:spPr>
            <a:xfrm flipV="1">
              <a:off x="3584895" y="1510017"/>
              <a:ext cx="0" cy="8724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39E5906-AC88-4AC5-8043-F427F6694A76}"/>
                </a:ext>
              </a:extLst>
            </p:cNvPr>
            <p:cNvCxnSpPr/>
            <p:nvPr/>
          </p:nvCxnSpPr>
          <p:spPr>
            <a:xfrm flipV="1">
              <a:off x="3836565" y="1510017"/>
              <a:ext cx="0" cy="8724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39C6C37-A4EA-45B9-9DD4-A4B943673A46}"/>
                </a:ext>
              </a:extLst>
            </p:cNvPr>
            <p:cNvCxnSpPr/>
            <p:nvPr/>
          </p:nvCxnSpPr>
          <p:spPr>
            <a:xfrm flipV="1">
              <a:off x="4004345" y="1510017"/>
              <a:ext cx="0" cy="8724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B3F8579-2E6A-448C-B515-AB0097E20E1B}"/>
                </a:ext>
              </a:extLst>
            </p:cNvPr>
            <p:cNvSpPr txBox="1"/>
            <p:nvPr/>
          </p:nvSpPr>
          <p:spPr>
            <a:xfrm>
              <a:off x="2181139" y="1263795"/>
              <a:ext cx="4040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A3</a:t>
              </a:r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6FCC908-532F-4798-806B-FA8C4AAC7E23}"/>
                </a:ext>
              </a:extLst>
            </p:cNvPr>
            <p:cNvSpPr txBox="1"/>
            <p:nvPr/>
          </p:nvSpPr>
          <p:spPr>
            <a:xfrm>
              <a:off x="2408344" y="1263795"/>
              <a:ext cx="4040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B3</a:t>
              </a:r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4F28E61-2B88-4B78-9848-761DF97A7F80}"/>
                </a:ext>
              </a:extLst>
            </p:cNvPr>
            <p:cNvSpPr txBox="1"/>
            <p:nvPr/>
          </p:nvSpPr>
          <p:spPr>
            <a:xfrm>
              <a:off x="2728518" y="1263795"/>
              <a:ext cx="4040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A2</a:t>
              </a:r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3F85B95-A006-4B72-917A-27B744902349}"/>
                </a:ext>
              </a:extLst>
            </p:cNvPr>
            <p:cNvSpPr txBox="1"/>
            <p:nvPr/>
          </p:nvSpPr>
          <p:spPr>
            <a:xfrm>
              <a:off x="2955723" y="1263795"/>
              <a:ext cx="4040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B2</a:t>
              </a:r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5D53213-001C-4BDD-B34B-A01CE3B722EB}"/>
                </a:ext>
              </a:extLst>
            </p:cNvPr>
            <p:cNvSpPr txBox="1"/>
            <p:nvPr/>
          </p:nvSpPr>
          <p:spPr>
            <a:xfrm>
              <a:off x="3274850" y="1263795"/>
              <a:ext cx="4040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A1</a:t>
              </a:r>
              <a:endParaRPr 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BD1BDA-F2FC-4D50-B349-6C18085D0D4A}"/>
                </a:ext>
              </a:extLst>
            </p:cNvPr>
            <p:cNvSpPr txBox="1"/>
            <p:nvPr/>
          </p:nvSpPr>
          <p:spPr>
            <a:xfrm>
              <a:off x="3502055" y="1263795"/>
              <a:ext cx="4040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B1</a:t>
              </a:r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A89796F-B609-40C3-9131-B3AA0C5B4D78}"/>
                </a:ext>
              </a:extLst>
            </p:cNvPr>
            <p:cNvSpPr txBox="1"/>
            <p:nvPr/>
          </p:nvSpPr>
          <p:spPr>
            <a:xfrm>
              <a:off x="3710733" y="1263795"/>
              <a:ext cx="4040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A0</a:t>
              </a:r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A0D609-6538-4A12-B0B5-64BC49709FA5}"/>
                </a:ext>
              </a:extLst>
            </p:cNvPr>
            <p:cNvSpPr txBox="1"/>
            <p:nvPr/>
          </p:nvSpPr>
          <p:spPr>
            <a:xfrm>
              <a:off x="3937938" y="1263795"/>
              <a:ext cx="4040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B0</a:t>
              </a:r>
              <a:endParaRPr lang="en-US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8548FE5-1D5B-4E87-9455-CE52C01D8383}"/>
              </a:ext>
            </a:extLst>
          </p:cNvPr>
          <p:cNvGrpSpPr/>
          <p:nvPr/>
        </p:nvGrpSpPr>
        <p:grpSpPr>
          <a:xfrm>
            <a:off x="7400488" y="528826"/>
            <a:ext cx="2160867" cy="2267970"/>
            <a:chOff x="2181139" y="1263795"/>
            <a:chExt cx="2160867" cy="226797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BCD563A-8447-4024-96D9-9E175ACAAB3E}"/>
                </a:ext>
              </a:extLst>
            </p:cNvPr>
            <p:cNvSpPr/>
            <p:nvPr/>
          </p:nvSpPr>
          <p:spPr>
            <a:xfrm>
              <a:off x="2273417" y="2382473"/>
              <a:ext cx="1862356" cy="1149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Bitwise XOR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AFD1401-99C6-4390-AA80-6C5B470EAFA3}"/>
                </a:ext>
              </a:extLst>
            </p:cNvPr>
            <p:cNvCxnSpPr/>
            <p:nvPr/>
          </p:nvCxnSpPr>
          <p:spPr>
            <a:xfrm flipV="1">
              <a:off x="2407640" y="1510017"/>
              <a:ext cx="0" cy="8724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7023B0D-03ED-4AA0-B87C-F7F40CC68570}"/>
                </a:ext>
              </a:extLst>
            </p:cNvPr>
            <p:cNvCxnSpPr/>
            <p:nvPr/>
          </p:nvCxnSpPr>
          <p:spPr>
            <a:xfrm flipV="1">
              <a:off x="2585207" y="1510017"/>
              <a:ext cx="0" cy="8724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6DE9441-7CEB-4A6C-8C58-D9937B3E159D}"/>
                </a:ext>
              </a:extLst>
            </p:cNvPr>
            <p:cNvCxnSpPr/>
            <p:nvPr/>
          </p:nvCxnSpPr>
          <p:spPr>
            <a:xfrm flipV="1">
              <a:off x="2929156" y="1510017"/>
              <a:ext cx="0" cy="8724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DE30CB9-F68E-4994-86AA-F83DC63FF175}"/>
                </a:ext>
              </a:extLst>
            </p:cNvPr>
            <p:cNvCxnSpPr/>
            <p:nvPr/>
          </p:nvCxnSpPr>
          <p:spPr>
            <a:xfrm flipV="1">
              <a:off x="3080158" y="1510017"/>
              <a:ext cx="0" cy="8724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2D5398A-6B40-4456-A6ED-6E6196AAF1CD}"/>
                </a:ext>
              </a:extLst>
            </p:cNvPr>
            <p:cNvCxnSpPr/>
            <p:nvPr/>
          </p:nvCxnSpPr>
          <p:spPr>
            <a:xfrm flipV="1">
              <a:off x="3425504" y="1510017"/>
              <a:ext cx="0" cy="8724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2D6C3ED-648F-4014-880A-70A18C2E582A}"/>
                </a:ext>
              </a:extLst>
            </p:cNvPr>
            <p:cNvCxnSpPr/>
            <p:nvPr/>
          </p:nvCxnSpPr>
          <p:spPr>
            <a:xfrm flipV="1">
              <a:off x="3584895" y="1510017"/>
              <a:ext cx="0" cy="8724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EBCA7B7-AFDB-4F86-8B2B-4801FC8CD447}"/>
                </a:ext>
              </a:extLst>
            </p:cNvPr>
            <p:cNvCxnSpPr/>
            <p:nvPr/>
          </p:nvCxnSpPr>
          <p:spPr>
            <a:xfrm flipV="1">
              <a:off x="3836565" y="1510017"/>
              <a:ext cx="0" cy="8724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71BE022-F1CE-45C6-B614-E0116C801213}"/>
                </a:ext>
              </a:extLst>
            </p:cNvPr>
            <p:cNvCxnSpPr/>
            <p:nvPr/>
          </p:nvCxnSpPr>
          <p:spPr>
            <a:xfrm flipV="1">
              <a:off x="4004345" y="1510017"/>
              <a:ext cx="0" cy="8724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013A879-1E68-4670-AC33-9A720D5051C5}"/>
                </a:ext>
              </a:extLst>
            </p:cNvPr>
            <p:cNvSpPr txBox="1"/>
            <p:nvPr/>
          </p:nvSpPr>
          <p:spPr>
            <a:xfrm>
              <a:off x="2181139" y="1263795"/>
              <a:ext cx="4040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A3</a:t>
              </a:r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B0824C4-6B56-4C37-980D-83ACAB5606DC}"/>
                </a:ext>
              </a:extLst>
            </p:cNvPr>
            <p:cNvSpPr txBox="1"/>
            <p:nvPr/>
          </p:nvSpPr>
          <p:spPr>
            <a:xfrm>
              <a:off x="2408344" y="1263795"/>
              <a:ext cx="4040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B3</a:t>
              </a:r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54818AD-6834-44DB-97D0-11FD54BD1F03}"/>
                </a:ext>
              </a:extLst>
            </p:cNvPr>
            <p:cNvSpPr txBox="1"/>
            <p:nvPr/>
          </p:nvSpPr>
          <p:spPr>
            <a:xfrm>
              <a:off x="2728518" y="1263795"/>
              <a:ext cx="4040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A2</a:t>
              </a:r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44C15C6-2FA6-4FD5-9091-B9FF451224A5}"/>
                </a:ext>
              </a:extLst>
            </p:cNvPr>
            <p:cNvSpPr txBox="1"/>
            <p:nvPr/>
          </p:nvSpPr>
          <p:spPr>
            <a:xfrm>
              <a:off x="2955723" y="1263795"/>
              <a:ext cx="4040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B2</a:t>
              </a:r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D3A66F1-E798-4A1F-BAF0-A80205E6FA53}"/>
                </a:ext>
              </a:extLst>
            </p:cNvPr>
            <p:cNvSpPr txBox="1"/>
            <p:nvPr/>
          </p:nvSpPr>
          <p:spPr>
            <a:xfrm>
              <a:off x="3274850" y="1263795"/>
              <a:ext cx="4040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A1</a:t>
              </a:r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D5362BE-F406-4302-883D-3D1802EF18E7}"/>
                </a:ext>
              </a:extLst>
            </p:cNvPr>
            <p:cNvSpPr txBox="1"/>
            <p:nvPr/>
          </p:nvSpPr>
          <p:spPr>
            <a:xfrm>
              <a:off x="3502055" y="1263795"/>
              <a:ext cx="4040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B1</a:t>
              </a:r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7398E8D-3B3A-4399-96C4-A3056B30E420}"/>
                </a:ext>
              </a:extLst>
            </p:cNvPr>
            <p:cNvSpPr txBox="1"/>
            <p:nvPr/>
          </p:nvSpPr>
          <p:spPr>
            <a:xfrm>
              <a:off x="3710733" y="1263795"/>
              <a:ext cx="4040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A0</a:t>
              </a:r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F54366D-A7B7-4B04-A9A1-1F4C70F80C75}"/>
                </a:ext>
              </a:extLst>
            </p:cNvPr>
            <p:cNvSpPr txBox="1"/>
            <p:nvPr/>
          </p:nvSpPr>
          <p:spPr>
            <a:xfrm>
              <a:off x="3937938" y="1263795"/>
              <a:ext cx="4040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B0</a:t>
              </a:r>
              <a:endParaRPr lang="en-US" dirty="0"/>
            </a:p>
          </p:txBody>
        </p: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0D626E9-C583-4B13-B8DB-FD84291DE76E}"/>
              </a:ext>
            </a:extLst>
          </p:cNvPr>
          <p:cNvCxnSpPr/>
          <p:nvPr/>
        </p:nvCxnSpPr>
        <p:spPr>
          <a:xfrm flipV="1">
            <a:off x="3266113" y="2785683"/>
            <a:ext cx="0" cy="872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3C8F902-CA9D-4E38-8EC3-65358FE667B2}"/>
              </a:ext>
            </a:extLst>
          </p:cNvPr>
          <p:cNvCxnSpPr/>
          <p:nvPr/>
        </p:nvCxnSpPr>
        <p:spPr>
          <a:xfrm flipV="1">
            <a:off x="6315510" y="2796796"/>
            <a:ext cx="0" cy="872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DBCFE46-3B47-4D4E-9B1A-0C7874751B86}"/>
              </a:ext>
            </a:extLst>
          </p:cNvPr>
          <p:cNvCxnSpPr/>
          <p:nvPr/>
        </p:nvCxnSpPr>
        <p:spPr>
          <a:xfrm flipV="1">
            <a:off x="9055914" y="2796796"/>
            <a:ext cx="0" cy="872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89D9CFE-3CB4-4C93-99A0-C4B7D884F7BE}"/>
              </a:ext>
            </a:extLst>
          </p:cNvPr>
          <p:cNvCxnSpPr/>
          <p:nvPr/>
        </p:nvCxnSpPr>
        <p:spPr>
          <a:xfrm flipV="1">
            <a:off x="8644853" y="2785685"/>
            <a:ext cx="0" cy="872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0E3738A-B8A1-4D36-B749-0DF083FF0774}"/>
              </a:ext>
            </a:extLst>
          </p:cNvPr>
          <p:cNvCxnSpPr/>
          <p:nvPr/>
        </p:nvCxnSpPr>
        <p:spPr>
          <a:xfrm flipV="1">
            <a:off x="8197441" y="2785685"/>
            <a:ext cx="0" cy="872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5E3AE96-1473-4E87-8AE5-28C6E540C30E}"/>
              </a:ext>
            </a:extLst>
          </p:cNvPr>
          <p:cNvCxnSpPr/>
          <p:nvPr/>
        </p:nvCxnSpPr>
        <p:spPr>
          <a:xfrm flipV="1">
            <a:off x="7804556" y="2785685"/>
            <a:ext cx="0" cy="872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1DBF8D-9986-4AD2-B62E-4B3F27A16C68}"/>
              </a:ext>
            </a:extLst>
          </p:cNvPr>
          <p:cNvCxnSpPr/>
          <p:nvPr/>
        </p:nvCxnSpPr>
        <p:spPr>
          <a:xfrm flipV="1">
            <a:off x="5939049" y="2785684"/>
            <a:ext cx="0" cy="872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2A9AA17-60B4-43C4-82D2-A40E3F798E86}"/>
              </a:ext>
            </a:extLst>
          </p:cNvPr>
          <p:cNvCxnSpPr/>
          <p:nvPr/>
        </p:nvCxnSpPr>
        <p:spPr>
          <a:xfrm flipV="1">
            <a:off x="5552806" y="2785684"/>
            <a:ext cx="0" cy="872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C215B05-FBEB-4F3D-9D27-920B7F70DF8B}"/>
              </a:ext>
            </a:extLst>
          </p:cNvPr>
          <p:cNvCxnSpPr/>
          <p:nvPr/>
        </p:nvCxnSpPr>
        <p:spPr>
          <a:xfrm flipV="1">
            <a:off x="5094912" y="2785682"/>
            <a:ext cx="0" cy="872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20CCF1E-35C8-42ED-AB39-779C08563878}"/>
              </a:ext>
            </a:extLst>
          </p:cNvPr>
          <p:cNvCxnSpPr/>
          <p:nvPr/>
        </p:nvCxnSpPr>
        <p:spPr>
          <a:xfrm flipV="1">
            <a:off x="3587342" y="2785683"/>
            <a:ext cx="0" cy="872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32C2023-D9F4-43B7-9E36-0C9B0FD357CD}"/>
              </a:ext>
            </a:extLst>
          </p:cNvPr>
          <p:cNvCxnSpPr/>
          <p:nvPr/>
        </p:nvCxnSpPr>
        <p:spPr>
          <a:xfrm flipV="1">
            <a:off x="2918670" y="2785683"/>
            <a:ext cx="0" cy="872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8C53B43-6220-4E34-B52A-BEBE8087F5D3}"/>
              </a:ext>
            </a:extLst>
          </p:cNvPr>
          <p:cNvCxnSpPr/>
          <p:nvPr/>
        </p:nvCxnSpPr>
        <p:spPr>
          <a:xfrm flipV="1">
            <a:off x="2543260" y="2785683"/>
            <a:ext cx="0" cy="872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DDD4531-3C21-49E0-A9C5-51C1C9445F42}"/>
              </a:ext>
            </a:extLst>
          </p:cNvPr>
          <p:cNvSpPr txBox="1"/>
          <p:nvPr/>
        </p:nvSpPr>
        <p:spPr>
          <a:xfrm>
            <a:off x="2243002" y="3623631"/>
            <a:ext cx="502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and3</a:t>
            </a:r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5502522-1B57-4136-A47E-B29B7A913AF2}"/>
              </a:ext>
            </a:extLst>
          </p:cNvPr>
          <p:cNvSpPr txBox="1"/>
          <p:nvPr/>
        </p:nvSpPr>
        <p:spPr>
          <a:xfrm>
            <a:off x="2655114" y="3615687"/>
            <a:ext cx="502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and2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718F9AE-A6BF-445A-9C6B-ABEF35399ABF}"/>
              </a:ext>
            </a:extLst>
          </p:cNvPr>
          <p:cNvSpPr txBox="1"/>
          <p:nvPr/>
        </p:nvSpPr>
        <p:spPr>
          <a:xfrm>
            <a:off x="3053415" y="3626353"/>
            <a:ext cx="502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and1</a:t>
            </a:r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718B9BE-AA01-4B2F-8BB5-5DE26E514926}"/>
              </a:ext>
            </a:extLst>
          </p:cNvPr>
          <p:cNvSpPr txBox="1"/>
          <p:nvPr/>
        </p:nvSpPr>
        <p:spPr>
          <a:xfrm>
            <a:off x="3431972" y="3620903"/>
            <a:ext cx="502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and0</a:t>
            </a:r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3AAFB20-80BE-41B9-A3C2-CF76497458BE}"/>
              </a:ext>
            </a:extLst>
          </p:cNvPr>
          <p:cNvSpPr txBox="1"/>
          <p:nvPr/>
        </p:nvSpPr>
        <p:spPr>
          <a:xfrm>
            <a:off x="4913665" y="3650936"/>
            <a:ext cx="502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or3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66AA4E7-FE35-42F9-8B32-3E8959A48679}"/>
              </a:ext>
            </a:extLst>
          </p:cNvPr>
          <p:cNvSpPr txBox="1"/>
          <p:nvPr/>
        </p:nvSpPr>
        <p:spPr>
          <a:xfrm>
            <a:off x="5325777" y="3642992"/>
            <a:ext cx="502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or2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3D2D72E-D1C2-4008-BF72-AE6DCA186640}"/>
              </a:ext>
            </a:extLst>
          </p:cNvPr>
          <p:cNvSpPr txBox="1"/>
          <p:nvPr/>
        </p:nvSpPr>
        <p:spPr>
          <a:xfrm>
            <a:off x="5724078" y="3653658"/>
            <a:ext cx="502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or1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C3A7762-CC7A-4FEC-8761-57300922D9EA}"/>
              </a:ext>
            </a:extLst>
          </p:cNvPr>
          <p:cNvSpPr txBox="1"/>
          <p:nvPr/>
        </p:nvSpPr>
        <p:spPr>
          <a:xfrm>
            <a:off x="6102635" y="3648208"/>
            <a:ext cx="502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or0</a:t>
            </a:r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DD85901-DDE4-42C7-82E9-CBD29DA1BD01}"/>
              </a:ext>
            </a:extLst>
          </p:cNvPr>
          <p:cNvSpPr txBox="1"/>
          <p:nvPr/>
        </p:nvSpPr>
        <p:spPr>
          <a:xfrm>
            <a:off x="7634831" y="3652117"/>
            <a:ext cx="502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xor3</a:t>
            </a:r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6CCB299-59CC-487F-B970-A8E12DA70757}"/>
              </a:ext>
            </a:extLst>
          </p:cNvPr>
          <p:cNvSpPr txBox="1"/>
          <p:nvPr/>
        </p:nvSpPr>
        <p:spPr>
          <a:xfrm>
            <a:off x="8046943" y="3644173"/>
            <a:ext cx="502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xor2</a:t>
            </a:r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96CB19F-F32E-4542-B671-594B255514B9}"/>
              </a:ext>
            </a:extLst>
          </p:cNvPr>
          <p:cNvSpPr txBox="1"/>
          <p:nvPr/>
        </p:nvSpPr>
        <p:spPr>
          <a:xfrm>
            <a:off x="8445244" y="3654839"/>
            <a:ext cx="502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xor1</a:t>
            </a:r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5E21626-D5BE-4166-9E80-68E3C63C9DF3}"/>
              </a:ext>
            </a:extLst>
          </p:cNvPr>
          <p:cNvSpPr txBox="1"/>
          <p:nvPr/>
        </p:nvSpPr>
        <p:spPr>
          <a:xfrm>
            <a:off x="8823801" y="3649389"/>
            <a:ext cx="502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xor0</a:t>
            </a:r>
            <a:endParaRPr lang="en-US" dirty="0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7D20694-7D14-4738-B14D-6C218B40E786}"/>
              </a:ext>
            </a:extLst>
          </p:cNvPr>
          <p:cNvGrpSpPr/>
          <p:nvPr/>
        </p:nvGrpSpPr>
        <p:grpSpPr>
          <a:xfrm>
            <a:off x="8164244" y="4004287"/>
            <a:ext cx="2279186" cy="1667752"/>
            <a:chOff x="8164244" y="4004287"/>
            <a:chExt cx="2279186" cy="1667752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89D09D3-AD31-4372-88B4-52747931A50F}"/>
                </a:ext>
              </a:extLst>
            </p:cNvPr>
            <p:cNvGrpSpPr/>
            <p:nvPr/>
          </p:nvGrpSpPr>
          <p:grpSpPr>
            <a:xfrm>
              <a:off x="8164244" y="5010760"/>
              <a:ext cx="2027688" cy="661279"/>
              <a:chOff x="1238425" y="4982522"/>
              <a:chExt cx="2027688" cy="661279"/>
            </a:xfrm>
          </p:grpSpPr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7A91B849-B678-4005-99B7-84EA4C7AA5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16025" y="5221606"/>
                <a:ext cx="1000734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8AC5CBE3-DA86-435E-9958-809250B143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5794" y="5511382"/>
                <a:ext cx="101908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C7F5DCE-2B1C-490D-9250-EFD1FFBFAD5B}"/>
                  </a:ext>
                </a:extLst>
              </p:cNvPr>
              <p:cNvSpPr txBox="1"/>
              <p:nvPr/>
            </p:nvSpPr>
            <p:spPr>
              <a:xfrm>
                <a:off x="1238425" y="4982522"/>
                <a:ext cx="52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s[0]</a:t>
                </a:r>
              </a:p>
              <a:p>
                <a:endParaRPr lang="en-US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7088AEC5-6768-4158-BDE1-0EEA2C84227C}"/>
                  </a:ext>
                </a:extLst>
              </p:cNvPr>
              <p:cNvSpPr txBox="1"/>
              <p:nvPr/>
            </p:nvSpPr>
            <p:spPr>
              <a:xfrm>
                <a:off x="1238425" y="5265161"/>
                <a:ext cx="61212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s[1]</a:t>
                </a:r>
              </a:p>
            </p:txBody>
          </p:sp>
          <p:sp>
            <p:nvSpPr>
              <p:cNvPr id="114" name="Flowchart: Manual Operation 113">
                <a:extLst>
                  <a:ext uri="{FF2B5EF4-FFF2-40B4-BE49-F238E27FC236}">
                    <a16:creationId xmlns:a16="http://schemas.microsoft.com/office/drawing/2014/main" id="{27BDB418-D3F1-4993-AA53-67481BEE64C6}"/>
                  </a:ext>
                </a:extLst>
              </p:cNvPr>
              <p:cNvSpPr/>
              <p:nvPr/>
            </p:nvSpPr>
            <p:spPr>
              <a:xfrm>
                <a:off x="2147577" y="5114243"/>
                <a:ext cx="1118536" cy="529558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ysClr val="windowText" lastClr="000000"/>
                    </a:solidFill>
                  </a:rPr>
                  <a:t>MUX3:1</a:t>
                </a:r>
              </a:p>
            </p:txBody>
          </p:sp>
        </p:grp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53F6F50-798A-43ED-B8C5-77B12C76D8F0}"/>
                </a:ext>
              </a:extLst>
            </p:cNvPr>
            <p:cNvCxnSpPr/>
            <p:nvPr/>
          </p:nvCxnSpPr>
          <p:spPr>
            <a:xfrm flipV="1">
              <a:off x="10038824" y="4270026"/>
              <a:ext cx="0" cy="8724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684C4D9-A76D-4C7D-A1E2-76136DA60A85}"/>
                </a:ext>
              </a:extLst>
            </p:cNvPr>
            <p:cNvCxnSpPr/>
            <p:nvPr/>
          </p:nvCxnSpPr>
          <p:spPr>
            <a:xfrm flipV="1">
              <a:off x="9745209" y="4261415"/>
              <a:ext cx="0" cy="8724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057C759-A8F4-46B8-8F8A-D62D13EA5BE2}"/>
                </a:ext>
              </a:extLst>
            </p:cNvPr>
            <p:cNvCxnSpPr/>
            <p:nvPr/>
          </p:nvCxnSpPr>
          <p:spPr>
            <a:xfrm flipV="1">
              <a:off x="9451595" y="4270026"/>
              <a:ext cx="0" cy="8724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D5081B8-ED94-4BE4-A392-B603B410A7E4}"/>
                </a:ext>
              </a:extLst>
            </p:cNvPr>
            <p:cNvSpPr txBox="1"/>
            <p:nvPr/>
          </p:nvSpPr>
          <p:spPr>
            <a:xfrm>
              <a:off x="9940434" y="4015194"/>
              <a:ext cx="5029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xor0</a:t>
              </a:r>
              <a:endParaRPr 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0257DA1-E3A9-479B-9B94-AD0F10205473}"/>
                </a:ext>
              </a:extLst>
            </p:cNvPr>
            <p:cNvSpPr txBox="1"/>
            <p:nvPr/>
          </p:nvSpPr>
          <p:spPr>
            <a:xfrm>
              <a:off x="9591324" y="4004287"/>
              <a:ext cx="5029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or0</a:t>
              </a:r>
              <a:endParaRPr lang="en-US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42FC69D-3F43-4810-89A0-5A0DDB5004BB}"/>
                </a:ext>
              </a:extLst>
            </p:cNvPr>
            <p:cNvSpPr txBox="1"/>
            <p:nvPr/>
          </p:nvSpPr>
          <p:spPr>
            <a:xfrm>
              <a:off x="9165271" y="4026064"/>
              <a:ext cx="5029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and0</a:t>
              </a:r>
              <a:endParaRPr lang="en-US" dirty="0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48663BD-C04F-469F-BAB4-D33F0E732825}"/>
              </a:ext>
            </a:extLst>
          </p:cNvPr>
          <p:cNvGrpSpPr/>
          <p:nvPr/>
        </p:nvGrpSpPr>
        <p:grpSpPr>
          <a:xfrm>
            <a:off x="5375430" y="4086385"/>
            <a:ext cx="2279186" cy="1667752"/>
            <a:chOff x="8164244" y="4004287"/>
            <a:chExt cx="2279186" cy="1667752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8DA4CE22-7FEA-48BA-B239-2E0F30C81A2A}"/>
                </a:ext>
              </a:extLst>
            </p:cNvPr>
            <p:cNvGrpSpPr/>
            <p:nvPr/>
          </p:nvGrpSpPr>
          <p:grpSpPr>
            <a:xfrm>
              <a:off x="8164244" y="5010760"/>
              <a:ext cx="2027688" cy="661279"/>
              <a:chOff x="1238425" y="4982522"/>
              <a:chExt cx="2027688" cy="661279"/>
            </a:xfrm>
          </p:grpSpPr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2DF5CF43-82F7-4563-A672-BAA08ECB7F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16025" y="5221606"/>
                <a:ext cx="1000734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60EA05DE-A5E5-4073-B4F8-6E1D0CEB59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5794" y="5511382"/>
                <a:ext cx="101908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2210424-EC8B-4C96-B5A9-7D40B301CC32}"/>
                  </a:ext>
                </a:extLst>
              </p:cNvPr>
              <p:cNvSpPr txBox="1"/>
              <p:nvPr/>
            </p:nvSpPr>
            <p:spPr>
              <a:xfrm>
                <a:off x="1238425" y="4982522"/>
                <a:ext cx="4911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s[0]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26B9F411-6DF6-473A-936D-169F92EA4957}"/>
                  </a:ext>
                </a:extLst>
              </p:cNvPr>
              <p:cNvSpPr txBox="1"/>
              <p:nvPr/>
            </p:nvSpPr>
            <p:spPr>
              <a:xfrm>
                <a:off x="1238425" y="5265161"/>
                <a:ext cx="5286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s[1]</a:t>
                </a:r>
              </a:p>
            </p:txBody>
          </p:sp>
          <p:sp>
            <p:nvSpPr>
              <p:cNvPr id="135" name="Flowchart: Manual Operation 134">
                <a:extLst>
                  <a:ext uri="{FF2B5EF4-FFF2-40B4-BE49-F238E27FC236}">
                    <a16:creationId xmlns:a16="http://schemas.microsoft.com/office/drawing/2014/main" id="{001E6CF6-880B-48EB-BCC8-5130F4422A3A}"/>
                  </a:ext>
                </a:extLst>
              </p:cNvPr>
              <p:cNvSpPr/>
              <p:nvPr/>
            </p:nvSpPr>
            <p:spPr>
              <a:xfrm>
                <a:off x="2147577" y="5114243"/>
                <a:ext cx="1118536" cy="529558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ysClr val="windowText" lastClr="000000"/>
                    </a:solidFill>
                  </a:rPr>
                  <a:t>MUX3:1</a:t>
                </a:r>
              </a:p>
            </p:txBody>
          </p:sp>
        </p:grp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D986504-F5FC-48E6-8442-489166E153B2}"/>
                </a:ext>
              </a:extLst>
            </p:cNvPr>
            <p:cNvCxnSpPr/>
            <p:nvPr/>
          </p:nvCxnSpPr>
          <p:spPr>
            <a:xfrm flipV="1">
              <a:off x="10038824" y="4270026"/>
              <a:ext cx="0" cy="8724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38FC2B8-B339-42D3-81CE-2931BBCF009A}"/>
                </a:ext>
              </a:extLst>
            </p:cNvPr>
            <p:cNvCxnSpPr/>
            <p:nvPr/>
          </p:nvCxnSpPr>
          <p:spPr>
            <a:xfrm flipV="1">
              <a:off x="9745209" y="4261415"/>
              <a:ext cx="0" cy="8724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8B6F743F-B374-4BE5-B130-FE942B3D1260}"/>
                </a:ext>
              </a:extLst>
            </p:cNvPr>
            <p:cNvCxnSpPr/>
            <p:nvPr/>
          </p:nvCxnSpPr>
          <p:spPr>
            <a:xfrm flipV="1">
              <a:off x="9451595" y="4270026"/>
              <a:ext cx="0" cy="8724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DBDBDAD-5FCE-430E-B8BA-7A6A4FFDB9EB}"/>
                </a:ext>
              </a:extLst>
            </p:cNvPr>
            <p:cNvSpPr txBox="1"/>
            <p:nvPr/>
          </p:nvSpPr>
          <p:spPr>
            <a:xfrm>
              <a:off x="9940434" y="4015194"/>
              <a:ext cx="5029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xor1</a:t>
              </a:r>
              <a:endParaRPr lang="en-US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116F3E4-0FF4-4098-832C-4793DA2DDDFD}"/>
                </a:ext>
              </a:extLst>
            </p:cNvPr>
            <p:cNvSpPr txBox="1"/>
            <p:nvPr/>
          </p:nvSpPr>
          <p:spPr>
            <a:xfrm>
              <a:off x="9591324" y="4004287"/>
              <a:ext cx="5029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or1</a:t>
              </a:r>
              <a:endParaRPr lang="en-US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C4B345D-FDFC-4F53-A042-8B76258313F4}"/>
                </a:ext>
              </a:extLst>
            </p:cNvPr>
            <p:cNvSpPr txBox="1"/>
            <p:nvPr/>
          </p:nvSpPr>
          <p:spPr>
            <a:xfrm>
              <a:off x="9165271" y="4026064"/>
              <a:ext cx="5029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and1</a:t>
              </a:r>
              <a:endParaRPr lang="en-US" dirty="0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69B4C81-A549-4FD7-9059-DCBFFC844CD6}"/>
              </a:ext>
            </a:extLst>
          </p:cNvPr>
          <p:cNvGrpSpPr/>
          <p:nvPr/>
        </p:nvGrpSpPr>
        <p:grpSpPr>
          <a:xfrm>
            <a:off x="2856913" y="4067391"/>
            <a:ext cx="2279187" cy="1667752"/>
            <a:chOff x="8164243" y="4004287"/>
            <a:chExt cx="2279187" cy="1667752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56EF3E47-6F4A-4D6F-B75E-8C7FCF8B4862}"/>
                </a:ext>
              </a:extLst>
            </p:cNvPr>
            <p:cNvGrpSpPr/>
            <p:nvPr/>
          </p:nvGrpSpPr>
          <p:grpSpPr>
            <a:xfrm>
              <a:off x="8164243" y="5010760"/>
              <a:ext cx="2027689" cy="661279"/>
              <a:chOff x="1238424" y="4982522"/>
              <a:chExt cx="2027689" cy="661279"/>
            </a:xfrm>
          </p:grpSpPr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EF203104-DF2F-475A-AA18-5A89712842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16025" y="5221606"/>
                <a:ext cx="1000734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3570AC74-050F-4025-8160-F0B03571DA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5794" y="5511382"/>
                <a:ext cx="101908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DC21A82-8906-46E9-9C40-DAD35BF59563}"/>
                  </a:ext>
                </a:extLst>
              </p:cNvPr>
              <p:cNvSpPr txBox="1"/>
              <p:nvPr/>
            </p:nvSpPr>
            <p:spPr>
              <a:xfrm>
                <a:off x="1238424" y="4982522"/>
                <a:ext cx="50299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s[0]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2C4299C9-CA87-4F81-9ED4-0BFD25325AD6}"/>
                  </a:ext>
                </a:extLst>
              </p:cNvPr>
              <p:cNvSpPr txBox="1"/>
              <p:nvPr/>
            </p:nvSpPr>
            <p:spPr>
              <a:xfrm>
                <a:off x="1238425" y="5265161"/>
                <a:ext cx="52864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s[1]</a:t>
                </a:r>
              </a:p>
            </p:txBody>
          </p:sp>
          <p:sp>
            <p:nvSpPr>
              <p:cNvPr id="148" name="Flowchart: Manual Operation 147">
                <a:extLst>
                  <a:ext uri="{FF2B5EF4-FFF2-40B4-BE49-F238E27FC236}">
                    <a16:creationId xmlns:a16="http://schemas.microsoft.com/office/drawing/2014/main" id="{8AA1AD59-9610-4ECE-B52D-1399DA8B86DA}"/>
                  </a:ext>
                </a:extLst>
              </p:cNvPr>
              <p:cNvSpPr/>
              <p:nvPr/>
            </p:nvSpPr>
            <p:spPr>
              <a:xfrm>
                <a:off x="2147577" y="5114243"/>
                <a:ext cx="1118536" cy="529558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ysClr val="windowText" lastClr="000000"/>
                    </a:solidFill>
                  </a:rPr>
                  <a:t>MUX3:1</a:t>
                </a:r>
              </a:p>
            </p:txBody>
          </p:sp>
        </p:grp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EAD56B0-635B-422A-91E0-A412BDF19523}"/>
                </a:ext>
              </a:extLst>
            </p:cNvPr>
            <p:cNvCxnSpPr/>
            <p:nvPr/>
          </p:nvCxnSpPr>
          <p:spPr>
            <a:xfrm flipV="1">
              <a:off x="10038824" y="4270026"/>
              <a:ext cx="0" cy="8724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6A6C7B3-A87A-4A1A-AA99-BD6702AEDA21}"/>
                </a:ext>
              </a:extLst>
            </p:cNvPr>
            <p:cNvCxnSpPr/>
            <p:nvPr/>
          </p:nvCxnSpPr>
          <p:spPr>
            <a:xfrm flipV="1">
              <a:off x="9745209" y="4261415"/>
              <a:ext cx="0" cy="8724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AA01A1D-9727-4E0F-939D-3651C57979F7}"/>
                </a:ext>
              </a:extLst>
            </p:cNvPr>
            <p:cNvCxnSpPr/>
            <p:nvPr/>
          </p:nvCxnSpPr>
          <p:spPr>
            <a:xfrm flipV="1">
              <a:off x="9451595" y="4270026"/>
              <a:ext cx="0" cy="8724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91541BD9-AFF8-40EC-BC2F-B4C094AB6AB0}"/>
                </a:ext>
              </a:extLst>
            </p:cNvPr>
            <p:cNvSpPr txBox="1"/>
            <p:nvPr/>
          </p:nvSpPr>
          <p:spPr>
            <a:xfrm>
              <a:off x="9940434" y="4015194"/>
              <a:ext cx="5029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xor2</a:t>
              </a:r>
              <a:endParaRPr lang="en-US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3EA38B5B-6629-4B84-8202-078987FC6AE1}"/>
                </a:ext>
              </a:extLst>
            </p:cNvPr>
            <p:cNvSpPr txBox="1"/>
            <p:nvPr/>
          </p:nvSpPr>
          <p:spPr>
            <a:xfrm>
              <a:off x="9591324" y="4004287"/>
              <a:ext cx="5029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or2</a:t>
              </a:r>
              <a:endParaRPr lang="en-US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425DEFD-86AC-4DC5-B149-3F67C7473A44}"/>
                </a:ext>
              </a:extLst>
            </p:cNvPr>
            <p:cNvSpPr txBox="1"/>
            <p:nvPr/>
          </p:nvSpPr>
          <p:spPr>
            <a:xfrm>
              <a:off x="9165271" y="4026064"/>
              <a:ext cx="5029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and2</a:t>
              </a:r>
              <a:endParaRPr lang="en-US" dirty="0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E10E548A-B361-4A34-91C2-BD1BA30F8949}"/>
              </a:ext>
            </a:extLst>
          </p:cNvPr>
          <p:cNvGrpSpPr/>
          <p:nvPr/>
        </p:nvGrpSpPr>
        <p:grpSpPr>
          <a:xfrm>
            <a:off x="547321" y="4106892"/>
            <a:ext cx="2279187" cy="1667752"/>
            <a:chOff x="8164243" y="4004287"/>
            <a:chExt cx="2279187" cy="1667752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F72A0614-44B5-4BBD-9492-462D314682AC}"/>
                </a:ext>
              </a:extLst>
            </p:cNvPr>
            <p:cNvGrpSpPr/>
            <p:nvPr/>
          </p:nvGrpSpPr>
          <p:grpSpPr>
            <a:xfrm>
              <a:off x="8164243" y="5010760"/>
              <a:ext cx="2027689" cy="661279"/>
              <a:chOff x="1238424" y="4982522"/>
              <a:chExt cx="2027689" cy="661279"/>
            </a:xfrm>
          </p:grpSpPr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F342A441-F751-4958-9D88-020A232BAF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16025" y="5221606"/>
                <a:ext cx="1000734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C358420B-D821-433B-AEDB-D136183E38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5794" y="5511382"/>
                <a:ext cx="101908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81EB5561-6D98-4E04-AA50-CA0BE18F6EDD}"/>
                  </a:ext>
                </a:extLst>
              </p:cNvPr>
              <p:cNvSpPr txBox="1"/>
              <p:nvPr/>
            </p:nvSpPr>
            <p:spPr>
              <a:xfrm>
                <a:off x="1238424" y="4982522"/>
                <a:ext cx="5262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s[0]</a:t>
                </a:r>
                <a:endParaRPr lang="en-US" dirty="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F467CA4C-3B63-4C04-B080-54DDB31ADAF2}"/>
                  </a:ext>
                </a:extLst>
              </p:cNvPr>
              <p:cNvSpPr txBox="1"/>
              <p:nvPr/>
            </p:nvSpPr>
            <p:spPr>
              <a:xfrm>
                <a:off x="1238425" y="5265161"/>
                <a:ext cx="5262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s[1]</a:t>
                </a:r>
              </a:p>
            </p:txBody>
          </p:sp>
          <p:sp>
            <p:nvSpPr>
              <p:cNvPr id="161" name="Flowchart: Manual Operation 160">
                <a:extLst>
                  <a:ext uri="{FF2B5EF4-FFF2-40B4-BE49-F238E27FC236}">
                    <a16:creationId xmlns:a16="http://schemas.microsoft.com/office/drawing/2014/main" id="{07572CA2-345B-407E-8915-873E0C44AAD5}"/>
                  </a:ext>
                </a:extLst>
              </p:cNvPr>
              <p:cNvSpPr/>
              <p:nvPr/>
            </p:nvSpPr>
            <p:spPr>
              <a:xfrm>
                <a:off x="2147577" y="5114243"/>
                <a:ext cx="1118536" cy="529558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ysClr val="windowText" lastClr="000000"/>
                    </a:solidFill>
                  </a:rPr>
                  <a:t>MUX3:1</a:t>
                </a:r>
              </a:p>
            </p:txBody>
          </p:sp>
        </p:grp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8A8E9DD-D9E8-4BD9-BD56-9B176ECDBB36}"/>
                </a:ext>
              </a:extLst>
            </p:cNvPr>
            <p:cNvCxnSpPr/>
            <p:nvPr/>
          </p:nvCxnSpPr>
          <p:spPr>
            <a:xfrm flipV="1">
              <a:off x="10038824" y="4270026"/>
              <a:ext cx="0" cy="8724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9E85F54-3229-448D-9D13-3ECD0B46F8AB}"/>
                </a:ext>
              </a:extLst>
            </p:cNvPr>
            <p:cNvCxnSpPr/>
            <p:nvPr/>
          </p:nvCxnSpPr>
          <p:spPr>
            <a:xfrm flipV="1">
              <a:off x="9745209" y="4261415"/>
              <a:ext cx="0" cy="8724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51589F27-57FF-4B1B-A451-19B8075372EF}"/>
                </a:ext>
              </a:extLst>
            </p:cNvPr>
            <p:cNvCxnSpPr/>
            <p:nvPr/>
          </p:nvCxnSpPr>
          <p:spPr>
            <a:xfrm flipV="1">
              <a:off x="9451595" y="4270026"/>
              <a:ext cx="0" cy="8724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A11E1038-F945-4AB3-9DD6-8B0D6BD9D807}"/>
                </a:ext>
              </a:extLst>
            </p:cNvPr>
            <p:cNvSpPr txBox="1"/>
            <p:nvPr/>
          </p:nvSpPr>
          <p:spPr>
            <a:xfrm>
              <a:off x="9940434" y="4015194"/>
              <a:ext cx="5029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xor3</a:t>
              </a:r>
              <a:endParaRPr lang="en-US" dirty="0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7C66FD12-E573-49C3-A905-78C5155FEC85}"/>
                </a:ext>
              </a:extLst>
            </p:cNvPr>
            <p:cNvSpPr txBox="1"/>
            <p:nvPr/>
          </p:nvSpPr>
          <p:spPr>
            <a:xfrm>
              <a:off x="9591324" y="4004287"/>
              <a:ext cx="5029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or3</a:t>
              </a:r>
              <a:endParaRPr lang="en-US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32E751E-952D-4BE0-93B8-08F50BA224F1}"/>
                </a:ext>
              </a:extLst>
            </p:cNvPr>
            <p:cNvSpPr txBox="1"/>
            <p:nvPr/>
          </p:nvSpPr>
          <p:spPr>
            <a:xfrm>
              <a:off x="9165271" y="4026064"/>
              <a:ext cx="5029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and3</a:t>
              </a:r>
              <a:endParaRPr lang="en-US" dirty="0"/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B2EFF76D-FCDA-4C19-BF73-630C6EA73A56}"/>
              </a:ext>
            </a:extLst>
          </p:cNvPr>
          <p:cNvSpPr txBox="1"/>
          <p:nvPr/>
        </p:nvSpPr>
        <p:spPr>
          <a:xfrm>
            <a:off x="2373448" y="5019370"/>
            <a:ext cx="317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00</a:t>
            </a:r>
            <a:endParaRPr lang="en-US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80A073B-2820-4840-8227-B589F85DAE86}"/>
              </a:ext>
            </a:extLst>
          </p:cNvPr>
          <p:cNvSpPr txBox="1"/>
          <p:nvPr/>
        </p:nvSpPr>
        <p:spPr>
          <a:xfrm>
            <a:off x="2072191" y="5016895"/>
            <a:ext cx="344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01</a:t>
            </a:r>
            <a:endParaRPr lang="en-US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33262D8-A515-45FC-AD60-0E54A4364CCF}"/>
              </a:ext>
            </a:extLst>
          </p:cNvPr>
          <p:cNvSpPr txBox="1"/>
          <p:nvPr/>
        </p:nvSpPr>
        <p:spPr>
          <a:xfrm>
            <a:off x="1774168" y="5025506"/>
            <a:ext cx="357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10</a:t>
            </a:r>
            <a:endParaRPr lang="en-US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7FB2160-E5BA-4D67-AD85-AAA1603C5D03}"/>
              </a:ext>
            </a:extLst>
          </p:cNvPr>
          <p:cNvSpPr txBox="1"/>
          <p:nvPr/>
        </p:nvSpPr>
        <p:spPr>
          <a:xfrm>
            <a:off x="4684303" y="4994628"/>
            <a:ext cx="317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00</a:t>
            </a:r>
            <a:endParaRPr 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8291D12-25FB-40D9-8AB7-A233ED6BB001}"/>
              </a:ext>
            </a:extLst>
          </p:cNvPr>
          <p:cNvSpPr txBox="1"/>
          <p:nvPr/>
        </p:nvSpPr>
        <p:spPr>
          <a:xfrm>
            <a:off x="4383046" y="4992153"/>
            <a:ext cx="344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01</a:t>
            </a:r>
            <a:endParaRPr 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30C0099-6CE8-4503-9E59-F60FAC351A37}"/>
              </a:ext>
            </a:extLst>
          </p:cNvPr>
          <p:cNvSpPr txBox="1"/>
          <p:nvPr/>
        </p:nvSpPr>
        <p:spPr>
          <a:xfrm>
            <a:off x="4085023" y="5000764"/>
            <a:ext cx="357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10</a:t>
            </a:r>
            <a:endParaRPr 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7C684A6-AE9B-48AF-B5E2-0627A00003A9}"/>
              </a:ext>
            </a:extLst>
          </p:cNvPr>
          <p:cNvSpPr txBox="1"/>
          <p:nvPr/>
        </p:nvSpPr>
        <p:spPr>
          <a:xfrm>
            <a:off x="7198657" y="5003623"/>
            <a:ext cx="317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00</a:t>
            </a:r>
            <a:endParaRPr lang="en-US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1076432-6E28-4913-B996-CEDE965CC395}"/>
              </a:ext>
            </a:extLst>
          </p:cNvPr>
          <p:cNvSpPr txBox="1"/>
          <p:nvPr/>
        </p:nvSpPr>
        <p:spPr>
          <a:xfrm>
            <a:off x="6897400" y="5001148"/>
            <a:ext cx="344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01</a:t>
            </a:r>
            <a:endParaRPr lang="en-US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E226B12-DFC6-483D-9FEE-D41955ABAD96}"/>
              </a:ext>
            </a:extLst>
          </p:cNvPr>
          <p:cNvSpPr txBox="1"/>
          <p:nvPr/>
        </p:nvSpPr>
        <p:spPr>
          <a:xfrm>
            <a:off x="6599377" y="5009759"/>
            <a:ext cx="357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10</a:t>
            </a:r>
            <a:endParaRPr lang="en-US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F2797D9-F5F8-4472-8FCC-ACAA3632C7EE}"/>
              </a:ext>
            </a:extLst>
          </p:cNvPr>
          <p:cNvSpPr txBox="1"/>
          <p:nvPr/>
        </p:nvSpPr>
        <p:spPr>
          <a:xfrm>
            <a:off x="9986383" y="4927398"/>
            <a:ext cx="317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00</a:t>
            </a:r>
            <a:endParaRPr 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6CDA216-00BE-4167-A0FD-37B2CE3B6B0B}"/>
              </a:ext>
            </a:extLst>
          </p:cNvPr>
          <p:cNvSpPr txBox="1"/>
          <p:nvPr/>
        </p:nvSpPr>
        <p:spPr>
          <a:xfrm>
            <a:off x="9685126" y="4924923"/>
            <a:ext cx="344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01</a:t>
            </a:r>
            <a:endParaRPr lang="en-US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EBFE08B-9A15-4E23-913F-45388FCB992E}"/>
              </a:ext>
            </a:extLst>
          </p:cNvPr>
          <p:cNvSpPr txBox="1"/>
          <p:nvPr/>
        </p:nvSpPr>
        <p:spPr>
          <a:xfrm>
            <a:off x="9387103" y="4933534"/>
            <a:ext cx="357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10</a:t>
            </a:r>
            <a:endParaRPr lang="en-US" dirty="0"/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8542BB88-12C4-4F63-962F-018214E82442}"/>
              </a:ext>
            </a:extLst>
          </p:cNvPr>
          <p:cNvCxnSpPr/>
          <p:nvPr/>
        </p:nvCxnSpPr>
        <p:spPr>
          <a:xfrm flipV="1">
            <a:off x="9591324" y="5672039"/>
            <a:ext cx="0" cy="872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3F42B0D3-5339-40AE-B82D-EC80ACDA05BC}"/>
              </a:ext>
            </a:extLst>
          </p:cNvPr>
          <p:cNvCxnSpPr/>
          <p:nvPr/>
        </p:nvCxnSpPr>
        <p:spPr>
          <a:xfrm flipV="1">
            <a:off x="6861275" y="5754137"/>
            <a:ext cx="0" cy="872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B29F86A-31C5-441B-BF0B-FFF06AFCC0AF}"/>
              </a:ext>
            </a:extLst>
          </p:cNvPr>
          <p:cNvCxnSpPr/>
          <p:nvPr/>
        </p:nvCxnSpPr>
        <p:spPr>
          <a:xfrm flipV="1">
            <a:off x="4316150" y="5735143"/>
            <a:ext cx="0" cy="872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A47E45E2-7B8B-4D38-B59E-17E2DF90367E}"/>
              </a:ext>
            </a:extLst>
          </p:cNvPr>
          <p:cNvCxnSpPr/>
          <p:nvPr/>
        </p:nvCxnSpPr>
        <p:spPr>
          <a:xfrm flipV="1">
            <a:off x="1974402" y="5774644"/>
            <a:ext cx="0" cy="872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087B6FB5-3DF6-4B0E-A903-2F94A74C03C4}"/>
              </a:ext>
            </a:extLst>
          </p:cNvPr>
          <p:cNvSpPr txBox="1"/>
          <p:nvPr/>
        </p:nvSpPr>
        <p:spPr>
          <a:xfrm>
            <a:off x="9584178" y="6210871"/>
            <a:ext cx="502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Y0</a:t>
            </a:r>
            <a:endParaRPr 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7B16083-3C07-4DE0-ACC0-47B70187BCA0}"/>
              </a:ext>
            </a:extLst>
          </p:cNvPr>
          <p:cNvSpPr txBox="1"/>
          <p:nvPr/>
        </p:nvSpPr>
        <p:spPr>
          <a:xfrm>
            <a:off x="6843850" y="6295214"/>
            <a:ext cx="502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Y1</a:t>
            </a:r>
            <a:endParaRPr 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D9F8195F-A60B-4FA7-A076-2ECEB2E4F9E8}"/>
              </a:ext>
            </a:extLst>
          </p:cNvPr>
          <p:cNvSpPr txBox="1"/>
          <p:nvPr/>
        </p:nvSpPr>
        <p:spPr>
          <a:xfrm>
            <a:off x="4316150" y="6341275"/>
            <a:ext cx="502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Y2</a:t>
            </a:r>
            <a:endParaRPr lang="en-US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56610BD-29DD-4395-88D1-873A97BBDE1B}"/>
              </a:ext>
            </a:extLst>
          </p:cNvPr>
          <p:cNvSpPr txBox="1"/>
          <p:nvPr/>
        </p:nvSpPr>
        <p:spPr>
          <a:xfrm>
            <a:off x="1994190" y="6381039"/>
            <a:ext cx="502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Y3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CD1285-BB8D-4AF3-9872-00B0C9A3A530}"/>
              </a:ext>
            </a:extLst>
          </p:cNvPr>
          <p:cNvSpPr/>
          <p:nvPr/>
        </p:nvSpPr>
        <p:spPr>
          <a:xfrm>
            <a:off x="1325461" y="1015068"/>
            <a:ext cx="9318189" cy="5067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529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1DB5C5-9EF4-4E98-8B5E-D5DC525BEC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9" t="7582" r="1332" b="927"/>
          <a:stretch/>
        </p:blipFill>
        <p:spPr>
          <a:xfrm>
            <a:off x="3627120" y="1988820"/>
            <a:ext cx="4899660" cy="32156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DD06A9-6A66-4286-B752-DFB1EB2649E3}"/>
              </a:ext>
            </a:extLst>
          </p:cNvPr>
          <p:cNvSpPr/>
          <p:nvPr/>
        </p:nvSpPr>
        <p:spPr>
          <a:xfrm>
            <a:off x="5509260" y="2080260"/>
            <a:ext cx="44196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4FD119-860F-4D4D-98EC-7737D14E87F4}"/>
              </a:ext>
            </a:extLst>
          </p:cNvPr>
          <p:cNvSpPr/>
          <p:nvPr/>
        </p:nvSpPr>
        <p:spPr>
          <a:xfrm>
            <a:off x="5494020" y="3261360"/>
            <a:ext cx="441960" cy="563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65F597-8BB2-4F87-A9CB-6ACFE852521B}"/>
              </a:ext>
            </a:extLst>
          </p:cNvPr>
          <p:cNvSpPr/>
          <p:nvPr/>
        </p:nvSpPr>
        <p:spPr>
          <a:xfrm>
            <a:off x="5501640" y="4693920"/>
            <a:ext cx="44196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E25039-C28C-4331-8D56-93FE2A5DB619}"/>
              </a:ext>
            </a:extLst>
          </p:cNvPr>
          <p:cNvSpPr/>
          <p:nvPr/>
        </p:nvSpPr>
        <p:spPr>
          <a:xfrm>
            <a:off x="6934200" y="4396740"/>
            <a:ext cx="97536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F2736D-8464-482C-82FA-8D277C9E5D86}"/>
              </a:ext>
            </a:extLst>
          </p:cNvPr>
          <p:cNvSpPr txBox="1"/>
          <p:nvPr/>
        </p:nvSpPr>
        <p:spPr>
          <a:xfrm>
            <a:off x="2712720" y="4058186"/>
            <a:ext cx="1220278" cy="33855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OPCODE[1]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A23685-9EDB-497D-ADD9-6D125A6B10F7}"/>
              </a:ext>
            </a:extLst>
          </p:cNvPr>
          <p:cNvSpPr txBox="1"/>
          <p:nvPr/>
        </p:nvSpPr>
        <p:spPr>
          <a:xfrm>
            <a:off x="2712720" y="3195489"/>
            <a:ext cx="1220278" cy="33855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OPCODE[2]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662721-65B7-4200-8F27-822164B5D947}"/>
              </a:ext>
            </a:extLst>
          </p:cNvPr>
          <p:cNvSpPr txBox="1"/>
          <p:nvPr/>
        </p:nvSpPr>
        <p:spPr>
          <a:xfrm>
            <a:off x="2712720" y="2232660"/>
            <a:ext cx="1220278" cy="33855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OPCODE[3]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3E33F9-28E5-4DC3-91A3-F210B0697390}"/>
              </a:ext>
            </a:extLst>
          </p:cNvPr>
          <p:cNvSpPr txBox="1"/>
          <p:nvPr/>
        </p:nvSpPr>
        <p:spPr>
          <a:xfrm>
            <a:off x="8259004" y="4079409"/>
            <a:ext cx="1220278" cy="33855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35B89B-258A-488C-AE87-AAD3CC59AB8B}"/>
              </a:ext>
            </a:extLst>
          </p:cNvPr>
          <p:cNvSpPr txBox="1"/>
          <p:nvPr/>
        </p:nvSpPr>
        <p:spPr>
          <a:xfrm>
            <a:off x="8220902" y="2682240"/>
            <a:ext cx="1220278" cy="33855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S1</a:t>
            </a:r>
          </a:p>
        </p:txBody>
      </p:sp>
    </p:spTree>
    <p:extLst>
      <p:ext uri="{BB962C8B-B14F-4D97-AF65-F5344CB8AC3E}">
        <p14:creationId xmlns:p14="http://schemas.microsoft.com/office/powerpoint/2010/main" val="2844822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D INDEX">
            <a:extLst>
              <a:ext uri="{FF2B5EF4-FFF2-40B4-BE49-F238E27FC236}">
                <a16:creationId xmlns:a16="http://schemas.microsoft.com/office/drawing/2014/main" id="{2238FA44-7069-4A3E-9C24-F9D339B4AB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40" b="15352"/>
          <a:stretch/>
        </p:blipFill>
        <p:spPr bwMode="auto">
          <a:xfrm>
            <a:off x="3602038" y="1442906"/>
            <a:ext cx="4987925" cy="43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913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9919F02B-3E15-486E-8119-0FAE63DB5E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15" r="1773" b="5069"/>
          <a:stretch/>
        </p:blipFill>
        <p:spPr>
          <a:xfrm>
            <a:off x="3707934" y="327279"/>
            <a:ext cx="4706224" cy="58889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BA4274-0862-4067-B0C2-F64F227747B4}"/>
              </a:ext>
            </a:extLst>
          </p:cNvPr>
          <p:cNvSpPr txBox="1"/>
          <p:nvPr/>
        </p:nvSpPr>
        <p:spPr>
          <a:xfrm>
            <a:off x="7596061" y="5838373"/>
            <a:ext cx="494916" cy="21544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Y[0]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C853AA-C016-4A89-95E1-A08FA677D8DC}"/>
              </a:ext>
            </a:extLst>
          </p:cNvPr>
          <p:cNvSpPr txBox="1"/>
          <p:nvPr/>
        </p:nvSpPr>
        <p:spPr>
          <a:xfrm>
            <a:off x="6793831" y="5856700"/>
            <a:ext cx="567248" cy="21544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Y[1]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B26AC5-83B5-424A-94C0-0AFE17C1E147}"/>
              </a:ext>
            </a:extLst>
          </p:cNvPr>
          <p:cNvSpPr txBox="1"/>
          <p:nvPr/>
        </p:nvSpPr>
        <p:spPr>
          <a:xfrm>
            <a:off x="6096000" y="5838373"/>
            <a:ext cx="567248" cy="21544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Y[2]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1483CF-7C04-446F-8277-0D74115D0324}"/>
              </a:ext>
            </a:extLst>
          </p:cNvPr>
          <p:cNvSpPr txBox="1"/>
          <p:nvPr/>
        </p:nvSpPr>
        <p:spPr>
          <a:xfrm>
            <a:off x="5114545" y="5785771"/>
            <a:ext cx="567248" cy="21544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Y[3]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90E719-C530-4493-8912-6DAD443DC3B7}"/>
              </a:ext>
            </a:extLst>
          </p:cNvPr>
          <p:cNvSpPr txBox="1"/>
          <p:nvPr/>
        </p:nvSpPr>
        <p:spPr>
          <a:xfrm>
            <a:off x="7212860" y="401301"/>
            <a:ext cx="494916" cy="21544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A[0]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6B6DA5-838E-44C0-98F6-29B4B559C9AD}"/>
              </a:ext>
            </a:extLst>
          </p:cNvPr>
          <p:cNvSpPr txBox="1"/>
          <p:nvPr/>
        </p:nvSpPr>
        <p:spPr>
          <a:xfrm>
            <a:off x="6126386" y="401301"/>
            <a:ext cx="567248" cy="21544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A[1]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2B4ECC-334E-4F7D-A842-4840BB8D5AFC}"/>
              </a:ext>
            </a:extLst>
          </p:cNvPr>
          <p:cNvSpPr txBox="1"/>
          <p:nvPr/>
        </p:nvSpPr>
        <p:spPr>
          <a:xfrm>
            <a:off x="5172692" y="401301"/>
            <a:ext cx="567248" cy="21544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A[2]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C94152-EC63-4C2E-B24C-3C4CFC58B7E9}"/>
              </a:ext>
            </a:extLst>
          </p:cNvPr>
          <p:cNvSpPr txBox="1"/>
          <p:nvPr/>
        </p:nvSpPr>
        <p:spPr>
          <a:xfrm>
            <a:off x="4167988" y="416011"/>
            <a:ext cx="567248" cy="21544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A[3]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D8D9F8-2540-4B54-8C23-E15227D244C0}"/>
              </a:ext>
            </a:extLst>
          </p:cNvPr>
          <p:cNvSpPr txBox="1"/>
          <p:nvPr/>
        </p:nvSpPr>
        <p:spPr>
          <a:xfrm>
            <a:off x="7707776" y="401301"/>
            <a:ext cx="494916" cy="21544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B[0]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F67460-21A7-41BC-A04D-D1A999762445}"/>
              </a:ext>
            </a:extLst>
          </p:cNvPr>
          <p:cNvSpPr txBox="1"/>
          <p:nvPr/>
        </p:nvSpPr>
        <p:spPr>
          <a:xfrm>
            <a:off x="6621302" y="401301"/>
            <a:ext cx="567248" cy="21544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B[1]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F50CFA-6AD6-41A5-B810-3EDF6EE818F5}"/>
              </a:ext>
            </a:extLst>
          </p:cNvPr>
          <p:cNvSpPr txBox="1"/>
          <p:nvPr/>
        </p:nvSpPr>
        <p:spPr>
          <a:xfrm>
            <a:off x="5578526" y="380907"/>
            <a:ext cx="567248" cy="21544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B[2]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563E74-5E65-43C4-8C08-9715BDB6282A}"/>
              </a:ext>
            </a:extLst>
          </p:cNvPr>
          <p:cNvSpPr txBox="1"/>
          <p:nvPr/>
        </p:nvSpPr>
        <p:spPr>
          <a:xfrm>
            <a:off x="4662904" y="416011"/>
            <a:ext cx="567248" cy="21544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B[3]</a:t>
            </a:r>
          </a:p>
        </p:txBody>
      </p:sp>
    </p:spTree>
    <p:extLst>
      <p:ext uri="{BB962C8B-B14F-4D97-AF65-F5344CB8AC3E}">
        <p14:creationId xmlns:p14="http://schemas.microsoft.com/office/powerpoint/2010/main" val="54007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>
            <a:extLst>
              <a:ext uri="{FF2B5EF4-FFF2-40B4-BE49-F238E27FC236}">
                <a16:creationId xmlns:a16="http://schemas.microsoft.com/office/drawing/2014/main" id="{F1CD877C-5A02-4802-943A-EB4C911E27FC}"/>
              </a:ext>
            </a:extLst>
          </p:cNvPr>
          <p:cNvSpPr txBox="1"/>
          <p:nvPr/>
        </p:nvSpPr>
        <p:spPr>
          <a:xfrm>
            <a:off x="4592827" y="1376009"/>
            <a:ext cx="945961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OPCODE[1]      en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0314D9-FB28-4C83-AD6F-51A94D68ABBE}"/>
              </a:ext>
            </a:extLst>
          </p:cNvPr>
          <p:cNvSpPr/>
          <p:nvPr/>
        </p:nvSpPr>
        <p:spPr>
          <a:xfrm>
            <a:off x="1943488" y="590551"/>
            <a:ext cx="9025365" cy="553046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248CE2-9400-43D8-B23C-0D7E96468755}"/>
              </a:ext>
            </a:extLst>
          </p:cNvPr>
          <p:cNvSpPr/>
          <p:nvPr/>
        </p:nvSpPr>
        <p:spPr>
          <a:xfrm rot="5400000">
            <a:off x="8963960" y="3273013"/>
            <a:ext cx="1676738" cy="518719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CFA964-349E-4AD6-BF10-FDB257F878DD}"/>
              </a:ext>
            </a:extLst>
          </p:cNvPr>
          <p:cNvSpPr/>
          <p:nvPr/>
        </p:nvSpPr>
        <p:spPr>
          <a:xfrm rot="5400000">
            <a:off x="2830872" y="1840945"/>
            <a:ext cx="1745864" cy="518719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B40102-8F3B-44E3-811C-D817AA4E7ECB}"/>
              </a:ext>
            </a:extLst>
          </p:cNvPr>
          <p:cNvSpPr/>
          <p:nvPr/>
        </p:nvSpPr>
        <p:spPr>
          <a:xfrm rot="5400000">
            <a:off x="2879823" y="3957088"/>
            <a:ext cx="1604865" cy="518719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8BEF06-A389-4FAD-9A36-D976DE5A31AC}"/>
              </a:ext>
            </a:extLst>
          </p:cNvPr>
          <p:cNvSpPr/>
          <p:nvPr/>
        </p:nvSpPr>
        <p:spPr>
          <a:xfrm>
            <a:off x="5174454" y="1366975"/>
            <a:ext cx="2230016" cy="1172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add_sub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FF2BCE3-382A-43BE-AF2D-86E2295083E9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9038509" y="3532372"/>
            <a:ext cx="504461" cy="1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174E792-E2D0-4607-BA28-4C1D5A18E8D9}"/>
              </a:ext>
            </a:extLst>
          </p:cNvPr>
          <p:cNvCxnSpPr>
            <a:cxnSpLocks/>
            <a:stCxn id="6" idx="2"/>
            <a:endCxn id="13" idx="2"/>
          </p:cNvCxnSpPr>
          <p:nvPr/>
        </p:nvCxnSpPr>
        <p:spPr>
          <a:xfrm flipH="1" flipV="1">
            <a:off x="3186570" y="2092427"/>
            <a:ext cx="257875" cy="7878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564DCDF-2894-4F2A-96FD-7BABDEBD5604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10061689" y="3532373"/>
            <a:ext cx="1837987" cy="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46C1AD4-D1B0-4DBF-B83C-7D8639859DB2}"/>
              </a:ext>
            </a:extLst>
          </p:cNvPr>
          <p:cNvCxnSpPr>
            <a:cxnSpLocks/>
          </p:cNvCxnSpPr>
          <p:nvPr/>
        </p:nvCxnSpPr>
        <p:spPr>
          <a:xfrm flipV="1">
            <a:off x="10581313" y="851885"/>
            <a:ext cx="0" cy="2674684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C80EEE-DB5C-47F0-8F53-175D0FEA4723}"/>
              </a:ext>
            </a:extLst>
          </p:cNvPr>
          <p:cNvCxnSpPr>
            <a:cxnSpLocks/>
          </p:cNvCxnSpPr>
          <p:nvPr/>
        </p:nvCxnSpPr>
        <p:spPr>
          <a:xfrm flipH="1">
            <a:off x="2124950" y="864818"/>
            <a:ext cx="8445152" cy="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E488C0-4A9E-4590-8EE4-98DF0D7AF381}"/>
              </a:ext>
            </a:extLst>
          </p:cNvPr>
          <p:cNvCxnSpPr>
            <a:cxnSpLocks/>
          </p:cNvCxnSpPr>
          <p:nvPr/>
        </p:nvCxnSpPr>
        <p:spPr>
          <a:xfrm flipV="1">
            <a:off x="2124950" y="864818"/>
            <a:ext cx="0" cy="1440701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047612F-9FE6-49B3-8CD5-B1C0B53F5615}"/>
              </a:ext>
            </a:extLst>
          </p:cNvPr>
          <p:cNvCxnSpPr>
            <a:cxnSpLocks/>
          </p:cNvCxnSpPr>
          <p:nvPr/>
        </p:nvCxnSpPr>
        <p:spPr>
          <a:xfrm flipH="1">
            <a:off x="2124950" y="2292843"/>
            <a:ext cx="287629" cy="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A89BB7E-3040-474F-97DC-18157BB59206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1595060" y="4216448"/>
            <a:ext cx="1827836" cy="0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082B09B-EA93-4FD1-A5B2-AFA8E4679835}"/>
              </a:ext>
            </a:extLst>
          </p:cNvPr>
          <p:cNvCxnSpPr>
            <a:cxnSpLocks/>
          </p:cNvCxnSpPr>
          <p:nvPr/>
        </p:nvCxnSpPr>
        <p:spPr>
          <a:xfrm>
            <a:off x="4737100" y="1771352"/>
            <a:ext cx="6985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1CCBC2E-9E8C-4721-A25E-5170C9636F89}"/>
              </a:ext>
            </a:extLst>
          </p:cNvPr>
          <p:cNvCxnSpPr>
            <a:cxnSpLocks/>
          </p:cNvCxnSpPr>
          <p:nvPr/>
        </p:nvCxnSpPr>
        <p:spPr>
          <a:xfrm flipV="1">
            <a:off x="6154777" y="5796793"/>
            <a:ext cx="0" cy="5777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C2BD5EA-39E2-4FE9-AE48-184D116AB5D7}"/>
              </a:ext>
            </a:extLst>
          </p:cNvPr>
          <p:cNvCxnSpPr>
            <a:cxnSpLocks/>
          </p:cNvCxnSpPr>
          <p:nvPr/>
        </p:nvCxnSpPr>
        <p:spPr>
          <a:xfrm flipH="1" flipV="1">
            <a:off x="6078577" y="6207789"/>
            <a:ext cx="152400" cy="10668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67C6983-7A88-4529-9FD5-A71B52DFACFB}"/>
              </a:ext>
            </a:extLst>
          </p:cNvPr>
          <p:cNvCxnSpPr>
            <a:cxnSpLocks/>
          </p:cNvCxnSpPr>
          <p:nvPr/>
        </p:nvCxnSpPr>
        <p:spPr>
          <a:xfrm flipH="1">
            <a:off x="1603546" y="4160672"/>
            <a:ext cx="131151" cy="152401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7CCBC1F-6E22-41AE-8828-93606E474387}"/>
              </a:ext>
            </a:extLst>
          </p:cNvPr>
          <p:cNvCxnSpPr>
            <a:cxnSpLocks/>
          </p:cNvCxnSpPr>
          <p:nvPr/>
        </p:nvCxnSpPr>
        <p:spPr>
          <a:xfrm flipH="1">
            <a:off x="1557118" y="1899940"/>
            <a:ext cx="847611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C3E846B-CC59-4468-BD1A-071E138BBE35}"/>
              </a:ext>
            </a:extLst>
          </p:cNvPr>
          <p:cNvCxnSpPr>
            <a:cxnSpLocks/>
          </p:cNvCxnSpPr>
          <p:nvPr/>
        </p:nvCxnSpPr>
        <p:spPr>
          <a:xfrm flipH="1">
            <a:off x="1662214" y="1827570"/>
            <a:ext cx="113426" cy="1524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A8FB4A4-93F2-477D-BA63-EAABCF63CF97}"/>
              </a:ext>
            </a:extLst>
          </p:cNvPr>
          <p:cNvCxnSpPr>
            <a:cxnSpLocks/>
          </p:cNvCxnSpPr>
          <p:nvPr/>
        </p:nvCxnSpPr>
        <p:spPr>
          <a:xfrm flipH="1">
            <a:off x="2242961" y="2210109"/>
            <a:ext cx="106469" cy="152091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F2EF6CF-E302-463B-A69A-3292A4B5CC53}"/>
              </a:ext>
            </a:extLst>
          </p:cNvPr>
          <p:cNvCxnSpPr>
            <a:cxnSpLocks/>
          </p:cNvCxnSpPr>
          <p:nvPr/>
        </p:nvCxnSpPr>
        <p:spPr>
          <a:xfrm flipH="1">
            <a:off x="3293037" y="2006212"/>
            <a:ext cx="113426" cy="1524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09A1374-EA27-4ADD-82C7-F02CE4DDCC3F}"/>
              </a:ext>
            </a:extLst>
          </p:cNvPr>
          <p:cNvCxnSpPr>
            <a:cxnSpLocks/>
          </p:cNvCxnSpPr>
          <p:nvPr/>
        </p:nvCxnSpPr>
        <p:spPr>
          <a:xfrm>
            <a:off x="4744042" y="2000956"/>
            <a:ext cx="69155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E713B1F-E236-4B9E-991F-30231586CEEC}"/>
              </a:ext>
            </a:extLst>
          </p:cNvPr>
          <p:cNvCxnSpPr>
            <a:cxnSpLocks/>
          </p:cNvCxnSpPr>
          <p:nvPr/>
        </p:nvCxnSpPr>
        <p:spPr>
          <a:xfrm>
            <a:off x="4725208" y="2340771"/>
            <a:ext cx="71039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79B1E41-726A-46F2-9254-060954355C0C}"/>
              </a:ext>
            </a:extLst>
          </p:cNvPr>
          <p:cNvCxnSpPr>
            <a:cxnSpLocks/>
          </p:cNvCxnSpPr>
          <p:nvPr/>
        </p:nvCxnSpPr>
        <p:spPr>
          <a:xfrm>
            <a:off x="4737100" y="1560572"/>
            <a:ext cx="6985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7B58FB1-2AAB-4A23-A08B-DA62E2E3DEB6}"/>
              </a:ext>
            </a:extLst>
          </p:cNvPr>
          <p:cNvCxnSpPr>
            <a:cxnSpLocks/>
          </p:cNvCxnSpPr>
          <p:nvPr/>
        </p:nvCxnSpPr>
        <p:spPr>
          <a:xfrm flipV="1">
            <a:off x="5032215" y="1957041"/>
            <a:ext cx="61707" cy="1135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35176DF-A088-44C9-A644-FB8E28885BA6}"/>
              </a:ext>
            </a:extLst>
          </p:cNvPr>
          <p:cNvCxnSpPr>
            <a:cxnSpLocks/>
          </p:cNvCxnSpPr>
          <p:nvPr/>
        </p:nvCxnSpPr>
        <p:spPr>
          <a:xfrm flipV="1">
            <a:off x="5026824" y="2271273"/>
            <a:ext cx="61707" cy="1135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AF37800-7387-452E-B317-3B00758C6102}"/>
              </a:ext>
            </a:extLst>
          </p:cNvPr>
          <p:cNvSpPr txBox="1"/>
          <p:nvPr/>
        </p:nvSpPr>
        <p:spPr>
          <a:xfrm>
            <a:off x="4592826" y="1581763"/>
            <a:ext cx="974537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OPCODE[4]      s     </a:t>
            </a:r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2175CEF-979B-495C-A3C1-142634965044}"/>
              </a:ext>
            </a:extLst>
          </p:cNvPr>
          <p:cNvSpPr txBox="1"/>
          <p:nvPr/>
        </p:nvSpPr>
        <p:spPr>
          <a:xfrm>
            <a:off x="4646595" y="1812948"/>
            <a:ext cx="999349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A[3:0]            a[3:0]</a:t>
            </a:r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F67F302-64E1-4903-B8A4-97E74DFD2183}"/>
              </a:ext>
            </a:extLst>
          </p:cNvPr>
          <p:cNvSpPr txBox="1"/>
          <p:nvPr/>
        </p:nvSpPr>
        <p:spPr>
          <a:xfrm>
            <a:off x="4646594" y="2164195"/>
            <a:ext cx="999349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B[3:0]            b[3:0]</a:t>
            </a:r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B891DB4-9A3F-4B1D-82EE-7BBFA6B57533}"/>
              </a:ext>
            </a:extLst>
          </p:cNvPr>
          <p:cNvSpPr txBox="1"/>
          <p:nvPr/>
        </p:nvSpPr>
        <p:spPr>
          <a:xfrm>
            <a:off x="4590630" y="2757792"/>
            <a:ext cx="945961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OPCODE[2]      en</a:t>
            </a:r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96DDA1B-3C10-4E0C-B094-9122216D046A}"/>
              </a:ext>
            </a:extLst>
          </p:cNvPr>
          <p:cNvSpPr/>
          <p:nvPr/>
        </p:nvSpPr>
        <p:spPr>
          <a:xfrm>
            <a:off x="5172257" y="2748758"/>
            <a:ext cx="2230016" cy="1172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and_or_xor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38F92DF-05E6-4D66-A15E-DACE9143BF34}"/>
              </a:ext>
            </a:extLst>
          </p:cNvPr>
          <p:cNvCxnSpPr>
            <a:cxnSpLocks/>
          </p:cNvCxnSpPr>
          <p:nvPr/>
        </p:nvCxnSpPr>
        <p:spPr>
          <a:xfrm>
            <a:off x="4734903" y="3153135"/>
            <a:ext cx="6985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1DCBE30A-39D4-48EB-8CE0-840B9C0BEB67}"/>
              </a:ext>
            </a:extLst>
          </p:cNvPr>
          <p:cNvCxnSpPr>
            <a:cxnSpLocks/>
          </p:cNvCxnSpPr>
          <p:nvPr/>
        </p:nvCxnSpPr>
        <p:spPr>
          <a:xfrm>
            <a:off x="4741845" y="3382739"/>
            <a:ext cx="69155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753FF90-B7A6-45A5-8B35-C3DD33243166}"/>
              </a:ext>
            </a:extLst>
          </p:cNvPr>
          <p:cNvCxnSpPr>
            <a:cxnSpLocks/>
          </p:cNvCxnSpPr>
          <p:nvPr/>
        </p:nvCxnSpPr>
        <p:spPr>
          <a:xfrm>
            <a:off x="4723011" y="3722554"/>
            <a:ext cx="71039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CF410A2-11E0-4F5D-9481-7F3D3E7DBFBF}"/>
              </a:ext>
            </a:extLst>
          </p:cNvPr>
          <p:cNvCxnSpPr>
            <a:cxnSpLocks/>
          </p:cNvCxnSpPr>
          <p:nvPr/>
        </p:nvCxnSpPr>
        <p:spPr>
          <a:xfrm>
            <a:off x="4734903" y="2942355"/>
            <a:ext cx="6985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47E04E5-356C-4A98-832C-7A98A8F12736}"/>
              </a:ext>
            </a:extLst>
          </p:cNvPr>
          <p:cNvCxnSpPr>
            <a:cxnSpLocks/>
          </p:cNvCxnSpPr>
          <p:nvPr/>
        </p:nvCxnSpPr>
        <p:spPr>
          <a:xfrm flipV="1">
            <a:off x="5030018" y="3338824"/>
            <a:ext cx="61707" cy="1135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7FB1890-B9CB-48AB-9C98-FA7DEEF01259}"/>
              </a:ext>
            </a:extLst>
          </p:cNvPr>
          <p:cNvCxnSpPr>
            <a:cxnSpLocks/>
          </p:cNvCxnSpPr>
          <p:nvPr/>
        </p:nvCxnSpPr>
        <p:spPr>
          <a:xfrm flipV="1">
            <a:off x="5024627" y="3653056"/>
            <a:ext cx="61707" cy="1135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E36EFF9C-6969-4C1A-B429-952EF8F44788}"/>
              </a:ext>
            </a:extLst>
          </p:cNvPr>
          <p:cNvSpPr txBox="1"/>
          <p:nvPr/>
        </p:nvSpPr>
        <p:spPr>
          <a:xfrm>
            <a:off x="4451850" y="2962841"/>
            <a:ext cx="1244095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OPCODE[5:4]       s[1:0]     </a:t>
            </a:r>
            <a:endParaRPr 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83158E9-9674-471D-B0CE-8B5E64231398}"/>
              </a:ext>
            </a:extLst>
          </p:cNvPr>
          <p:cNvSpPr txBox="1"/>
          <p:nvPr/>
        </p:nvSpPr>
        <p:spPr>
          <a:xfrm>
            <a:off x="4644398" y="3194731"/>
            <a:ext cx="999349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A[3:0]            a[3:0]</a:t>
            </a:r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D663454-D098-4DC2-A0B4-F388D2E25885}"/>
              </a:ext>
            </a:extLst>
          </p:cNvPr>
          <p:cNvSpPr txBox="1"/>
          <p:nvPr/>
        </p:nvSpPr>
        <p:spPr>
          <a:xfrm>
            <a:off x="4644397" y="3545978"/>
            <a:ext cx="999349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B[3:0]            b[3:0]</a:t>
            </a:r>
            <a:endParaRPr lang="en-US" dirty="0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843F194-9882-47CF-88C1-97EB47334EBE}"/>
              </a:ext>
            </a:extLst>
          </p:cNvPr>
          <p:cNvCxnSpPr>
            <a:cxnSpLocks/>
          </p:cNvCxnSpPr>
          <p:nvPr/>
        </p:nvCxnSpPr>
        <p:spPr>
          <a:xfrm flipV="1">
            <a:off x="5070290" y="3096406"/>
            <a:ext cx="61707" cy="1135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7CB62AD6-EACF-41A0-9536-65B2FD399154}"/>
              </a:ext>
            </a:extLst>
          </p:cNvPr>
          <p:cNvSpPr txBox="1"/>
          <p:nvPr/>
        </p:nvSpPr>
        <p:spPr>
          <a:xfrm>
            <a:off x="4590630" y="4077732"/>
            <a:ext cx="945961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OPCODE[3]      en</a:t>
            </a:r>
            <a:endParaRPr lang="en-US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2EB893E-2300-4213-B821-1187BE4D1BAB}"/>
              </a:ext>
            </a:extLst>
          </p:cNvPr>
          <p:cNvSpPr/>
          <p:nvPr/>
        </p:nvSpPr>
        <p:spPr>
          <a:xfrm>
            <a:off x="5172257" y="4068698"/>
            <a:ext cx="2230016" cy="1172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barrel_shift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72738BA-5C15-472A-B900-AD0F66F39D38}"/>
              </a:ext>
            </a:extLst>
          </p:cNvPr>
          <p:cNvCxnSpPr>
            <a:cxnSpLocks/>
          </p:cNvCxnSpPr>
          <p:nvPr/>
        </p:nvCxnSpPr>
        <p:spPr>
          <a:xfrm>
            <a:off x="4699179" y="4630743"/>
            <a:ext cx="6985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2313416-B83F-4EDE-8C98-6D71F045FF87}"/>
              </a:ext>
            </a:extLst>
          </p:cNvPr>
          <p:cNvCxnSpPr>
            <a:cxnSpLocks/>
          </p:cNvCxnSpPr>
          <p:nvPr/>
        </p:nvCxnSpPr>
        <p:spPr>
          <a:xfrm>
            <a:off x="4741844" y="5021748"/>
            <a:ext cx="69155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4E9D487-D20D-4C55-85AF-14C02A6C24E4}"/>
              </a:ext>
            </a:extLst>
          </p:cNvPr>
          <p:cNvCxnSpPr>
            <a:cxnSpLocks/>
          </p:cNvCxnSpPr>
          <p:nvPr/>
        </p:nvCxnSpPr>
        <p:spPr>
          <a:xfrm>
            <a:off x="4734903" y="4262295"/>
            <a:ext cx="6985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036098A-005F-47DD-85AB-32636F1FF970}"/>
              </a:ext>
            </a:extLst>
          </p:cNvPr>
          <p:cNvCxnSpPr>
            <a:cxnSpLocks/>
          </p:cNvCxnSpPr>
          <p:nvPr/>
        </p:nvCxnSpPr>
        <p:spPr>
          <a:xfrm flipV="1">
            <a:off x="5030017" y="4977833"/>
            <a:ext cx="61707" cy="1135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685AF098-B053-4A41-A66D-ABBC0FAAD304}"/>
              </a:ext>
            </a:extLst>
          </p:cNvPr>
          <p:cNvSpPr txBox="1"/>
          <p:nvPr/>
        </p:nvSpPr>
        <p:spPr>
          <a:xfrm>
            <a:off x="4410167" y="4436771"/>
            <a:ext cx="1244095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OPCODE[5:4]       s[1:0]     </a:t>
            </a:r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27A829A-5619-4538-A269-0A7F99EA2409}"/>
              </a:ext>
            </a:extLst>
          </p:cNvPr>
          <p:cNvSpPr txBox="1"/>
          <p:nvPr/>
        </p:nvSpPr>
        <p:spPr>
          <a:xfrm>
            <a:off x="4644397" y="4833740"/>
            <a:ext cx="999349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A[3:0]            a[3:0]</a:t>
            </a:r>
            <a:endParaRPr lang="en-US" dirty="0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D130F3C-3689-4585-86A7-17AA36764248}"/>
              </a:ext>
            </a:extLst>
          </p:cNvPr>
          <p:cNvCxnSpPr>
            <a:cxnSpLocks/>
          </p:cNvCxnSpPr>
          <p:nvPr/>
        </p:nvCxnSpPr>
        <p:spPr>
          <a:xfrm flipV="1">
            <a:off x="5034566" y="4574014"/>
            <a:ext cx="61707" cy="1135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4FBFD87-C5C8-4896-8BA1-5BB1890D995D}"/>
              </a:ext>
            </a:extLst>
          </p:cNvPr>
          <p:cNvCxnSpPr>
            <a:cxnSpLocks/>
          </p:cNvCxnSpPr>
          <p:nvPr/>
        </p:nvCxnSpPr>
        <p:spPr>
          <a:xfrm flipH="1">
            <a:off x="3941615" y="2153279"/>
            <a:ext cx="520442" cy="3832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0CEA96F4-4E80-40EB-ACDA-4181AFA06E30}"/>
              </a:ext>
            </a:extLst>
          </p:cNvPr>
          <p:cNvCxnSpPr>
            <a:cxnSpLocks/>
          </p:cNvCxnSpPr>
          <p:nvPr/>
        </p:nvCxnSpPr>
        <p:spPr>
          <a:xfrm flipH="1">
            <a:off x="3941615" y="4256622"/>
            <a:ext cx="520442" cy="0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1F94A61-8B31-4139-8B73-495FAD1A9FDB}"/>
              </a:ext>
            </a:extLst>
          </p:cNvPr>
          <p:cNvCxnSpPr>
            <a:cxnSpLocks/>
          </p:cNvCxnSpPr>
          <p:nvPr/>
        </p:nvCxnSpPr>
        <p:spPr>
          <a:xfrm flipH="1">
            <a:off x="4164336" y="4180421"/>
            <a:ext cx="131151" cy="152401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7422E9BF-F086-44DA-A70E-4B9A3BD0FCD9}"/>
              </a:ext>
            </a:extLst>
          </p:cNvPr>
          <p:cNvCxnSpPr>
            <a:cxnSpLocks/>
          </p:cNvCxnSpPr>
          <p:nvPr/>
        </p:nvCxnSpPr>
        <p:spPr>
          <a:xfrm flipH="1">
            <a:off x="4253937" y="2061839"/>
            <a:ext cx="113426" cy="1524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FD6C949B-2790-42DE-8348-07016437AEA6}"/>
              </a:ext>
            </a:extLst>
          </p:cNvPr>
          <p:cNvSpPr txBox="1"/>
          <p:nvPr/>
        </p:nvSpPr>
        <p:spPr>
          <a:xfrm>
            <a:off x="3933119" y="1954117"/>
            <a:ext cx="673999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A[3:0]</a:t>
            </a:r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8ACF5D5-2103-4C6E-8086-D4AD49DD1927}"/>
              </a:ext>
            </a:extLst>
          </p:cNvPr>
          <p:cNvSpPr txBox="1"/>
          <p:nvPr/>
        </p:nvSpPr>
        <p:spPr>
          <a:xfrm>
            <a:off x="3899802" y="4067671"/>
            <a:ext cx="673999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B[3:0]</a:t>
            </a:r>
            <a:endParaRPr 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020D5EE-0AAA-4DAD-B76B-D3349398E415}"/>
              </a:ext>
            </a:extLst>
          </p:cNvPr>
          <p:cNvSpPr txBox="1"/>
          <p:nvPr/>
        </p:nvSpPr>
        <p:spPr>
          <a:xfrm>
            <a:off x="2187638" y="1713622"/>
            <a:ext cx="673999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0</a:t>
            </a:r>
            <a:endParaRPr lang="en-US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AF479F3-C179-4A14-960E-666D65CF2C5D}"/>
              </a:ext>
            </a:extLst>
          </p:cNvPr>
          <p:cNvSpPr txBox="1"/>
          <p:nvPr/>
        </p:nvSpPr>
        <p:spPr>
          <a:xfrm>
            <a:off x="2209725" y="2292576"/>
            <a:ext cx="518721" cy="222057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1</a:t>
            </a:r>
            <a:endParaRPr lang="en-US" dirty="0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2749FE7-E004-4F71-B801-6F0C748C790B}"/>
              </a:ext>
            </a:extLst>
          </p:cNvPr>
          <p:cNvCxnSpPr>
            <a:cxnSpLocks/>
          </p:cNvCxnSpPr>
          <p:nvPr/>
        </p:nvCxnSpPr>
        <p:spPr>
          <a:xfrm flipV="1">
            <a:off x="2731668" y="2681497"/>
            <a:ext cx="2548" cy="67095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9C48154E-2410-4AC5-9B74-E64D701EBB3E}"/>
              </a:ext>
            </a:extLst>
          </p:cNvPr>
          <p:cNvSpPr txBox="1"/>
          <p:nvPr/>
        </p:nvSpPr>
        <p:spPr>
          <a:xfrm>
            <a:off x="2357973" y="3395614"/>
            <a:ext cx="945961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OPCODE[0]</a:t>
            </a:r>
            <a:endParaRPr lang="en-US" dirty="0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F77CF59A-8713-4343-BDB9-2F63C4A3BFA7}"/>
              </a:ext>
            </a:extLst>
          </p:cNvPr>
          <p:cNvCxnSpPr>
            <a:cxnSpLocks/>
          </p:cNvCxnSpPr>
          <p:nvPr/>
        </p:nvCxnSpPr>
        <p:spPr>
          <a:xfrm>
            <a:off x="7039861" y="4442444"/>
            <a:ext cx="135632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C7CCEC52-C750-49B3-9E95-2A8C16717AE3}"/>
              </a:ext>
            </a:extLst>
          </p:cNvPr>
          <p:cNvCxnSpPr>
            <a:cxnSpLocks/>
          </p:cNvCxnSpPr>
          <p:nvPr/>
        </p:nvCxnSpPr>
        <p:spPr>
          <a:xfrm flipV="1">
            <a:off x="7625861" y="4386808"/>
            <a:ext cx="61707" cy="1135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F0A6C39B-7514-4499-87A5-004383E6A560}"/>
              </a:ext>
            </a:extLst>
          </p:cNvPr>
          <p:cNvSpPr txBox="1"/>
          <p:nvPr/>
        </p:nvSpPr>
        <p:spPr>
          <a:xfrm>
            <a:off x="6948097" y="4242978"/>
            <a:ext cx="1417234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y[3:0]                   out_bs[3:0]   </a:t>
            </a:r>
            <a:endParaRPr lang="en-US" dirty="0"/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55C64EC-C06C-4559-9190-943F1FB8AC47}"/>
              </a:ext>
            </a:extLst>
          </p:cNvPr>
          <p:cNvCxnSpPr>
            <a:cxnSpLocks/>
          </p:cNvCxnSpPr>
          <p:nvPr/>
        </p:nvCxnSpPr>
        <p:spPr>
          <a:xfrm>
            <a:off x="7013307" y="3582205"/>
            <a:ext cx="135632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35AD7D89-2965-40FF-B566-CF43C142B2FE}"/>
              </a:ext>
            </a:extLst>
          </p:cNvPr>
          <p:cNvCxnSpPr>
            <a:cxnSpLocks/>
          </p:cNvCxnSpPr>
          <p:nvPr/>
        </p:nvCxnSpPr>
        <p:spPr>
          <a:xfrm flipV="1">
            <a:off x="7599307" y="3526569"/>
            <a:ext cx="61707" cy="1135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F64D1936-ABED-452E-8349-B1CD87B80F2E}"/>
              </a:ext>
            </a:extLst>
          </p:cNvPr>
          <p:cNvSpPr txBox="1"/>
          <p:nvPr/>
        </p:nvSpPr>
        <p:spPr>
          <a:xfrm>
            <a:off x="6921543" y="3382739"/>
            <a:ext cx="1417234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y[3:0]                    out_aox[3:0]   </a:t>
            </a:r>
            <a:endParaRPr lang="en-US" dirty="0"/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952725EE-0B69-49C4-9E79-AD8EF2212891}"/>
              </a:ext>
            </a:extLst>
          </p:cNvPr>
          <p:cNvCxnSpPr>
            <a:cxnSpLocks/>
          </p:cNvCxnSpPr>
          <p:nvPr/>
        </p:nvCxnSpPr>
        <p:spPr>
          <a:xfrm>
            <a:off x="7029311" y="2251627"/>
            <a:ext cx="135632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DFFB43C-604A-4E6D-B7AC-F785D4DC5FEC}"/>
              </a:ext>
            </a:extLst>
          </p:cNvPr>
          <p:cNvCxnSpPr>
            <a:cxnSpLocks/>
          </p:cNvCxnSpPr>
          <p:nvPr/>
        </p:nvCxnSpPr>
        <p:spPr>
          <a:xfrm flipV="1">
            <a:off x="7615311" y="2195991"/>
            <a:ext cx="61707" cy="1135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A6962F61-D6E3-4EA4-9C97-A1E48B49CF4F}"/>
              </a:ext>
            </a:extLst>
          </p:cNvPr>
          <p:cNvSpPr txBox="1"/>
          <p:nvPr/>
        </p:nvSpPr>
        <p:spPr>
          <a:xfrm>
            <a:off x="6937547" y="2052161"/>
            <a:ext cx="1417234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y[3:0]                    out_as[3:0]   </a:t>
            </a:r>
            <a:endParaRPr lang="en-US" dirty="0"/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7D03484-BAE6-428C-8BCD-88AF1BE0E7E9}"/>
              </a:ext>
            </a:extLst>
          </p:cNvPr>
          <p:cNvCxnSpPr>
            <a:cxnSpLocks/>
          </p:cNvCxnSpPr>
          <p:nvPr/>
        </p:nvCxnSpPr>
        <p:spPr>
          <a:xfrm flipH="1">
            <a:off x="9385950" y="3452405"/>
            <a:ext cx="56510" cy="183277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940AE7B-3029-488B-9D33-E1CA9A47079D}"/>
              </a:ext>
            </a:extLst>
          </p:cNvPr>
          <p:cNvCxnSpPr>
            <a:cxnSpLocks/>
          </p:cNvCxnSpPr>
          <p:nvPr/>
        </p:nvCxnSpPr>
        <p:spPr>
          <a:xfrm flipH="1">
            <a:off x="11251224" y="3452405"/>
            <a:ext cx="56510" cy="183277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E288B346-F1C3-4590-8D66-B6AE557BC284}"/>
              </a:ext>
            </a:extLst>
          </p:cNvPr>
          <p:cNvSpPr txBox="1"/>
          <p:nvPr/>
        </p:nvSpPr>
        <p:spPr>
          <a:xfrm>
            <a:off x="1330838" y="1661240"/>
            <a:ext cx="545466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A[3:0]</a:t>
            </a:r>
            <a:endParaRPr lang="en-US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F19AA6E-46F7-4F6B-8343-0D62D442D7DF}"/>
              </a:ext>
            </a:extLst>
          </p:cNvPr>
          <p:cNvSpPr txBox="1"/>
          <p:nvPr/>
        </p:nvSpPr>
        <p:spPr>
          <a:xfrm>
            <a:off x="1264432" y="4029693"/>
            <a:ext cx="545466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B[3:0]</a:t>
            </a:r>
            <a:endParaRPr lang="en-US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944F50C-4293-4AB8-AD5E-AD59AC9AC38F}"/>
              </a:ext>
            </a:extLst>
          </p:cNvPr>
          <p:cNvSpPr txBox="1"/>
          <p:nvPr/>
        </p:nvSpPr>
        <p:spPr>
          <a:xfrm>
            <a:off x="11397596" y="3297747"/>
            <a:ext cx="545466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Y[3:0]</a:t>
            </a:r>
            <a:endParaRPr lang="en-US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AC2912F8-F359-4DC9-9836-5699988B2BBF}"/>
              </a:ext>
            </a:extLst>
          </p:cNvPr>
          <p:cNvSpPr txBox="1"/>
          <p:nvPr/>
        </p:nvSpPr>
        <p:spPr>
          <a:xfrm>
            <a:off x="5839435" y="6352709"/>
            <a:ext cx="783083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opcode[5:0]</a:t>
            </a:r>
            <a:endParaRPr lang="en-US" dirty="0"/>
          </a:p>
        </p:txBody>
      </p:sp>
      <p:sp>
        <p:nvSpPr>
          <p:cNvPr id="13" name="Flowchart: Manual Operation 12">
            <a:extLst>
              <a:ext uri="{FF2B5EF4-FFF2-40B4-BE49-F238E27FC236}">
                <a16:creationId xmlns:a16="http://schemas.microsoft.com/office/drawing/2014/main" id="{DCBA6083-2424-420F-8F69-2A6AFAB7F2F0}"/>
              </a:ext>
            </a:extLst>
          </p:cNvPr>
          <p:cNvSpPr/>
          <p:nvPr/>
        </p:nvSpPr>
        <p:spPr>
          <a:xfrm rot="16200000">
            <a:off x="2033736" y="1700514"/>
            <a:ext cx="1521841" cy="783827"/>
          </a:xfrm>
          <a:prstGeom prst="flowChartManualOperation">
            <a:avLst/>
          </a:prstGeom>
          <a:solidFill>
            <a:schemeClr val="bg1"/>
          </a:solidFill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MUX1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243DB96-4DEC-4172-9B2E-A142FBED36A8}"/>
              </a:ext>
            </a:extLst>
          </p:cNvPr>
          <p:cNvSpPr txBox="1"/>
          <p:nvPr/>
        </p:nvSpPr>
        <p:spPr>
          <a:xfrm>
            <a:off x="5766961" y="220005"/>
            <a:ext cx="327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ALU4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2D022EC-BC30-4A7E-920D-58EB6879A32F}"/>
              </a:ext>
            </a:extLst>
          </p:cNvPr>
          <p:cNvSpPr txBox="1"/>
          <p:nvPr/>
        </p:nvSpPr>
        <p:spPr>
          <a:xfrm>
            <a:off x="5820899" y="5581349"/>
            <a:ext cx="783083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OPCODE[5:0]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17DDE24-0ACA-48F3-95E4-0DE706C631D3}"/>
              </a:ext>
            </a:extLst>
          </p:cNvPr>
          <p:cNvSpPr txBox="1"/>
          <p:nvPr/>
        </p:nvSpPr>
        <p:spPr>
          <a:xfrm>
            <a:off x="8140399" y="2222522"/>
            <a:ext cx="673999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0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46D029F-4EE3-4BAF-A613-E8A2E1BE5770}"/>
              </a:ext>
            </a:extLst>
          </p:cNvPr>
          <p:cNvSpPr txBox="1"/>
          <p:nvPr/>
        </p:nvSpPr>
        <p:spPr>
          <a:xfrm>
            <a:off x="8154744" y="3565214"/>
            <a:ext cx="673999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1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79A5876-A1E4-4669-BCB4-91A372B659F2}"/>
              </a:ext>
            </a:extLst>
          </p:cNvPr>
          <p:cNvSpPr txBox="1"/>
          <p:nvPr/>
        </p:nvSpPr>
        <p:spPr>
          <a:xfrm>
            <a:off x="8150949" y="4404211"/>
            <a:ext cx="673999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2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0B81A0-E169-4502-A63F-A6E62C99B98F}"/>
              </a:ext>
            </a:extLst>
          </p:cNvPr>
          <p:cNvSpPr/>
          <p:nvPr/>
        </p:nvSpPr>
        <p:spPr>
          <a:xfrm>
            <a:off x="8046071" y="4946189"/>
            <a:ext cx="1466526" cy="700394"/>
          </a:xfrm>
          <a:prstGeom prst="rect">
            <a:avLst/>
          </a:pr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3:2 encoder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03E1D78-9E1D-46AC-BD5F-B1FE752DDFA4}"/>
              </a:ext>
            </a:extLst>
          </p:cNvPr>
          <p:cNvCxnSpPr>
            <a:cxnSpLocks/>
          </p:cNvCxnSpPr>
          <p:nvPr/>
        </p:nvCxnSpPr>
        <p:spPr>
          <a:xfrm>
            <a:off x="8752059" y="5683874"/>
            <a:ext cx="74639" cy="721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63C6C0CF-C6BB-4FC0-B6EA-E190F21CBF49}"/>
              </a:ext>
            </a:extLst>
          </p:cNvPr>
          <p:cNvSpPr txBox="1"/>
          <p:nvPr/>
        </p:nvSpPr>
        <p:spPr>
          <a:xfrm>
            <a:off x="8763902" y="5730806"/>
            <a:ext cx="1244095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OPCODE[3:1]</a:t>
            </a:r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9A996CE-CFA0-4A7E-8B8B-58D34B868C59}"/>
              </a:ext>
            </a:extLst>
          </p:cNvPr>
          <p:cNvCxnSpPr>
            <a:cxnSpLocks/>
          </p:cNvCxnSpPr>
          <p:nvPr/>
        </p:nvCxnSpPr>
        <p:spPr>
          <a:xfrm flipV="1">
            <a:off x="8784998" y="5644032"/>
            <a:ext cx="0" cy="34659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113FCE6-AFA8-43F3-83CC-49F0ACFCF3C7}"/>
              </a:ext>
            </a:extLst>
          </p:cNvPr>
          <p:cNvCxnSpPr>
            <a:cxnSpLocks/>
          </p:cNvCxnSpPr>
          <p:nvPr/>
        </p:nvCxnSpPr>
        <p:spPr>
          <a:xfrm flipV="1">
            <a:off x="8619898" y="4514296"/>
            <a:ext cx="0" cy="42716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DF7C08A-708F-400E-860C-7D48827D55BC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8778149" y="4283115"/>
            <a:ext cx="1185" cy="66307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Manual Operation 81">
            <a:extLst>
              <a:ext uri="{FF2B5EF4-FFF2-40B4-BE49-F238E27FC236}">
                <a16:creationId xmlns:a16="http://schemas.microsoft.com/office/drawing/2014/main" id="{F8381829-8F1E-4171-BDC9-4C811FED39D2}"/>
              </a:ext>
            </a:extLst>
          </p:cNvPr>
          <p:cNvSpPr/>
          <p:nvPr/>
        </p:nvSpPr>
        <p:spPr>
          <a:xfrm rot="16200000">
            <a:off x="7408606" y="3013621"/>
            <a:ext cx="2626216" cy="783827"/>
          </a:xfrm>
          <a:prstGeom prst="flowChartManualOperation">
            <a:avLst/>
          </a:prstGeom>
          <a:solidFill>
            <a:schemeClr val="bg1"/>
          </a:solidFill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MUX2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B2DB680-E727-44AC-8941-B72ED4265C1B}"/>
              </a:ext>
            </a:extLst>
          </p:cNvPr>
          <p:cNvSpPr txBox="1"/>
          <p:nvPr/>
        </p:nvSpPr>
        <p:spPr>
          <a:xfrm>
            <a:off x="8720408" y="4350700"/>
            <a:ext cx="673999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s0</a:t>
            </a:r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01A7C16-3F27-4CC1-A039-74A8F56CF224}"/>
              </a:ext>
            </a:extLst>
          </p:cNvPr>
          <p:cNvSpPr txBox="1"/>
          <p:nvPr/>
        </p:nvSpPr>
        <p:spPr>
          <a:xfrm>
            <a:off x="8556449" y="4486862"/>
            <a:ext cx="673999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s1</a:t>
            </a:r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6343404-8989-4C26-BDA2-1F343C7E589B}"/>
              </a:ext>
            </a:extLst>
          </p:cNvPr>
          <p:cNvSpPr txBox="1"/>
          <p:nvPr/>
        </p:nvSpPr>
        <p:spPr>
          <a:xfrm>
            <a:off x="2724754" y="2674593"/>
            <a:ext cx="673999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637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>
            <a:extLst>
              <a:ext uri="{FF2B5EF4-FFF2-40B4-BE49-F238E27FC236}">
                <a16:creationId xmlns:a16="http://schemas.microsoft.com/office/drawing/2014/main" id="{F1CD877C-5A02-4802-943A-EB4C911E27FC}"/>
              </a:ext>
            </a:extLst>
          </p:cNvPr>
          <p:cNvSpPr txBox="1"/>
          <p:nvPr/>
        </p:nvSpPr>
        <p:spPr>
          <a:xfrm>
            <a:off x="4592827" y="1376009"/>
            <a:ext cx="945961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OPCODE[1]      en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0314D9-FB28-4C83-AD6F-51A94D68ABBE}"/>
              </a:ext>
            </a:extLst>
          </p:cNvPr>
          <p:cNvSpPr/>
          <p:nvPr/>
        </p:nvSpPr>
        <p:spPr>
          <a:xfrm>
            <a:off x="1943488" y="590551"/>
            <a:ext cx="9025365" cy="553046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248CE2-9400-43D8-B23C-0D7E96468755}"/>
              </a:ext>
            </a:extLst>
          </p:cNvPr>
          <p:cNvSpPr/>
          <p:nvPr/>
        </p:nvSpPr>
        <p:spPr>
          <a:xfrm rot="5400000">
            <a:off x="8963960" y="3273013"/>
            <a:ext cx="1676738" cy="518719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CFA964-349E-4AD6-BF10-FDB257F878DD}"/>
              </a:ext>
            </a:extLst>
          </p:cNvPr>
          <p:cNvSpPr/>
          <p:nvPr/>
        </p:nvSpPr>
        <p:spPr>
          <a:xfrm rot="5400000">
            <a:off x="2830872" y="1840945"/>
            <a:ext cx="1745864" cy="518719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B40102-8F3B-44E3-811C-D817AA4E7ECB}"/>
              </a:ext>
            </a:extLst>
          </p:cNvPr>
          <p:cNvSpPr/>
          <p:nvPr/>
        </p:nvSpPr>
        <p:spPr>
          <a:xfrm rot="5400000">
            <a:off x="2879823" y="3957088"/>
            <a:ext cx="1604865" cy="518719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8BEF06-A389-4FAD-9A36-D976DE5A31AC}"/>
              </a:ext>
            </a:extLst>
          </p:cNvPr>
          <p:cNvSpPr/>
          <p:nvPr/>
        </p:nvSpPr>
        <p:spPr>
          <a:xfrm>
            <a:off x="5174454" y="1366975"/>
            <a:ext cx="2230016" cy="1172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add_sub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FF2BCE3-382A-43BE-AF2D-86E2295083E9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9038509" y="3532372"/>
            <a:ext cx="504461" cy="1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174E792-E2D0-4607-BA28-4C1D5A18E8D9}"/>
              </a:ext>
            </a:extLst>
          </p:cNvPr>
          <p:cNvCxnSpPr>
            <a:cxnSpLocks/>
            <a:stCxn id="6" idx="2"/>
            <a:endCxn id="13" idx="2"/>
          </p:cNvCxnSpPr>
          <p:nvPr/>
        </p:nvCxnSpPr>
        <p:spPr>
          <a:xfrm flipH="1" flipV="1">
            <a:off x="3186570" y="2092427"/>
            <a:ext cx="257875" cy="7878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564DCDF-2894-4F2A-96FD-7BABDEBD5604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10061689" y="3532373"/>
            <a:ext cx="1837987" cy="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46C1AD4-D1B0-4DBF-B83C-7D8639859DB2}"/>
              </a:ext>
            </a:extLst>
          </p:cNvPr>
          <p:cNvCxnSpPr>
            <a:cxnSpLocks/>
          </p:cNvCxnSpPr>
          <p:nvPr/>
        </p:nvCxnSpPr>
        <p:spPr>
          <a:xfrm flipV="1">
            <a:off x="10581313" y="851885"/>
            <a:ext cx="0" cy="2674684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C80EEE-DB5C-47F0-8F53-175D0FEA4723}"/>
              </a:ext>
            </a:extLst>
          </p:cNvPr>
          <p:cNvCxnSpPr>
            <a:cxnSpLocks/>
          </p:cNvCxnSpPr>
          <p:nvPr/>
        </p:nvCxnSpPr>
        <p:spPr>
          <a:xfrm flipH="1">
            <a:off x="2124950" y="864818"/>
            <a:ext cx="8445152" cy="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E488C0-4A9E-4590-8EE4-98DF0D7AF381}"/>
              </a:ext>
            </a:extLst>
          </p:cNvPr>
          <p:cNvCxnSpPr>
            <a:cxnSpLocks/>
          </p:cNvCxnSpPr>
          <p:nvPr/>
        </p:nvCxnSpPr>
        <p:spPr>
          <a:xfrm flipV="1">
            <a:off x="2124950" y="864818"/>
            <a:ext cx="0" cy="1440701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047612F-9FE6-49B3-8CD5-B1C0B53F5615}"/>
              </a:ext>
            </a:extLst>
          </p:cNvPr>
          <p:cNvCxnSpPr>
            <a:cxnSpLocks/>
          </p:cNvCxnSpPr>
          <p:nvPr/>
        </p:nvCxnSpPr>
        <p:spPr>
          <a:xfrm flipH="1">
            <a:off x="2124950" y="2292843"/>
            <a:ext cx="287629" cy="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A89BB7E-3040-474F-97DC-18157BB59206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1595060" y="4216448"/>
            <a:ext cx="1827836" cy="0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082B09B-EA93-4FD1-A5B2-AFA8E4679835}"/>
              </a:ext>
            </a:extLst>
          </p:cNvPr>
          <p:cNvCxnSpPr>
            <a:cxnSpLocks/>
          </p:cNvCxnSpPr>
          <p:nvPr/>
        </p:nvCxnSpPr>
        <p:spPr>
          <a:xfrm>
            <a:off x="4737100" y="1771352"/>
            <a:ext cx="6985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1CCBC2E-9E8C-4721-A25E-5170C9636F89}"/>
              </a:ext>
            </a:extLst>
          </p:cNvPr>
          <p:cNvCxnSpPr>
            <a:cxnSpLocks/>
          </p:cNvCxnSpPr>
          <p:nvPr/>
        </p:nvCxnSpPr>
        <p:spPr>
          <a:xfrm flipV="1">
            <a:off x="6154777" y="5796793"/>
            <a:ext cx="0" cy="5777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C2BD5EA-39E2-4FE9-AE48-184D116AB5D7}"/>
              </a:ext>
            </a:extLst>
          </p:cNvPr>
          <p:cNvCxnSpPr>
            <a:cxnSpLocks/>
          </p:cNvCxnSpPr>
          <p:nvPr/>
        </p:nvCxnSpPr>
        <p:spPr>
          <a:xfrm flipH="1" flipV="1">
            <a:off x="6078577" y="6207789"/>
            <a:ext cx="152400" cy="10668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67C6983-7A88-4529-9FD5-A71B52DFACFB}"/>
              </a:ext>
            </a:extLst>
          </p:cNvPr>
          <p:cNvCxnSpPr>
            <a:cxnSpLocks/>
          </p:cNvCxnSpPr>
          <p:nvPr/>
        </p:nvCxnSpPr>
        <p:spPr>
          <a:xfrm flipH="1">
            <a:off x="1603546" y="4160672"/>
            <a:ext cx="131151" cy="152401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7CCBC1F-6E22-41AE-8828-93606E474387}"/>
              </a:ext>
            </a:extLst>
          </p:cNvPr>
          <p:cNvCxnSpPr>
            <a:cxnSpLocks/>
          </p:cNvCxnSpPr>
          <p:nvPr/>
        </p:nvCxnSpPr>
        <p:spPr>
          <a:xfrm flipH="1">
            <a:off x="1557118" y="1899940"/>
            <a:ext cx="847611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C3E846B-CC59-4468-BD1A-071E138BBE35}"/>
              </a:ext>
            </a:extLst>
          </p:cNvPr>
          <p:cNvCxnSpPr>
            <a:cxnSpLocks/>
          </p:cNvCxnSpPr>
          <p:nvPr/>
        </p:nvCxnSpPr>
        <p:spPr>
          <a:xfrm flipH="1">
            <a:off x="1662214" y="1827570"/>
            <a:ext cx="113426" cy="1524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A8FB4A4-93F2-477D-BA63-EAABCF63CF97}"/>
              </a:ext>
            </a:extLst>
          </p:cNvPr>
          <p:cNvCxnSpPr>
            <a:cxnSpLocks/>
          </p:cNvCxnSpPr>
          <p:nvPr/>
        </p:nvCxnSpPr>
        <p:spPr>
          <a:xfrm flipH="1">
            <a:off x="2242961" y="2210109"/>
            <a:ext cx="106469" cy="152091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F2EF6CF-E302-463B-A69A-3292A4B5CC53}"/>
              </a:ext>
            </a:extLst>
          </p:cNvPr>
          <p:cNvCxnSpPr>
            <a:cxnSpLocks/>
          </p:cNvCxnSpPr>
          <p:nvPr/>
        </p:nvCxnSpPr>
        <p:spPr>
          <a:xfrm flipH="1">
            <a:off x="3293037" y="2006212"/>
            <a:ext cx="113426" cy="1524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09A1374-EA27-4ADD-82C7-F02CE4DDCC3F}"/>
              </a:ext>
            </a:extLst>
          </p:cNvPr>
          <p:cNvCxnSpPr>
            <a:cxnSpLocks/>
          </p:cNvCxnSpPr>
          <p:nvPr/>
        </p:nvCxnSpPr>
        <p:spPr>
          <a:xfrm>
            <a:off x="4744042" y="2000956"/>
            <a:ext cx="69155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E713B1F-E236-4B9E-991F-30231586CEEC}"/>
              </a:ext>
            </a:extLst>
          </p:cNvPr>
          <p:cNvCxnSpPr>
            <a:cxnSpLocks/>
          </p:cNvCxnSpPr>
          <p:nvPr/>
        </p:nvCxnSpPr>
        <p:spPr>
          <a:xfrm>
            <a:off x="4725208" y="2340771"/>
            <a:ext cx="71039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79B1E41-726A-46F2-9254-060954355C0C}"/>
              </a:ext>
            </a:extLst>
          </p:cNvPr>
          <p:cNvCxnSpPr>
            <a:cxnSpLocks/>
          </p:cNvCxnSpPr>
          <p:nvPr/>
        </p:nvCxnSpPr>
        <p:spPr>
          <a:xfrm>
            <a:off x="4737100" y="1560572"/>
            <a:ext cx="6985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7B58FB1-2AAB-4A23-A08B-DA62E2E3DEB6}"/>
              </a:ext>
            </a:extLst>
          </p:cNvPr>
          <p:cNvCxnSpPr>
            <a:cxnSpLocks/>
          </p:cNvCxnSpPr>
          <p:nvPr/>
        </p:nvCxnSpPr>
        <p:spPr>
          <a:xfrm flipV="1">
            <a:off x="5032215" y="1957041"/>
            <a:ext cx="61707" cy="1135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35176DF-A088-44C9-A644-FB8E28885BA6}"/>
              </a:ext>
            </a:extLst>
          </p:cNvPr>
          <p:cNvCxnSpPr>
            <a:cxnSpLocks/>
          </p:cNvCxnSpPr>
          <p:nvPr/>
        </p:nvCxnSpPr>
        <p:spPr>
          <a:xfrm flipV="1">
            <a:off x="5026824" y="2271273"/>
            <a:ext cx="61707" cy="1135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AF37800-7387-452E-B317-3B00758C6102}"/>
              </a:ext>
            </a:extLst>
          </p:cNvPr>
          <p:cNvSpPr txBox="1"/>
          <p:nvPr/>
        </p:nvSpPr>
        <p:spPr>
          <a:xfrm>
            <a:off x="4592826" y="1581763"/>
            <a:ext cx="974537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OPCODE[4]      s     </a:t>
            </a:r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2175CEF-979B-495C-A3C1-142634965044}"/>
              </a:ext>
            </a:extLst>
          </p:cNvPr>
          <p:cNvSpPr txBox="1"/>
          <p:nvPr/>
        </p:nvSpPr>
        <p:spPr>
          <a:xfrm>
            <a:off x="4646595" y="1812948"/>
            <a:ext cx="999349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A[3:0]            a[3:0]</a:t>
            </a:r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F67F302-64E1-4903-B8A4-97E74DFD2183}"/>
              </a:ext>
            </a:extLst>
          </p:cNvPr>
          <p:cNvSpPr txBox="1"/>
          <p:nvPr/>
        </p:nvSpPr>
        <p:spPr>
          <a:xfrm>
            <a:off x="4646594" y="2164195"/>
            <a:ext cx="999349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B[3:0]            b[3:0]</a:t>
            </a:r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B891DB4-9A3F-4B1D-82EE-7BBFA6B57533}"/>
              </a:ext>
            </a:extLst>
          </p:cNvPr>
          <p:cNvSpPr txBox="1"/>
          <p:nvPr/>
        </p:nvSpPr>
        <p:spPr>
          <a:xfrm>
            <a:off x="4590630" y="2757792"/>
            <a:ext cx="945961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OPCODE[2]      en</a:t>
            </a:r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96DDA1B-3C10-4E0C-B094-9122216D046A}"/>
              </a:ext>
            </a:extLst>
          </p:cNvPr>
          <p:cNvSpPr/>
          <p:nvPr/>
        </p:nvSpPr>
        <p:spPr>
          <a:xfrm>
            <a:off x="5172257" y="2748758"/>
            <a:ext cx="2230016" cy="1172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and_or_xor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38F92DF-05E6-4D66-A15E-DACE9143BF34}"/>
              </a:ext>
            </a:extLst>
          </p:cNvPr>
          <p:cNvCxnSpPr>
            <a:cxnSpLocks/>
          </p:cNvCxnSpPr>
          <p:nvPr/>
        </p:nvCxnSpPr>
        <p:spPr>
          <a:xfrm>
            <a:off x="4734903" y="3153135"/>
            <a:ext cx="6985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1DCBE30A-39D4-48EB-8CE0-840B9C0BEB67}"/>
              </a:ext>
            </a:extLst>
          </p:cNvPr>
          <p:cNvCxnSpPr>
            <a:cxnSpLocks/>
          </p:cNvCxnSpPr>
          <p:nvPr/>
        </p:nvCxnSpPr>
        <p:spPr>
          <a:xfrm>
            <a:off x="4741845" y="3382739"/>
            <a:ext cx="69155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753FF90-B7A6-45A5-8B35-C3DD33243166}"/>
              </a:ext>
            </a:extLst>
          </p:cNvPr>
          <p:cNvCxnSpPr>
            <a:cxnSpLocks/>
          </p:cNvCxnSpPr>
          <p:nvPr/>
        </p:nvCxnSpPr>
        <p:spPr>
          <a:xfrm>
            <a:off x="4723011" y="3722554"/>
            <a:ext cx="71039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CF410A2-11E0-4F5D-9481-7F3D3E7DBFBF}"/>
              </a:ext>
            </a:extLst>
          </p:cNvPr>
          <p:cNvCxnSpPr>
            <a:cxnSpLocks/>
          </p:cNvCxnSpPr>
          <p:nvPr/>
        </p:nvCxnSpPr>
        <p:spPr>
          <a:xfrm>
            <a:off x="4734903" y="2942355"/>
            <a:ext cx="6985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47E04E5-356C-4A98-832C-7A98A8F12736}"/>
              </a:ext>
            </a:extLst>
          </p:cNvPr>
          <p:cNvCxnSpPr>
            <a:cxnSpLocks/>
          </p:cNvCxnSpPr>
          <p:nvPr/>
        </p:nvCxnSpPr>
        <p:spPr>
          <a:xfrm flipV="1">
            <a:off x="5030018" y="3338824"/>
            <a:ext cx="61707" cy="1135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7FB1890-B9CB-48AB-9C98-FA7DEEF01259}"/>
              </a:ext>
            </a:extLst>
          </p:cNvPr>
          <p:cNvCxnSpPr>
            <a:cxnSpLocks/>
          </p:cNvCxnSpPr>
          <p:nvPr/>
        </p:nvCxnSpPr>
        <p:spPr>
          <a:xfrm flipV="1">
            <a:off x="5024627" y="3653056"/>
            <a:ext cx="61707" cy="1135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E36EFF9C-6969-4C1A-B429-952EF8F44788}"/>
              </a:ext>
            </a:extLst>
          </p:cNvPr>
          <p:cNvSpPr txBox="1"/>
          <p:nvPr/>
        </p:nvSpPr>
        <p:spPr>
          <a:xfrm>
            <a:off x="4451850" y="2962841"/>
            <a:ext cx="1244095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OPCODE[5:4]       s[1:0]     </a:t>
            </a:r>
            <a:endParaRPr 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83158E9-9674-471D-B0CE-8B5E64231398}"/>
              </a:ext>
            </a:extLst>
          </p:cNvPr>
          <p:cNvSpPr txBox="1"/>
          <p:nvPr/>
        </p:nvSpPr>
        <p:spPr>
          <a:xfrm>
            <a:off x="4644398" y="3194731"/>
            <a:ext cx="999349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A[3:0]            a[3:0]</a:t>
            </a:r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D663454-D098-4DC2-A0B4-F388D2E25885}"/>
              </a:ext>
            </a:extLst>
          </p:cNvPr>
          <p:cNvSpPr txBox="1"/>
          <p:nvPr/>
        </p:nvSpPr>
        <p:spPr>
          <a:xfrm>
            <a:off x="4644397" y="3545978"/>
            <a:ext cx="999349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B[3:0]            b[3:0]</a:t>
            </a:r>
            <a:endParaRPr lang="en-US" dirty="0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843F194-9882-47CF-88C1-97EB47334EBE}"/>
              </a:ext>
            </a:extLst>
          </p:cNvPr>
          <p:cNvCxnSpPr>
            <a:cxnSpLocks/>
          </p:cNvCxnSpPr>
          <p:nvPr/>
        </p:nvCxnSpPr>
        <p:spPr>
          <a:xfrm flipV="1">
            <a:off x="5070290" y="3096406"/>
            <a:ext cx="61707" cy="1135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7CB62AD6-EACF-41A0-9536-65B2FD399154}"/>
              </a:ext>
            </a:extLst>
          </p:cNvPr>
          <p:cNvSpPr txBox="1"/>
          <p:nvPr/>
        </p:nvSpPr>
        <p:spPr>
          <a:xfrm>
            <a:off x="4590630" y="4077732"/>
            <a:ext cx="945961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OPCODE[3]      en</a:t>
            </a:r>
            <a:endParaRPr lang="en-US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2EB893E-2300-4213-B821-1187BE4D1BAB}"/>
              </a:ext>
            </a:extLst>
          </p:cNvPr>
          <p:cNvSpPr/>
          <p:nvPr/>
        </p:nvSpPr>
        <p:spPr>
          <a:xfrm>
            <a:off x="5172257" y="4068698"/>
            <a:ext cx="2230016" cy="11723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barrel_shift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72738BA-5C15-472A-B900-AD0F66F39D38}"/>
              </a:ext>
            </a:extLst>
          </p:cNvPr>
          <p:cNvCxnSpPr>
            <a:cxnSpLocks/>
          </p:cNvCxnSpPr>
          <p:nvPr/>
        </p:nvCxnSpPr>
        <p:spPr>
          <a:xfrm>
            <a:off x="4699179" y="4630743"/>
            <a:ext cx="6985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2313416-B83F-4EDE-8C98-6D71F045FF87}"/>
              </a:ext>
            </a:extLst>
          </p:cNvPr>
          <p:cNvCxnSpPr>
            <a:cxnSpLocks/>
          </p:cNvCxnSpPr>
          <p:nvPr/>
        </p:nvCxnSpPr>
        <p:spPr>
          <a:xfrm>
            <a:off x="4741844" y="5021748"/>
            <a:ext cx="69155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4E9D487-D20D-4C55-85AF-14C02A6C24E4}"/>
              </a:ext>
            </a:extLst>
          </p:cNvPr>
          <p:cNvCxnSpPr>
            <a:cxnSpLocks/>
          </p:cNvCxnSpPr>
          <p:nvPr/>
        </p:nvCxnSpPr>
        <p:spPr>
          <a:xfrm>
            <a:off x="4734903" y="4262295"/>
            <a:ext cx="6985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036098A-005F-47DD-85AB-32636F1FF970}"/>
              </a:ext>
            </a:extLst>
          </p:cNvPr>
          <p:cNvCxnSpPr>
            <a:cxnSpLocks/>
          </p:cNvCxnSpPr>
          <p:nvPr/>
        </p:nvCxnSpPr>
        <p:spPr>
          <a:xfrm flipV="1">
            <a:off x="5030017" y="4977833"/>
            <a:ext cx="61707" cy="1135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685AF098-B053-4A41-A66D-ABBC0FAAD304}"/>
              </a:ext>
            </a:extLst>
          </p:cNvPr>
          <p:cNvSpPr txBox="1"/>
          <p:nvPr/>
        </p:nvSpPr>
        <p:spPr>
          <a:xfrm>
            <a:off x="4410167" y="4436771"/>
            <a:ext cx="1244095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OPCODE[5:4]       s[1:0]     </a:t>
            </a:r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27A829A-5619-4538-A269-0A7F99EA2409}"/>
              </a:ext>
            </a:extLst>
          </p:cNvPr>
          <p:cNvSpPr txBox="1"/>
          <p:nvPr/>
        </p:nvSpPr>
        <p:spPr>
          <a:xfrm>
            <a:off x="4644397" y="4833740"/>
            <a:ext cx="999349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A[3:0]            a[3:0]</a:t>
            </a:r>
            <a:endParaRPr lang="en-US" dirty="0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D130F3C-3689-4585-86A7-17AA36764248}"/>
              </a:ext>
            </a:extLst>
          </p:cNvPr>
          <p:cNvCxnSpPr>
            <a:cxnSpLocks/>
          </p:cNvCxnSpPr>
          <p:nvPr/>
        </p:nvCxnSpPr>
        <p:spPr>
          <a:xfrm flipV="1">
            <a:off x="5034566" y="4574014"/>
            <a:ext cx="61707" cy="1135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4FBFD87-C5C8-4896-8BA1-5BB1890D995D}"/>
              </a:ext>
            </a:extLst>
          </p:cNvPr>
          <p:cNvCxnSpPr>
            <a:cxnSpLocks/>
          </p:cNvCxnSpPr>
          <p:nvPr/>
        </p:nvCxnSpPr>
        <p:spPr>
          <a:xfrm flipH="1">
            <a:off x="3941615" y="2153279"/>
            <a:ext cx="520442" cy="3832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0CEA96F4-4E80-40EB-ACDA-4181AFA06E30}"/>
              </a:ext>
            </a:extLst>
          </p:cNvPr>
          <p:cNvCxnSpPr>
            <a:cxnSpLocks/>
          </p:cNvCxnSpPr>
          <p:nvPr/>
        </p:nvCxnSpPr>
        <p:spPr>
          <a:xfrm flipH="1">
            <a:off x="3941615" y="4256622"/>
            <a:ext cx="520442" cy="0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1F94A61-8B31-4139-8B73-495FAD1A9FDB}"/>
              </a:ext>
            </a:extLst>
          </p:cNvPr>
          <p:cNvCxnSpPr>
            <a:cxnSpLocks/>
          </p:cNvCxnSpPr>
          <p:nvPr/>
        </p:nvCxnSpPr>
        <p:spPr>
          <a:xfrm flipH="1">
            <a:off x="4164336" y="4180421"/>
            <a:ext cx="131151" cy="152401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7422E9BF-F086-44DA-A70E-4B9A3BD0FCD9}"/>
              </a:ext>
            </a:extLst>
          </p:cNvPr>
          <p:cNvCxnSpPr>
            <a:cxnSpLocks/>
          </p:cNvCxnSpPr>
          <p:nvPr/>
        </p:nvCxnSpPr>
        <p:spPr>
          <a:xfrm flipH="1">
            <a:off x="4253937" y="2061839"/>
            <a:ext cx="113426" cy="15240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FD6C949B-2790-42DE-8348-07016437AEA6}"/>
              </a:ext>
            </a:extLst>
          </p:cNvPr>
          <p:cNvSpPr txBox="1"/>
          <p:nvPr/>
        </p:nvSpPr>
        <p:spPr>
          <a:xfrm>
            <a:off x="3933119" y="1954117"/>
            <a:ext cx="673999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A[3:0]</a:t>
            </a:r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8ACF5D5-2103-4C6E-8086-D4AD49DD1927}"/>
              </a:ext>
            </a:extLst>
          </p:cNvPr>
          <p:cNvSpPr txBox="1"/>
          <p:nvPr/>
        </p:nvSpPr>
        <p:spPr>
          <a:xfrm>
            <a:off x="3899802" y="4067671"/>
            <a:ext cx="673999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B[3:0]</a:t>
            </a:r>
            <a:endParaRPr 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020D5EE-0AAA-4DAD-B76B-D3349398E415}"/>
              </a:ext>
            </a:extLst>
          </p:cNvPr>
          <p:cNvSpPr txBox="1"/>
          <p:nvPr/>
        </p:nvSpPr>
        <p:spPr>
          <a:xfrm>
            <a:off x="2187638" y="1713622"/>
            <a:ext cx="673999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0</a:t>
            </a:r>
            <a:endParaRPr lang="en-US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AF479F3-C179-4A14-960E-666D65CF2C5D}"/>
              </a:ext>
            </a:extLst>
          </p:cNvPr>
          <p:cNvSpPr txBox="1"/>
          <p:nvPr/>
        </p:nvSpPr>
        <p:spPr>
          <a:xfrm>
            <a:off x="2209725" y="2292576"/>
            <a:ext cx="518721" cy="222057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1</a:t>
            </a:r>
            <a:endParaRPr lang="en-US" dirty="0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2749FE7-E004-4F71-B801-6F0C748C790B}"/>
              </a:ext>
            </a:extLst>
          </p:cNvPr>
          <p:cNvCxnSpPr>
            <a:cxnSpLocks/>
          </p:cNvCxnSpPr>
          <p:nvPr/>
        </p:nvCxnSpPr>
        <p:spPr>
          <a:xfrm flipV="1">
            <a:off x="2731668" y="2681497"/>
            <a:ext cx="2548" cy="67095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9C48154E-2410-4AC5-9B74-E64D701EBB3E}"/>
              </a:ext>
            </a:extLst>
          </p:cNvPr>
          <p:cNvSpPr txBox="1"/>
          <p:nvPr/>
        </p:nvSpPr>
        <p:spPr>
          <a:xfrm>
            <a:off x="2357973" y="3395614"/>
            <a:ext cx="945961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OPCODE[0]</a:t>
            </a:r>
            <a:endParaRPr lang="en-US" dirty="0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F77CF59A-8713-4343-BDB9-2F63C4A3BFA7}"/>
              </a:ext>
            </a:extLst>
          </p:cNvPr>
          <p:cNvCxnSpPr>
            <a:cxnSpLocks/>
          </p:cNvCxnSpPr>
          <p:nvPr/>
        </p:nvCxnSpPr>
        <p:spPr>
          <a:xfrm>
            <a:off x="7039861" y="4442444"/>
            <a:ext cx="135632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C7CCEC52-C750-49B3-9E95-2A8C16717AE3}"/>
              </a:ext>
            </a:extLst>
          </p:cNvPr>
          <p:cNvCxnSpPr>
            <a:cxnSpLocks/>
          </p:cNvCxnSpPr>
          <p:nvPr/>
        </p:nvCxnSpPr>
        <p:spPr>
          <a:xfrm flipV="1">
            <a:off x="7625861" y="4386808"/>
            <a:ext cx="61707" cy="1135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F0A6C39B-7514-4499-87A5-004383E6A560}"/>
              </a:ext>
            </a:extLst>
          </p:cNvPr>
          <p:cNvSpPr txBox="1"/>
          <p:nvPr/>
        </p:nvSpPr>
        <p:spPr>
          <a:xfrm>
            <a:off x="6948097" y="4242978"/>
            <a:ext cx="1417234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y[3:0]                   out_bs[3:0]   </a:t>
            </a:r>
            <a:endParaRPr lang="en-US" dirty="0"/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55C64EC-C06C-4559-9190-943F1FB8AC47}"/>
              </a:ext>
            </a:extLst>
          </p:cNvPr>
          <p:cNvCxnSpPr>
            <a:cxnSpLocks/>
          </p:cNvCxnSpPr>
          <p:nvPr/>
        </p:nvCxnSpPr>
        <p:spPr>
          <a:xfrm>
            <a:off x="7013307" y="3582205"/>
            <a:ext cx="135632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35AD7D89-2965-40FF-B566-CF43C142B2FE}"/>
              </a:ext>
            </a:extLst>
          </p:cNvPr>
          <p:cNvCxnSpPr>
            <a:cxnSpLocks/>
          </p:cNvCxnSpPr>
          <p:nvPr/>
        </p:nvCxnSpPr>
        <p:spPr>
          <a:xfrm flipV="1">
            <a:off x="7599307" y="3526569"/>
            <a:ext cx="61707" cy="1135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F64D1936-ABED-452E-8349-B1CD87B80F2E}"/>
              </a:ext>
            </a:extLst>
          </p:cNvPr>
          <p:cNvSpPr txBox="1"/>
          <p:nvPr/>
        </p:nvSpPr>
        <p:spPr>
          <a:xfrm>
            <a:off x="6921543" y="3382739"/>
            <a:ext cx="1417234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y[3:0]                    out_aox[3:0]   </a:t>
            </a:r>
            <a:endParaRPr lang="en-US" dirty="0"/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952725EE-0B69-49C4-9E79-AD8EF2212891}"/>
              </a:ext>
            </a:extLst>
          </p:cNvPr>
          <p:cNvCxnSpPr>
            <a:cxnSpLocks/>
          </p:cNvCxnSpPr>
          <p:nvPr/>
        </p:nvCxnSpPr>
        <p:spPr>
          <a:xfrm>
            <a:off x="7029311" y="2251627"/>
            <a:ext cx="135632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DFFB43C-604A-4E6D-B7AC-F785D4DC5FEC}"/>
              </a:ext>
            </a:extLst>
          </p:cNvPr>
          <p:cNvCxnSpPr>
            <a:cxnSpLocks/>
          </p:cNvCxnSpPr>
          <p:nvPr/>
        </p:nvCxnSpPr>
        <p:spPr>
          <a:xfrm flipV="1">
            <a:off x="7615311" y="2195991"/>
            <a:ext cx="61707" cy="1135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A6962F61-D6E3-4EA4-9C97-A1E48B49CF4F}"/>
              </a:ext>
            </a:extLst>
          </p:cNvPr>
          <p:cNvSpPr txBox="1"/>
          <p:nvPr/>
        </p:nvSpPr>
        <p:spPr>
          <a:xfrm>
            <a:off x="6937547" y="2052161"/>
            <a:ext cx="1417234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y[3:0]                    out_as[3:0]   </a:t>
            </a:r>
            <a:endParaRPr lang="en-US" dirty="0"/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7D03484-BAE6-428C-8BCD-88AF1BE0E7E9}"/>
              </a:ext>
            </a:extLst>
          </p:cNvPr>
          <p:cNvCxnSpPr>
            <a:cxnSpLocks/>
          </p:cNvCxnSpPr>
          <p:nvPr/>
        </p:nvCxnSpPr>
        <p:spPr>
          <a:xfrm flipH="1">
            <a:off x="9385950" y="3452405"/>
            <a:ext cx="56510" cy="183277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940AE7B-3029-488B-9D33-E1CA9A47079D}"/>
              </a:ext>
            </a:extLst>
          </p:cNvPr>
          <p:cNvCxnSpPr>
            <a:cxnSpLocks/>
          </p:cNvCxnSpPr>
          <p:nvPr/>
        </p:nvCxnSpPr>
        <p:spPr>
          <a:xfrm flipH="1">
            <a:off x="11251224" y="3452405"/>
            <a:ext cx="56510" cy="183277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E288B346-F1C3-4590-8D66-B6AE557BC284}"/>
              </a:ext>
            </a:extLst>
          </p:cNvPr>
          <p:cNvSpPr txBox="1"/>
          <p:nvPr/>
        </p:nvSpPr>
        <p:spPr>
          <a:xfrm>
            <a:off x="1330838" y="1661240"/>
            <a:ext cx="545466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A[3:0]</a:t>
            </a:r>
            <a:endParaRPr lang="en-US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F19AA6E-46F7-4F6B-8343-0D62D442D7DF}"/>
              </a:ext>
            </a:extLst>
          </p:cNvPr>
          <p:cNvSpPr txBox="1"/>
          <p:nvPr/>
        </p:nvSpPr>
        <p:spPr>
          <a:xfrm>
            <a:off x="1264432" y="4029693"/>
            <a:ext cx="545466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B[3:0]</a:t>
            </a:r>
            <a:endParaRPr lang="en-US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944F50C-4293-4AB8-AD5E-AD59AC9AC38F}"/>
              </a:ext>
            </a:extLst>
          </p:cNvPr>
          <p:cNvSpPr txBox="1"/>
          <p:nvPr/>
        </p:nvSpPr>
        <p:spPr>
          <a:xfrm>
            <a:off x="11397596" y="3297747"/>
            <a:ext cx="545466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Y[3:0]</a:t>
            </a:r>
            <a:endParaRPr lang="en-US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AC2912F8-F359-4DC9-9836-5699988B2BBF}"/>
              </a:ext>
            </a:extLst>
          </p:cNvPr>
          <p:cNvSpPr txBox="1"/>
          <p:nvPr/>
        </p:nvSpPr>
        <p:spPr>
          <a:xfrm>
            <a:off x="5839435" y="6352709"/>
            <a:ext cx="783083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opcode[5:0]</a:t>
            </a:r>
            <a:endParaRPr lang="en-US" dirty="0"/>
          </a:p>
        </p:txBody>
      </p:sp>
      <p:sp>
        <p:nvSpPr>
          <p:cNvPr id="13" name="Flowchart: Manual Operation 12">
            <a:extLst>
              <a:ext uri="{FF2B5EF4-FFF2-40B4-BE49-F238E27FC236}">
                <a16:creationId xmlns:a16="http://schemas.microsoft.com/office/drawing/2014/main" id="{DCBA6083-2424-420F-8F69-2A6AFAB7F2F0}"/>
              </a:ext>
            </a:extLst>
          </p:cNvPr>
          <p:cNvSpPr/>
          <p:nvPr/>
        </p:nvSpPr>
        <p:spPr>
          <a:xfrm rot="16200000">
            <a:off x="2033736" y="1700514"/>
            <a:ext cx="1521841" cy="783827"/>
          </a:xfrm>
          <a:prstGeom prst="flowChartManualOperation">
            <a:avLst/>
          </a:prstGeom>
          <a:solidFill>
            <a:schemeClr val="bg1"/>
          </a:solidFill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mux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243DB96-4DEC-4172-9B2E-A142FBED36A8}"/>
              </a:ext>
            </a:extLst>
          </p:cNvPr>
          <p:cNvSpPr txBox="1"/>
          <p:nvPr/>
        </p:nvSpPr>
        <p:spPr>
          <a:xfrm>
            <a:off x="5766961" y="220005"/>
            <a:ext cx="327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ALU4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2D022EC-BC30-4A7E-920D-58EB6879A32F}"/>
              </a:ext>
            </a:extLst>
          </p:cNvPr>
          <p:cNvSpPr txBox="1"/>
          <p:nvPr/>
        </p:nvSpPr>
        <p:spPr>
          <a:xfrm>
            <a:off x="5820899" y="5581349"/>
            <a:ext cx="783083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OPCODE[5:0]</a:t>
            </a:r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6343404-8989-4C26-BDA2-1F343C7E589B}"/>
              </a:ext>
            </a:extLst>
          </p:cNvPr>
          <p:cNvSpPr txBox="1"/>
          <p:nvPr/>
        </p:nvSpPr>
        <p:spPr>
          <a:xfrm>
            <a:off x="2724754" y="2674593"/>
            <a:ext cx="673999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s</a:t>
            </a:r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5C128B7-4B33-410E-9BA4-06CB80BF8BF4}"/>
              </a:ext>
            </a:extLst>
          </p:cNvPr>
          <p:cNvSpPr/>
          <p:nvPr/>
        </p:nvSpPr>
        <p:spPr>
          <a:xfrm>
            <a:off x="8337499" y="1896186"/>
            <a:ext cx="766079" cy="3065628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521456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9EBA9B-BAC8-48EA-B23D-BA4877BEF5B6}"/>
              </a:ext>
            </a:extLst>
          </p:cNvPr>
          <p:cNvSpPr/>
          <p:nvPr/>
        </p:nvSpPr>
        <p:spPr>
          <a:xfrm>
            <a:off x="3280097" y="192948"/>
            <a:ext cx="6435404" cy="61931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19E9A5-D510-487A-BCD9-B6CFF544F26E}"/>
              </a:ext>
            </a:extLst>
          </p:cNvPr>
          <p:cNvSpPr/>
          <p:nvPr/>
        </p:nvSpPr>
        <p:spPr>
          <a:xfrm>
            <a:off x="3432497" y="2960963"/>
            <a:ext cx="2702307" cy="327275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add_sub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314678-A585-432A-BF8F-406696D711D2}"/>
              </a:ext>
            </a:extLst>
          </p:cNvPr>
          <p:cNvSpPr/>
          <p:nvPr/>
        </p:nvSpPr>
        <p:spPr>
          <a:xfrm>
            <a:off x="6275666" y="4804791"/>
            <a:ext cx="3298974" cy="142892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and_or_xor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16B61-34B4-47E8-98E5-21531E2E111E}"/>
              </a:ext>
            </a:extLst>
          </p:cNvPr>
          <p:cNvSpPr/>
          <p:nvPr/>
        </p:nvSpPr>
        <p:spPr>
          <a:xfrm>
            <a:off x="7553240" y="2194065"/>
            <a:ext cx="2017548" cy="246846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barrel_shift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B00B4D-81F2-4726-A4AD-333CDC3C0174}"/>
              </a:ext>
            </a:extLst>
          </p:cNvPr>
          <p:cNvSpPr/>
          <p:nvPr/>
        </p:nvSpPr>
        <p:spPr>
          <a:xfrm>
            <a:off x="5502309" y="1061556"/>
            <a:ext cx="1939602" cy="17470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A0BA54-F80F-4710-8E5C-E9194E253258}"/>
              </a:ext>
            </a:extLst>
          </p:cNvPr>
          <p:cNvSpPr/>
          <p:nvPr/>
        </p:nvSpPr>
        <p:spPr>
          <a:xfrm>
            <a:off x="3485981" y="325073"/>
            <a:ext cx="3922545" cy="60435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mux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612CB4-C044-4982-9992-58F312E319B1}"/>
              </a:ext>
            </a:extLst>
          </p:cNvPr>
          <p:cNvSpPr/>
          <p:nvPr/>
        </p:nvSpPr>
        <p:spPr>
          <a:xfrm>
            <a:off x="6287204" y="2940687"/>
            <a:ext cx="1121323" cy="17218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9A1685-5A45-48ED-8D86-FA4EDA25B4FF}"/>
              </a:ext>
            </a:extLst>
          </p:cNvPr>
          <p:cNvSpPr/>
          <p:nvPr/>
        </p:nvSpPr>
        <p:spPr>
          <a:xfrm>
            <a:off x="3453995" y="1061556"/>
            <a:ext cx="1939602" cy="17470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460CBA-C67D-41DA-A871-57C29B65AEA0}"/>
              </a:ext>
            </a:extLst>
          </p:cNvPr>
          <p:cNvSpPr/>
          <p:nvPr/>
        </p:nvSpPr>
        <p:spPr>
          <a:xfrm>
            <a:off x="7553240" y="325073"/>
            <a:ext cx="1939603" cy="17470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127105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BC3A8C2-B49C-4E13-BD99-A4F572DBFB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15845" y="1111183"/>
            <a:ext cx="7688213" cy="4064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6E8162-DC55-4F3F-80D6-B07DD09B2ABF}"/>
              </a:ext>
            </a:extLst>
          </p:cNvPr>
          <p:cNvSpPr txBox="1"/>
          <p:nvPr/>
        </p:nvSpPr>
        <p:spPr>
          <a:xfrm>
            <a:off x="2314961" y="1111183"/>
            <a:ext cx="945961" cy="36933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A[3]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2037BE-C35B-4570-B241-661155628377}"/>
              </a:ext>
            </a:extLst>
          </p:cNvPr>
          <p:cNvSpPr txBox="1"/>
          <p:nvPr/>
        </p:nvSpPr>
        <p:spPr>
          <a:xfrm>
            <a:off x="4195493" y="1020302"/>
            <a:ext cx="945961" cy="36933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A[2]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1D3E6D-BB37-4938-AED9-40AF59E79D25}"/>
              </a:ext>
            </a:extLst>
          </p:cNvPr>
          <p:cNvSpPr txBox="1"/>
          <p:nvPr/>
        </p:nvSpPr>
        <p:spPr>
          <a:xfrm>
            <a:off x="5965570" y="1020302"/>
            <a:ext cx="945961" cy="36933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A[1]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C2D77E-3948-4CE8-927A-2946334697B4}"/>
              </a:ext>
            </a:extLst>
          </p:cNvPr>
          <p:cNvSpPr txBox="1"/>
          <p:nvPr/>
        </p:nvSpPr>
        <p:spPr>
          <a:xfrm>
            <a:off x="7844704" y="992197"/>
            <a:ext cx="945961" cy="36933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A[0]</a:t>
            </a:r>
          </a:p>
        </p:txBody>
      </p:sp>
    </p:spTree>
    <p:extLst>
      <p:ext uri="{BB962C8B-B14F-4D97-AF65-F5344CB8AC3E}">
        <p14:creationId xmlns:p14="http://schemas.microsoft.com/office/powerpoint/2010/main" val="239036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wo's Complement Number - an overview | ScienceDirect Topics">
            <a:extLst>
              <a:ext uri="{FF2B5EF4-FFF2-40B4-BE49-F238E27FC236}">
                <a16:creationId xmlns:a16="http://schemas.microsoft.com/office/drawing/2014/main" id="{C02E4164-413D-47D0-8943-58A0B374AE3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2085975"/>
            <a:ext cx="4133850" cy="26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142407-88C5-4979-879F-2EB639B1DD05}"/>
              </a:ext>
            </a:extLst>
          </p:cNvPr>
          <p:cNvSpPr txBox="1"/>
          <p:nvPr/>
        </p:nvSpPr>
        <p:spPr>
          <a:xfrm>
            <a:off x="3986598" y="2085975"/>
            <a:ext cx="1599814" cy="21544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A[3]  A[2]  A[1]  A[0]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7AF909-7530-4A68-B6EA-110D2A4D73B0}"/>
              </a:ext>
            </a:extLst>
          </p:cNvPr>
          <p:cNvSpPr txBox="1"/>
          <p:nvPr/>
        </p:nvSpPr>
        <p:spPr>
          <a:xfrm>
            <a:off x="5529648" y="2019300"/>
            <a:ext cx="1599814" cy="21544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B[3]      B[2]        B[1]          B[0]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E21FAA-6531-48B5-8AD0-867DA623FACA}"/>
              </a:ext>
            </a:extLst>
          </p:cNvPr>
          <p:cNvSpPr txBox="1"/>
          <p:nvPr/>
        </p:nvSpPr>
        <p:spPr>
          <a:xfrm>
            <a:off x="7548948" y="2301419"/>
            <a:ext cx="1599814" cy="21544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170C1B-5EEE-4E5F-AA3F-4D4573DE935A}"/>
              </a:ext>
            </a:extLst>
          </p:cNvPr>
          <p:cNvSpPr txBox="1"/>
          <p:nvPr/>
        </p:nvSpPr>
        <p:spPr>
          <a:xfrm>
            <a:off x="4881947" y="4623257"/>
            <a:ext cx="1599814" cy="21544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CO          Y[3]  Y[2]  Y[1]   Y[0]</a:t>
            </a:r>
          </a:p>
        </p:txBody>
      </p:sp>
    </p:spTree>
    <p:extLst>
      <p:ext uri="{BB962C8B-B14F-4D97-AF65-F5344CB8AC3E}">
        <p14:creationId xmlns:p14="http://schemas.microsoft.com/office/powerpoint/2010/main" val="302887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11D8CD17-9F40-4220-880C-BFF256231694}"/>
              </a:ext>
            </a:extLst>
          </p:cNvPr>
          <p:cNvSpPr/>
          <p:nvPr/>
        </p:nvSpPr>
        <p:spPr>
          <a:xfrm>
            <a:off x="4741123" y="2312885"/>
            <a:ext cx="2179794" cy="111752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3A04ED-B07B-4ACE-BABB-CE45EE4019CC}"/>
              </a:ext>
            </a:extLst>
          </p:cNvPr>
          <p:cNvSpPr/>
          <p:nvPr/>
        </p:nvSpPr>
        <p:spPr>
          <a:xfrm>
            <a:off x="3664436" y="1383752"/>
            <a:ext cx="4479574" cy="302046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3019A3-BE03-4D67-B574-2A4145292F24}"/>
              </a:ext>
            </a:extLst>
          </p:cNvPr>
          <p:cNvCxnSpPr>
            <a:cxnSpLocks/>
          </p:cNvCxnSpPr>
          <p:nvPr/>
        </p:nvCxnSpPr>
        <p:spPr>
          <a:xfrm>
            <a:off x="2874171" y="3155020"/>
            <a:ext cx="186695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7B0103-670C-46BF-9F0A-5C37E96CC8BF}"/>
              </a:ext>
            </a:extLst>
          </p:cNvPr>
          <p:cNvCxnSpPr>
            <a:cxnSpLocks/>
          </p:cNvCxnSpPr>
          <p:nvPr/>
        </p:nvCxnSpPr>
        <p:spPr>
          <a:xfrm>
            <a:off x="6920917" y="3148096"/>
            <a:ext cx="2013358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B49F9E2-3426-40C8-822B-C630DB9408F6}"/>
              </a:ext>
            </a:extLst>
          </p:cNvPr>
          <p:cNvSpPr txBox="1"/>
          <p:nvPr/>
        </p:nvSpPr>
        <p:spPr>
          <a:xfrm>
            <a:off x="2878587" y="2712326"/>
            <a:ext cx="945961" cy="33855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input</a:t>
            </a:r>
            <a:r>
              <a:rPr lang="en-US" sz="800" dirty="0"/>
              <a:t> 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C961A8-3C2D-49BE-820A-73C8A9D7EA3F}"/>
              </a:ext>
            </a:extLst>
          </p:cNvPr>
          <p:cNvSpPr txBox="1"/>
          <p:nvPr/>
        </p:nvSpPr>
        <p:spPr>
          <a:xfrm>
            <a:off x="5373843" y="655578"/>
            <a:ext cx="945961" cy="33855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vdd</a:t>
            </a:r>
            <a:endParaRPr lang="en-US" sz="4400" dirty="0"/>
          </a:p>
        </p:txBody>
      </p:sp>
      <p:pic>
        <p:nvPicPr>
          <p:cNvPr id="1026" name="Picture 2" descr="DaveCAD: Representation for a MOSFET?">
            <a:extLst>
              <a:ext uri="{FF2B5EF4-FFF2-40B4-BE49-F238E27FC236}">
                <a16:creationId xmlns:a16="http://schemas.microsoft.com/office/drawing/2014/main" id="{DBF89804-AF66-4FCB-BB20-D6BE0106A7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69" r="55760"/>
          <a:stretch/>
        </p:blipFill>
        <p:spPr bwMode="auto">
          <a:xfrm flipV="1">
            <a:off x="5261491" y="1533856"/>
            <a:ext cx="718355" cy="57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F8107F6-E16D-46C8-BD59-138A47853449}"/>
              </a:ext>
            </a:extLst>
          </p:cNvPr>
          <p:cNvSpPr txBox="1"/>
          <p:nvPr/>
        </p:nvSpPr>
        <p:spPr>
          <a:xfrm>
            <a:off x="8276590" y="2733068"/>
            <a:ext cx="945961" cy="33855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output</a:t>
            </a:r>
            <a:r>
              <a:rPr lang="en-US" sz="800" dirty="0"/>
              <a:t> 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D532CC4-184B-46FD-A736-C5F7119F21E9}"/>
              </a:ext>
            </a:extLst>
          </p:cNvPr>
          <p:cNvCxnSpPr>
            <a:cxnSpLocks/>
          </p:cNvCxnSpPr>
          <p:nvPr/>
        </p:nvCxnSpPr>
        <p:spPr>
          <a:xfrm flipV="1">
            <a:off x="5888399" y="790265"/>
            <a:ext cx="0" cy="82181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66FA77-EF37-47B3-A28E-1F79CE44FCD3}"/>
              </a:ext>
            </a:extLst>
          </p:cNvPr>
          <p:cNvCxnSpPr>
            <a:cxnSpLocks/>
          </p:cNvCxnSpPr>
          <p:nvPr/>
        </p:nvCxnSpPr>
        <p:spPr>
          <a:xfrm flipV="1">
            <a:off x="2924971" y="1826700"/>
            <a:ext cx="2387322" cy="144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3603F45-13A0-46FA-B943-18FDAD8B649C}"/>
              </a:ext>
            </a:extLst>
          </p:cNvPr>
          <p:cNvCxnSpPr>
            <a:cxnSpLocks/>
          </p:cNvCxnSpPr>
          <p:nvPr/>
        </p:nvCxnSpPr>
        <p:spPr>
          <a:xfrm flipV="1">
            <a:off x="5888399" y="1972034"/>
            <a:ext cx="0" cy="33936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728745E-5D45-4038-BDD0-42244A2DF332}"/>
              </a:ext>
            </a:extLst>
          </p:cNvPr>
          <p:cNvSpPr txBox="1"/>
          <p:nvPr/>
        </p:nvSpPr>
        <p:spPr>
          <a:xfrm>
            <a:off x="5579824" y="2278640"/>
            <a:ext cx="945961" cy="246221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vdd</a:t>
            </a:r>
            <a:endParaRPr lang="en-US"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E094D8-2ECC-4FDB-A923-961670F327AC}"/>
              </a:ext>
            </a:extLst>
          </p:cNvPr>
          <p:cNvSpPr txBox="1"/>
          <p:nvPr/>
        </p:nvSpPr>
        <p:spPr>
          <a:xfrm>
            <a:off x="2906408" y="1457350"/>
            <a:ext cx="945961" cy="33855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en</a:t>
            </a:r>
            <a:endParaRPr lang="en-US" sz="440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8A35647-49E6-45C5-BC46-D70B9855064F}"/>
              </a:ext>
            </a:extLst>
          </p:cNvPr>
          <p:cNvCxnSpPr>
            <a:cxnSpLocks/>
          </p:cNvCxnSpPr>
          <p:nvPr/>
        </p:nvCxnSpPr>
        <p:spPr>
          <a:xfrm flipV="1">
            <a:off x="5648018" y="3429000"/>
            <a:ext cx="0" cy="156255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F9A4E74-2C68-4482-8310-486390F0A506}"/>
              </a:ext>
            </a:extLst>
          </p:cNvPr>
          <p:cNvSpPr txBox="1"/>
          <p:nvPr/>
        </p:nvSpPr>
        <p:spPr>
          <a:xfrm>
            <a:off x="5147689" y="4815936"/>
            <a:ext cx="945961" cy="33855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gnd</a:t>
            </a:r>
            <a:endParaRPr lang="en-US" sz="4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C25A4C-3567-459C-B4F6-FEC15BB6813D}"/>
              </a:ext>
            </a:extLst>
          </p:cNvPr>
          <p:cNvSpPr txBox="1"/>
          <p:nvPr/>
        </p:nvSpPr>
        <p:spPr>
          <a:xfrm>
            <a:off x="5415418" y="2683093"/>
            <a:ext cx="1550608" cy="33855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logic</a:t>
            </a:r>
            <a:endParaRPr lang="en-US" sz="4400" dirty="0"/>
          </a:p>
        </p:txBody>
      </p:sp>
      <p:pic>
        <p:nvPicPr>
          <p:cNvPr id="48" name="Picture 2" descr="DaveCAD: Representation for a MOSFET?">
            <a:extLst>
              <a:ext uri="{FF2B5EF4-FFF2-40B4-BE49-F238E27FC236}">
                <a16:creationId xmlns:a16="http://schemas.microsoft.com/office/drawing/2014/main" id="{27EFF034-91A6-428A-8095-A16F52F8E3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10" t="34770" r="-173" b="445"/>
          <a:stretch/>
        </p:blipFill>
        <p:spPr bwMode="auto">
          <a:xfrm flipV="1">
            <a:off x="6675400" y="3483613"/>
            <a:ext cx="743183" cy="72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C1A0143-C996-4203-9591-1D50E7F206E2}"/>
              </a:ext>
            </a:extLst>
          </p:cNvPr>
          <p:cNvCxnSpPr>
            <a:cxnSpLocks/>
          </p:cNvCxnSpPr>
          <p:nvPr/>
        </p:nvCxnSpPr>
        <p:spPr>
          <a:xfrm>
            <a:off x="5648018" y="4283883"/>
            <a:ext cx="166278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899DA66-C4E4-4410-813B-74EA3ED9F84E}"/>
              </a:ext>
            </a:extLst>
          </p:cNvPr>
          <p:cNvCxnSpPr>
            <a:cxnSpLocks/>
          </p:cNvCxnSpPr>
          <p:nvPr/>
        </p:nvCxnSpPr>
        <p:spPr>
          <a:xfrm flipV="1">
            <a:off x="7310799" y="4033838"/>
            <a:ext cx="0" cy="2500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9DA7542-0A5B-4D0C-8CA5-F0BEB50074DA}"/>
              </a:ext>
            </a:extLst>
          </p:cNvPr>
          <p:cNvCxnSpPr>
            <a:cxnSpLocks/>
          </p:cNvCxnSpPr>
          <p:nvPr/>
        </p:nvCxnSpPr>
        <p:spPr>
          <a:xfrm flipV="1">
            <a:off x="7310799" y="3155020"/>
            <a:ext cx="0" cy="45361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DF88CFF-92BD-49DD-85DB-052E67A82E94}"/>
              </a:ext>
            </a:extLst>
          </p:cNvPr>
          <p:cNvCxnSpPr>
            <a:cxnSpLocks/>
          </p:cNvCxnSpPr>
          <p:nvPr/>
        </p:nvCxnSpPr>
        <p:spPr>
          <a:xfrm>
            <a:off x="4163377" y="3863628"/>
            <a:ext cx="260184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1FC6179-FE04-4F7A-90FC-F437020D4895}"/>
              </a:ext>
            </a:extLst>
          </p:cNvPr>
          <p:cNvCxnSpPr>
            <a:cxnSpLocks/>
          </p:cNvCxnSpPr>
          <p:nvPr/>
        </p:nvCxnSpPr>
        <p:spPr>
          <a:xfrm flipV="1">
            <a:off x="4163377" y="1831650"/>
            <a:ext cx="0" cy="204144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CFDD309-5148-412D-9296-F89E25ED59B6}"/>
              </a:ext>
            </a:extLst>
          </p:cNvPr>
          <p:cNvSpPr txBox="1"/>
          <p:nvPr/>
        </p:nvSpPr>
        <p:spPr>
          <a:xfrm>
            <a:off x="5415418" y="3204408"/>
            <a:ext cx="945961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gnd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0204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F4B7A97-AEE5-4E10-A9D4-560D32575E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95370" y="1577022"/>
            <a:ext cx="5001260" cy="37039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27BB23-061F-4801-8C4D-93947223B8BD}"/>
              </a:ext>
            </a:extLst>
          </p:cNvPr>
          <p:cNvSpPr txBox="1"/>
          <p:nvPr/>
        </p:nvSpPr>
        <p:spPr>
          <a:xfrm>
            <a:off x="3824162" y="5133339"/>
            <a:ext cx="494916" cy="21544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Y[0]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1D71D7-2E64-49E6-BFD6-61520CFDA2C3}"/>
              </a:ext>
            </a:extLst>
          </p:cNvPr>
          <p:cNvSpPr txBox="1"/>
          <p:nvPr/>
        </p:nvSpPr>
        <p:spPr>
          <a:xfrm>
            <a:off x="4614352" y="5108891"/>
            <a:ext cx="567248" cy="21544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Y[1]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534B0-D864-4A9F-8363-10B93723963C}"/>
              </a:ext>
            </a:extLst>
          </p:cNvPr>
          <p:cNvSpPr txBox="1"/>
          <p:nvPr/>
        </p:nvSpPr>
        <p:spPr>
          <a:xfrm>
            <a:off x="5581140" y="5065533"/>
            <a:ext cx="567248" cy="21544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Y[2]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0FED72-673A-4413-8D4C-AC18C1FAB1D0}"/>
              </a:ext>
            </a:extLst>
          </p:cNvPr>
          <p:cNvSpPr txBox="1"/>
          <p:nvPr/>
        </p:nvSpPr>
        <p:spPr>
          <a:xfrm>
            <a:off x="6760115" y="5087212"/>
            <a:ext cx="567248" cy="21544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Y[3]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291F10-2976-4241-9BA6-3B5F2ED74088}"/>
              </a:ext>
            </a:extLst>
          </p:cNvPr>
          <p:cNvSpPr txBox="1"/>
          <p:nvPr/>
        </p:nvSpPr>
        <p:spPr>
          <a:xfrm>
            <a:off x="3824162" y="1533664"/>
            <a:ext cx="370013" cy="21544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A[0]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ACCE94-2F07-48BF-AB07-0F25C8049689}"/>
              </a:ext>
            </a:extLst>
          </p:cNvPr>
          <p:cNvSpPr txBox="1"/>
          <p:nvPr/>
        </p:nvSpPr>
        <p:spPr>
          <a:xfrm>
            <a:off x="4157537" y="1527453"/>
            <a:ext cx="370013" cy="21544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B[0]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78029F-99B5-459B-91B2-7905FA63F732}"/>
              </a:ext>
            </a:extLst>
          </p:cNvPr>
          <p:cNvSpPr txBox="1"/>
          <p:nvPr/>
        </p:nvSpPr>
        <p:spPr>
          <a:xfrm>
            <a:off x="4528155" y="1549132"/>
            <a:ext cx="370013" cy="21544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A[1]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768711-1E6E-45D7-A46E-476A54B112CE}"/>
              </a:ext>
            </a:extLst>
          </p:cNvPr>
          <p:cNvSpPr txBox="1"/>
          <p:nvPr/>
        </p:nvSpPr>
        <p:spPr>
          <a:xfrm>
            <a:off x="5521930" y="1506885"/>
            <a:ext cx="370013" cy="21544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A[2]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4D57C-9567-4B62-A424-EAA59B99AB84}"/>
              </a:ext>
            </a:extLst>
          </p:cNvPr>
          <p:cNvSpPr txBox="1"/>
          <p:nvPr/>
        </p:nvSpPr>
        <p:spPr>
          <a:xfrm>
            <a:off x="6701316" y="1514714"/>
            <a:ext cx="370013" cy="21544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A[3]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B65453-BC40-4BB7-9EAE-D3A06C0B4107}"/>
              </a:ext>
            </a:extLst>
          </p:cNvPr>
          <p:cNvSpPr txBox="1"/>
          <p:nvPr/>
        </p:nvSpPr>
        <p:spPr>
          <a:xfrm>
            <a:off x="4910742" y="1527453"/>
            <a:ext cx="370013" cy="21544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B[1]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87FD47-7184-4A44-B6DA-86E97B600D5A}"/>
              </a:ext>
            </a:extLst>
          </p:cNvPr>
          <p:cNvSpPr txBox="1"/>
          <p:nvPr/>
        </p:nvSpPr>
        <p:spPr>
          <a:xfrm>
            <a:off x="5896195" y="1536432"/>
            <a:ext cx="370013" cy="21544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B[2]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6B465D-E6D7-4468-BB78-FC7AA8AAA220}"/>
              </a:ext>
            </a:extLst>
          </p:cNvPr>
          <p:cNvSpPr txBox="1"/>
          <p:nvPr/>
        </p:nvSpPr>
        <p:spPr>
          <a:xfrm>
            <a:off x="7142356" y="1519546"/>
            <a:ext cx="370013" cy="21544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B[3]</a:t>
            </a:r>
          </a:p>
        </p:txBody>
      </p:sp>
    </p:spTree>
    <p:extLst>
      <p:ext uri="{BB962C8B-B14F-4D97-AF65-F5344CB8AC3E}">
        <p14:creationId xmlns:p14="http://schemas.microsoft.com/office/powerpoint/2010/main" val="1798884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13B498-9FD7-4C2C-A663-86B4F1E360F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89"/>
          <a:stretch/>
        </p:blipFill>
        <p:spPr bwMode="auto">
          <a:xfrm>
            <a:off x="3623944" y="1497330"/>
            <a:ext cx="4173855" cy="38176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44F2AA-06DC-461F-AE50-BCF0DD2E8243}"/>
              </a:ext>
            </a:extLst>
          </p:cNvPr>
          <p:cNvSpPr txBox="1"/>
          <p:nvPr/>
        </p:nvSpPr>
        <p:spPr>
          <a:xfrm>
            <a:off x="3938462" y="5152389"/>
            <a:ext cx="494916" cy="21544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Y[0]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5F773-1BC3-48DF-879B-7EED25A4C40C}"/>
              </a:ext>
            </a:extLst>
          </p:cNvPr>
          <p:cNvSpPr txBox="1"/>
          <p:nvPr/>
        </p:nvSpPr>
        <p:spPr>
          <a:xfrm>
            <a:off x="4728652" y="5127941"/>
            <a:ext cx="567248" cy="21544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Y[1]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21A776-3ED1-484F-B364-80987D21980A}"/>
              </a:ext>
            </a:extLst>
          </p:cNvPr>
          <p:cNvSpPr txBox="1"/>
          <p:nvPr/>
        </p:nvSpPr>
        <p:spPr>
          <a:xfrm>
            <a:off x="5695440" y="5084583"/>
            <a:ext cx="567248" cy="21544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Y[2]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8AF1DF-BF73-4233-9BFB-DECABC9638FD}"/>
              </a:ext>
            </a:extLst>
          </p:cNvPr>
          <p:cNvSpPr txBox="1"/>
          <p:nvPr/>
        </p:nvSpPr>
        <p:spPr>
          <a:xfrm>
            <a:off x="6874415" y="5106262"/>
            <a:ext cx="567248" cy="21544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Y[3]</a:t>
            </a:r>
          </a:p>
        </p:txBody>
      </p:sp>
    </p:spTree>
    <p:extLst>
      <p:ext uri="{BB962C8B-B14F-4D97-AF65-F5344CB8AC3E}">
        <p14:creationId xmlns:p14="http://schemas.microsoft.com/office/powerpoint/2010/main" val="2526712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649</Words>
  <Application>Microsoft Office PowerPoint</Application>
  <PresentationFormat>Widescreen</PresentationFormat>
  <Paragraphs>211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Chaim Gruda</dc:creator>
  <cp:lastModifiedBy>Chaim Gruda</cp:lastModifiedBy>
  <cp:revision>28</cp:revision>
  <dcterms:created xsi:type="dcterms:W3CDTF">2021-05-20T18:16:23Z</dcterms:created>
  <dcterms:modified xsi:type="dcterms:W3CDTF">2021-05-21T16:59:21Z</dcterms:modified>
</cp:coreProperties>
</file>