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4b14b1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4b14b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c4b14b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c4b14b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c4b14b1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c4b14b1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 of the Politics </a:t>
            </a:r>
            <a:r>
              <a:rPr lang="en"/>
              <a:t>Subreddit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 Sanders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data form the Politics Subreddit from both the Top and Controversial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Tokenize Text in </a:t>
            </a:r>
            <a:r>
              <a:rPr lang="en"/>
              <a:t>Title</a:t>
            </a:r>
            <a:r>
              <a:rPr lang="en"/>
              <a:t> and URL to look for common phrases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model to show what combination of phrases, words, and websites are associated with higher scores and are more likely to appear in Top or Controversial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</a:t>
            </a:r>
            <a:r>
              <a:rPr lang="en"/>
              <a:t>Shiny</a:t>
            </a:r>
            <a:r>
              <a:rPr lang="en"/>
              <a:t> Dashboard to help visualize the data and allow people to predict outcomes of using certain word and </a:t>
            </a:r>
            <a:r>
              <a:rPr lang="en"/>
              <a:t>urls</a:t>
            </a:r>
            <a:r>
              <a:rPr lang="en"/>
              <a:t> in a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Controversial</a:t>
            </a:r>
            <a:r>
              <a:rPr lang="en" sz="2600"/>
              <a:t> tends to have lower scores and comments than Top</a:t>
            </a:r>
            <a:endParaRPr sz="2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82250"/>
            <a:ext cx="84075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A: Number of Comments, Blue is Top, Orange is Controversial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B: Score for Top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C: Score for Controversial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By mixing Top and Controversial we get a good mix of high and low </a:t>
            </a:r>
            <a:r>
              <a:rPr lang="en" sz="1400"/>
              <a:t>scoring</a:t>
            </a:r>
            <a:r>
              <a:rPr lang="en" sz="1400"/>
              <a:t> post, however this causes score and category to be strongly related. This is why these features will be part of our outcome variables only, and will not be used in Prediction.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5" y="2821405"/>
            <a:ext cx="2938050" cy="192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575" y="2806100"/>
            <a:ext cx="2938050" cy="19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035" y="2828875"/>
            <a:ext cx="2938050" cy="19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705499" y="2908350"/>
            <a:ext cx="345176" cy="406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</a:t>
            </a:r>
          </a:p>
        </p:txBody>
      </p:sp>
      <p:sp>
        <p:nvSpPr>
          <p:cNvPr id="77" name="Google Shape;77;p15"/>
          <p:cNvSpPr/>
          <p:nvPr/>
        </p:nvSpPr>
        <p:spPr>
          <a:xfrm>
            <a:off x="5669712" y="2893563"/>
            <a:ext cx="291300" cy="436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</a:t>
            </a:r>
          </a:p>
        </p:txBody>
      </p:sp>
      <p:sp>
        <p:nvSpPr>
          <p:cNvPr id="78" name="Google Shape;78;p15"/>
          <p:cNvSpPr/>
          <p:nvPr/>
        </p:nvSpPr>
        <p:spPr>
          <a:xfrm>
            <a:off x="8472225" y="2952722"/>
            <a:ext cx="291326" cy="3626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Domains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753300"/>
            <a:ext cx="3999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('thehill.com', 106),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('newsweek.com', 69),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('washingtonpost.com', 65),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('self.politics', 41),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('businessinsider.com', 37),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('cnbc.com', 35),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('cnn.com', 34),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('independent.co.uk', 30),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('thinkprogress.org', 28),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('commondreams.org', 27),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('nytimes.com', 26),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('huffingtonpost.com', 24),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('lawandcrime.com', 23),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('vox.com', 22),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('theweek.com', 18),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714650"/>
            <a:ext cx="3999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Controversial: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('thehill.com', 98),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('washingtonpost.com', 45),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('politico.com', 32),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('thedailybeast.com', 28),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('commondreams.org', 26),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('cnn.com', 26),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('theintercept.com', 26),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('washingtontimes.com', 25),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('newsweek.com', 23),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('nytimes.com', 22),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('rightwingwatch.org', 20),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('theguardian.com', 20),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('nypost.com', 18),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('washingtonexaminer.com', 16),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('jacobinmag.com', 16),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