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2" r:id="rId6"/>
    <p:sldId id="263" r:id="rId7"/>
    <p:sldId id="264" r:id="rId8"/>
    <p:sldId id="265" r:id="rId9"/>
    <p:sldId id="269" r:id="rId10"/>
    <p:sldId id="268" r:id="rId11"/>
    <p:sldId id="270" r:id="rId12"/>
    <p:sldId id="271" r:id="rId13"/>
    <p:sldId id="273" r:id="rId14"/>
    <p:sldId id="260" r:id="rId15"/>
    <p:sldId id="274" r:id="rId16"/>
    <p:sldId id="275"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8">
          <p15:clr>
            <a:srgbClr val="A4A3A4"/>
          </p15:clr>
        </p15:guide>
        <p15:guide id="2" orient="horz" pos="3929">
          <p15:clr>
            <a:srgbClr val="A4A3A4"/>
          </p15:clr>
        </p15:guide>
        <p15:guide id="3" pos="438">
          <p15:clr>
            <a:srgbClr val="A4A3A4"/>
          </p15:clr>
        </p15:guide>
        <p15:guide id="4" pos="72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FFFF"/>
    <a:srgbClr val="00E4CE"/>
    <a:srgbClr val="1D273B"/>
    <a:srgbClr val="66666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3837" autoAdjust="0"/>
  </p:normalViewPr>
  <p:slideViewPr>
    <p:cSldViewPr snapToGrid="0" showGuides="1">
      <p:cViewPr varScale="1">
        <p:scale>
          <a:sx n="116" d="100"/>
          <a:sy n="116" d="100"/>
        </p:scale>
        <p:origin x="486" y="102"/>
      </p:cViewPr>
      <p:guideLst>
        <p:guide orient="horz" pos="348"/>
        <p:guide orient="horz" pos="3929"/>
        <p:guide pos="438"/>
        <p:guide pos="7265"/>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40A40-8FE2-409E-A682-0B22879EDE8B}" type="datetimeFigureOut">
              <a:rPr lang="zh-CN" altLang="en-US" smtClean="0"/>
              <a:t>2018/3/3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4E26D-CBED-4235-A535-488C330125D6}" type="slidenum">
              <a:rPr lang="zh-CN" altLang="en-US" smtClean="0"/>
              <a:t>‹#›</a:t>
            </a:fld>
            <a:endParaRPr lang="zh-CN" altLang="en-US"/>
          </a:p>
        </p:txBody>
      </p:sp>
    </p:spTree>
    <p:extLst>
      <p:ext uri="{BB962C8B-B14F-4D97-AF65-F5344CB8AC3E}">
        <p14:creationId xmlns:p14="http://schemas.microsoft.com/office/powerpoint/2010/main" val="316623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私人订制请加</a:t>
            </a:r>
            <a:r>
              <a:rPr lang="en-US" altLang="zh-CN" dirty="0"/>
              <a:t>QQ</a:t>
            </a:r>
            <a:r>
              <a:rPr lang="zh-CN" altLang="en-US" dirty="0"/>
              <a:t>：</a:t>
            </a:r>
            <a:r>
              <a:rPr lang="en-US" altLang="zh-CN" dirty="0"/>
              <a:t>407149051 </a:t>
            </a:r>
            <a:r>
              <a:rPr lang="zh-CN" altLang="en-US" dirty="0"/>
              <a:t>或微信</a:t>
            </a:r>
            <a:r>
              <a:rPr lang="en-US" altLang="zh-CN" dirty="0"/>
              <a:t>:18672765781</a:t>
            </a:r>
            <a:endParaRPr lang="zh-CN" altLang="en-US" dirty="0"/>
          </a:p>
        </p:txBody>
      </p:sp>
      <p:sp>
        <p:nvSpPr>
          <p:cNvPr id="4" name="灯片编号占位符 3"/>
          <p:cNvSpPr>
            <a:spLocks noGrp="1"/>
          </p:cNvSpPr>
          <p:nvPr>
            <p:ph type="sldNum" sz="quarter" idx="10"/>
          </p:nvPr>
        </p:nvSpPr>
        <p:spPr/>
        <p:txBody>
          <a:bodyPr/>
          <a:lstStyle/>
          <a:p>
            <a:fld id="{3354E26D-CBED-4235-A535-488C330125D6}" type="slidenum">
              <a:rPr lang="zh-CN" altLang="en-US" smtClean="0"/>
              <a:t>1</a:t>
            </a:fld>
            <a:endParaRPr lang="zh-CN" altLang="en-US"/>
          </a:p>
        </p:txBody>
      </p:sp>
    </p:spTree>
    <p:extLst>
      <p:ext uri="{BB962C8B-B14F-4D97-AF65-F5344CB8AC3E}">
        <p14:creationId xmlns:p14="http://schemas.microsoft.com/office/powerpoint/2010/main" val="19503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54E26D-CBED-4235-A535-488C330125D6}" type="slidenum">
              <a:rPr lang="zh-CN" altLang="en-US" smtClean="0"/>
              <a:t>11</a:t>
            </a:fld>
            <a:endParaRPr lang="zh-CN" altLang="en-US"/>
          </a:p>
        </p:txBody>
      </p:sp>
    </p:spTree>
    <p:extLst>
      <p:ext uri="{BB962C8B-B14F-4D97-AF65-F5344CB8AC3E}">
        <p14:creationId xmlns:p14="http://schemas.microsoft.com/office/powerpoint/2010/main" val="147095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54E26D-CBED-4235-A535-488C330125D6}" type="slidenum">
              <a:rPr lang="zh-CN" altLang="en-US" smtClean="0"/>
              <a:t>12</a:t>
            </a:fld>
            <a:endParaRPr lang="zh-CN" altLang="en-US"/>
          </a:p>
        </p:txBody>
      </p:sp>
    </p:spTree>
    <p:extLst>
      <p:ext uri="{BB962C8B-B14F-4D97-AF65-F5344CB8AC3E}">
        <p14:creationId xmlns:p14="http://schemas.microsoft.com/office/powerpoint/2010/main" val="119106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24B939-3CD5-48CF-8153-9B4C12D4E414}" type="datetimeFigureOut">
              <a:rPr lang="zh-CN" altLang="en-US" smtClean="0"/>
              <a:t>2018/3/3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EE8A0-EBC6-4D14-8FAF-AD77BF802B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4B939-3CD5-48CF-8153-9B4C12D4E414}" type="datetimeFigureOut">
              <a:rPr lang="zh-CN" altLang="en-US" smtClean="0"/>
              <a:t>2018/3/3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EE8A0-EBC6-4D14-8FAF-AD77BF802B7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 name="矩形 3"/>
          <p:cNvSpPr/>
          <p:nvPr/>
        </p:nvSpPr>
        <p:spPr>
          <a:xfrm>
            <a:off x="0" y="6096000"/>
            <a:ext cx="12192000" cy="762000"/>
          </a:xfrm>
          <a:prstGeom prst="rect">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47950" y="2290989"/>
            <a:ext cx="6858000" cy="70675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慢性病跟踪监测系统</a:t>
            </a:r>
            <a:r>
              <a:rPr lang="en-US" altLang="zh-CN" sz="4000" dirty="0">
                <a:solidFill>
                  <a:schemeClr val="bg1"/>
                </a:solidFill>
                <a:latin typeface="微软雅黑" panose="020B0503020204020204" pitchFamily="34" charset="-122"/>
                <a:ea typeface="微软雅黑" panose="020B0503020204020204" pitchFamily="34" charset="-122"/>
              </a:rPr>
              <a:t> </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784742" y="1280160"/>
            <a:ext cx="585102" cy="434340"/>
          </a:xfrm>
          <a:prstGeom prst="parallelogram">
            <a:avLst>
              <a:gd name="adj" fmla="val 34320"/>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65608" y="2997611"/>
            <a:ext cx="6260784" cy="285157"/>
          </a:xfrm>
          <a:prstGeom prst="rect">
            <a:avLst/>
          </a:prstGeom>
          <a:solidFill>
            <a:srgbClr val="1D273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606800" y="3460115"/>
            <a:ext cx="4659630" cy="1476375"/>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组长：</a:t>
            </a:r>
            <a:r>
              <a:rPr lang="en-US" altLang="zh-CN" dirty="0">
                <a:solidFill>
                  <a:schemeClr val="bg1"/>
                </a:solidFill>
                <a:latin typeface="微软雅黑" panose="020B0503020204020204" pitchFamily="34" charset="-122"/>
                <a:ea typeface="微软雅黑" panose="020B0503020204020204" pitchFamily="34" charset="-122"/>
              </a:rPr>
              <a:t>15061029</a:t>
            </a:r>
            <a:r>
              <a:rPr lang="zh-CN" altLang="en-US" dirty="0">
                <a:solidFill>
                  <a:schemeClr val="bg1"/>
                </a:solidFill>
                <a:latin typeface="微软雅黑" panose="020B0503020204020204" pitchFamily="34" charset="-122"/>
                <a:ea typeface="微软雅黑" panose="020B0503020204020204" pitchFamily="34" charset="-122"/>
              </a:rPr>
              <a:t>李瑞涛</a:t>
            </a:r>
          </a:p>
          <a:p>
            <a:pPr algn="ctr"/>
            <a:r>
              <a:rPr lang="zh-CN" altLang="en-US" dirty="0">
                <a:solidFill>
                  <a:schemeClr val="bg1"/>
                </a:solidFill>
                <a:latin typeface="微软雅黑" panose="020B0503020204020204" pitchFamily="34" charset="-122"/>
                <a:ea typeface="微软雅黑" panose="020B0503020204020204" pitchFamily="34" charset="-122"/>
              </a:rPr>
              <a:t>组员：</a:t>
            </a:r>
            <a:r>
              <a:rPr lang="en-US" altLang="zh-CN" dirty="0" smtClean="0">
                <a:solidFill>
                  <a:schemeClr val="bg1"/>
                </a:solidFill>
                <a:latin typeface="微软雅黑" panose="020B0503020204020204" pitchFamily="34" charset="-122"/>
                <a:ea typeface="微软雅黑" panose="020B0503020204020204" pitchFamily="34" charset="-122"/>
              </a:rPr>
              <a:t>14051202</a:t>
            </a:r>
            <a:r>
              <a:rPr lang="zh-CN" altLang="en-US" dirty="0" smtClean="0">
                <a:solidFill>
                  <a:schemeClr val="bg1"/>
                </a:solidFill>
                <a:latin typeface="微软雅黑" panose="020B0503020204020204" pitchFamily="34" charset="-122"/>
                <a:ea typeface="微软雅黑" panose="020B0503020204020204" pitchFamily="34" charset="-122"/>
              </a:rPr>
              <a:t>童</a:t>
            </a:r>
            <a:r>
              <a:rPr lang="zh-CN" altLang="en-US" dirty="0">
                <a:solidFill>
                  <a:schemeClr val="bg1"/>
                </a:solidFill>
                <a:latin typeface="微软雅黑" panose="020B0503020204020204" pitchFamily="34" charset="-122"/>
                <a:ea typeface="微软雅黑" panose="020B0503020204020204" pitchFamily="34" charset="-122"/>
              </a:rPr>
              <a:t>守玉</a:t>
            </a:r>
          </a:p>
          <a:p>
            <a:pPr algn="ctr"/>
            <a:r>
              <a:rPr lang="en-US" altLang="zh-CN" dirty="0">
                <a:solidFill>
                  <a:schemeClr val="bg1"/>
                </a:solidFill>
                <a:latin typeface="微软雅黑" panose="020B0503020204020204" pitchFamily="34" charset="-122"/>
                <a:ea typeface="微软雅黑" panose="020B0503020204020204" pitchFamily="34" charset="-122"/>
              </a:rPr>
              <a:t>       15061026</a:t>
            </a:r>
            <a:r>
              <a:rPr lang="zh-CN" altLang="en-US" dirty="0">
                <a:solidFill>
                  <a:schemeClr val="bg1"/>
                </a:solidFill>
                <a:latin typeface="微软雅黑" panose="020B0503020204020204" pitchFamily="34" charset="-122"/>
                <a:ea typeface="微软雅黑" panose="020B0503020204020204" pitchFamily="34" charset="-122"/>
              </a:rPr>
              <a:t>陈川</a:t>
            </a:r>
          </a:p>
          <a:p>
            <a:pPr algn="ctr"/>
            <a:r>
              <a:rPr lang="en-US" altLang="zh-CN" dirty="0">
                <a:solidFill>
                  <a:schemeClr val="bg1"/>
                </a:solidFill>
                <a:latin typeface="微软雅黑" panose="020B0503020204020204" pitchFamily="34" charset="-122"/>
                <a:ea typeface="微软雅黑" panose="020B0503020204020204" pitchFamily="34" charset="-122"/>
              </a:rPr>
              <a:t>          15061027</a:t>
            </a:r>
            <a:r>
              <a:rPr lang="zh-CN" altLang="en-US" dirty="0">
                <a:solidFill>
                  <a:schemeClr val="bg1"/>
                </a:solidFill>
                <a:latin typeface="微软雅黑" panose="020B0503020204020204" pitchFamily="34" charset="-122"/>
                <a:ea typeface="微软雅黑" panose="020B0503020204020204" pitchFamily="34" charset="-122"/>
              </a:rPr>
              <a:t>郑绍齐</a:t>
            </a:r>
          </a:p>
          <a:p>
            <a:pPr algn="ctr"/>
            <a:r>
              <a:rPr lang="en-US" altLang="zh-CN" dirty="0">
                <a:solidFill>
                  <a:schemeClr val="bg1"/>
                </a:solidFill>
                <a:latin typeface="微软雅黑" panose="020B0503020204020204" pitchFamily="34" charset="-122"/>
                <a:ea typeface="微软雅黑" panose="020B0503020204020204" pitchFamily="34" charset="-122"/>
              </a:rPr>
              <a:t>          15061030</a:t>
            </a:r>
            <a:r>
              <a:rPr lang="zh-CN" altLang="en-US" dirty="0">
                <a:solidFill>
                  <a:schemeClr val="bg1"/>
                </a:solidFill>
                <a:latin typeface="微软雅黑" panose="020B0503020204020204" pitchFamily="34" charset="-122"/>
                <a:ea typeface="微软雅黑" panose="020B0503020204020204" pitchFamily="34" charset="-122"/>
              </a:rPr>
              <a:t>柴雁飞</a:t>
            </a:r>
          </a:p>
        </p:txBody>
      </p:sp>
      <p:sp>
        <p:nvSpPr>
          <p:cNvPr id="19" name="矩形 9"/>
          <p:cNvSpPr/>
          <p:nvPr/>
        </p:nvSpPr>
        <p:spPr>
          <a:xfrm flipV="1">
            <a:off x="5660231" y="1331116"/>
            <a:ext cx="552450" cy="382131"/>
          </a:xfrm>
          <a:prstGeom prst="parallelogram">
            <a:avLst>
              <a:gd name="adj" fmla="val 3432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srcRect/>
          <a:stretch>
            <a:fillRect/>
          </a:stretch>
        </p:blipFill>
        <p:spPr>
          <a:xfrm>
            <a:off x="0" y="0"/>
            <a:ext cx="6135329" cy="6858000"/>
          </a:xfrm>
          <a:prstGeom prst="rect">
            <a:avLst/>
          </a:prstGeom>
        </p:spPr>
      </p:pic>
      <p:sp>
        <p:nvSpPr>
          <p:cNvPr id="5" name="矩形 4"/>
          <p:cNvSpPr/>
          <p:nvPr/>
        </p:nvSpPr>
        <p:spPr>
          <a:xfrm>
            <a:off x="695325" y="1047750"/>
            <a:ext cx="10792460" cy="4762500"/>
          </a:xfrm>
          <a:prstGeom prst="rect">
            <a:avLst/>
          </a:prstGeom>
          <a:solidFill>
            <a:srgbClr val="1D273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8926" y="1860396"/>
            <a:ext cx="4491938" cy="768350"/>
          </a:xfrm>
          <a:prstGeom prst="rect">
            <a:avLst/>
          </a:prstGeom>
          <a:noFill/>
        </p:spPr>
        <p:txBody>
          <a:bodyPr wrap="square" rtlCol="0">
            <a:spAutoFit/>
          </a:bodyPr>
          <a:lstStyle/>
          <a:p>
            <a:r>
              <a:rPr lang="zh-CN" altLang="en-US" sz="4400" dirty="0">
                <a:solidFill>
                  <a:srgbClr val="00E4CE"/>
                </a:solidFill>
                <a:latin typeface="微软雅黑" panose="020B0503020204020204" pitchFamily="34" charset="-122"/>
                <a:ea typeface="微软雅黑" panose="020B0503020204020204" pitchFamily="34" charset="-122"/>
              </a:rPr>
              <a:t>关系营销战略</a:t>
            </a:r>
          </a:p>
        </p:txBody>
      </p:sp>
      <p:cxnSp>
        <p:nvCxnSpPr>
          <p:cNvPr id="7" name="直接连接符 6"/>
          <p:cNvCxnSpPr/>
          <p:nvPr/>
        </p:nvCxnSpPr>
        <p:spPr>
          <a:xfrm>
            <a:off x="1467093" y="1719108"/>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18895" y="2776855"/>
            <a:ext cx="9744710" cy="1751965"/>
          </a:xfrm>
          <a:prstGeom prst="rect">
            <a:avLst/>
          </a:prstGeom>
          <a:noFill/>
        </p:spPr>
        <p:txBody>
          <a:bodyPr wrap="square" rtlCol="0">
            <a:spAutoFit/>
          </a:bodyPr>
          <a:lstStyle/>
          <a:p>
            <a:pP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       竞争对手、北京市政府与相关网络安全部门等所有影响公司营销的机构和群体建立良好健康的关系，使得公司能够健康、和谐、快速的取得长远的发展。</a:t>
            </a:r>
          </a:p>
          <a:p>
            <a:pP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       我们要与经销商等合作伙伴发展良好的战略合作伙伴关系，我们要秉持着双赢的原则，从长远利益出发，为我公司树立起讲诚信，守信用的良好形象，这样才能使得我们能够与合作伙伴进行长远的顺利的合作，同时吸引更多的合作伙伴，也为将来获得融资增加了可能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25" name="平行四边形 24"/>
          <p:cNvSpPr/>
          <p:nvPr/>
        </p:nvSpPr>
        <p:spPr>
          <a:xfrm>
            <a:off x="5921761" y="-569450"/>
            <a:ext cx="5988498" cy="6843250"/>
          </a:xfrm>
          <a:prstGeom prst="parallelogram">
            <a:avLst>
              <a:gd name="adj" fmla="val 46615"/>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screen"/>
          <a:srcRect/>
          <a:stretch>
            <a:fillRect/>
          </a:stretch>
        </p:blipFill>
        <p:spPr>
          <a:xfrm>
            <a:off x="5954592" y="0"/>
            <a:ext cx="6023920" cy="6843250"/>
          </a:xfrm>
          <a:custGeom>
            <a:avLst/>
            <a:gdLst>
              <a:gd name="connsiteX0" fmla="*/ 647976 w 6023920"/>
              <a:gd name="connsiteY0" fmla="*/ 5257800 h 6843250"/>
              <a:gd name="connsiteX1" fmla="*/ 3875050 w 6023920"/>
              <a:gd name="connsiteY1" fmla="*/ 5257800 h 6843250"/>
              <a:gd name="connsiteX2" fmla="*/ 3227074 w 6023920"/>
              <a:gd name="connsiteY2" fmla="*/ 6843250 h 6843250"/>
              <a:gd name="connsiteX3" fmla="*/ 0 w 6023920"/>
              <a:gd name="connsiteY3" fmla="*/ 6843250 h 6843250"/>
              <a:gd name="connsiteX4" fmla="*/ 2796846 w 6023920"/>
              <a:gd name="connsiteY4" fmla="*/ 0 h 6843250"/>
              <a:gd name="connsiteX5" fmla="*/ 6023920 w 6023920"/>
              <a:gd name="connsiteY5" fmla="*/ 0 h 6843250"/>
              <a:gd name="connsiteX6" fmla="*/ 4007408 w 6023920"/>
              <a:gd name="connsiteY6" fmla="*/ 4933950 h 6843250"/>
              <a:gd name="connsiteX7" fmla="*/ 780334 w 6023920"/>
              <a:gd name="connsiteY7" fmla="*/ 4933950 h 684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3920" h="6843250">
                <a:moveTo>
                  <a:pt x="647976" y="5257800"/>
                </a:moveTo>
                <a:lnTo>
                  <a:pt x="3875050" y="5257800"/>
                </a:lnTo>
                <a:lnTo>
                  <a:pt x="3227074" y="6843250"/>
                </a:lnTo>
                <a:lnTo>
                  <a:pt x="0" y="6843250"/>
                </a:lnTo>
                <a:close/>
                <a:moveTo>
                  <a:pt x="2796846" y="0"/>
                </a:moveTo>
                <a:lnTo>
                  <a:pt x="6023920" y="0"/>
                </a:lnTo>
                <a:lnTo>
                  <a:pt x="4007408" y="4933950"/>
                </a:lnTo>
                <a:lnTo>
                  <a:pt x="780334" y="4933950"/>
                </a:lnTo>
                <a:close/>
              </a:path>
            </a:pathLst>
          </a:custGeom>
        </p:spPr>
      </p:pic>
      <p:sp>
        <p:nvSpPr>
          <p:cNvPr id="26" name="文本框 25"/>
          <p:cNvSpPr txBox="1"/>
          <p:nvPr/>
        </p:nvSpPr>
        <p:spPr>
          <a:xfrm>
            <a:off x="771132" y="798513"/>
            <a:ext cx="4829568" cy="768350"/>
          </a:xfrm>
          <a:prstGeom prst="rect">
            <a:avLst/>
          </a:prstGeom>
          <a:noFill/>
        </p:spPr>
        <p:txBody>
          <a:bodyPr wrap="square" rtlCol="0">
            <a:spAutoFit/>
          </a:bodyPr>
          <a:lstStyle/>
          <a:p>
            <a:r>
              <a:rPr lang="zh-CN" altLang="en-US" sz="4400" dirty="0">
                <a:solidFill>
                  <a:srgbClr val="00E4CE"/>
                </a:solidFill>
                <a:latin typeface="微软雅黑" panose="020B0503020204020204" pitchFamily="34" charset="-122"/>
                <a:ea typeface="微软雅黑" panose="020B0503020204020204" pitchFamily="34" charset="-122"/>
              </a:rPr>
              <a:t>事件营销战略</a:t>
            </a:r>
          </a:p>
        </p:txBody>
      </p:sp>
      <p:cxnSp>
        <p:nvCxnSpPr>
          <p:cNvPr id="27" name="直接连接符 26"/>
          <p:cNvCxnSpPr/>
          <p:nvPr/>
        </p:nvCxnSpPr>
        <p:spPr>
          <a:xfrm>
            <a:off x="919299" y="657225"/>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70890" y="2092325"/>
            <a:ext cx="5640705" cy="2416175"/>
          </a:xfrm>
          <a:prstGeom prst="rect">
            <a:avLst/>
          </a:prstGeom>
          <a:noFill/>
        </p:spPr>
        <p:txBody>
          <a:bodyPr wrap="square" rtlCol="0">
            <a:spAutoFit/>
          </a:bodyPr>
          <a:lstStyle/>
          <a:p>
            <a:pP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       我们要充分利用好生活中发生的相关事件，来进行对市场宣传，在事件正被人们谈论的火热的时候，抓住机会，大力宣传，努力扩大市场，争取用户的爆发式增长。 例如如果有慢性病患者因为无人照顾突发疾病去世的，我们就可以趁机宣传一下我们的慢性病跟踪监测系统对于监测病人的身体情况的作用以及它的重要性。</a:t>
            </a:r>
          </a:p>
        </p:txBody>
      </p:sp>
      <p:grpSp>
        <p:nvGrpSpPr>
          <p:cNvPr id="33" name="组合 32"/>
          <p:cNvGrpSpPr/>
          <p:nvPr/>
        </p:nvGrpSpPr>
        <p:grpSpPr>
          <a:xfrm>
            <a:off x="919299" y="5543550"/>
            <a:ext cx="470450" cy="470450"/>
            <a:chOff x="6489065" y="4959350"/>
            <a:chExt cx="578485" cy="578485"/>
          </a:xfrm>
        </p:grpSpPr>
        <p:sp>
          <p:nvSpPr>
            <p:cNvPr id="34" name="椭圆 33"/>
            <p:cNvSpPr/>
            <p:nvPr/>
          </p:nvSpPr>
          <p:spPr>
            <a:xfrm>
              <a:off x="6489065"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KSO_Shape"/>
            <p:cNvSpPr/>
            <p:nvPr/>
          </p:nvSpPr>
          <p:spPr bwMode="auto">
            <a:xfrm flipH="1">
              <a:off x="6603871" y="5119688"/>
              <a:ext cx="348872" cy="257808"/>
            </a:xfrm>
            <a:custGeom>
              <a:avLst/>
              <a:gdLst>
                <a:gd name="T0" fmla="*/ 452521 w 3346"/>
                <a:gd name="T1" fmla="*/ 1329699 h 2470"/>
                <a:gd name="T2" fmla="*/ 452521 w 3346"/>
                <a:gd name="T3" fmla="*/ 562565 h 2470"/>
                <a:gd name="T4" fmla="*/ 173798 w 3346"/>
                <a:gd name="T5" fmla="*/ 732142 h 2470"/>
                <a:gd name="T6" fmla="*/ 0 w 3346"/>
                <a:gd name="T7" fmla="*/ 486121 h 2470"/>
                <a:gd name="T8" fmla="*/ 469201 w 3346"/>
                <a:gd name="T9" fmla="*/ 68369 h 2470"/>
                <a:gd name="T10" fmla="*/ 707030 w 3346"/>
                <a:gd name="T11" fmla="*/ 4307 h 2470"/>
                <a:gd name="T12" fmla="*/ 1076687 w 3346"/>
                <a:gd name="T13" fmla="*/ 0 h 2470"/>
                <a:gd name="T14" fmla="*/ 1364019 w 3346"/>
                <a:gd name="T15" fmla="*/ 78598 h 2470"/>
                <a:gd name="T16" fmla="*/ 1800397 w 3346"/>
                <a:gd name="T17" fmla="*/ 483967 h 2470"/>
                <a:gd name="T18" fmla="*/ 1628751 w 3346"/>
                <a:gd name="T19" fmla="*/ 732142 h 2470"/>
                <a:gd name="T20" fmla="*/ 1339267 w 3346"/>
                <a:gd name="T21" fmla="*/ 568487 h 2470"/>
                <a:gd name="T22" fmla="*/ 1337115 w 3346"/>
                <a:gd name="T23" fmla="*/ 1327546 h 2470"/>
                <a:gd name="T24" fmla="*/ 452521 w 3346"/>
                <a:gd name="T25" fmla="*/ 1329699 h 24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46" h="2470">
                  <a:moveTo>
                    <a:pt x="841" y="2470"/>
                  </a:moveTo>
                  <a:cubicBezTo>
                    <a:pt x="841" y="1045"/>
                    <a:pt x="841" y="1045"/>
                    <a:pt x="841" y="1045"/>
                  </a:cubicBezTo>
                  <a:cubicBezTo>
                    <a:pt x="323" y="1360"/>
                    <a:pt x="323" y="1360"/>
                    <a:pt x="323" y="1360"/>
                  </a:cubicBezTo>
                  <a:cubicBezTo>
                    <a:pt x="0" y="903"/>
                    <a:pt x="0" y="903"/>
                    <a:pt x="0" y="903"/>
                  </a:cubicBezTo>
                  <a:cubicBezTo>
                    <a:pt x="872" y="127"/>
                    <a:pt x="872" y="127"/>
                    <a:pt x="872" y="127"/>
                  </a:cubicBezTo>
                  <a:cubicBezTo>
                    <a:pt x="1314" y="8"/>
                    <a:pt x="1314" y="8"/>
                    <a:pt x="1314" y="8"/>
                  </a:cubicBezTo>
                  <a:cubicBezTo>
                    <a:pt x="1314" y="8"/>
                    <a:pt x="1633" y="330"/>
                    <a:pt x="2001" y="0"/>
                  </a:cubicBezTo>
                  <a:cubicBezTo>
                    <a:pt x="2535" y="146"/>
                    <a:pt x="2535" y="146"/>
                    <a:pt x="2535" y="146"/>
                  </a:cubicBezTo>
                  <a:cubicBezTo>
                    <a:pt x="3346" y="899"/>
                    <a:pt x="3346" y="899"/>
                    <a:pt x="3346" y="899"/>
                  </a:cubicBezTo>
                  <a:cubicBezTo>
                    <a:pt x="3027" y="1360"/>
                    <a:pt x="3027" y="1360"/>
                    <a:pt x="3027" y="1360"/>
                  </a:cubicBezTo>
                  <a:cubicBezTo>
                    <a:pt x="2489" y="1056"/>
                    <a:pt x="2489" y="1056"/>
                    <a:pt x="2489" y="1056"/>
                  </a:cubicBezTo>
                  <a:cubicBezTo>
                    <a:pt x="2485" y="2466"/>
                    <a:pt x="2485" y="2466"/>
                    <a:pt x="2485" y="2466"/>
                  </a:cubicBezTo>
                  <a:cubicBezTo>
                    <a:pt x="841" y="2470"/>
                    <a:pt x="841" y="2470"/>
                    <a:pt x="841" y="2470"/>
                  </a:cubicBezTo>
                  <a:close/>
                </a:path>
              </a:pathLst>
            </a:custGeom>
            <a:solidFill>
              <a:srgbClr val="7F7F7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6" name="组合 35"/>
          <p:cNvGrpSpPr/>
          <p:nvPr/>
        </p:nvGrpSpPr>
        <p:grpSpPr>
          <a:xfrm>
            <a:off x="1590719" y="5543550"/>
            <a:ext cx="470450" cy="470450"/>
            <a:chOff x="7360593" y="4959350"/>
            <a:chExt cx="578485" cy="578485"/>
          </a:xfrm>
        </p:grpSpPr>
        <p:sp>
          <p:nvSpPr>
            <p:cNvPr id="37" name="椭圆 36"/>
            <p:cNvSpPr/>
            <p:nvPr/>
          </p:nvSpPr>
          <p:spPr>
            <a:xfrm>
              <a:off x="7360593"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KSO_Shape"/>
            <p:cNvSpPr/>
            <p:nvPr/>
          </p:nvSpPr>
          <p:spPr bwMode="auto">
            <a:xfrm>
              <a:off x="7593650" y="5101383"/>
              <a:ext cx="112371" cy="294418"/>
            </a:xfrm>
            <a:custGeom>
              <a:avLst/>
              <a:gdLst>
                <a:gd name="T0" fmla="*/ 519631 w 496888"/>
                <a:gd name="T1" fmla="*/ 767582 h 1300163"/>
                <a:gd name="T2" fmla="*/ 728041 w 496888"/>
                <a:gd name="T3" fmla="*/ 1509903 h 1300163"/>
                <a:gd name="T4" fmla="*/ 366114 w 496888"/>
                <a:gd name="T5" fmla="*/ 1905000 h 1300163"/>
                <a:gd name="T6" fmla="*/ 0 w 496888"/>
                <a:gd name="T7" fmla="*/ 1543369 h 1300163"/>
                <a:gd name="T8" fmla="*/ 160029 w 496888"/>
                <a:gd name="T9" fmla="*/ 935383 h 1300163"/>
                <a:gd name="T10" fmla="*/ 208797 w 496888"/>
                <a:gd name="T11" fmla="*/ 376813 h 1300163"/>
                <a:gd name="T12" fmla="*/ 511722 w 496888"/>
                <a:gd name="T13" fmla="*/ 376813 h 1300163"/>
                <a:gd name="T14" fmla="*/ 441317 w 496888"/>
                <a:gd name="T15" fmla="*/ 485078 h 1300163"/>
                <a:gd name="T16" fmla="*/ 497363 w 496888"/>
                <a:gd name="T17" fmla="*/ 686675 h 1300163"/>
                <a:gd name="T18" fmla="*/ 190733 w 496888"/>
                <a:gd name="T19" fmla="*/ 823406 h 1300163"/>
                <a:gd name="T20" fmla="*/ 279664 w 496888"/>
                <a:gd name="T21" fmla="*/ 485078 h 1300163"/>
                <a:gd name="T22" fmla="*/ 253771 w 496888"/>
                <a:gd name="T23" fmla="*/ 0 h 1300163"/>
                <a:gd name="T24" fmla="*/ 456566 w 496888"/>
                <a:gd name="T25" fmla="*/ 0 h 1300163"/>
                <a:gd name="T26" fmla="*/ 579175 w 496888"/>
                <a:gd name="T27" fmla="*/ 255861 h 1300163"/>
                <a:gd name="T28" fmla="*/ 141886 w 496888"/>
                <a:gd name="T29" fmla="*/ 255861 h 1300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96888" h="1300163">
                  <a:moveTo>
                    <a:pt x="354648" y="523875"/>
                  </a:moveTo>
                  <a:lnTo>
                    <a:pt x="496888" y="1030509"/>
                  </a:lnTo>
                  <a:lnTo>
                    <a:pt x="249873" y="1300163"/>
                  </a:lnTo>
                  <a:lnTo>
                    <a:pt x="0" y="1053350"/>
                  </a:lnTo>
                  <a:lnTo>
                    <a:pt x="109220" y="638399"/>
                  </a:lnTo>
                  <a:lnTo>
                    <a:pt x="354648" y="523875"/>
                  </a:lnTo>
                  <a:close/>
                  <a:moveTo>
                    <a:pt x="142504" y="257175"/>
                  </a:moveTo>
                  <a:lnTo>
                    <a:pt x="349250" y="257175"/>
                  </a:lnTo>
                  <a:lnTo>
                    <a:pt x="301199" y="331066"/>
                  </a:lnTo>
                  <a:lnTo>
                    <a:pt x="339450" y="468656"/>
                  </a:lnTo>
                  <a:lnTo>
                    <a:pt x="130175" y="561975"/>
                  </a:lnTo>
                  <a:lnTo>
                    <a:pt x="190871" y="331066"/>
                  </a:lnTo>
                  <a:lnTo>
                    <a:pt x="142504" y="257175"/>
                  </a:lnTo>
                  <a:close/>
                  <a:moveTo>
                    <a:pt x="173199" y="0"/>
                  </a:moveTo>
                  <a:lnTo>
                    <a:pt x="311606" y="0"/>
                  </a:lnTo>
                  <a:lnTo>
                    <a:pt x="395287" y="174625"/>
                  </a:lnTo>
                  <a:lnTo>
                    <a:pt x="96837" y="174625"/>
                  </a:lnTo>
                  <a:lnTo>
                    <a:pt x="173199"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9" name="组合 38"/>
          <p:cNvGrpSpPr/>
          <p:nvPr/>
        </p:nvGrpSpPr>
        <p:grpSpPr>
          <a:xfrm>
            <a:off x="2262138" y="5543550"/>
            <a:ext cx="470450" cy="470450"/>
            <a:chOff x="8232121" y="4959350"/>
            <a:chExt cx="578485" cy="578485"/>
          </a:xfrm>
        </p:grpSpPr>
        <p:sp>
          <p:nvSpPr>
            <p:cNvPr id="40" name="椭圆 39"/>
            <p:cNvSpPr/>
            <p:nvPr/>
          </p:nvSpPr>
          <p:spPr>
            <a:xfrm>
              <a:off x="8232121"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KSO_Shape"/>
            <p:cNvSpPr/>
            <p:nvPr/>
          </p:nvSpPr>
          <p:spPr bwMode="auto">
            <a:xfrm>
              <a:off x="8391811" y="5119688"/>
              <a:ext cx="259104" cy="257808"/>
            </a:xfrm>
            <a:custGeom>
              <a:avLst/>
              <a:gdLst>
                <a:gd name="T0" fmla="*/ 2147483646 w 4969"/>
                <a:gd name="T1" fmla="*/ 2147483646 h 4944"/>
                <a:gd name="T2" fmla="*/ 2147483646 w 4969"/>
                <a:gd name="T3" fmla="*/ 0 h 4944"/>
                <a:gd name="T4" fmla="*/ 2147483646 w 4969"/>
                <a:gd name="T5" fmla="*/ 2147483646 h 4944"/>
                <a:gd name="T6" fmla="*/ 2147483646 w 4969"/>
                <a:gd name="T7" fmla="*/ 2147483646 h 4944"/>
                <a:gd name="T8" fmla="*/ 2147483646 w 4969"/>
                <a:gd name="T9" fmla="*/ 2147483646 h 4944"/>
                <a:gd name="T10" fmla="*/ 0 w 4969"/>
                <a:gd name="T11" fmla="*/ 2147483646 h 4944"/>
                <a:gd name="T12" fmla="*/ 2147483646 w 4969"/>
                <a:gd name="T13" fmla="*/ 2147483646 h 4944"/>
                <a:gd name="T14" fmla="*/ 2147483646 w 4969"/>
                <a:gd name="T15" fmla="*/ 2147483646 h 4944"/>
                <a:gd name="T16" fmla="*/ 2147483646 w 4969"/>
                <a:gd name="T17" fmla="*/ 2147483646 h 4944"/>
                <a:gd name="T18" fmla="*/ 2147483646 w 4969"/>
                <a:gd name="T19" fmla="*/ 2147483646 h 4944"/>
                <a:gd name="T20" fmla="*/ 2147483646 w 4969"/>
                <a:gd name="T21" fmla="*/ 2147483646 h 4944"/>
                <a:gd name="T22" fmla="*/ 2147483646 w 4969"/>
                <a:gd name="T23" fmla="*/ 2147483646 h 4944"/>
                <a:gd name="T24" fmla="*/ 2147483646 w 4969"/>
                <a:gd name="T25" fmla="*/ 2147483646 h 4944"/>
                <a:gd name="T26" fmla="*/ 2147483646 w 4969"/>
                <a:gd name="T27" fmla="*/ 2147483646 h 4944"/>
                <a:gd name="T28" fmla="*/ 2147483646 w 4969"/>
                <a:gd name="T29" fmla="*/ 2147483646 h 4944"/>
                <a:gd name="T30" fmla="*/ 2147483646 w 4969"/>
                <a:gd name="T31" fmla="*/ 2147483646 h 4944"/>
                <a:gd name="T32" fmla="*/ 2147483646 w 4969"/>
                <a:gd name="T33" fmla="*/ 2147483646 h 4944"/>
                <a:gd name="T34" fmla="*/ 2147483646 w 4969"/>
                <a:gd name="T35" fmla="*/ 2147483646 h 4944"/>
                <a:gd name="T36" fmla="*/ 2147483646 w 4969"/>
                <a:gd name="T37" fmla="*/ 2147483646 h 4944"/>
                <a:gd name="T38" fmla="*/ 2147483646 w 4969"/>
                <a:gd name="T39" fmla="*/ 2147483646 h 4944"/>
                <a:gd name="T40" fmla="*/ 2147483646 w 4969"/>
                <a:gd name="T41" fmla="*/ 2147483646 h 4944"/>
                <a:gd name="T42" fmla="*/ 2147483646 w 4969"/>
                <a:gd name="T43" fmla="*/ 2147483646 h 4944"/>
                <a:gd name="T44" fmla="*/ 2147483646 w 4969"/>
                <a:gd name="T45" fmla="*/ 2147483646 h 4944"/>
                <a:gd name="T46" fmla="*/ 2147483646 w 4969"/>
                <a:gd name="T47" fmla="*/ 2147483646 h 4944"/>
                <a:gd name="T48" fmla="*/ 2147483646 w 4969"/>
                <a:gd name="T49" fmla="*/ 2147483646 h 4944"/>
                <a:gd name="T50" fmla="*/ 2147483646 w 4969"/>
                <a:gd name="T51" fmla="*/ 2147483646 h 4944"/>
                <a:gd name="T52" fmla="*/ 2147483646 w 4969"/>
                <a:gd name="T53" fmla="*/ 2147483646 h 4944"/>
                <a:gd name="T54" fmla="*/ 2147483646 w 4969"/>
                <a:gd name="T55" fmla="*/ 2147483646 h 4944"/>
                <a:gd name="T56" fmla="*/ 2147483646 w 4969"/>
                <a:gd name="T57" fmla="*/ 2147483646 h 4944"/>
                <a:gd name="T58" fmla="*/ 2147483646 w 4969"/>
                <a:gd name="T59" fmla="*/ 2147483646 h 4944"/>
                <a:gd name="T60" fmla="*/ 2147483646 w 4969"/>
                <a:gd name="T61" fmla="*/ 2147483646 h 4944"/>
                <a:gd name="T62" fmla="*/ 2147483646 w 4969"/>
                <a:gd name="T63" fmla="*/ 2147483646 h 4944"/>
                <a:gd name="T64" fmla="*/ 2147483646 w 4969"/>
                <a:gd name="T65" fmla="*/ 2147483646 h 4944"/>
                <a:gd name="T66" fmla="*/ 2147483646 w 4969"/>
                <a:gd name="T67" fmla="*/ 2147483646 h 4944"/>
                <a:gd name="T68" fmla="*/ 2147483646 w 4969"/>
                <a:gd name="T69" fmla="*/ 2147483646 h 4944"/>
                <a:gd name="T70" fmla="*/ 2147483646 w 4969"/>
                <a:gd name="T71" fmla="*/ 2147483646 h 4944"/>
                <a:gd name="T72" fmla="*/ 2147483646 w 4969"/>
                <a:gd name="T73" fmla="*/ 2147483646 h 4944"/>
                <a:gd name="T74" fmla="*/ 2147483646 w 4969"/>
                <a:gd name="T75" fmla="*/ 2147483646 h 4944"/>
                <a:gd name="T76" fmla="*/ 2147483646 w 4969"/>
                <a:gd name="T77" fmla="*/ 2147483646 h 4944"/>
                <a:gd name="T78" fmla="*/ 2147483646 w 4969"/>
                <a:gd name="T79" fmla="*/ 2147483646 h 4944"/>
                <a:gd name="T80" fmla="*/ 2147483646 w 4969"/>
                <a:gd name="T81" fmla="*/ 2147483646 h 4944"/>
                <a:gd name="T82" fmla="*/ 2147483646 w 4969"/>
                <a:gd name="T83" fmla="*/ 2147483646 h 4944"/>
                <a:gd name="T84" fmla="*/ 2147483646 w 4969"/>
                <a:gd name="T85" fmla="*/ 2147483646 h 4944"/>
                <a:gd name="T86" fmla="*/ 2147483646 w 4969"/>
                <a:gd name="T87" fmla="*/ 2147483646 h 4944"/>
                <a:gd name="T88" fmla="*/ 2147483646 w 4969"/>
                <a:gd name="T89" fmla="*/ 2147483646 h 4944"/>
                <a:gd name="T90" fmla="*/ 2147483646 w 4969"/>
                <a:gd name="T91" fmla="*/ 2147483646 h 49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969" h="4944">
                  <a:moveTo>
                    <a:pt x="4149" y="362"/>
                  </a:moveTo>
                  <a:lnTo>
                    <a:pt x="814" y="362"/>
                  </a:lnTo>
                  <a:lnTo>
                    <a:pt x="814" y="0"/>
                  </a:lnTo>
                  <a:lnTo>
                    <a:pt x="4149" y="0"/>
                  </a:lnTo>
                  <a:lnTo>
                    <a:pt x="4149" y="362"/>
                  </a:lnTo>
                  <a:close/>
                  <a:moveTo>
                    <a:pt x="4159" y="602"/>
                  </a:moveTo>
                  <a:lnTo>
                    <a:pt x="3924" y="602"/>
                  </a:lnTo>
                  <a:lnTo>
                    <a:pt x="4724" y="4662"/>
                  </a:lnTo>
                  <a:lnTo>
                    <a:pt x="4969" y="4623"/>
                  </a:lnTo>
                  <a:lnTo>
                    <a:pt x="4159" y="602"/>
                  </a:lnTo>
                  <a:close/>
                  <a:moveTo>
                    <a:pt x="812" y="602"/>
                  </a:moveTo>
                  <a:lnTo>
                    <a:pt x="0" y="4623"/>
                  </a:lnTo>
                  <a:lnTo>
                    <a:pt x="246" y="4662"/>
                  </a:lnTo>
                  <a:lnTo>
                    <a:pt x="1046" y="602"/>
                  </a:lnTo>
                  <a:lnTo>
                    <a:pt x="812" y="602"/>
                  </a:lnTo>
                  <a:close/>
                  <a:moveTo>
                    <a:pt x="2723" y="1800"/>
                  </a:moveTo>
                  <a:lnTo>
                    <a:pt x="2723" y="1800"/>
                  </a:lnTo>
                  <a:lnTo>
                    <a:pt x="2737" y="1786"/>
                  </a:lnTo>
                  <a:lnTo>
                    <a:pt x="2749" y="1770"/>
                  </a:lnTo>
                  <a:lnTo>
                    <a:pt x="2760" y="1755"/>
                  </a:lnTo>
                  <a:lnTo>
                    <a:pt x="2771" y="1737"/>
                  </a:lnTo>
                  <a:lnTo>
                    <a:pt x="2780" y="1718"/>
                  </a:lnTo>
                  <a:lnTo>
                    <a:pt x="2789" y="1698"/>
                  </a:lnTo>
                  <a:lnTo>
                    <a:pt x="2797" y="1677"/>
                  </a:lnTo>
                  <a:lnTo>
                    <a:pt x="2804" y="1655"/>
                  </a:lnTo>
                  <a:lnTo>
                    <a:pt x="2811" y="1631"/>
                  </a:lnTo>
                  <a:lnTo>
                    <a:pt x="2816" y="1606"/>
                  </a:lnTo>
                  <a:lnTo>
                    <a:pt x="2821" y="1580"/>
                  </a:lnTo>
                  <a:lnTo>
                    <a:pt x="2825" y="1553"/>
                  </a:lnTo>
                  <a:lnTo>
                    <a:pt x="2828" y="1525"/>
                  </a:lnTo>
                  <a:lnTo>
                    <a:pt x="2830" y="1495"/>
                  </a:lnTo>
                  <a:lnTo>
                    <a:pt x="2831" y="1466"/>
                  </a:lnTo>
                  <a:lnTo>
                    <a:pt x="2832" y="1434"/>
                  </a:lnTo>
                  <a:lnTo>
                    <a:pt x="2832" y="602"/>
                  </a:lnTo>
                  <a:lnTo>
                    <a:pt x="2606" y="602"/>
                  </a:lnTo>
                  <a:lnTo>
                    <a:pt x="2606" y="1865"/>
                  </a:lnTo>
                  <a:lnTo>
                    <a:pt x="2621" y="1861"/>
                  </a:lnTo>
                  <a:lnTo>
                    <a:pt x="2635" y="1855"/>
                  </a:lnTo>
                  <a:lnTo>
                    <a:pt x="2651" y="1849"/>
                  </a:lnTo>
                  <a:lnTo>
                    <a:pt x="2666" y="1842"/>
                  </a:lnTo>
                  <a:lnTo>
                    <a:pt x="2681" y="1833"/>
                  </a:lnTo>
                  <a:lnTo>
                    <a:pt x="2695" y="1823"/>
                  </a:lnTo>
                  <a:lnTo>
                    <a:pt x="2710" y="1813"/>
                  </a:lnTo>
                  <a:lnTo>
                    <a:pt x="2723" y="1800"/>
                  </a:lnTo>
                  <a:close/>
                  <a:moveTo>
                    <a:pt x="3073" y="602"/>
                  </a:moveTo>
                  <a:lnTo>
                    <a:pt x="3073" y="1434"/>
                  </a:lnTo>
                  <a:lnTo>
                    <a:pt x="3073" y="1478"/>
                  </a:lnTo>
                  <a:lnTo>
                    <a:pt x="3071" y="1520"/>
                  </a:lnTo>
                  <a:lnTo>
                    <a:pt x="3067" y="1561"/>
                  </a:lnTo>
                  <a:lnTo>
                    <a:pt x="3062" y="1601"/>
                  </a:lnTo>
                  <a:lnTo>
                    <a:pt x="3055" y="1640"/>
                  </a:lnTo>
                  <a:lnTo>
                    <a:pt x="3048" y="1677"/>
                  </a:lnTo>
                  <a:lnTo>
                    <a:pt x="3039" y="1714"/>
                  </a:lnTo>
                  <a:lnTo>
                    <a:pt x="3028" y="1748"/>
                  </a:lnTo>
                  <a:lnTo>
                    <a:pt x="3016" y="1781"/>
                  </a:lnTo>
                  <a:lnTo>
                    <a:pt x="3002" y="1813"/>
                  </a:lnTo>
                  <a:lnTo>
                    <a:pt x="2988" y="1842"/>
                  </a:lnTo>
                  <a:lnTo>
                    <a:pt x="2972" y="1872"/>
                  </a:lnTo>
                  <a:lnTo>
                    <a:pt x="2954" y="1899"/>
                  </a:lnTo>
                  <a:lnTo>
                    <a:pt x="2935" y="1925"/>
                  </a:lnTo>
                  <a:lnTo>
                    <a:pt x="2915" y="1948"/>
                  </a:lnTo>
                  <a:lnTo>
                    <a:pt x="2893" y="1972"/>
                  </a:lnTo>
                  <a:lnTo>
                    <a:pt x="2867" y="1996"/>
                  </a:lnTo>
                  <a:lnTo>
                    <a:pt x="2839" y="2018"/>
                  </a:lnTo>
                  <a:lnTo>
                    <a:pt x="2811" y="2037"/>
                  </a:lnTo>
                  <a:lnTo>
                    <a:pt x="2783" y="2053"/>
                  </a:lnTo>
                  <a:lnTo>
                    <a:pt x="2756" y="2068"/>
                  </a:lnTo>
                  <a:lnTo>
                    <a:pt x="2727" y="2079"/>
                  </a:lnTo>
                  <a:lnTo>
                    <a:pt x="2700" y="2089"/>
                  </a:lnTo>
                  <a:lnTo>
                    <a:pt x="2673" y="2097"/>
                  </a:lnTo>
                  <a:lnTo>
                    <a:pt x="2647" y="2104"/>
                  </a:lnTo>
                  <a:lnTo>
                    <a:pt x="2621" y="2109"/>
                  </a:lnTo>
                  <a:lnTo>
                    <a:pt x="2597" y="2114"/>
                  </a:lnTo>
                  <a:lnTo>
                    <a:pt x="2574" y="2116"/>
                  </a:lnTo>
                  <a:lnTo>
                    <a:pt x="2534" y="2118"/>
                  </a:lnTo>
                  <a:lnTo>
                    <a:pt x="2501" y="2119"/>
                  </a:lnTo>
                  <a:lnTo>
                    <a:pt x="2484" y="2119"/>
                  </a:lnTo>
                  <a:lnTo>
                    <a:pt x="2364" y="2118"/>
                  </a:lnTo>
                  <a:lnTo>
                    <a:pt x="2364" y="602"/>
                  </a:lnTo>
                  <a:lnTo>
                    <a:pt x="1292" y="602"/>
                  </a:lnTo>
                  <a:lnTo>
                    <a:pt x="485" y="4699"/>
                  </a:lnTo>
                  <a:lnTo>
                    <a:pt x="2046" y="4944"/>
                  </a:lnTo>
                  <a:lnTo>
                    <a:pt x="2485" y="2753"/>
                  </a:lnTo>
                  <a:lnTo>
                    <a:pt x="2923" y="4944"/>
                  </a:lnTo>
                  <a:lnTo>
                    <a:pt x="4486" y="4699"/>
                  </a:lnTo>
                  <a:lnTo>
                    <a:pt x="3677" y="602"/>
                  </a:lnTo>
                  <a:lnTo>
                    <a:pt x="3073" y="602"/>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42" name="组合 41"/>
          <p:cNvGrpSpPr/>
          <p:nvPr/>
        </p:nvGrpSpPr>
        <p:grpSpPr>
          <a:xfrm>
            <a:off x="2933558" y="5543550"/>
            <a:ext cx="470450" cy="470450"/>
            <a:chOff x="9103649" y="4959350"/>
            <a:chExt cx="578485" cy="578485"/>
          </a:xfrm>
        </p:grpSpPr>
        <p:sp>
          <p:nvSpPr>
            <p:cNvPr id="43" name="椭圆 42"/>
            <p:cNvSpPr/>
            <p:nvPr/>
          </p:nvSpPr>
          <p:spPr>
            <a:xfrm>
              <a:off x="9103649"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KSO_Shape"/>
            <p:cNvSpPr/>
            <p:nvPr/>
          </p:nvSpPr>
          <p:spPr bwMode="auto">
            <a:xfrm>
              <a:off x="9218455" y="5166025"/>
              <a:ext cx="348872" cy="165133"/>
            </a:xfrm>
            <a:custGeom>
              <a:avLst/>
              <a:gdLst>
                <a:gd name="T0" fmla="*/ 89134 w 5108"/>
                <a:gd name="T1" fmla="*/ 109382 h 2419"/>
                <a:gd name="T2" fmla="*/ 135006 w 5108"/>
                <a:gd name="T3" fmla="*/ 141114 h 2419"/>
                <a:gd name="T4" fmla="*/ 204374 w 5108"/>
                <a:gd name="T5" fmla="*/ 178819 h 2419"/>
                <a:gd name="T6" fmla="*/ 258078 w 5108"/>
                <a:gd name="T7" fmla="*/ 199352 h 2419"/>
                <a:gd name="T8" fmla="*/ 306187 w 5108"/>
                <a:gd name="T9" fmla="*/ 211671 h 2419"/>
                <a:gd name="T10" fmla="*/ 357654 w 5108"/>
                <a:gd name="T11" fmla="*/ 219138 h 2419"/>
                <a:gd name="T12" fmla="*/ 411731 w 5108"/>
                <a:gd name="T13" fmla="*/ 218764 h 2419"/>
                <a:gd name="T14" fmla="*/ 467672 w 5108"/>
                <a:gd name="T15" fmla="*/ 209805 h 2419"/>
                <a:gd name="T16" fmla="*/ 525479 w 5108"/>
                <a:gd name="T17" fmla="*/ 190765 h 2419"/>
                <a:gd name="T18" fmla="*/ 584777 w 5108"/>
                <a:gd name="T19" fmla="*/ 159780 h 2419"/>
                <a:gd name="T20" fmla="*/ 644075 w 5108"/>
                <a:gd name="T21" fmla="*/ 114982 h 2419"/>
                <a:gd name="T22" fmla="*/ 703000 w 5108"/>
                <a:gd name="T23" fmla="*/ 55624 h 2419"/>
                <a:gd name="T24" fmla="*/ 747381 w 5108"/>
                <a:gd name="T25" fmla="*/ 0 h 2419"/>
                <a:gd name="T26" fmla="*/ 754094 w 5108"/>
                <a:gd name="T27" fmla="*/ 17173 h 2419"/>
                <a:gd name="T28" fmla="*/ 766401 w 5108"/>
                <a:gd name="T29" fmla="*/ 32105 h 2419"/>
                <a:gd name="T30" fmla="*/ 779454 w 5108"/>
                <a:gd name="T31" fmla="*/ 37705 h 2419"/>
                <a:gd name="T32" fmla="*/ 796982 w 5108"/>
                <a:gd name="T33" fmla="*/ 36212 h 2419"/>
                <a:gd name="T34" fmla="*/ 819732 w 5108"/>
                <a:gd name="T35" fmla="*/ 25012 h 2419"/>
                <a:gd name="T36" fmla="*/ 847330 w 5108"/>
                <a:gd name="T37" fmla="*/ 0 h 2419"/>
                <a:gd name="T38" fmla="*/ 1231835 w 5108"/>
                <a:gd name="T39" fmla="*/ 397584 h 2419"/>
                <a:gd name="T40" fmla="*/ 1296728 w 5108"/>
                <a:gd name="T41" fmla="*/ 424462 h 2419"/>
                <a:gd name="T42" fmla="*/ 1356399 w 5108"/>
                <a:gd name="T43" fmla="*/ 442008 h 2419"/>
                <a:gd name="T44" fmla="*/ 1429496 w 5108"/>
                <a:gd name="T45" fmla="*/ 455448 h 2419"/>
                <a:gd name="T46" fmla="*/ 1513408 w 5108"/>
                <a:gd name="T47" fmla="*/ 461421 h 2419"/>
                <a:gd name="T48" fmla="*/ 1606644 w 5108"/>
                <a:gd name="T49" fmla="*/ 454328 h 2419"/>
                <a:gd name="T50" fmla="*/ 1680115 w 5108"/>
                <a:gd name="T51" fmla="*/ 437902 h 2419"/>
                <a:gd name="T52" fmla="*/ 1731208 w 5108"/>
                <a:gd name="T53" fmla="*/ 421103 h 2419"/>
                <a:gd name="T54" fmla="*/ 1749109 w 5108"/>
                <a:gd name="T55" fmla="*/ 421103 h 2419"/>
                <a:gd name="T56" fmla="*/ 1782674 w 5108"/>
                <a:gd name="T57" fmla="*/ 426329 h 2419"/>
                <a:gd name="T58" fmla="*/ 1814375 w 5108"/>
                <a:gd name="T59" fmla="*/ 440142 h 2419"/>
                <a:gd name="T60" fmla="*/ 1843837 w 5108"/>
                <a:gd name="T61" fmla="*/ 464781 h 2419"/>
                <a:gd name="T62" fmla="*/ 1861366 w 5108"/>
                <a:gd name="T63" fmla="*/ 493526 h 2419"/>
                <a:gd name="T64" fmla="*/ 1869570 w 5108"/>
                <a:gd name="T65" fmla="*/ 518165 h 2419"/>
                <a:gd name="T66" fmla="*/ 1873673 w 5108"/>
                <a:gd name="T67" fmla="*/ 547284 h 2419"/>
                <a:gd name="T68" fmla="*/ 1874046 w 5108"/>
                <a:gd name="T69" fmla="*/ 582376 h 2419"/>
                <a:gd name="T70" fmla="*/ 1869197 w 5108"/>
                <a:gd name="T71" fmla="*/ 622694 h 2419"/>
                <a:gd name="T72" fmla="*/ 1858755 w 5108"/>
                <a:gd name="T73" fmla="*/ 669732 h 2419"/>
                <a:gd name="T74" fmla="*/ 1871808 w 5108"/>
                <a:gd name="T75" fmla="*/ 668239 h 2419"/>
                <a:gd name="T76" fmla="*/ 1892320 w 5108"/>
                <a:gd name="T77" fmla="*/ 671972 h 2419"/>
                <a:gd name="T78" fmla="*/ 1901644 w 5108"/>
                <a:gd name="T79" fmla="*/ 679439 h 2419"/>
                <a:gd name="T80" fmla="*/ 1905000 w 5108"/>
                <a:gd name="T81" fmla="*/ 693625 h 2419"/>
                <a:gd name="T82" fmla="*/ 1900152 w 5108"/>
                <a:gd name="T83" fmla="*/ 714904 h 2419"/>
                <a:gd name="T84" fmla="*/ 1883369 w 5108"/>
                <a:gd name="T85" fmla="*/ 746262 h 2419"/>
                <a:gd name="T86" fmla="*/ 1856517 w 5108"/>
                <a:gd name="T87" fmla="*/ 769035 h 2419"/>
                <a:gd name="T88" fmla="*/ 1796846 w 5108"/>
                <a:gd name="T89" fmla="*/ 801514 h 2419"/>
                <a:gd name="T90" fmla="*/ 1698389 w 5108"/>
                <a:gd name="T91" fmla="*/ 842205 h 2419"/>
                <a:gd name="T92" fmla="*/ 1618206 w 5108"/>
                <a:gd name="T93" fmla="*/ 866098 h 2419"/>
                <a:gd name="T94" fmla="*/ 1543990 w 5108"/>
                <a:gd name="T95" fmla="*/ 882524 h 2419"/>
                <a:gd name="T96" fmla="*/ 1461196 w 5108"/>
                <a:gd name="T97" fmla="*/ 895216 h 2419"/>
                <a:gd name="T98" fmla="*/ 1369825 w 5108"/>
                <a:gd name="T99" fmla="*/ 902309 h 2419"/>
                <a:gd name="T100" fmla="*/ 1269503 w 5108"/>
                <a:gd name="T101" fmla="*/ 902309 h 2419"/>
                <a:gd name="T102" fmla="*/ 1160976 w 5108"/>
                <a:gd name="T103" fmla="*/ 894096 h 2419"/>
                <a:gd name="T104" fmla="*/ 1044617 w 5108"/>
                <a:gd name="T105" fmla="*/ 876177 h 2419"/>
                <a:gd name="T106" fmla="*/ 919681 w 5108"/>
                <a:gd name="T107" fmla="*/ 847058 h 2419"/>
                <a:gd name="T108" fmla="*/ 787659 w 5108"/>
                <a:gd name="T109" fmla="*/ 805620 h 2419"/>
                <a:gd name="T110" fmla="*/ 683607 w 5108"/>
                <a:gd name="T111" fmla="*/ 870577 h 2419"/>
                <a:gd name="T112" fmla="*/ 45499 w 5108"/>
                <a:gd name="T113" fmla="*/ 602908 h 2419"/>
                <a:gd name="T114" fmla="*/ 32073 w 5108"/>
                <a:gd name="T115" fmla="*/ 546911 h 2419"/>
                <a:gd name="T116" fmla="*/ 22750 w 5108"/>
                <a:gd name="T117" fmla="*/ 480087 h 2419"/>
                <a:gd name="T118" fmla="*/ 20139 w 5108"/>
                <a:gd name="T119" fmla="*/ 410650 h 2419"/>
                <a:gd name="T120" fmla="*/ 24241 w 5108"/>
                <a:gd name="T121" fmla="*/ 327026 h 2419"/>
                <a:gd name="T122" fmla="*/ 38040 w 5108"/>
                <a:gd name="T123" fmla="*/ 231084 h 2419"/>
                <a:gd name="T124" fmla="*/ 64146 w 5108"/>
                <a:gd name="T125" fmla="*/ 124315 h 24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108" h="2419">
                  <a:moveTo>
                    <a:pt x="196" y="256"/>
                  </a:moveTo>
                  <a:lnTo>
                    <a:pt x="196" y="256"/>
                  </a:lnTo>
                  <a:lnTo>
                    <a:pt x="207" y="266"/>
                  </a:lnTo>
                  <a:lnTo>
                    <a:pt x="239" y="293"/>
                  </a:lnTo>
                  <a:lnTo>
                    <a:pt x="263" y="311"/>
                  </a:lnTo>
                  <a:lnTo>
                    <a:pt x="291" y="332"/>
                  </a:lnTo>
                  <a:lnTo>
                    <a:pt x="324" y="355"/>
                  </a:lnTo>
                  <a:lnTo>
                    <a:pt x="362" y="378"/>
                  </a:lnTo>
                  <a:lnTo>
                    <a:pt x="403" y="404"/>
                  </a:lnTo>
                  <a:lnTo>
                    <a:pt x="447" y="429"/>
                  </a:lnTo>
                  <a:lnTo>
                    <a:pt x="496" y="455"/>
                  </a:lnTo>
                  <a:lnTo>
                    <a:pt x="548" y="479"/>
                  </a:lnTo>
                  <a:lnTo>
                    <a:pt x="605" y="503"/>
                  </a:lnTo>
                  <a:lnTo>
                    <a:pt x="633" y="514"/>
                  </a:lnTo>
                  <a:lnTo>
                    <a:pt x="663" y="525"/>
                  </a:lnTo>
                  <a:lnTo>
                    <a:pt x="692" y="534"/>
                  </a:lnTo>
                  <a:lnTo>
                    <a:pt x="724" y="544"/>
                  </a:lnTo>
                  <a:lnTo>
                    <a:pt x="756" y="553"/>
                  </a:lnTo>
                  <a:lnTo>
                    <a:pt x="788" y="561"/>
                  </a:lnTo>
                  <a:lnTo>
                    <a:pt x="821" y="567"/>
                  </a:lnTo>
                  <a:lnTo>
                    <a:pt x="855" y="573"/>
                  </a:lnTo>
                  <a:lnTo>
                    <a:pt x="889" y="579"/>
                  </a:lnTo>
                  <a:lnTo>
                    <a:pt x="923" y="583"/>
                  </a:lnTo>
                  <a:lnTo>
                    <a:pt x="959" y="587"/>
                  </a:lnTo>
                  <a:lnTo>
                    <a:pt x="994" y="588"/>
                  </a:lnTo>
                  <a:lnTo>
                    <a:pt x="1029" y="589"/>
                  </a:lnTo>
                  <a:lnTo>
                    <a:pt x="1066" y="588"/>
                  </a:lnTo>
                  <a:lnTo>
                    <a:pt x="1104" y="586"/>
                  </a:lnTo>
                  <a:lnTo>
                    <a:pt x="1141" y="582"/>
                  </a:lnTo>
                  <a:lnTo>
                    <a:pt x="1178" y="577"/>
                  </a:lnTo>
                  <a:lnTo>
                    <a:pt x="1216" y="571"/>
                  </a:lnTo>
                  <a:lnTo>
                    <a:pt x="1254" y="562"/>
                  </a:lnTo>
                  <a:lnTo>
                    <a:pt x="1293" y="553"/>
                  </a:lnTo>
                  <a:lnTo>
                    <a:pt x="1331" y="540"/>
                  </a:lnTo>
                  <a:lnTo>
                    <a:pt x="1370" y="527"/>
                  </a:lnTo>
                  <a:lnTo>
                    <a:pt x="1409" y="511"/>
                  </a:lnTo>
                  <a:lnTo>
                    <a:pt x="1449" y="494"/>
                  </a:lnTo>
                  <a:lnTo>
                    <a:pt x="1488" y="473"/>
                  </a:lnTo>
                  <a:lnTo>
                    <a:pt x="1528" y="453"/>
                  </a:lnTo>
                  <a:lnTo>
                    <a:pt x="1568" y="428"/>
                  </a:lnTo>
                  <a:lnTo>
                    <a:pt x="1608" y="401"/>
                  </a:lnTo>
                  <a:lnTo>
                    <a:pt x="1647" y="373"/>
                  </a:lnTo>
                  <a:lnTo>
                    <a:pt x="1687" y="343"/>
                  </a:lnTo>
                  <a:lnTo>
                    <a:pt x="1727" y="308"/>
                  </a:lnTo>
                  <a:lnTo>
                    <a:pt x="1767" y="273"/>
                  </a:lnTo>
                  <a:lnTo>
                    <a:pt x="1807" y="234"/>
                  </a:lnTo>
                  <a:lnTo>
                    <a:pt x="1846" y="193"/>
                  </a:lnTo>
                  <a:lnTo>
                    <a:pt x="1885" y="149"/>
                  </a:lnTo>
                  <a:lnTo>
                    <a:pt x="1926" y="102"/>
                  </a:lnTo>
                  <a:lnTo>
                    <a:pt x="1965" y="52"/>
                  </a:lnTo>
                  <a:lnTo>
                    <a:pt x="2004" y="0"/>
                  </a:lnTo>
                  <a:lnTo>
                    <a:pt x="2006" y="9"/>
                  </a:lnTo>
                  <a:lnTo>
                    <a:pt x="2010" y="20"/>
                  </a:lnTo>
                  <a:lnTo>
                    <a:pt x="2015" y="33"/>
                  </a:lnTo>
                  <a:lnTo>
                    <a:pt x="2022" y="46"/>
                  </a:lnTo>
                  <a:lnTo>
                    <a:pt x="2031" y="61"/>
                  </a:lnTo>
                  <a:lnTo>
                    <a:pt x="2042" y="74"/>
                  </a:lnTo>
                  <a:lnTo>
                    <a:pt x="2048" y="81"/>
                  </a:lnTo>
                  <a:lnTo>
                    <a:pt x="2055" y="86"/>
                  </a:lnTo>
                  <a:lnTo>
                    <a:pt x="2064" y="91"/>
                  </a:lnTo>
                  <a:lnTo>
                    <a:pt x="2072" y="96"/>
                  </a:lnTo>
                  <a:lnTo>
                    <a:pt x="2081" y="100"/>
                  </a:lnTo>
                  <a:lnTo>
                    <a:pt x="2090" y="101"/>
                  </a:lnTo>
                  <a:lnTo>
                    <a:pt x="2101" y="102"/>
                  </a:lnTo>
                  <a:lnTo>
                    <a:pt x="2112" y="102"/>
                  </a:lnTo>
                  <a:lnTo>
                    <a:pt x="2125" y="101"/>
                  </a:lnTo>
                  <a:lnTo>
                    <a:pt x="2137" y="97"/>
                  </a:lnTo>
                  <a:lnTo>
                    <a:pt x="2151" y="92"/>
                  </a:lnTo>
                  <a:lnTo>
                    <a:pt x="2166" y="86"/>
                  </a:lnTo>
                  <a:lnTo>
                    <a:pt x="2181" y="77"/>
                  </a:lnTo>
                  <a:lnTo>
                    <a:pt x="2198" y="67"/>
                  </a:lnTo>
                  <a:lnTo>
                    <a:pt x="2215" y="53"/>
                  </a:lnTo>
                  <a:lnTo>
                    <a:pt x="2233" y="39"/>
                  </a:lnTo>
                  <a:lnTo>
                    <a:pt x="2252" y="20"/>
                  </a:lnTo>
                  <a:lnTo>
                    <a:pt x="2272" y="0"/>
                  </a:lnTo>
                  <a:lnTo>
                    <a:pt x="3273" y="846"/>
                  </a:lnTo>
                  <a:lnTo>
                    <a:pt x="3273" y="1051"/>
                  </a:lnTo>
                  <a:lnTo>
                    <a:pt x="3303" y="1065"/>
                  </a:lnTo>
                  <a:lnTo>
                    <a:pt x="3337" y="1082"/>
                  </a:lnTo>
                  <a:lnTo>
                    <a:pt x="3385" y="1102"/>
                  </a:lnTo>
                  <a:lnTo>
                    <a:pt x="3443" y="1125"/>
                  </a:lnTo>
                  <a:lnTo>
                    <a:pt x="3477" y="1137"/>
                  </a:lnTo>
                  <a:lnTo>
                    <a:pt x="3513" y="1150"/>
                  </a:lnTo>
                  <a:lnTo>
                    <a:pt x="3552" y="1162"/>
                  </a:lnTo>
                  <a:lnTo>
                    <a:pt x="3593" y="1173"/>
                  </a:lnTo>
                  <a:lnTo>
                    <a:pt x="3637" y="1184"/>
                  </a:lnTo>
                  <a:lnTo>
                    <a:pt x="3682" y="1195"/>
                  </a:lnTo>
                  <a:lnTo>
                    <a:pt x="3731" y="1205"/>
                  </a:lnTo>
                  <a:lnTo>
                    <a:pt x="3781" y="1213"/>
                  </a:lnTo>
                  <a:lnTo>
                    <a:pt x="3833" y="1220"/>
                  </a:lnTo>
                  <a:lnTo>
                    <a:pt x="3886" y="1228"/>
                  </a:lnTo>
                  <a:lnTo>
                    <a:pt x="3942" y="1231"/>
                  </a:lnTo>
                  <a:lnTo>
                    <a:pt x="4000" y="1235"/>
                  </a:lnTo>
                  <a:lnTo>
                    <a:pt x="4058" y="1236"/>
                  </a:lnTo>
                  <a:lnTo>
                    <a:pt x="4118" y="1235"/>
                  </a:lnTo>
                  <a:lnTo>
                    <a:pt x="4181" y="1231"/>
                  </a:lnTo>
                  <a:lnTo>
                    <a:pt x="4243" y="1225"/>
                  </a:lnTo>
                  <a:lnTo>
                    <a:pt x="4308" y="1217"/>
                  </a:lnTo>
                  <a:lnTo>
                    <a:pt x="4372" y="1206"/>
                  </a:lnTo>
                  <a:lnTo>
                    <a:pt x="4438" y="1191"/>
                  </a:lnTo>
                  <a:lnTo>
                    <a:pt x="4472" y="1183"/>
                  </a:lnTo>
                  <a:lnTo>
                    <a:pt x="4505" y="1173"/>
                  </a:lnTo>
                  <a:lnTo>
                    <a:pt x="4540" y="1163"/>
                  </a:lnTo>
                  <a:lnTo>
                    <a:pt x="4574" y="1152"/>
                  </a:lnTo>
                  <a:lnTo>
                    <a:pt x="4608" y="1140"/>
                  </a:lnTo>
                  <a:lnTo>
                    <a:pt x="4642" y="1128"/>
                  </a:lnTo>
                  <a:lnTo>
                    <a:pt x="4648" y="1128"/>
                  </a:lnTo>
                  <a:lnTo>
                    <a:pt x="4664" y="1126"/>
                  </a:lnTo>
                  <a:lnTo>
                    <a:pt x="4690" y="1128"/>
                  </a:lnTo>
                  <a:lnTo>
                    <a:pt x="4723" y="1131"/>
                  </a:lnTo>
                  <a:lnTo>
                    <a:pt x="4741" y="1134"/>
                  </a:lnTo>
                  <a:lnTo>
                    <a:pt x="4760" y="1137"/>
                  </a:lnTo>
                  <a:lnTo>
                    <a:pt x="4780" y="1142"/>
                  </a:lnTo>
                  <a:lnTo>
                    <a:pt x="4802" y="1150"/>
                  </a:lnTo>
                  <a:lnTo>
                    <a:pt x="4823" y="1157"/>
                  </a:lnTo>
                  <a:lnTo>
                    <a:pt x="4844" y="1167"/>
                  </a:lnTo>
                  <a:lnTo>
                    <a:pt x="4865" y="1179"/>
                  </a:lnTo>
                  <a:lnTo>
                    <a:pt x="4886" y="1191"/>
                  </a:lnTo>
                  <a:lnTo>
                    <a:pt x="4906" y="1207"/>
                  </a:lnTo>
                  <a:lnTo>
                    <a:pt x="4925" y="1225"/>
                  </a:lnTo>
                  <a:lnTo>
                    <a:pt x="4944" y="1245"/>
                  </a:lnTo>
                  <a:lnTo>
                    <a:pt x="4962" y="1268"/>
                  </a:lnTo>
                  <a:lnTo>
                    <a:pt x="4977" y="1294"/>
                  </a:lnTo>
                  <a:lnTo>
                    <a:pt x="4984" y="1307"/>
                  </a:lnTo>
                  <a:lnTo>
                    <a:pt x="4991" y="1322"/>
                  </a:lnTo>
                  <a:lnTo>
                    <a:pt x="4997" y="1336"/>
                  </a:lnTo>
                  <a:lnTo>
                    <a:pt x="5003" y="1352"/>
                  </a:lnTo>
                  <a:lnTo>
                    <a:pt x="5008" y="1369"/>
                  </a:lnTo>
                  <a:lnTo>
                    <a:pt x="5013" y="1388"/>
                  </a:lnTo>
                  <a:lnTo>
                    <a:pt x="5017" y="1406"/>
                  </a:lnTo>
                  <a:lnTo>
                    <a:pt x="5021" y="1424"/>
                  </a:lnTo>
                  <a:lnTo>
                    <a:pt x="5023" y="1445"/>
                  </a:lnTo>
                  <a:lnTo>
                    <a:pt x="5024" y="1466"/>
                  </a:lnTo>
                  <a:lnTo>
                    <a:pt x="5025" y="1488"/>
                  </a:lnTo>
                  <a:lnTo>
                    <a:pt x="5027" y="1511"/>
                  </a:lnTo>
                  <a:lnTo>
                    <a:pt x="5027" y="1534"/>
                  </a:lnTo>
                  <a:lnTo>
                    <a:pt x="5025" y="1560"/>
                  </a:lnTo>
                  <a:lnTo>
                    <a:pt x="5023" y="1585"/>
                  </a:lnTo>
                  <a:lnTo>
                    <a:pt x="5021" y="1612"/>
                  </a:lnTo>
                  <a:lnTo>
                    <a:pt x="5017" y="1639"/>
                  </a:lnTo>
                  <a:lnTo>
                    <a:pt x="5012" y="1668"/>
                  </a:lnTo>
                  <a:lnTo>
                    <a:pt x="5007" y="1698"/>
                  </a:lnTo>
                  <a:lnTo>
                    <a:pt x="5000" y="1728"/>
                  </a:lnTo>
                  <a:lnTo>
                    <a:pt x="4992" y="1761"/>
                  </a:lnTo>
                  <a:lnTo>
                    <a:pt x="4984" y="1794"/>
                  </a:lnTo>
                  <a:lnTo>
                    <a:pt x="4994" y="1792"/>
                  </a:lnTo>
                  <a:lnTo>
                    <a:pt x="5005" y="1790"/>
                  </a:lnTo>
                  <a:lnTo>
                    <a:pt x="5019" y="1790"/>
                  </a:lnTo>
                  <a:lnTo>
                    <a:pt x="5034" y="1790"/>
                  </a:lnTo>
                  <a:lnTo>
                    <a:pt x="5051" y="1793"/>
                  </a:lnTo>
                  <a:lnTo>
                    <a:pt x="5067" y="1797"/>
                  </a:lnTo>
                  <a:lnTo>
                    <a:pt x="5074" y="1800"/>
                  </a:lnTo>
                  <a:lnTo>
                    <a:pt x="5082" y="1804"/>
                  </a:lnTo>
                  <a:lnTo>
                    <a:pt x="5088" y="1808"/>
                  </a:lnTo>
                  <a:lnTo>
                    <a:pt x="5094" y="1814"/>
                  </a:lnTo>
                  <a:lnTo>
                    <a:pt x="5099" y="1820"/>
                  </a:lnTo>
                  <a:lnTo>
                    <a:pt x="5104" y="1827"/>
                  </a:lnTo>
                  <a:lnTo>
                    <a:pt x="5106" y="1837"/>
                  </a:lnTo>
                  <a:lnTo>
                    <a:pt x="5108" y="1847"/>
                  </a:lnTo>
                  <a:lnTo>
                    <a:pt x="5108" y="1858"/>
                  </a:lnTo>
                  <a:lnTo>
                    <a:pt x="5107" y="1870"/>
                  </a:lnTo>
                  <a:lnTo>
                    <a:pt x="5105" y="1883"/>
                  </a:lnTo>
                  <a:lnTo>
                    <a:pt x="5101" y="1899"/>
                  </a:lnTo>
                  <a:lnTo>
                    <a:pt x="5095" y="1915"/>
                  </a:lnTo>
                  <a:lnTo>
                    <a:pt x="5086" y="1933"/>
                  </a:lnTo>
                  <a:lnTo>
                    <a:pt x="5077" y="1954"/>
                  </a:lnTo>
                  <a:lnTo>
                    <a:pt x="5064" y="1976"/>
                  </a:lnTo>
                  <a:lnTo>
                    <a:pt x="5050" y="1999"/>
                  </a:lnTo>
                  <a:lnTo>
                    <a:pt x="5033" y="2025"/>
                  </a:lnTo>
                  <a:lnTo>
                    <a:pt x="5019" y="2035"/>
                  </a:lnTo>
                  <a:lnTo>
                    <a:pt x="4978" y="2060"/>
                  </a:lnTo>
                  <a:lnTo>
                    <a:pt x="4949" y="2079"/>
                  </a:lnTo>
                  <a:lnTo>
                    <a:pt x="4911" y="2099"/>
                  </a:lnTo>
                  <a:lnTo>
                    <a:pt x="4868" y="2123"/>
                  </a:lnTo>
                  <a:lnTo>
                    <a:pt x="4818" y="2147"/>
                  </a:lnTo>
                  <a:lnTo>
                    <a:pt x="4762" y="2174"/>
                  </a:lnTo>
                  <a:lnTo>
                    <a:pt x="4698" y="2201"/>
                  </a:lnTo>
                  <a:lnTo>
                    <a:pt x="4630" y="2229"/>
                  </a:lnTo>
                  <a:lnTo>
                    <a:pt x="4554" y="2256"/>
                  </a:lnTo>
                  <a:lnTo>
                    <a:pt x="4474" y="2282"/>
                  </a:lnTo>
                  <a:lnTo>
                    <a:pt x="4431" y="2296"/>
                  </a:lnTo>
                  <a:lnTo>
                    <a:pt x="4386" y="2308"/>
                  </a:lnTo>
                  <a:lnTo>
                    <a:pt x="4339" y="2320"/>
                  </a:lnTo>
                  <a:lnTo>
                    <a:pt x="4293" y="2332"/>
                  </a:lnTo>
                  <a:lnTo>
                    <a:pt x="4243" y="2343"/>
                  </a:lnTo>
                  <a:lnTo>
                    <a:pt x="4193" y="2354"/>
                  </a:lnTo>
                  <a:lnTo>
                    <a:pt x="4140" y="2364"/>
                  </a:lnTo>
                  <a:lnTo>
                    <a:pt x="4088" y="2374"/>
                  </a:lnTo>
                  <a:lnTo>
                    <a:pt x="4033" y="2383"/>
                  </a:lnTo>
                  <a:lnTo>
                    <a:pt x="3977" y="2391"/>
                  </a:lnTo>
                  <a:lnTo>
                    <a:pt x="3918" y="2398"/>
                  </a:lnTo>
                  <a:lnTo>
                    <a:pt x="3859" y="2405"/>
                  </a:lnTo>
                  <a:lnTo>
                    <a:pt x="3798" y="2409"/>
                  </a:lnTo>
                  <a:lnTo>
                    <a:pt x="3736" y="2414"/>
                  </a:lnTo>
                  <a:lnTo>
                    <a:pt x="3673" y="2417"/>
                  </a:lnTo>
                  <a:lnTo>
                    <a:pt x="3608" y="2419"/>
                  </a:lnTo>
                  <a:lnTo>
                    <a:pt x="3541" y="2419"/>
                  </a:lnTo>
                  <a:lnTo>
                    <a:pt x="3474" y="2419"/>
                  </a:lnTo>
                  <a:lnTo>
                    <a:pt x="3404" y="2417"/>
                  </a:lnTo>
                  <a:lnTo>
                    <a:pt x="3333" y="2414"/>
                  </a:lnTo>
                  <a:lnTo>
                    <a:pt x="3261" y="2409"/>
                  </a:lnTo>
                  <a:lnTo>
                    <a:pt x="3188" y="2403"/>
                  </a:lnTo>
                  <a:lnTo>
                    <a:pt x="3113" y="2395"/>
                  </a:lnTo>
                  <a:lnTo>
                    <a:pt x="3037" y="2386"/>
                  </a:lnTo>
                  <a:lnTo>
                    <a:pt x="2960" y="2375"/>
                  </a:lnTo>
                  <a:lnTo>
                    <a:pt x="2880" y="2362"/>
                  </a:lnTo>
                  <a:lnTo>
                    <a:pt x="2801" y="2347"/>
                  </a:lnTo>
                  <a:lnTo>
                    <a:pt x="2719" y="2331"/>
                  </a:lnTo>
                  <a:lnTo>
                    <a:pt x="2636" y="2312"/>
                  </a:lnTo>
                  <a:lnTo>
                    <a:pt x="2552" y="2292"/>
                  </a:lnTo>
                  <a:lnTo>
                    <a:pt x="2466" y="2269"/>
                  </a:lnTo>
                  <a:lnTo>
                    <a:pt x="2380" y="2245"/>
                  </a:lnTo>
                  <a:lnTo>
                    <a:pt x="2292" y="2218"/>
                  </a:lnTo>
                  <a:lnTo>
                    <a:pt x="2203" y="2190"/>
                  </a:lnTo>
                  <a:lnTo>
                    <a:pt x="2112" y="2158"/>
                  </a:lnTo>
                  <a:lnTo>
                    <a:pt x="2020" y="2125"/>
                  </a:lnTo>
                  <a:lnTo>
                    <a:pt x="1927" y="2088"/>
                  </a:lnTo>
                  <a:lnTo>
                    <a:pt x="1833" y="2050"/>
                  </a:lnTo>
                  <a:lnTo>
                    <a:pt x="1833" y="2332"/>
                  </a:lnTo>
                  <a:lnTo>
                    <a:pt x="25" y="2307"/>
                  </a:lnTo>
                  <a:lnTo>
                    <a:pt x="0" y="1640"/>
                  </a:lnTo>
                  <a:lnTo>
                    <a:pt x="122" y="1615"/>
                  </a:lnTo>
                  <a:lnTo>
                    <a:pt x="115" y="1590"/>
                  </a:lnTo>
                  <a:lnTo>
                    <a:pt x="106" y="1560"/>
                  </a:lnTo>
                  <a:lnTo>
                    <a:pt x="95" y="1517"/>
                  </a:lnTo>
                  <a:lnTo>
                    <a:pt x="86" y="1465"/>
                  </a:lnTo>
                  <a:lnTo>
                    <a:pt x="75" y="1401"/>
                  </a:lnTo>
                  <a:lnTo>
                    <a:pt x="70" y="1366"/>
                  </a:lnTo>
                  <a:lnTo>
                    <a:pt x="65" y="1327"/>
                  </a:lnTo>
                  <a:lnTo>
                    <a:pt x="61" y="1286"/>
                  </a:lnTo>
                  <a:lnTo>
                    <a:pt x="59" y="1242"/>
                  </a:lnTo>
                  <a:lnTo>
                    <a:pt x="56" y="1197"/>
                  </a:lnTo>
                  <a:lnTo>
                    <a:pt x="54" y="1150"/>
                  </a:lnTo>
                  <a:lnTo>
                    <a:pt x="54" y="1100"/>
                  </a:lnTo>
                  <a:lnTo>
                    <a:pt x="54" y="1046"/>
                  </a:lnTo>
                  <a:lnTo>
                    <a:pt x="56" y="992"/>
                  </a:lnTo>
                  <a:lnTo>
                    <a:pt x="60" y="935"/>
                  </a:lnTo>
                  <a:lnTo>
                    <a:pt x="65" y="876"/>
                  </a:lnTo>
                  <a:lnTo>
                    <a:pt x="71" y="815"/>
                  </a:lnTo>
                  <a:lnTo>
                    <a:pt x="80" y="752"/>
                  </a:lnTo>
                  <a:lnTo>
                    <a:pt x="89" y="686"/>
                  </a:lnTo>
                  <a:lnTo>
                    <a:pt x="102" y="619"/>
                  </a:lnTo>
                  <a:lnTo>
                    <a:pt x="115" y="550"/>
                  </a:lnTo>
                  <a:lnTo>
                    <a:pt x="132" y="479"/>
                  </a:lnTo>
                  <a:lnTo>
                    <a:pt x="150" y="407"/>
                  </a:lnTo>
                  <a:lnTo>
                    <a:pt x="172" y="333"/>
                  </a:lnTo>
                  <a:lnTo>
                    <a:pt x="196" y="256"/>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45" name="组合 44"/>
          <p:cNvGrpSpPr/>
          <p:nvPr/>
        </p:nvGrpSpPr>
        <p:grpSpPr>
          <a:xfrm>
            <a:off x="3604978" y="5543550"/>
            <a:ext cx="470450" cy="470450"/>
            <a:chOff x="9860371" y="4959350"/>
            <a:chExt cx="578485" cy="578485"/>
          </a:xfrm>
        </p:grpSpPr>
        <p:sp>
          <p:nvSpPr>
            <p:cNvPr id="46" name="椭圆 45"/>
            <p:cNvSpPr/>
            <p:nvPr/>
          </p:nvSpPr>
          <p:spPr>
            <a:xfrm>
              <a:off x="9860371"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KSO_Shape"/>
            <p:cNvSpPr/>
            <p:nvPr/>
          </p:nvSpPr>
          <p:spPr bwMode="auto">
            <a:xfrm>
              <a:off x="9975177" y="5103519"/>
              <a:ext cx="348872" cy="290145"/>
            </a:xfrm>
            <a:custGeom>
              <a:avLst/>
              <a:gdLst>
                <a:gd name="T0" fmla="*/ 1885529 w 1553210"/>
                <a:gd name="T1" fmla="*/ 1192428 h 1292344"/>
                <a:gd name="T2" fmla="*/ 1899938 w 1553210"/>
                <a:gd name="T3" fmla="*/ 1260922 h 1292344"/>
                <a:gd name="T4" fmla="*/ 1878520 w 1553210"/>
                <a:gd name="T5" fmla="*/ 1297115 h 1292344"/>
                <a:gd name="T6" fmla="*/ 1839969 w 1553210"/>
                <a:gd name="T7" fmla="*/ 1323579 h 1292344"/>
                <a:gd name="T8" fmla="*/ 1787398 w 1553210"/>
                <a:gd name="T9" fmla="*/ 1332920 h 1292344"/>
                <a:gd name="T10" fmla="*/ 1686541 w 1553210"/>
                <a:gd name="T11" fmla="*/ 1306067 h 1292344"/>
                <a:gd name="T12" fmla="*/ 1589967 w 1553210"/>
                <a:gd name="T13" fmla="*/ 1233680 h 1292344"/>
                <a:gd name="T14" fmla="*/ 1695108 w 1553210"/>
                <a:gd name="T15" fmla="*/ 1193595 h 1292344"/>
                <a:gd name="T16" fmla="*/ 1826729 w 1553210"/>
                <a:gd name="T17" fmla="*/ 1104475 h 1292344"/>
                <a:gd name="T18" fmla="*/ 1723534 w 1553210"/>
                <a:gd name="T19" fmla="*/ 1097080 h 1292344"/>
                <a:gd name="T20" fmla="*/ 1613720 w 1553210"/>
                <a:gd name="T21" fmla="*/ 1117706 h 1292344"/>
                <a:gd name="T22" fmla="*/ 1530776 w 1553210"/>
                <a:gd name="T23" fmla="*/ 1160126 h 1292344"/>
                <a:gd name="T24" fmla="*/ 1414342 w 1553210"/>
                <a:gd name="T25" fmla="*/ 1262479 h 1292344"/>
                <a:gd name="T26" fmla="*/ 1247285 w 1553210"/>
                <a:gd name="T27" fmla="*/ 1461347 h 1292344"/>
                <a:gd name="T28" fmla="*/ 1144480 w 1553210"/>
                <a:gd name="T29" fmla="*/ 1549689 h 1292344"/>
                <a:gd name="T30" fmla="*/ 1072439 w 1553210"/>
                <a:gd name="T31" fmla="*/ 1579266 h 1292344"/>
                <a:gd name="T32" fmla="*/ 967688 w 1553210"/>
                <a:gd name="T33" fmla="*/ 1579655 h 1292344"/>
                <a:gd name="T34" fmla="*/ 847749 w 1553210"/>
                <a:gd name="T35" fmla="*/ 1530619 h 1292344"/>
                <a:gd name="T36" fmla="*/ 688479 w 1553210"/>
                <a:gd name="T37" fmla="*/ 1414645 h 1292344"/>
                <a:gd name="T38" fmla="*/ 345018 w 1553210"/>
                <a:gd name="T39" fmla="*/ 266195 h 1292344"/>
                <a:gd name="T40" fmla="*/ 306077 w 1553210"/>
                <a:gd name="T41" fmla="*/ 401239 h 1292344"/>
                <a:gd name="T42" fmla="*/ 292058 w 1553210"/>
                <a:gd name="T43" fmla="*/ 559632 h 1292344"/>
                <a:gd name="T44" fmla="*/ 324380 w 1553210"/>
                <a:gd name="T45" fmla="*/ 835556 h 1292344"/>
                <a:gd name="T46" fmla="*/ 13240 w 1553210"/>
                <a:gd name="T47" fmla="*/ 955032 h 1292344"/>
                <a:gd name="T48" fmla="*/ 0 w 1553210"/>
                <a:gd name="T49" fmla="*/ 844506 h 1292344"/>
                <a:gd name="T50" fmla="*/ 6621 w 1553210"/>
                <a:gd name="T51" fmla="*/ 735149 h 1292344"/>
                <a:gd name="T52" fmla="*/ 31932 w 1553210"/>
                <a:gd name="T53" fmla="*/ 628904 h 1292344"/>
                <a:gd name="T54" fmla="*/ 75157 w 1553210"/>
                <a:gd name="T55" fmla="*/ 528109 h 1292344"/>
                <a:gd name="T56" fmla="*/ 179129 w 1553210"/>
                <a:gd name="T57" fmla="*/ 380223 h 1292344"/>
                <a:gd name="T58" fmla="*/ 285828 w 1553210"/>
                <a:gd name="T59" fmla="*/ 283707 h 1292344"/>
                <a:gd name="T60" fmla="*/ 625395 w 1553210"/>
                <a:gd name="T61" fmla="*/ 146330 h 1292344"/>
                <a:gd name="T62" fmla="*/ 696267 w 1553210"/>
                <a:gd name="T63" fmla="*/ 160340 h 1292344"/>
                <a:gd name="T64" fmla="*/ 768309 w 1553210"/>
                <a:gd name="T65" fmla="*/ 198478 h 1292344"/>
                <a:gd name="T66" fmla="*/ 891363 w 1553210"/>
                <a:gd name="T67" fmla="*/ 314453 h 1292344"/>
                <a:gd name="T68" fmla="*/ 1013638 w 1553210"/>
                <a:gd name="T69" fmla="*/ 511374 h 1292344"/>
                <a:gd name="T70" fmla="*/ 496110 w 1553210"/>
                <a:gd name="T71" fmla="*/ 1099804 h 1292344"/>
                <a:gd name="T72" fmla="*/ 390580 w 1553210"/>
                <a:gd name="T73" fmla="*/ 654980 h 1292344"/>
                <a:gd name="T74" fmla="*/ 398368 w 1553210"/>
                <a:gd name="T75" fmla="*/ 418751 h 1292344"/>
                <a:gd name="T76" fmla="*/ 444319 w 1553210"/>
                <a:gd name="T77" fmla="*/ 273978 h 1292344"/>
                <a:gd name="T78" fmla="*/ 486375 w 1553210"/>
                <a:gd name="T79" fmla="*/ 210543 h 1292344"/>
                <a:gd name="T80" fmla="*/ 538166 w 1553210"/>
                <a:gd name="T81" fmla="*/ 168513 h 1292344"/>
                <a:gd name="T82" fmla="*/ 599693 w 1553210"/>
                <a:gd name="T83" fmla="*/ 147887 h 1292344"/>
                <a:gd name="T84" fmla="*/ 965351 w 1553210"/>
                <a:gd name="T85" fmla="*/ 160729 h 1292344"/>
                <a:gd name="T86" fmla="*/ 1142923 w 1553210"/>
                <a:gd name="T87" fmla="*/ 240509 h 1292344"/>
                <a:gd name="T88" fmla="*/ 1288173 w 1553210"/>
                <a:gd name="T89" fmla="*/ 364267 h 1292344"/>
                <a:gd name="T90" fmla="*/ 1389419 w 1553210"/>
                <a:gd name="T91" fmla="*/ 526162 h 1292344"/>
                <a:gd name="T92" fmla="*/ 1158888 w 1553210"/>
                <a:gd name="T93" fmla="*/ 623067 h 1292344"/>
                <a:gd name="T94" fmla="*/ 1093078 w 1553210"/>
                <a:gd name="T95" fmla="*/ 459225 h 1292344"/>
                <a:gd name="T96" fmla="*/ 1011691 w 1553210"/>
                <a:gd name="T97" fmla="*/ 317177 h 1292344"/>
                <a:gd name="T98" fmla="*/ 918622 w 1553210"/>
                <a:gd name="T99" fmla="*/ 202371 h 1292344"/>
                <a:gd name="T100" fmla="*/ 598136 w 1553210"/>
                <a:gd name="T101" fmla="*/ 390 h 1292344"/>
                <a:gd name="T102" fmla="*/ 620333 w 1553210"/>
                <a:gd name="T103" fmla="*/ 10897 h 1292344"/>
                <a:gd name="T104" fmla="*/ 628510 w 1553210"/>
                <a:gd name="T105" fmla="*/ 35415 h 1292344"/>
                <a:gd name="T106" fmla="*/ 617606 w 1553210"/>
                <a:gd name="T107" fmla="*/ 57988 h 1292344"/>
                <a:gd name="T108" fmla="*/ 478587 w 1553210"/>
                <a:gd name="T109" fmla="*/ 93013 h 1292344"/>
                <a:gd name="T110" fmla="*/ 447044 w 1553210"/>
                <a:gd name="T111" fmla="*/ 67717 h 1292344"/>
                <a:gd name="T112" fmla="*/ 450549 w 1553210"/>
                <a:gd name="T113" fmla="*/ 43198 h 1292344"/>
                <a:gd name="T114" fmla="*/ 471578 w 1553210"/>
                <a:gd name="T115" fmla="*/ 28410 h 12923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53210" h="1292344">
                  <a:moveTo>
                    <a:pt x="1460500" y="965052"/>
                  </a:moveTo>
                  <a:lnTo>
                    <a:pt x="1476375" y="965052"/>
                  </a:lnTo>
                  <a:lnTo>
                    <a:pt x="1492568" y="965687"/>
                  </a:lnTo>
                  <a:lnTo>
                    <a:pt x="1508125" y="967274"/>
                  </a:lnTo>
                  <a:lnTo>
                    <a:pt x="1515428" y="968227"/>
                  </a:lnTo>
                  <a:lnTo>
                    <a:pt x="1523048" y="969496"/>
                  </a:lnTo>
                  <a:lnTo>
                    <a:pt x="1530033" y="970766"/>
                  </a:lnTo>
                  <a:lnTo>
                    <a:pt x="1537335" y="972671"/>
                  </a:lnTo>
                  <a:lnTo>
                    <a:pt x="1544003" y="974576"/>
                  </a:lnTo>
                  <a:lnTo>
                    <a:pt x="1550353" y="976798"/>
                  </a:lnTo>
                  <a:lnTo>
                    <a:pt x="1552258" y="985369"/>
                  </a:lnTo>
                  <a:lnTo>
                    <a:pt x="1553210" y="994258"/>
                  </a:lnTo>
                  <a:lnTo>
                    <a:pt x="1553210" y="1003146"/>
                  </a:lnTo>
                  <a:lnTo>
                    <a:pt x="1552893" y="1011717"/>
                  </a:lnTo>
                  <a:lnTo>
                    <a:pt x="1551305" y="1020289"/>
                  </a:lnTo>
                  <a:lnTo>
                    <a:pt x="1549083" y="1028542"/>
                  </a:lnTo>
                  <a:lnTo>
                    <a:pt x="1547813" y="1032669"/>
                  </a:lnTo>
                  <a:lnTo>
                    <a:pt x="1545908" y="1036479"/>
                  </a:lnTo>
                  <a:lnTo>
                    <a:pt x="1544003" y="1040605"/>
                  </a:lnTo>
                  <a:lnTo>
                    <a:pt x="1542098" y="1044415"/>
                  </a:lnTo>
                  <a:lnTo>
                    <a:pt x="1539875" y="1047907"/>
                  </a:lnTo>
                  <a:lnTo>
                    <a:pt x="1537335" y="1051399"/>
                  </a:lnTo>
                  <a:lnTo>
                    <a:pt x="1534478" y="1055208"/>
                  </a:lnTo>
                  <a:lnTo>
                    <a:pt x="1531620" y="1058065"/>
                  </a:lnTo>
                  <a:lnTo>
                    <a:pt x="1528128" y="1061557"/>
                  </a:lnTo>
                  <a:lnTo>
                    <a:pt x="1524953" y="1064414"/>
                  </a:lnTo>
                  <a:lnTo>
                    <a:pt x="1521460" y="1067589"/>
                  </a:lnTo>
                  <a:lnTo>
                    <a:pt x="1517333" y="1070128"/>
                  </a:lnTo>
                  <a:lnTo>
                    <a:pt x="1513523" y="1072668"/>
                  </a:lnTo>
                  <a:lnTo>
                    <a:pt x="1509078" y="1075525"/>
                  </a:lnTo>
                  <a:lnTo>
                    <a:pt x="1504633" y="1077747"/>
                  </a:lnTo>
                  <a:lnTo>
                    <a:pt x="1500188" y="1079652"/>
                  </a:lnTo>
                  <a:lnTo>
                    <a:pt x="1495108" y="1081239"/>
                  </a:lnTo>
                  <a:lnTo>
                    <a:pt x="1490028" y="1082826"/>
                  </a:lnTo>
                  <a:lnTo>
                    <a:pt x="1484313" y="1084414"/>
                  </a:lnTo>
                  <a:lnTo>
                    <a:pt x="1478915" y="1085366"/>
                  </a:lnTo>
                  <a:lnTo>
                    <a:pt x="1473518" y="1086318"/>
                  </a:lnTo>
                  <a:lnTo>
                    <a:pt x="1468120" y="1086953"/>
                  </a:lnTo>
                  <a:lnTo>
                    <a:pt x="1463040" y="1086953"/>
                  </a:lnTo>
                  <a:lnTo>
                    <a:pt x="1457325" y="1087271"/>
                  </a:lnTo>
                  <a:lnTo>
                    <a:pt x="1452245" y="1086953"/>
                  </a:lnTo>
                  <a:lnTo>
                    <a:pt x="1446530" y="1086636"/>
                  </a:lnTo>
                  <a:lnTo>
                    <a:pt x="1434783" y="1085049"/>
                  </a:lnTo>
                  <a:lnTo>
                    <a:pt x="1423353" y="1082509"/>
                  </a:lnTo>
                  <a:lnTo>
                    <a:pt x="1411605" y="1079652"/>
                  </a:lnTo>
                  <a:lnTo>
                    <a:pt x="1399858" y="1075525"/>
                  </a:lnTo>
                  <a:lnTo>
                    <a:pt x="1387475" y="1070446"/>
                  </a:lnTo>
                  <a:lnTo>
                    <a:pt x="1375093" y="1065367"/>
                  </a:lnTo>
                  <a:lnTo>
                    <a:pt x="1362710" y="1059335"/>
                  </a:lnTo>
                  <a:lnTo>
                    <a:pt x="1350328" y="1052669"/>
                  </a:lnTo>
                  <a:lnTo>
                    <a:pt x="1337945" y="1045367"/>
                  </a:lnTo>
                  <a:lnTo>
                    <a:pt x="1325245" y="1037431"/>
                  </a:lnTo>
                  <a:lnTo>
                    <a:pt x="1312545" y="1029812"/>
                  </a:lnTo>
                  <a:lnTo>
                    <a:pt x="1300163" y="1021241"/>
                  </a:lnTo>
                  <a:lnTo>
                    <a:pt x="1287780" y="1012035"/>
                  </a:lnTo>
                  <a:lnTo>
                    <a:pt x="1296353" y="1006321"/>
                  </a:lnTo>
                  <a:lnTo>
                    <a:pt x="1304925" y="1001241"/>
                  </a:lnTo>
                  <a:lnTo>
                    <a:pt x="1313498" y="996480"/>
                  </a:lnTo>
                  <a:lnTo>
                    <a:pt x="1322388" y="991400"/>
                  </a:lnTo>
                  <a:lnTo>
                    <a:pt x="1331913" y="987591"/>
                  </a:lnTo>
                  <a:lnTo>
                    <a:pt x="1342708" y="983782"/>
                  </a:lnTo>
                  <a:lnTo>
                    <a:pt x="1354773" y="980290"/>
                  </a:lnTo>
                  <a:lnTo>
                    <a:pt x="1367790" y="976798"/>
                  </a:lnTo>
                  <a:lnTo>
                    <a:pt x="1382078" y="973623"/>
                  </a:lnTo>
                  <a:lnTo>
                    <a:pt x="1396683" y="970766"/>
                  </a:lnTo>
                  <a:lnTo>
                    <a:pt x="1412558" y="968544"/>
                  </a:lnTo>
                  <a:lnTo>
                    <a:pt x="1428115" y="966639"/>
                  </a:lnTo>
                  <a:lnTo>
                    <a:pt x="1444308" y="965369"/>
                  </a:lnTo>
                  <a:lnTo>
                    <a:pt x="1460500" y="965052"/>
                  </a:lnTo>
                  <a:close/>
                  <a:moveTo>
                    <a:pt x="1225868" y="742836"/>
                  </a:moveTo>
                  <a:lnTo>
                    <a:pt x="1354138" y="819977"/>
                  </a:lnTo>
                  <a:lnTo>
                    <a:pt x="1489393" y="900927"/>
                  </a:lnTo>
                  <a:lnTo>
                    <a:pt x="1481455" y="899340"/>
                  </a:lnTo>
                  <a:lnTo>
                    <a:pt x="1474788" y="898070"/>
                  </a:lnTo>
                  <a:lnTo>
                    <a:pt x="1466533" y="897117"/>
                  </a:lnTo>
                  <a:lnTo>
                    <a:pt x="1456690" y="895848"/>
                  </a:lnTo>
                  <a:lnTo>
                    <a:pt x="1445578" y="895213"/>
                  </a:lnTo>
                  <a:lnTo>
                    <a:pt x="1433195" y="894895"/>
                  </a:lnTo>
                  <a:lnTo>
                    <a:pt x="1419543" y="894578"/>
                  </a:lnTo>
                  <a:lnTo>
                    <a:pt x="1405255" y="894895"/>
                  </a:lnTo>
                  <a:lnTo>
                    <a:pt x="1390333" y="895848"/>
                  </a:lnTo>
                  <a:lnTo>
                    <a:pt x="1374458" y="897752"/>
                  </a:lnTo>
                  <a:lnTo>
                    <a:pt x="1358265" y="900609"/>
                  </a:lnTo>
                  <a:lnTo>
                    <a:pt x="1350010" y="902197"/>
                  </a:lnTo>
                  <a:lnTo>
                    <a:pt x="1341120" y="904101"/>
                  </a:lnTo>
                  <a:lnTo>
                    <a:pt x="1332865" y="906324"/>
                  </a:lnTo>
                  <a:lnTo>
                    <a:pt x="1324293" y="909181"/>
                  </a:lnTo>
                  <a:lnTo>
                    <a:pt x="1315720" y="911720"/>
                  </a:lnTo>
                  <a:lnTo>
                    <a:pt x="1307148" y="915212"/>
                  </a:lnTo>
                  <a:lnTo>
                    <a:pt x="1298575" y="918387"/>
                  </a:lnTo>
                  <a:lnTo>
                    <a:pt x="1290003" y="922196"/>
                  </a:lnTo>
                  <a:lnTo>
                    <a:pt x="1281430" y="926323"/>
                  </a:lnTo>
                  <a:lnTo>
                    <a:pt x="1272540" y="931085"/>
                  </a:lnTo>
                  <a:lnTo>
                    <a:pt x="1264603" y="935529"/>
                  </a:lnTo>
                  <a:lnTo>
                    <a:pt x="1255713" y="940926"/>
                  </a:lnTo>
                  <a:lnTo>
                    <a:pt x="1248093" y="946322"/>
                  </a:lnTo>
                  <a:lnTo>
                    <a:pt x="1239838" y="951402"/>
                  </a:lnTo>
                  <a:lnTo>
                    <a:pt x="1231900" y="957116"/>
                  </a:lnTo>
                  <a:lnTo>
                    <a:pt x="1224280" y="963147"/>
                  </a:lnTo>
                  <a:lnTo>
                    <a:pt x="1209040" y="974893"/>
                  </a:lnTo>
                  <a:lnTo>
                    <a:pt x="1194435" y="988226"/>
                  </a:lnTo>
                  <a:lnTo>
                    <a:pt x="1180148" y="1001241"/>
                  </a:lnTo>
                  <a:lnTo>
                    <a:pt x="1166813" y="1015209"/>
                  </a:lnTo>
                  <a:lnTo>
                    <a:pt x="1153160" y="1029812"/>
                  </a:lnTo>
                  <a:lnTo>
                    <a:pt x="1140143" y="1044415"/>
                  </a:lnTo>
                  <a:lnTo>
                    <a:pt x="1126808" y="1059335"/>
                  </a:lnTo>
                  <a:lnTo>
                    <a:pt x="1114108" y="1074255"/>
                  </a:lnTo>
                  <a:lnTo>
                    <a:pt x="1089343" y="1104731"/>
                  </a:lnTo>
                  <a:lnTo>
                    <a:pt x="1065530" y="1134571"/>
                  </a:lnTo>
                  <a:lnTo>
                    <a:pt x="1041083" y="1164094"/>
                  </a:lnTo>
                  <a:lnTo>
                    <a:pt x="1029018" y="1178062"/>
                  </a:lnTo>
                  <a:lnTo>
                    <a:pt x="1016953" y="1192030"/>
                  </a:lnTo>
                  <a:lnTo>
                    <a:pt x="1004888" y="1205045"/>
                  </a:lnTo>
                  <a:lnTo>
                    <a:pt x="992188" y="1217426"/>
                  </a:lnTo>
                  <a:lnTo>
                    <a:pt x="979805" y="1229489"/>
                  </a:lnTo>
                  <a:lnTo>
                    <a:pt x="966470" y="1240282"/>
                  </a:lnTo>
                  <a:lnTo>
                    <a:pt x="953453" y="1250758"/>
                  </a:lnTo>
                  <a:lnTo>
                    <a:pt x="946785" y="1255202"/>
                  </a:lnTo>
                  <a:lnTo>
                    <a:pt x="940118" y="1259647"/>
                  </a:lnTo>
                  <a:lnTo>
                    <a:pt x="933133" y="1264091"/>
                  </a:lnTo>
                  <a:lnTo>
                    <a:pt x="926148" y="1268218"/>
                  </a:lnTo>
                  <a:lnTo>
                    <a:pt x="918845" y="1271710"/>
                  </a:lnTo>
                  <a:lnTo>
                    <a:pt x="911860" y="1275519"/>
                  </a:lnTo>
                  <a:lnTo>
                    <a:pt x="904875" y="1278376"/>
                  </a:lnTo>
                  <a:lnTo>
                    <a:pt x="897255" y="1281551"/>
                  </a:lnTo>
                  <a:lnTo>
                    <a:pt x="889635" y="1284090"/>
                  </a:lnTo>
                  <a:lnTo>
                    <a:pt x="882333" y="1286313"/>
                  </a:lnTo>
                  <a:lnTo>
                    <a:pt x="874395" y="1288217"/>
                  </a:lnTo>
                  <a:lnTo>
                    <a:pt x="866458" y="1289805"/>
                  </a:lnTo>
                  <a:lnTo>
                    <a:pt x="858838" y="1290757"/>
                  </a:lnTo>
                  <a:lnTo>
                    <a:pt x="850583" y="1291392"/>
                  </a:lnTo>
                  <a:lnTo>
                    <a:pt x="837565" y="1292344"/>
                  </a:lnTo>
                  <a:lnTo>
                    <a:pt x="825183" y="1292344"/>
                  </a:lnTo>
                  <a:lnTo>
                    <a:pt x="813435" y="1291392"/>
                  </a:lnTo>
                  <a:lnTo>
                    <a:pt x="801370" y="1290439"/>
                  </a:lnTo>
                  <a:lnTo>
                    <a:pt x="788988" y="1288535"/>
                  </a:lnTo>
                  <a:lnTo>
                    <a:pt x="776923" y="1285678"/>
                  </a:lnTo>
                  <a:lnTo>
                    <a:pt x="764858" y="1282503"/>
                  </a:lnTo>
                  <a:lnTo>
                    <a:pt x="753110" y="1278376"/>
                  </a:lnTo>
                  <a:lnTo>
                    <a:pt x="741045" y="1273615"/>
                  </a:lnTo>
                  <a:lnTo>
                    <a:pt x="728663" y="1268218"/>
                  </a:lnTo>
                  <a:lnTo>
                    <a:pt x="716280" y="1262186"/>
                  </a:lnTo>
                  <a:lnTo>
                    <a:pt x="703898" y="1255837"/>
                  </a:lnTo>
                  <a:lnTo>
                    <a:pt x="691198" y="1248536"/>
                  </a:lnTo>
                  <a:lnTo>
                    <a:pt x="678180" y="1240600"/>
                  </a:lnTo>
                  <a:lnTo>
                    <a:pt x="664845" y="1232028"/>
                  </a:lnTo>
                  <a:lnTo>
                    <a:pt x="651193" y="1222505"/>
                  </a:lnTo>
                  <a:lnTo>
                    <a:pt x="637223" y="1212981"/>
                  </a:lnTo>
                  <a:lnTo>
                    <a:pt x="622935" y="1202505"/>
                  </a:lnTo>
                  <a:lnTo>
                    <a:pt x="608330" y="1191077"/>
                  </a:lnTo>
                  <a:lnTo>
                    <a:pt x="593090" y="1179649"/>
                  </a:lnTo>
                  <a:lnTo>
                    <a:pt x="561340" y="1153935"/>
                  </a:lnTo>
                  <a:lnTo>
                    <a:pt x="527050" y="1126317"/>
                  </a:lnTo>
                  <a:lnTo>
                    <a:pt x="450533" y="1063144"/>
                  </a:lnTo>
                  <a:lnTo>
                    <a:pt x="407988" y="1027590"/>
                  </a:lnTo>
                  <a:lnTo>
                    <a:pt x="362268" y="989496"/>
                  </a:lnTo>
                  <a:lnTo>
                    <a:pt x="1225868" y="742836"/>
                  </a:lnTo>
                  <a:close/>
                  <a:moveTo>
                    <a:pt x="293053" y="192058"/>
                  </a:moveTo>
                  <a:lnTo>
                    <a:pt x="287020" y="204439"/>
                  </a:lnTo>
                  <a:lnTo>
                    <a:pt x="281305" y="217137"/>
                  </a:lnTo>
                  <a:lnTo>
                    <a:pt x="275908" y="230787"/>
                  </a:lnTo>
                  <a:lnTo>
                    <a:pt x="271145" y="244120"/>
                  </a:lnTo>
                  <a:lnTo>
                    <a:pt x="266383" y="258406"/>
                  </a:lnTo>
                  <a:lnTo>
                    <a:pt x="261938" y="273008"/>
                  </a:lnTo>
                  <a:lnTo>
                    <a:pt x="258128" y="287611"/>
                  </a:lnTo>
                  <a:lnTo>
                    <a:pt x="254318" y="303484"/>
                  </a:lnTo>
                  <a:lnTo>
                    <a:pt x="251778" y="315229"/>
                  </a:lnTo>
                  <a:lnTo>
                    <a:pt x="249555" y="327293"/>
                  </a:lnTo>
                  <a:lnTo>
                    <a:pt x="247333" y="339673"/>
                  </a:lnTo>
                  <a:lnTo>
                    <a:pt x="245428" y="352054"/>
                  </a:lnTo>
                  <a:lnTo>
                    <a:pt x="243840" y="364752"/>
                  </a:lnTo>
                  <a:lnTo>
                    <a:pt x="242253" y="377450"/>
                  </a:lnTo>
                  <a:lnTo>
                    <a:pt x="241300" y="390148"/>
                  </a:lnTo>
                  <a:lnTo>
                    <a:pt x="240030" y="403481"/>
                  </a:lnTo>
                  <a:lnTo>
                    <a:pt x="238443" y="429512"/>
                  </a:lnTo>
                  <a:lnTo>
                    <a:pt x="238125" y="456495"/>
                  </a:lnTo>
                  <a:lnTo>
                    <a:pt x="238443" y="483479"/>
                  </a:lnTo>
                  <a:lnTo>
                    <a:pt x="239713" y="511414"/>
                  </a:lnTo>
                  <a:lnTo>
                    <a:pt x="241618" y="539032"/>
                  </a:lnTo>
                  <a:lnTo>
                    <a:pt x="244475" y="566968"/>
                  </a:lnTo>
                  <a:lnTo>
                    <a:pt x="248285" y="595539"/>
                  </a:lnTo>
                  <a:lnTo>
                    <a:pt x="252730" y="624109"/>
                  </a:lnTo>
                  <a:lnTo>
                    <a:pt x="258445" y="652997"/>
                  </a:lnTo>
                  <a:lnTo>
                    <a:pt x="264478" y="681568"/>
                  </a:lnTo>
                  <a:lnTo>
                    <a:pt x="271463" y="710456"/>
                  </a:lnTo>
                  <a:lnTo>
                    <a:pt x="279400" y="739344"/>
                  </a:lnTo>
                  <a:lnTo>
                    <a:pt x="330835" y="918069"/>
                  </a:lnTo>
                  <a:lnTo>
                    <a:pt x="70803" y="992353"/>
                  </a:lnTo>
                  <a:lnTo>
                    <a:pt x="19368" y="812675"/>
                  </a:lnTo>
                  <a:lnTo>
                    <a:pt x="16193" y="801565"/>
                  </a:lnTo>
                  <a:lnTo>
                    <a:pt x="13335" y="790454"/>
                  </a:lnTo>
                  <a:lnTo>
                    <a:pt x="10795" y="779026"/>
                  </a:lnTo>
                  <a:lnTo>
                    <a:pt x="8573" y="767915"/>
                  </a:lnTo>
                  <a:lnTo>
                    <a:pt x="6668" y="756487"/>
                  </a:lnTo>
                  <a:lnTo>
                    <a:pt x="4763" y="745058"/>
                  </a:lnTo>
                  <a:lnTo>
                    <a:pt x="3175" y="733630"/>
                  </a:lnTo>
                  <a:lnTo>
                    <a:pt x="2223" y="722519"/>
                  </a:lnTo>
                  <a:lnTo>
                    <a:pt x="953" y="711408"/>
                  </a:lnTo>
                  <a:lnTo>
                    <a:pt x="318" y="699980"/>
                  </a:lnTo>
                  <a:lnTo>
                    <a:pt x="0" y="688869"/>
                  </a:lnTo>
                  <a:lnTo>
                    <a:pt x="0" y="677441"/>
                  </a:lnTo>
                  <a:lnTo>
                    <a:pt x="0" y="666330"/>
                  </a:lnTo>
                  <a:lnTo>
                    <a:pt x="318" y="655220"/>
                  </a:lnTo>
                  <a:lnTo>
                    <a:pt x="635" y="644109"/>
                  </a:lnTo>
                  <a:lnTo>
                    <a:pt x="1270" y="632998"/>
                  </a:lnTo>
                  <a:lnTo>
                    <a:pt x="2540" y="621887"/>
                  </a:lnTo>
                  <a:lnTo>
                    <a:pt x="4128" y="610776"/>
                  </a:lnTo>
                  <a:lnTo>
                    <a:pt x="5398" y="599666"/>
                  </a:lnTo>
                  <a:lnTo>
                    <a:pt x="6985" y="588872"/>
                  </a:lnTo>
                  <a:lnTo>
                    <a:pt x="9208" y="578079"/>
                  </a:lnTo>
                  <a:lnTo>
                    <a:pt x="11430" y="566968"/>
                  </a:lnTo>
                  <a:lnTo>
                    <a:pt x="13653" y="556175"/>
                  </a:lnTo>
                  <a:lnTo>
                    <a:pt x="16828" y="545382"/>
                  </a:lnTo>
                  <a:lnTo>
                    <a:pt x="19368" y="534588"/>
                  </a:lnTo>
                  <a:lnTo>
                    <a:pt x="22860" y="524112"/>
                  </a:lnTo>
                  <a:lnTo>
                    <a:pt x="26035" y="513001"/>
                  </a:lnTo>
                  <a:lnTo>
                    <a:pt x="29845" y="502526"/>
                  </a:lnTo>
                  <a:lnTo>
                    <a:pt x="33655" y="492050"/>
                  </a:lnTo>
                  <a:lnTo>
                    <a:pt x="37783" y="481574"/>
                  </a:lnTo>
                  <a:lnTo>
                    <a:pt x="41910" y="471415"/>
                  </a:lnTo>
                  <a:lnTo>
                    <a:pt x="46355" y="460939"/>
                  </a:lnTo>
                  <a:lnTo>
                    <a:pt x="51118" y="451099"/>
                  </a:lnTo>
                  <a:lnTo>
                    <a:pt x="56198" y="440940"/>
                  </a:lnTo>
                  <a:lnTo>
                    <a:pt x="61278" y="430782"/>
                  </a:lnTo>
                  <a:lnTo>
                    <a:pt x="66675" y="420941"/>
                  </a:lnTo>
                  <a:lnTo>
                    <a:pt x="72390" y="411100"/>
                  </a:lnTo>
                  <a:lnTo>
                    <a:pt x="77788" y="401576"/>
                  </a:lnTo>
                  <a:lnTo>
                    <a:pt x="89853" y="381894"/>
                  </a:lnTo>
                  <a:lnTo>
                    <a:pt x="102870" y="363165"/>
                  </a:lnTo>
                  <a:lnTo>
                    <a:pt x="116523" y="345387"/>
                  </a:lnTo>
                  <a:lnTo>
                    <a:pt x="131128" y="327293"/>
                  </a:lnTo>
                  <a:lnTo>
                    <a:pt x="146050" y="310150"/>
                  </a:lnTo>
                  <a:lnTo>
                    <a:pt x="162243" y="293325"/>
                  </a:lnTo>
                  <a:lnTo>
                    <a:pt x="178753" y="276818"/>
                  </a:lnTo>
                  <a:lnTo>
                    <a:pt x="187325" y="268881"/>
                  </a:lnTo>
                  <a:lnTo>
                    <a:pt x="196215" y="260945"/>
                  </a:lnTo>
                  <a:lnTo>
                    <a:pt x="205105" y="253644"/>
                  </a:lnTo>
                  <a:lnTo>
                    <a:pt x="214313" y="246025"/>
                  </a:lnTo>
                  <a:lnTo>
                    <a:pt x="223520" y="239041"/>
                  </a:lnTo>
                  <a:lnTo>
                    <a:pt x="233045" y="231422"/>
                  </a:lnTo>
                  <a:lnTo>
                    <a:pt x="242570" y="224756"/>
                  </a:lnTo>
                  <a:lnTo>
                    <a:pt x="252413" y="218089"/>
                  </a:lnTo>
                  <a:lnTo>
                    <a:pt x="262255" y="211105"/>
                  </a:lnTo>
                  <a:lnTo>
                    <a:pt x="272415" y="204439"/>
                  </a:lnTo>
                  <a:lnTo>
                    <a:pt x="282575" y="198407"/>
                  </a:lnTo>
                  <a:lnTo>
                    <a:pt x="293053" y="192058"/>
                  </a:lnTo>
                  <a:close/>
                  <a:moveTo>
                    <a:pt x="502603" y="119362"/>
                  </a:moveTo>
                  <a:lnTo>
                    <a:pt x="509905" y="119362"/>
                  </a:lnTo>
                  <a:lnTo>
                    <a:pt x="516890" y="119679"/>
                  </a:lnTo>
                  <a:lnTo>
                    <a:pt x="524193" y="120314"/>
                  </a:lnTo>
                  <a:lnTo>
                    <a:pt x="531178" y="121267"/>
                  </a:lnTo>
                  <a:lnTo>
                    <a:pt x="538480" y="122536"/>
                  </a:lnTo>
                  <a:lnTo>
                    <a:pt x="545783" y="124441"/>
                  </a:lnTo>
                  <a:lnTo>
                    <a:pt x="553085" y="126028"/>
                  </a:lnTo>
                  <a:lnTo>
                    <a:pt x="560388" y="128568"/>
                  </a:lnTo>
                  <a:lnTo>
                    <a:pt x="567690" y="130790"/>
                  </a:lnTo>
                  <a:lnTo>
                    <a:pt x="574993" y="133647"/>
                  </a:lnTo>
                  <a:lnTo>
                    <a:pt x="582295" y="136822"/>
                  </a:lnTo>
                  <a:lnTo>
                    <a:pt x="589598" y="139996"/>
                  </a:lnTo>
                  <a:lnTo>
                    <a:pt x="596900" y="143806"/>
                  </a:lnTo>
                  <a:lnTo>
                    <a:pt x="604203" y="147933"/>
                  </a:lnTo>
                  <a:lnTo>
                    <a:pt x="611823" y="152377"/>
                  </a:lnTo>
                  <a:lnTo>
                    <a:pt x="618808" y="156821"/>
                  </a:lnTo>
                  <a:lnTo>
                    <a:pt x="626428" y="161900"/>
                  </a:lnTo>
                  <a:lnTo>
                    <a:pt x="633730" y="166662"/>
                  </a:lnTo>
                  <a:lnTo>
                    <a:pt x="641033" y="172376"/>
                  </a:lnTo>
                  <a:lnTo>
                    <a:pt x="655638" y="183805"/>
                  </a:lnTo>
                  <a:lnTo>
                    <a:pt x="670243" y="196185"/>
                  </a:lnTo>
                  <a:lnTo>
                    <a:pt x="684530" y="210153"/>
                  </a:lnTo>
                  <a:lnTo>
                    <a:pt x="698818" y="224756"/>
                  </a:lnTo>
                  <a:lnTo>
                    <a:pt x="712788" y="239993"/>
                  </a:lnTo>
                  <a:lnTo>
                    <a:pt x="726758" y="256501"/>
                  </a:lnTo>
                  <a:lnTo>
                    <a:pt x="740410" y="273643"/>
                  </a:lnTo>
                  <a:lnTo>
                    <a:pt x="753428" y="292055"/>
                  </a:lnTo>
                  <a:lnTo>
                    <a:pt x="766445" y="311103"/>
                  </a:lnTo>
                  <a:lnTo>
                    <a:pt x="779145" y="330785"/>
                  </a:lnTo>
                  <a:lnTo>
                    <a:pt x="791528" y="351419"/>
                  </a:lnTo>
                  <a:lnTo>
                    <a:pt x="803593" y="372688"/>
                  </a:lnTo>
                  <a:lnTo>
                    <a:pt x="815340" y="394910"/>
                  </a:lnTo>
                  <a:lnTo>
                    <a:pt x="826453" y="417131"/>
                  </a:lnTo>
                  <a:lnTo>
                    <a:pt x="836930" y="440940"/>
                  </a:lnTo>
                  <a:lnTo>
                    <a:pt x="847090" y="464431"/>
                  </a:lnTo>
                  <a:lnTo>
                    <a:pt x="856933" y="489193"/>
                  </a:lnTo>
                  <a:lnTo>
                    <a:pt x="865823" y="514271"/>
                  </a:lnTo>
                  <a:lnTo>
                    <a:pt x="874395" y="539667"/>
                  </a:lnTo>
                  <a:lnTo>
                    <a:pt x="882333" y="565698"/>
                  </a:lnTo>
                  <a:lnTo>
                    <a:pt x="934403" y="746011"/>
                  </a:lnTo>
                  <a:lnTo>
                    <a:pt x="404495" y="897117"/>
                  </a:lnTo>
                  <a:lnTo>
                    <a:pt x="353378" y="718075"/>
                  </a:lnTo>
                  <a:lnTo>
                    <a:pt x="346075" y="691409"/>
                  </a:lnTo>
                  <a:lnTo>
                    <a:pt x="339408" y="664743"/>
                  </a:lnTo>
                  <a:lnTo>
                    <a:pt x="333693" y="638712"/>
                  </a:lnTo>
                  <a:lnTo>
                    <a:pt x="328613" y="612046"/>
                  </a:lnTo>
                  <a:lnTo>
                    <a:pt x="324485" y="585698"/>
                  </a:lnTo>
                  <a:lnTo>
                    <a:pt x="320993" y="559984"/>
                  </a:lnTo>
                  <a:lnTo>
                    <a:pt x="318453" y="534271"/>
                  </a:lnTo>
                  <a:lnTo>
                    <a:pt x="316230" y="508557"/>
                  </a:lnTo>
                  <a:lnTo>
                    <a:pt x="314960" y="483479"/>
                  </a:lnTo>
                  <a:lnTo>
                    <a:pt x="314643" y="458717"/>
                  </a:lnTo>
                  <a:lnTo>
                    <a:pt x="315278" y="434591"/>
                  </a:lnTo>
                  <a:lnTo>
                    <a:pt x="316548" y="410465"/>
                  </a:lnTo>
                  <a:lnTo>
                    <a:pt x="318453" y="386973"/>
                  </a:lnTo>
                  <a:lnTo>
                    <a:pt x="321310" y="364117"/>
                  </a:lnTo>
                  <a:lnTo>
                    <a:pt x="324803" y="341578"/>
                  </a:lnTo>
                  <a:lnTo>
                    <a:pt x="327025" y="330785"/>
                  </a:lnTo>
                  <a:lnTo>
                    <a:pt x="329248" y="319991"/>
                  </a:lnTo>
                  <a:lnTo>
                    <a:pt x="333693" y="300309"/>
                  </a:lnTo>
                  <a:lnTo>
                    <a:pt x="339090" y="281580"/>
                  </a:lnTo>
                  <a:lnTo>
                    <a:pt x="345123" y="263802"/>
                  </a:lnTo>
                  <a:lnTo>
                    <a:pt x="351473" y="247295"/>
                  </a:lnTo>
                  <a:lnTo>
                    <a:pt x="358458" y="231105"/>
                  </a:lnTo>
                  <a:lnTo>
                    <a:pt x="362268" y="223486"/>
                  </a:lnTo>
                  <a:lnTo>
                    <a:pt x="366078" y="216185"/>
                  </a:lnTo>
                  <a:lnTo>
                    <a:pt x="370205" y="208883"/>
                  </a:lnTo>
                  <a:lnTo>
                    <a:pt x="374333" y="202217"/>
                  </a:lnTo>
                  <a:lnTo>
                    <a:pt x="378460" y="195868"/>
                  </a:lnTo>
                  <a:lnTo>
                    <a:pt x="382905" y="189519"/>
                  </a:lnTo>
                  <a:lnTo>
                    <a:pt x="387350" y="183487"/>
                  </a:lnTo>
                  <a:lnTo>
                    <a:pt x="391795" y="177456"/>
                  </a:lnTo>
                  <a:lnTo>
                    <a:pt x="396558" y="171741"/>
                  </a:lnTo>
                  <a:lnTo>
                    <a:pt x="401638" y="166662"/>
                  </a:lnTo>
                  <a:lnTo>
                    <a:pt x="406400" y="161900"/>
                  </a:lnTo>
                  <a:lnTo>
                    <a:pt x="411798" y="156821"/>
                  </a:lnTo>
                  <a:lnTo>
                    <a:pt x="416878" y="152377"/>
                  </a:lnTo>
                  <a:lnTo>
                    <a:pt x="422275" y="148250"/>
                  </a:lnTo>
                  <a:lnTo>
                    <a:pt x="427355" y="144123"/>
                  </a:lnTo>
                  <a:lnTo>
                    <a:pt x="433070" y="140949"/>
                  </a:lnTo>
                  <a:lnTo>
                    <a:pt x="438785" y="137457"/>
                  </a:lnTo>
                  <a:lnTo>
                    <a:pt x="444818" y="133965"/>
                  </a:lnTo>
                  <a:lnTo>
                    <a:pt x="450215" y="131425"/>
                  </a:lnTo>
                  <a:lnTo>
                    <a:pt x="456248" y="128886"/>
                  </a:lnTo>
                  <a:lnTo>
                    <a:pt x="462280" y="126663"/>
                  </a:lnTo>
                  <a:lnTo>
                    <a:pt x="468630" y="124759"/>
                  </a:lnTo>
                  <a:lnTo>
                    <a:pt x="475298" y="122854"/>
                  </a:lnTo>
                  <a:lnTo>
                    <a:pt x="482283" y="121584"/>
                  </a:lnTo>
                  <a:lnTo>
                    <a:pt x="488950" y="120632"/>
                  </a:lnTo>
                  <a:lnTo>
                    <a:pt x="495935" y="119679"/>
                  </a:lnTo>
                  <a:lnTo>
                    <a:pt x="502603" y="119362"/>
                  </a:lnTo>
                  <a:close/>
                  <a:moveTo>
                    <a:pt x="687388" y="110791"/>
                  </a:moveTo>
                  <a:lnTo>
                    <a:pt x="708025" y="113330"/>
                  </a:lnTo>
                  <a:lnTo>
                    <a:pt x="728028" y="116822"/>
                  </a:lnTo>
                  <a:lnTo>
                    <a:pt x="748030" y="120949"/>
                  </a:lnTo>
                  <a:lnTo>
                    <a:pt x="767715" y="125711"/>
                  </a:lnTo>
                  <a:lnTo>
                    <a:pt x="787083" y="131108"/>
                  </a:lnTo>
                  <a:lnTo>
                    <a:pt x="806133" y="137139"/>
                  </a:lnTo>
                  <a:lnTo>
                    <a:pt x="825183" y="143806"/>
                  </a:lnTo>
                  <a:lnTo>
                    <a:pt x="843915" y="150790"/>
                  </a:lnTo>
                  <a:lnTo>
                    <a:pt x="862013" y="158726"/>
                  </a:lnTo>
                  <a:lnTo>
                    <a:pt x="880110" y="167297"/>
                  </a:lnTo>
                  <a:lnTo>
                    <a:pt x="897573" y="176503"/>
                  </a:lnTo>
                  <a:lnTo>
                    <a:pt x="915035" y="186027"/>
                  </a:lnTo>
                  <a:lnTo>
                    <a:pt x="931863" y="196185"/>
                  </a:lnTo>
                  <a:lnTo>
                    <a:pt x="948373" y="206661"/>
                  </a:lnTo>
                  <a:lnTo>
                    <a:pt x="963930" y="218089"/>
                  </a:lnTo>
                  <a:lnTo>
                    <a:pt x="979805" y="229835"/>
                  </a:lnTo>
                  <a:lnTo>
                    <a:pt x="994728" y="242216"/>
                  </a:lnTo>
                  <a:lnTo>
                    <a:pt x="1009333" y="254914"/>
                  </a:lnTo>
                  <a:lnTo>
                    <a:pt x="1023303" y="268564"/>
                  </a:lnTo>
                  <a:lnTo>
                    <a:pt x="1036955" y="282532"/>
                  </a:lnTo>
                  <a:lnTo>
                    <a:pt x="1050290" y="297135"/>
                  </a:lnTo>
                  <a:lnTo>
                    <a:pt x="1062355" y="312055"/>
                  </a:lnTo>
                  <a:lnTo>
                    <a:pt x="1074420" y="327293"/>
                  </a:lnTo>
                  <a:lnTo>
                    <a:pt x="1085850" y="343165"/>
                  </a:lnTo>
                  <a:lnTo>
                    <a:pt x="1096645" y="359673"/>
                  </a:lnTo>
                  <a:lnTo>
                    <a:pt x="1106805" y="376180"/>
                  </a:lnTo>
                  <a:lnTo>
                    <a:pt x="1116013" y="393640"/>
                  </a:lnTo>
                  <a:lnTo>
                    <a:pt x="1124585" y="411100"/>
                  </a:lnTo>
                  <a:lnTo>
                    <a:pt x="1132840" y="429194"/>
                  </a:lnTo>
                  <a:lnTo>
                    <a:pt x="1140460" y="447924"/>
                  </a:lnTo>
                  <a:lnTo>
                    <a:pt x="1147128" y="466654"/>
                  </a:lnTo>
                  <a:lnTo>
                    <a:pt x="1153160" y="486018"/>
                  </a:lnTo>
                  <a:lnTo>
                    <a:pt x="1205548" y="668553"/>
                  </a:lnTo>
                  <a:lnTo>
                    <a:pt x="1007745" y="725059"/>
                  </a:lnTo>
                  <a:lnTo>
                    <a:pt x="955675" y="544747"/>
                  </a:lnTo>
                  <a:lnTo>
                    <a:pt x="950595" y="526334"/>
                  </a:lnTo>
                  <a:lnTo>
                    <a:pt x="944880" y="508240"/>
                  </a:lnTo>
                  <a:lnTo>
                    <a:pt x="938848" y="490780"/>
                  </a:lnTo>
                  <a:lnTo>
                    <a:pt x="932815" y="473320"/>
                  </a:lnTo>
                  <a:lnTo>
                    <a:pt x="926465" y="456178"/>
                  </a:lnTo>
                  <a:lnTo>
                    <a:pt x="919798" y="439353"/>
                  </a:lnTo>
                  <a:lnTo>
                    <a:pt x="913130" y="422528"/>
                  </a:lnTo>
                  <a:lnTo>
                    <a:pt x="905828" y="406338"/>
                  </a:lnTo>
                  <a:lnTo>
                    <a:pt x="898843" y="390148"/>
                  </a:lnTo>
                  <a:lnTo>
                    <a:pt x="891223" y="374593"/>
                  </a:lnTo>
                  <a:lnTo>
                    <a:pt x="883920" y="358720"/>
                  </a:lnTo>
                  <a:lnTo>
                    <a:pt x="875983" y="343800"/>
                  </a:lnTo>
                  <a:lnTo>
                    <a:pt x="867728" y="328880"/>
                  </a:lnTo>
                  <a:lnTo>
                    <a:pt x="859473" y="314277"/>
                  </a:lnTo>
                  <a:lnTo>
                    <a:pt x="851218" y="299992"/>
                  </a:lnTo>
                  <a:lnTo>
                    <a:pt x="842645" y="285706"/>
                  </a:lnTo>
                  <a:lnTo>
                    <a:pt x="834073" y="272373"/>
                  </a:lnTo>
                  <a:lnTo>
                    <a:pt x="824865" y="258723"/>
                  </a:lnTo>
                  <a:lnTo>
                    <a:pt x="815975" y="246025"/>
                  </a:lnTo>
                  <a:lnTo>
                    <a:pt x="806450" y="233327"/>
                  </a:lnTo>
                  <a:lnTo>
                    <a:pt x="797243" y="220946"/>
                  </a:lnTo>
                  <a:lnTo>
                    <a:pt x="787718" y="209201"/>
                  </a:lnTo>
                  <a:lnTo>
                    <a:pt x="778510" y="197772"/>
                  </a:lnTo>
                  <a:lnTo>
                    <a:pt x="768668" y="186344"/>
                  </a:lnTo>
                  <a:lnTo>
                    <a:pt x="759143" y="175551"/>
                  </a:lnTo>
                  <a:lnTo>
                    <a:pt x="748983" y="165075"/>
                  </a:lnTo>
                  <a:lnTo>
                    <a:pt x="738823" y="154917"/>
                  </a:lnTo>
                  <a:lnTo>
                    <a:pt x="728663" y="145393"/>
                  </a:lnTo>
                  <a:lnTo>
                    <a:pt x="718503" y="136187"/>
                  </a:lnTo>
                  <a:lnTo>
                    <a:pt x="708343" y="127298"/>
                  </a:lnTo>
                  <a:lnTo>
                    <a:pt x="697865" y="118727"/>
                  </a:lnTo>
                  <a:lnTo>
                    <a:pt x="687388" y="110791"/>
                  </a:lnTo>
                  <a:close/>
                  <a:moveTo>
                    <a:pt x="485140" y="0"/>
                  </a:moveTo>
                  <a:lnTo>
                    <a:pt x="487680" y="318"/>
                  </a:lnTo>
                  <a:lnTo>
                    <a:pt x="490220" y="318"/>
                  </a:lnTo>
                  <a:lnTo>
                    <a:pt x="492760" y="953"/>
                  </a:lnTo>
                  <a:lnTo>
                    <a:pt x="495300" y="1905"/>
                  </a:lnTo>
                  <a:lnTo>
                    <a:pt x="497523" y="2857"/>
                  </a:lnTo>
                  <a:lnTo>
                    <a:pt x="499745" y="4127"/>
                  </a:lnTo>
                  <a:lnTo>
                    <a:pt x="501968" y="5714"/>
                  </a:lnTo>
                  <a:lnTo>
                    <a:pt x="503873" y="6984"/>
                  </a:lnTo>
                  <a:lnTo>
                    <a:pt x="505778" y="8889"/>
                  </a:lnTo>
                  <a:lnTo>
                    <a:pt x="507365" y="11111"/>
                  </a:lnTo>
                  <a:lnTo>
                    <a:pt x="508635" y="13333"/>
                  </a:lnTo>
                  <a:lnTo>
                    <a:pt x="510223" y="15555"/>
                  </a:lnTo>
                  <a:lnTo>
                    <a:pt x="510858" y="18412"/>
                  </a:lnTo>
                  <a:lnTo>
                    <a:pt x="511810" y="20952"/>
                  </a:lnTo>
                  <a:lnTo>
                    <a:pt x="512445" y="23492"/>
                  </a:lnTo>
                  <a:lnTo>
                    <a:pt x="512445" y="26031"/>
                  </a:lnTo>
                  <a:lnTo>
                    <a:pt x="512445" y="28888"/>
                  </a:lnTo>
                  <a:lnTo>
                    <a:pt x="512128" y="31428"/>
                  </a:lnTo>
                  <a:lnTo>
                    <a:pt x="511810" y="33968"/>
                  </a:lnTo>
                  <a:lnTo>
                    <a:pt x="510858" y="36190"/>
                  </a:lnTo>
                  <a:lnTo>
                    <a:pt x="509905" y="39047"/>
                  </a:lnTo>
                  <a:lnTo>
                    <a:pt x="508318" y="41269"/>
                  </a:lnTo>
                  <a:lnTo>
                    <a:pt x="507365" y="43174"/>
                  </a:lnTo>
                  <a:lnTo>
                    <a:pt x="505460" y="45396"/>
                  </a:lnTo>
                  <a:lnTo>
                    <a:pt x="503555" y="47301"/>
                  </a:lnTo>
                  <a:lnTo>
                    <a:pt x="501650" y="48570"/>
                  </a:lnTo>
                  <a:lnTo>
                    <a:pt x="499428" y="50158"/>
                  </a:lnTo>
                  <a:lnTo>
                    <a:pt x="497205" y="51110"/>
                  </a:lnTo>
                  <a:lnTo>
                    <a:pt x="494348" y="52380"/>
                  </a:lnTo>
                  <a:lnTo>
                    <a:pt x="491808" y="53015"/>
                  </a:lnTo>
                  <a:lnTo>
                    <a:pt x="396558" y="75236"/>
                  </a:lnTo>
                  <a:lnTo>
                    <a:pt x="393700" y="75871"/>
                  </a:lnTo>
                  <a:lnTo>
                    <a:pt x="390208" y="75871"/>
                  </a:lnTo>
                  <a:lnTo>
                    <a:pt x="385763" y="75554"/>
                  </a:lnTo>
                  <a:lnTo>
                    <a:pt x="381635" y="74601"/>
                  </a:lnTo>
                  <a:lnTo>
                    <a:pt x="377508" y="72697"/>
                  </a:lnTo>
                  <a:lnTo>
                    <a:pt x="373698" y="70474"/>
                  </a:lnTo>
                  <a:lnTo>
                    <a:pt x="370523" y="67300"/>
                  </a:lnTo>
                  <a:lnTo>
                    <a:pt x="367983" y="64125"/>
                  </a:lnTo>
                  <a:lnTo>
                    <a:pt x="365760" y="59999"/>
                  </a:lnTo>
                  <a:lnTo>
                    <a:pt x="364490" y="55237"/>
                  </a:lnTo>
                  <a:lnTo>
                    <a:pt x="363855" y="52697"/>
                  </a:lnTo>
                  <a:lnTo>
                    <a:pt x="363855" y="50158"/>
                  </a:lnTo>
                  <a:lnTo>
                    <a:pt x="363855" y="47301"/>
                  </a:lnTo>
                  <a:lnTo>
                    <a:pt x="364173" y="44761"/>
                  </a:lnTo>
                  <a:lnTo>
                    <a:pt x="364490" y="42221"/>
                  </a:lnTo>
                  <a:lnTo>
                    <a:pt x="365125" y="39682"/>
                  </a:lnTo>
                  <a:lnTo>
                    <a:pt x="366395" y="37460"/>
                  </a:lnTo>
                  <a:lnTo>
                    <a:pt x="367348" y="35237"/>
                  </a:lnTo>
                  <a:lnTo>
                    <a:pt x="368935" y="33015"/>
                  </a:lnTo>
                  <a:lnTo>
                    <a:pt x="370840" y="31111"/>
                  </a:lnTo>
                  <a:lnTo>
                    <a:pt x="372745" y="29206"/>
                  </a:lnTo>
                  <a:lnTo>
                    <a:pt x="374650" y="27619"/>
                  </a:lnTo>
                  <a:lnTo>
                    <a:pt x="376873" y="26031"/>
                  </a:lnTo>
                  <a:lnTo>
                    <a:pt x="379095" y="25079"/>
                  </a:lnTo>
                  <a:lnTo>
                    <a:pt x="381635" y="23809"/>
                  </a:lnTo>
                  <a:lnTo>
                    <a:pt x="384493" y="23174"/>
                  </a:lnTo>
                  <a:lnTo>
                    <a:pt x="479425" y="635"/>
                  </a:lnTo>
                  <a:lnTo>
                    <a:pt x="482283" y="318"/>
                  </a:lnTo>
                  <a:lnTo>
                    <a:pt x="485140"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48" name="组合 47"/>
          <p:cNvGrpSpPr/>
          <p:nvPr/>
        </p:nvGrpSpPr>
        <p:grpSpPr>
          <a:xfrm>
            <a:off x="4276396" y="5543550"/>
            <a:ext cx="470450" cy="470450"/>
            <a:chOff x="10617093" y="4959350"/>
            <a:chExt cx="578485" cy="578485"/>
          </a:xfrm>
        </p:grpSpPr>
        <p:sp>
          <p:nvSpPr>
            <p:cNvPr id="49" name="椭圆 48"/>
            <p:cNvSpPr/>
            <p:nvPr/>
          </p:nvSpPr>
          <p:spPr>
            <a:xfrm>
              <a:off x="10617093"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KSO_Shape"/>
            <p:cNvSpPr/>
            <p:nvPr/>
          </p:nvSpPr>
          <p:spPr bwMode="auto">
            <a:xfrm>
              <a:off x="10825984" y="5119687"/>
              <a:ext cx="160702" cy="257810"/>
            </a:xfrm>
            <a:custGeom>
              <a:avLst/>
              <a:gdLst/>
              <a:ahLst/>
              <a:cxnLst/>
              <a:rect l="0" t="0" r="r" b="b"/>
              <a:pathLst>
                <a:path w="895350" h="1435100">
                  <a:moveTo>
                    <a:pt x="440177" y="112713"/>
                  </a:moveTo>
                  <a:lnTo>
                    <a:pt x="443217" y="112713"/>
                  </a:lnTo>
                  <a:lnTo>
                    <a:pt x="445649" y="112713"/>
                  </a:lnTo>
                  <a:lnTo>
                    <a:pt x="448385" y="113942"/>
                  </a:lnTo>
                  <a:lnTo>
                    <a:pt x="450816" y="114864"/>
                  </a:lnTo>
                  <a:lnTo>
                    <a:pt x="452944" y="116708"/>
                  </a:lnTo>
                  <a:lnTo>
                    <a:pt x="454464" y="118858"/>
                  </a:lnTo>
                  <a:lnTo>
                    <a:pt x="455984" y="121316"/>
                  </a:lnTo>
                  <a:lnTo>
                    <a:pt x="456896" y="124082"/>
                  </a:lnTo>
                  <a:lnTo>
                    <a:pt x="457200" y="126847"/>
                  </a:lnTo>
                  <a:lnTo>
                    <a:pt x="456896" y="129612"/>
                  </a:lnTo>
                  <a:lnTo>
                    <a:pt x="455984" y="132685"/>
                  </a:lnTo>
                  <a:lnTo>
                    <a:pt x="454464" y="134836"/>
                  </a:lnTo>
                  <a:lnTo>
                    <a:pt x="452944" y="136987"/>
                  </a:lnTo>
                  <a:lnTo>
                    <a:pt x="450816" y="138523"/>
                  </a:lnTo>
                  <a:lnTo>
                    <a:pt x="448385" y="140059"/>
                  </a:lnTo>
                  <a:lnTo>
                    <a:pt x="445649" y="140981"/>
                  </a:lnTo>
                  <a:lnTo>
                    <a:pt x="443217" y="141288"/>
                  </a:lnTo>
                  <a:lnTo>
                    <a:pt x="440177" y="140981"/>
                  </a:lnTo>
                  <a:lnTo>
                    <a:pt x="437441" y="140059"/>
                  </a:lnTo>
                  <a:lnTo>
                    <a:pt x="435009" y="138523"/>
                  </a:lnTo>
                  <a:lnTo>
                    <a:pt x="432577" y="136987"/>
                  </a:lnTo>
                  <a:lnTo>
                    <a:pt x="431057" y="134836"/>
                  </a:lnTo>
                  <a:lnTo>
                    <a:pt x="429841" y="132685"/>
                  </a:lnTo>
                  <a:lnTo>
                    <a:pt x="428929" y="129612"/>
                  </a:lnTo>
                  <a:lnTo>
                    <a:pt x="428625" y="126847"/>
                  </a:lnTo>
                  <a:lnTo>
                    <a:pt x="428929" y="124082"/>
                  </a:lnTo>
                  <a:lnTo>
                    <a:pt x="429841" y="121316"/>
                  </a:lnTo>
                  <a:lnTo>
                    <a:pt x="431057" y="118858"/>
                  </a:lnTo>
                  <a:lnTo>
                    <a:pt x="432577" y="116708"/>
                  </a:lnTo>
                  <a:lnTo>
                    <a:pt x="435009" y="114864"/>
                  </a:lnTo>
                  <a:lnTo>
                    <a:pt x="437441" y="113942"/>
                  </a:lnTo>
                  <a:lnTo>
                    <a:pt x="440177" y="112713"/>
                  </a:lnTo>
                  <a:close/>
                  <a:moveTo>
                    <a:pt x="405765" y="100013"/>
                  </a:moveTo>
                  <a:lnTo>
                    <a:pt x="407988" y="100013"/>
                  </a:lnTo>
                  <a:lnTo>
                    <a:pt x="410210" y="100013"/>
                  </a:lnTo>
                  <a:lnTo>
                    <a:pt x="412433" y="100966"/>
                  </a:lnTo>
                  <a:lnTo>
                    <a:pt x="414338" y="101601"/>
                  </a:lnTo>
                  <a:lnTo>
                    <a:pt x="415925" y="103188"/>
                  </a:lnTo>
                  <a:lnTo>
                    <a:pt x="416878" y="104776"/>
                  </a:lnTo>
                  <a:lnTo>
                    <a:pt x="418148" y="106681"/>
                  </a:lnTo>
                  <a:lnTo>
                    <a:pt x="419100" y="108586"/>
                  </a:lnTo>
                  <a:lnTo>
                    <a:pt x="419100" y="110808"/>
                  </a:lnTo>
                  <a:lnTo>
                    <a:pt x="419100" y="113348"/>
                  </a:lnTo>
                  <a:lnTo>
                    <a:pt x="418148" y="115253"/>
                  </a:lnTo>
                  <a:lnTo>
                    <a:pt x="416878" y="117158"/>
                  </a:lnTo>
                  <a:lnTo>
                    <a:pt x="415925" y="118746"/>
                  </a:lnTo>
                  <a:lnTo>
                    <a:pt x="414338" y="120333"/>
                  </a:lnTo>
                  <a:lnTo>
                    <a:pt x="412433" y="121286"/>
                  </a:lnTo>
                  <a:lnTo>
                    <a:pt x="410210" y="121921"/>
                  </a:lnTo>
                  <a:lnTo>
                    <a:pt x="407988" y="122238"/>
                  </a:lnTo>
                  <a:lnTo>
                    <a:pt x="405765" y="121921"/>
                  </a:lnTo>
                  <a:lnTo>
                    <a:pt x="403860" y="121286"/>
                  </a:lnTo>
                  <a:lnTo>
                    <a:pt x="401955" y="120333"/>
                  </a:lnTo>
                  <a:lnTo>
                    <a:pt x="400050" y="118746"/>
                  </a:lnTo>
                  <a:lnTo>
                    <a:pt x="398780" y="117158"/>
                  </a:lnTo>
                  <a:lnTo>
                    <a:pt x="397510" y="115253"/>
                  </a:lnTo>
                  <a:lnTo>
                    <a:pt x="397193" y="113348"/>
                  </a:lnTo>
                  <a:lnTo>
                    <a:pt x="396875" y="110808"/>
                  </a:lnTo>
                  <a:lnTo>
                    <a:pt x="397193" y="108586"/>
                  </a:lnTo>
                  <a:lnTo>
                    <a:pt x="397510" y="106681"/>
                  </a:lnTo>
                  <a:lnTo>
                    <a:pt x="398780" y="104776"/>
                  </a:lnTo>
                  <a:lnTo>
                    <a:pt x="400050" y="103188"/>
                  </a:lnTo>
                  <a:lnTo>
                    <a:pt x="401955" y="101601"/>
                  </a:lnTo>
                  <a:lnTo>
                    <a:pt x="403860" y="100966"/>
                  </a:lnTo>
                  <a:lnTo>
                    <a:pt x="405765" y="100013"/>
                  </a:lnTo>
                  <a:close/>
                  <a:moveTo>
                    <a:pt x="476567" y="100013"/>
                  </a:moveTo>
                  <a:lnTo>
                    <a:pt x="478472" y="100312"/>
                  </a:lnTo>
                  <a:lnTo>
                    <a:pt x="480695" y="100611"/>
                  </a:lnTo>
                  <a:lnTo>
                    <a:pt x="482600" y="101808"/>
                  </a:lnTo>
                  <a:lnTo>
                    <a:pt x="484187" y="102705"/>
                  </a:lnTo>
                  <a:lnTo>
                    <a:pt x="485457" y="104500"/>
                  </a:lnTo>
                  <a:lnTo>
                    <a:pt x="486410" y="106294"/>
                  </a:lnTo>
                  <a:lnTo>
                    <a:pt x="487362" y="108388"/>
                  </a:lnTo>
                  <a:lnTo>
                    <a:pt x="487362" y="110482"/>
                  </a:lnTo>
                  <a:lnTo>
                    <a:pt x="487362" y="112575"/>
                  </a:lnTo>
                  <a:lnTo>
                    <a:pt x="486410" y="114370"/>
                  </a:lnTo>
                  <a:lnTo>
                    <a:pt x="485457" y="116165"/>
                  </a:lnTo>
                  <a:lnTo>
                    <a:pt x="484187" y="117660"/>
                  </a:lnTo>
                  <a:lnTo>
                    <a:pt x="482600" y="119156"/>
                  </a:lnTo>
                  <a:lnTo>
                    <a:pt x="480695" y="120053"/>
                  </a:lnTo>
                  <a:lnTo>
                    <a:pt x="478472" y="120651"/>
                  </a:lnTo>
                  <a:lnTo>
                    <a:pt x="476567" y="120651"/>
                  </a:lnTo>
                  <a:lnTo>
                    <a:pt x="474027" y="120651"/>
                  </a:lnTo>
                  <a:lnTo>
                    <a:pt x="471805" y="120053"/>
                  </a:lnTo>
                  <a:lnTo>
                    <a:pt x="469900" y="119156"/>
                  </a:lnTo>
                  <a:lnTo>
                    <a:pt x="468312" y="117660"/>
                  </a:lnTo>
                  <a:lnTo>
                    <a:pt x="467042" y="116165"/>
                  </a:lnTo>
                  <a:lnTo>
                    <a:pt x="466090" y="114370"/>
                  </a:lnTo>
                  <a:lnTo>
                    <a:pt x="465137" y="112575"/>
                  </a:lnTo>
                  <a:lnTo>
                    <a:pt x="465137" y="110482"/>
                  </a:lnTo>
                  <a:lnTo>
                    <a:pt x="465137" y="108388"/>
                  </a:lnTo>
                  <a:lnTo>
                    <a:pt x="466090" y="106294"/>
                  </a:lnTo>
                  <a:lnTo>
                    <a:pt x="467042" y="104500"/>
                  </a:lnTo>
                  <a:lnTo>
                    <a:pt x="468312" y="102705"/>
                  </a:lnTo>
                  <a:lnTo>
                    <a:pt x="469900" y="101808"/>
                  </a:lnTo>
                  <a:lnTo>
                    <a:pt x="471805" y="100611"/>
                  </a:lnTo>
                  <a:lnTo>
                    <a:pt x="474027" y="100312"/>
                  </a:lnTo>
                  <a:lnTo>
                    <a:pt x="476567" y="100013"/>
                  </a:lnTo>
                  <a:close/>
                  <a:moveTo>
                    <a:pt x="383396" y="82550"/>
                  </a:moveTo>
                  <a:lnTo>
                    <a:pt x="384952" y="82550"/>
                  </a:lnTo>
                  <a:lnTo>
                    <a:pt x="386820" y="82855"/>
                  </a:lnTo>
                  <a:lnTo>
                    <a:pt x="387754" y="83161"/>
                  </a:lnTo>
                  <a:lnTo>
                    <a:pt x="389310" y="84382"/>
                  </a:lnTo>
                  <a:lnTo>
                    <a:pt x="390555" y="85298"/>
                  </a:lnTo>
                  <a:lnTo>
                    <a:pt x="391178" y="86519"/>
                  </a:lnTo>
                  <a:lnTo>
                    <a:pt x="392112" y="88045"/>
                  </a:lnTo>
                  <a:lnTo>
                    <a:pt x="392112" y="89572"/>
                  </a:lnTo>
                  <a:lnTo>
                    <a:pt x="392112" y="91098"/>
                  </a:lnTo>
                  <a:lnTo>
                    <a:pt x="392112" y="92930"/>
                  </a:lnTo>
                  <a:lnTo>
                    <a:pt x="391178" y="93846"/>
                  </a:lnTo>
                  <a:lnTo>
                    <a:pt x="390555" y="95372"/>
                  </a:lnTo>
                  <a:lnTo>
                    <a:pt x="389310" y="96593"/>
                  </a:lnTo>
                  <a:lnTo>
                    <a:pt x="387754" y="97204"/>
                  </a:lnTo>
                  <a:lnTo>
                    <a:pt x="386198" y="98120"/>
                  </a:lnTo>
                  <a:lnTo>
                    <a:pt x="384952" y="98425"/>
                  </a:lnTo>
                  <a:lnTo>
                    <a:pt x="383396" y="98120"/>
                  </a:lnTo>
                  <a:lnTo>
                    <a:pt x="381840" y="98120"/>
                  </a:lnTo>
                  <a:lnTo>
                    <a:pt x="380283" y="97204"/>
                  </a:lnTo>
                  <a:lnTo>
                    <a:pt x="378727" y="96593"/>
                  </a:lnTo>
                  <a:lnTo>
                    <a:pt x="377482" y="95372"/>
                  </a:lnTo>
                  <a:lnTo>
                    <a:pt x="376859" y="93846"/>
                  </a:lnTo>
                  <a:lnTo>
                    <a:pt x="376548" y="92625"/>
                  </a:lnTo>
                  <a:lnTo>
                    <a:pt x="376237" y="91098"/>
                  </a:lnTo>
                  <a:lnTo>
                    <a:pt x="376237" y="89572"/>
                  </a:lnTo>
                  <a:lnTo>
                    <a:pt x="376548" y="88045"/>
                  </a:lnTo>
                  <a:lnTo>
                    <a:pt x="376859" y="86519"/>
                  </a:lnTo>
                  <a:lnTo>
                    <a:pt x="378104" y="84992"/>
                  </a:lnTo>
                  <a:lnTo>
                    <a:pt x="378727" y="83771"/>
                  </a:lnTo>
                  <a:lnTo>
                    <a:pt x="380283" y="83161"/>
                  </a:lnTo>
                  <a:lnTo>
                    <a:pt x="381840" y="82855"/>
                  </a:lnTo>
                  <a:lnTo>
                    <a:pt x="383396" y="82550"/>
                  </a:lnTo>
                  <a:close/>
                  <a:moveTo>
                    <a:pt x="496827" y="80963"/>
                  </a:moveTo>
                  <a:lnTo>
                    <a:pt x="498625" y="80963"/>
                  </a:lnTo>
                  <a:lnTo>
                    <a:pt x="500122" y="80963"/>
                  </a:lnTo>
                  <a:lnTo>
                    <a:pt x="501620" y="81952"/>
                  </a:lnTo>
                  <a:lnTo>
                    <a:pt x="503117" y="82611"/>
                  </a:lnTo>
                  <a:lnTo>
                    <a:pt x="504316" y="83270"/>
                  </a:lnTo>
                  <a:lnTo>
                    <a:pt x="505214" y="84588"/>
                  </a:lnTo>
                  <a:lnTo>
                    <a:pt x="506113" y="86235"/>
                  </a:lnTo>
                  <a:lnTo>
                    <a:pt x="506412" y="87882"/>
                  </a:lnTo>
                  <a:lnTo>
                    <a:pt x="506412" y="89530"/>
                  </a:lnTo>
                  <a:lnTo>
                    <a:pt x="506412" y="91507"/>
                  </a:lnTo>
                  <a:lnTo>
                    <a:pt x="506113" y="93154"/>
                  </a:lnTo>
                  <a:lnTo>
                    <a:pt x="505214" y="94143"/>
                  </a:lnTo>
                  <a:lnTo>
                    <a:pt x="504316" y="95790"/>
                  </a:lnTo>
                  <a:lnTo>
                    <a:pt x="503117" y="96779"/>
                  </a:lnTo>
                  <a:lnTo>
                    <a:pt x="501620" y="97438"/>
                  </a:lnTo>
                  <a:lnTo>
                    <a:pt x="500122" y="98426"/>
                  </a:lnTo>
                  <a:lnTo>
                    <a:pt x="498625" y="98426"/>
                  </a:lnTo>
                  <a:lnTo>
                    <a:pt x="496827" y="98426"/>
                  </a:lnTo>
                  <a:lnTo>
                    <a:pt x="495330" y="97438"/>
                  </a:lnTo>
                  <a:lnTo>
                    <a:pt x="494431" y="96779"/>
                  </a:lnTo>
                  <a:lnTo>
                    <a:pt x="492933" y="95790"/>
                  </a:lnTo>
                  <a:lnTo>
                    <a:pt x="492035" y="94143"/>
                  </a:lnTo>
                  <a:lnTo>
                    <a:pt x="491436" y="93154"/>
                  </a:lnTo>
                  <a:lnTo>
                    <a:pt x="491136" y="91507"/>
                  </a:lnTo>
                  <a:lnTo>
                    <a:pt x="490537" y="89530"/>
                  </a:lnTo>
                  <a:lnTo>
                    <a:pt x="491136" y="87882"/>
                  </a:lnTo>
                  <a:lnTo>
                    <a:pt x="491436" y="86235"/>
                  </a:lnTo>
                  <a:lnTo>
                    <a:pt x="492035" y="84588"/>
                  </a:lnTo>
                  <a:lnTo>
                    <a:pt x="492933" y="83270"/>
                  </a:lnTo>
                  <a:lnTo>
                    <a:pt x="494431" y="82611"/>
                  </a:lnTo>
                  <a:lnTo>
                    <a:pt x="495330" y="81952"/>
                  </a:lnTo>
                  <a:lnTo>
                    <a:pt x="496827" y="80963"/>
                  </a:lnTo>
                  <a:close/>
                  <a:moveTo>
                    <a:pt x="519907" y="61913"/>
                  </a:moveTo>
                  <a:lnTo>
                    <a:pt x="521586" y="62249"/>
                  </a:lnTo>
                  <a:lnTo>
                    <a:pt x="523265" y="62585"/>
                  </a:lnTo>
                  <a:lnTo>
                    <a:pt x="524944" y="63256"/>
                  </a:lnTo>
                  <a:lnTo>
                    <a:pt x="526287" y="64600"/>
                  </a:lnTo>
                  <a:lnTo>
                    <a:pt x="526959" y="65943"/>
                  </a:lnTo>
                  <a:lnTo>
                    <a:pt x="527967" y="66951"/>
                  </a:lnTo>
                  <a:lnTo>
                    <a:pt x="528638" y="68630"/>
                  </a:lnTo>
                  <a:lnTo>
                    <a:pt x="528638" y="70645"/>
                  </a:lnTo>
                  <a:lnTo>
                    <a:pt x="528638" y="72324"/>
                  </a:lnTo>
                  <a:lnTo>
                    <a:pt x="527967" y="74003"/>
                  </a:lnTo>
                  <a:lnTo>
                    <a:pt x="526959" y="75682"/>
                  </a:lnTo>
                  <a:lnTo>
                    <a:pt x="526287" y="77025"/>
                  </a:lnTo>
                  <a:lnTo>
                    <a:pt x="524944" y="78033"/>
                  </a:lnTo>
                  <a:lnTo>
                    <a:pt x="523265" y="79040"/>
                  </a:lnTo>
                  <a:lnTo>
                    <a:pt x="521586" y="79376"/>
                  </a:lnTo>
                  <a:lnTo>
                    <a:pt x="519907" y="79376"/>
                  </a:lnTo>
                  <a:lnTo>
                    <a:pt x="517892" y="79376"/>
                  </a:lnTo>
                  <a:lnTo>
                    <a:pt x="516213" y="79040"/>
                  </a:lnTo>
                  <a:lnTo>
                    <a:pt x="515205" y="78033"/>
                  </a:lnTo>
                  <a:lnTo>
                    <a:pt x="513526" y="77025"/>
                  </a:lnTo>
                  <a:lnTo>
                    <a:pt x="512854" y="75682"/>
                  </a:lnTo>
                  <a:lnTo>
                    <a:pt x="511847" y="74003"/>
                  </a:lnTo>
                  <a:lnTo>
                    <a:pt x="511511" y="72324"/>
                  </a:lnTo>
                  <a:lnTo>
                    <a:pt x="511175" y="70645"/>
                  </a:lnTo>
                  <a:lnTo>
                    <a:pt x="511511" y="68630"/>
                  </a:lnTo>
                  <a:lnTo>
                    <a:pt x="511847" y="66951"/>
                  </a:lnTo>
                  <a:lnTo>
                    <a:pt x="512854" y="65943"/>
                  </a:lnTo>
                  <a:lnTo>
                    <a:pt x="513526" y="64600"/>
                  </a:lnTo>
                  <a:lnTo>
                    <a:pt x="515205" y="63256"/>
                  </a:lnTo>
                  <a:lnTo>
                    <a:pt x="516213" y="62585"/>
                  </a:lnTo>
                  <a:lnTo>
                    <a:pt x="517892" y="62249"/>
                  </a:lnTo>
                  <a:lnTo>
                    <a:pt x="519907" y="61913"/>
                  </a:lnTo>
                  <a:close/>
                  <a:moveTo>
                    <a:pt x="364375" y="61913"/>
                  </a:moveTo>
                  <a:lnTo>
                    <a:pt x="365873" y="61913"/>
                  </a:lnTo>
                  <a:lnTo>
                    <a:pt x="367670" y="62218"/>
                  </a:lnTo>
                  <a:lnTo>
                    <a:pt x="369168" y="62524"/>
                  </a:lnTo>
                  <a:lnTo>
                    <a:pt x="370066" y="63745"/>
                  </a:lnTo>
                  <a:lnTo>
                    <a:pt x="371265" y="64355"/>
                  </a:lnTo>
                  <a:lnTo>
                    <a:pt x="371864" y="65882"/>
                  </a:lnTo>
                  <a:lnTo>
                    <a:pt x="372762" y="67408"/>
                  </a:lnTo>
                  <a:lnTo>
                    <a:pt x="373062" y="68935"/>
                  </a:lnTo>
                  <a:lnTo>
                    <a:pt x="373062" y="70461"/>
                  </a:lnTo>
                  <a:lnTo>
                    <a:pt x="372762" y="72293"/>
                  </a:lnTo>
                  <a:lnTo>
                    <a:pt x="371864" y="73514"/>
                  </a:lnTo>
                  <a:lnTo>
                    <a:pt x="371265" y="75040"/>
                  </a:lnTo>
                  <a:lnTo>
                    <a:pt x="370066" y="75956"/>
                  </a:lnTo>
                  <a:lnTo>
                    <a:pt x="368569" y="76872"/>
                  </a:lnTo>
                  <a:lnTo>
                    <a:pt x="367670" y="77483"/>
                  </a:lnTo>
                  <a:lnTo>
                    <a:pt x="365873" y="77788"/>
                  </a:lnTo>
                  <a:lnTo>
                    <a:pt x="364375" y="77788"/>
                  </a:lnTo>
                  <a:lnTo>
                    <a:pt x="362878" y="77483"/>
                  </a:lnTo>
                  <a:lnTo>
                    <a:pt x="361380" y="76872"/>
                  </a:lnTo>
                  <a:lnTo>
                    <a:pt x="359883" y="75956"/>
                  </a:lnTo>
                  <a:lnTo>
                    <a:pt x="359283" y="75040"/>
                  </a:lnTo>
                  <a:lnTo>
                    <a:pt x="358085" y="73514"/>
                  </a:lnTo>
                  <a:lnTo>
                    <a:pt x="357786" y="71988"/>
                  </a:lnTo>
                  <a:lnTo>
                    <a:pt x="357187" y="70461"/>
                  </a:lnTo>
                  <a:lnTo>
                    <a:pt x="357187" y="68935"/>
                  </a:lnTo>
                  <a:lnTo>
                    <a:pt x="357786" y="67408"/>
                  </a:lnTo>
                  <a:lnTo>
                    <a:pt x="358085" y="65882"/>
                  </a:lnTo>
                  <a:lnTo>
                    <a:pt x="359283" y="64355"/>
                  </a:lnTo>
                  <a:lnTo>
                    <a:pt x="360182" y="63439"/>
                  </a:lnTo>
                  <a:lnTo>
                    <a:pt x="361380" y="62524"/>
                  </a:lnTo>
                  <a:lnTo>
                    <a:pt x="362878" y="62218"/>
                  </a:lnTo>
                  <a:lnTo>
                    <a:pt x="364375" y="61913"/>
                  </a:lnTo>
                  <a:close/>
                  <a:moveTo>
                    <a:pt x="533858" y="36513"/>
                  </a:moveTo>
                  <a:lnTo>
                    <a:pt x="536209" y="36849"/>
                  </a:lnTo>
                  <a:lnTo>
                    <a:pt x="537552" y="37185"/>
                  </a:lnTo>
                  <a:lnTo>
                    <a:pt x="538895" y="38192"/>
                  </a:lnTo>
                  <a:lnTo>
                    <a:pt x="540239" y="39536"/>
                  </a:lnTo>
                  <a:lnTo>
                    <a:pt x="541246" y="40543"/>
                  </a:lnTo>
                  <a:lnTo>
                    <a:pt x="542254" y="41886"/>
                  </a:lnTo>
                  <a:lnTo>
                    <a:pt x="542589" y="43565"/>
                  </a:lnTo>
                  <a:lnTo>
                    <a:pt x="542925" y="45580"/>
                  </a:lnTo>
                  <a:lnTo>
                    <a:pt x="542589" y="47260"/>
                  </a:lnTo>
                  <a:lnTo>
                    <a:pt x="542254" y="48939"/>
                  </a:lnTo>
                  <a:lnTo>
                    <a:pt x="541246" y="50282"/>
                  </a:lnTo>
                  <a:lnTo>
                    <a:pt x="540239" y="51625"/>
                  </a:lnTo>
                  <a:lnTo>
                    <a:pt x="538895" y="52969"/>
                  </a:lnTo>
                  <a:lnTo>
                    <a:pt x="537552" y="53640"/>
                  </a:lnTo>
                  <a:lnTo>
                    <a:pt x="536209" y="53976"/>
                  </a:lnTo>
                  <a:lnTo>
                    <a:pt x="533858" y="53976"/>
                  </a:lnTo>
                  <a:lnTo>
                    <a:pt x="532515" y="53976"/>
                  </a:lnTo>
                  <a:lnTo>
                    <a:pt x="530835" y="53640"/>
                  </a:lnTo>
                  <a:lnTo>
                    <a:pt x="529156" y="52969"/>
                  </a:lnTo>
                  <a:lnTo>
                    <a:pt x="527813" y="51625"/>
                  </a:lnTo>
                  <a:lnTo>
                    <a:pt x="526470" y="50282"/>
                  </a:lnTo>
                  <a:lnTo>
                    <a:pt x="525798" y="48939"/>
                  </a:lnTo>
                  <a:lnTo>
                    <a:pt x="525462" y="47260"/>
                  </a:lnTo>
                  <a:lnTo>
                    <a:pt x="525462" y="45580"/>
                  </a:lnTo>
                  <a:lnTo>
                    <a:pt x="525462" y="43565"/>
                  </a:lnTo>
                  <a:lnTo>
                    <a:pt x="525798" y="41886"/>
                  </a:lnTo>
                  <a:lnTo>
                    <a:pt x="526470" y="40543"/>
                  </a:lnTo>
                  <a:lnTo>
                    <a:pt x="527813" y="39536"/>
                  </a:lnTo>
                  <a:lnTo>
                    <a:pt x="529156" y="38192"/>
                  </a:lnTo>
                  <a:lnTo>
                    <a:pt x="530835" y="37185"/>
                  </a:lnTo>
                  <a:lnTo>
                    <a:pt x="532515" y="36849"/>
                  </a:lnTo>
                  <a:lnTo>
                    <a:pt x="533858" y="36513"/>
                  </a:lnTo>
                  <a:close/>
                  <a:moveTo>
                    <a:pt x="353096" y="33338"/>
                  </a:moveTo>
                  <a:lnTo>
                    <a:pt x="354928" y="33338"/>
                  </a:lnTo>
                  <a:lnTo>
                    <a:pt x="356455" y="33997"/>
                  </a:lnTo>
                  <a:lnTo>
                    <a:pt x="357981" y="34656"/>
                  </a:lnTo>
                  <a:lnTo>
                    <a:pt x="359202" y="35644"/>
                  </a:lnTo>
                  <a:lnTo>
                    <a:pt x="360118" y="36633"/>
                  </a:lnTo>
                  <a:lnTo>
                    <a:pt x="361034" y="38280"/>
                  </a:lnTo>
                  <a:lnTo>
                    <a:pt x="361644" y="39928"/>
                  </a:lnTo>
                  <a:lnTo>
                    <a:pt x="361950" y="41575"/>
                  </a:lnTo>
                  <a:lnTo>
                    <a:pt x="361950" y="43223"/>
                  </a:lnTo>
                  <a:lnTo>
                    <a:pt x="361644" y="44870"/>
                  </a:lnTo>
                  <a:lnTo>
                    <a:pt x="361034" y="46188"/>
                  </a:lnTo>
                  <a:lnTo>
                    <a:pt x="360118" y="47836"/>
                  </a:lnTo>
                  <a:lnTo>
                    <a:pt x="359202" y="48824"/>
                  </a:lnTo>
                  <a:lnTo>
                    <a:pt x="357981" y="49813"/>
                  </a:lnTo>
                  <a:lnTo>
                    <a:pt x="356455" y="50472"/>
                  </a:lnTo>
                  <a:lnTo>
                    <a:pt x="354928" y="50801"/>
                  </a:lnTo>
                  <a:lnTo>
                    <a:pt x="353096" y="50801"/>
                  </a:lnTo>
                  <a:lnTo>
                    <a:pt x="351570" y="50472"/>
                  </a:lnTo>
                  <a:lnTo>
                    <a:pt x="350044" y="49813"/>
                  </a:lnTo>
                  <a:lnTo>
                    <a:pt x="349128" y="48824"/>
                  </a:lnTo>
                  <a:lnTo>
                    <a:pt x="347906" y="47506"/>
                  </a:lnTo>
                  <a:lnTo>
                    <a:pt x="347296" y="46188"/>
                  </a:lnTo>
                  <a:lnTo>
                    <a:pt x="346380" y="44870"/>
                  </a:lnTo>
                  <a:lnTo>
                    <a:pt x="346075" y="43223"/>
                  </a:lnTo>
                  <a:lnTo>
                    <a:pt x="346075" y="41575"/>
                  </a:lnTo>
                  <a:lnTo>
                    <a:pt x="346380" y="39598"/>
                  </a:lnTo>
                  <a:lnTo>
                    <a:pt x="347296" y="37951"/>
                  </a:lnTo>
                  <a:lnTo>
                    <a:pt x="347906" y="36633"/>
                  </a:lnTo>
                  <a:lnTo>
                    <a:pt x="349128" y="35644"/>
                  </a:lnTo>
                  <a:lnTo>
                    <a:pt x="350044" y="34656"/>
                  </a:lnTo>
                  <a:lnTo>
                    <a:pt x="351570" y="33997"/>
                  </a:lnTo>
                  <a:lnTo>
                    <a:pt x="353096" y="33338"/>
                  </a:lnTo>
                  <a:close/>
                  <a:moveTo>
                    <a:pt x="544452" y="14288"/>
                  </a:moveTo>
                  <a:lnTo>
                    <a:pt x="545950" y="14288"/>
                  </a:lnTo>
                  <a:lnTo>
                    <a:pt x="547448" y="14288"/>
                  </a:lnTo>
                  <a:lnTo>
                    <a:pt x="548945" y="14618"/>
                  </a:lnTo>
                  <a:lnTo>
                    <a:pt x="550443" y="15606"/>
                  </a:lnTo>
                  <a:lnTo>
                    <a:pt x="551341" y="16595"/>
                  </a:lnTo>
                  <a:lnTo>
                    <a:pt x="552540" y="17913"/>
                  </a:lnTo>
                  <a:lnTo>
                    <a:pt x="553139" y="19560"/>
                  </a:lnTo>
                  <a:lnTo>
                    <a:pt x="553738" y="21207"/>
                  </a:lnTo>
                  <a:lnTo>
                    <a:pt x="554037" y="22855"/>
                  </a:lnTo>
                  <a:lnTo>
                    <a:pt x="553738" y="24832"/>
                  </a:lnTo>
                  <a:lnTo>
                    <a:pt x="553139" y="26479"/>
                  </a:lnTo>
                  <a:lnTo>
                    <a:pt x="552540" y="27468"/>
                  </a:lnTo>
                  <a:lnTo>
                    <a:pt x="551341" y="28786"/>
                  </a:lnTo>
                  <a:lnTo>
                    <a:pt x="550443" y="30104"/>
                  </a:lnTo>
                  <a:lnTo>
                    <a:pt x="548945" y="30763"/>
                  </a:lnTo>
                  <a:lnTo>
                    <a:pt x="547448" y="31092"/>
                  </a:lnTo>
                  <a:lnTo>
                    <a:pt x="545950" y="31751"/>
                  </a:lnTo>
                  <a:lnTo>
                    <a:pt x="544452" y="31092"/>
                  </a:lnTo>
                  <a:lnTo>
                    <a:pt x="542955" y="30763"/>
                  </a:lnTo>
                  <a:lnTo>
                    <a:pt x="541457" y="30104"/>
                  </a:lnTo>
                  <a:lnTo>
                    <a:pt x="540558" y="28786"/>
                  </a:lnTo>
                  <a:lnTo>
                    <a:pt x="539360" y="27468"/>
                  </a:lnTo>
                  <a:lnTo>
                    <a:pt x="538761" y="26479"/>
                  </a:lnTo>
                  <a:lnTo>
                    <a:pt x="538162" y="24832"/>
                  </a:lnTo>
                  <a:lnTo>
                    <a:pt x="538162" y="22855"/>
                  </a:lnTo>
                  <a:lnTo>
                    <a:pt x="538162" y="21207"/>
                  </a:lnTo>
                  <a:lnTo>
                    <a:pt x="538761" y="19560"/>
                  </a:lnTo>
                  <a:lnTo>
                    <a:pt x="539360" y="17913"/>
                  </a:lnTo>
                  <a:lnTo>
                    <a:pt x="540558" y="16595"/>
                  </a:lnTo>
                  <a:lnTo>
                    <a:pt x="541457" y="15606"/>
                  </a:lnTo>
                  <a:lnTo>
                    <a:pt x="542955" y="14618"/>
                  </a:lnTo>
                  <a:lnTo>
                    <a:pt x="544452" y="14288"/>
                  </a:lnTo>
                  <a:close/>
                  <a:moveTo>
                    <a:pt x="343877" y="11113"/>
                  </a:moveTo>
                  <a:lnTo>
                    <a:pt x="345403" y="11113"/>
                  </a:lnTo>
                  <a:lnTo>
                    <a:pt x="346930" y="11418"/>
                  </a:lnTo>
                  <a:lnTo>
                    <a:pt x="348456" y="12334"/>
                  </a:lnTo>
                  <a:lnTo>
                    <a:pt x="349677" y="12945"/>
                  </a:lnTo>
                  <a:lnTo>
                    <a:pt x="350898" y="14166"/>
                  </a:lnTo>
                  <a:lnTo>
                    <a:pt x="351814" y="15082"/>
                  </a:lnTo>
                  <a:lnTo>
                    <a:pt x="352119" y="16608"/>
                  </a:lnTo>
                  <a:lnTo>
                    <a:pt x="352425" y="18135"/>
                  </a:lnTo>
                  <a:lnTo>
                    <a:pt x="352425" y="19966"/>
                  </a:lnTo>
                  <a:lnTo>
                    <a:pt x="352119" y="21493"/>
                  </a:lnTo>
                  <a:lnTo>
                    <a:pt x="351814" y="23019"/>
                  </a:lnTo>
                  <a:lnTo>
                    <a:pt x="350593" y="24240"/>
                  </a:lnTo>
                  <a:lnTo>
                    <a:pt x="349372" y="25156"/>
                  </a:lnTo>
                  <a:lnTo>
                    <a:pt x="348456" y="26072"/>
                  </a:lnTo>
                  <a:lnTo>
                    <a:pt x="346930" y="26683"/>
                  </a:lnTo>
                  <a:lnTo>
                    <a:pt x="345403" y="26988"/>
                  </a:lnTo>
                  <a:lnTo>
                    <a:pt x="343877" y="26988"/>
                  </a:lnTo>
                  <a:lnTo>
                    <a:pt x="342045" y="26683"/>
                  </a:lnTo>
                  <a:lnTo>
                    <a:pt x="340519" y="26072"/>
                  </a:lnTo>
                  <a:lnTo>
                    <a:pt x="339297" y="25156"/>
                  </a:lnTo>
                  <a:lnTo>
                    <a:pt x="338381" y="24240"/>
                  </a:lnTo>
                  <a:lnTo>
                    <a:pt x="337466" y="23019"/>
                  </a:lnTo>
                  <a:lnTo>
                    <a:pt x="336855" y="21493"/>
                  </a:lnTo>
                  <a:lnTo>
                    <a:pt x="336550" y="19966"/>
                  </a:lnTo>
                  <a:lnTo>
                    <a:pt x="336550" y="18135"/>
                  </a:lnTo>
                  <a:lnTo>
                    <a:pt x="336855" y="16608"/>
                  </a:lnTo>
                  <a:lnTo>
                    <a:pt x="337466" y="15082"/>
                  </a:lnTo>
                  <a:lnTo>
                    <a:pt x="338381" y="14166"/>
                  </a:lnTo>
                  <a:lnTo>
                    <a:pt x="339297" y="12945"/>
                  </a:lnTo>
                  <a:lnTo>
                    <a:pt x="340824" y="11724"/>
                  </a:lnTo>
                  <a:lnTo>
                    <a:pt x="342045" y="11418"/>
                  </a:lnTo>
                  <a:lnTo>
                    <a:pt x="343877" y="11113"/>
                  </a:lnTo>
                  <a:close/>
                  <a:moveTo>
                    <a:pt x="610986" y="0"/>
                  </a:moveTo>
                  <a:lnTo>
                    <a:pt x="614799" y="3177"/>
                  </a:lnTo>
                  <a:lnTo>
                    <a:pt x="624966" y="12071"/>
                  </a:lnTo>
                  <a:lnTo>
                    <a:pt x="641170" y="25094"/>
                  </a:lnTo>
                  <a:lnTo>
                    <a:pt x="651019" y="32717"/>
                  </a:lnTo>
                  <a:lnTo>
                    <a:pt x="661822" y="40658"/>
                  </a:lnTo>
                  <a:lnTo>
                    <a:pt x="673578" y="48917"/>
                  </a:lnTo>
                  <a:lnTo>
                    <a:pt x="686287" y="56858"/>
                  </a:lnTo>
                  <a:lnTo>
                    <a:pt x="699631" y="65117"/>
                  </a:lnTo>
                  <a:lnTo>
                    <a:pt x="712976" y="73058"/>
                  </a:lnTo>
                  <a:lnTo>
                    <a:pt x="726956" y="80363"/>
                  </a:lnTo>
                  <a:lnTo>
                    <a:pt x="741253" y="86398"/>
                  </a:lnTo>
                  <a:lnTo>
                    <a:pt x="748879" y="89575"/>
                  </a:lnTo>
                  <a:lnTo>
                    <a:pt x="755869" y="92434"/>
                  </a:lnTo>
                  <a:lnTo>
                    <a:pt x="763176" y="94657"/>
                  </a:lnTo>
                  <a:lnTo>
                    <a:pt x="770484" y="96563"/>
                  </a:lnTo>
                  <a:lnTo>
                    <a:pt x="775885" y="96881"/>
                  </a:lnTo>
                  <a:lnTo>
                    <a:pt x="782558" y="98151"/>
                  </a:lnTo>
                  <a:lnTo>
                    <a:pt x="790501" y="99739"/>
                  </a:lnTo>
                  <a:lnTo>
                    <a:pt x="800350" y="101645"/>
                  </a:lnTo>
                  <a:lnTo>
                    <a:pt x="811153" y="104822"/>
                  </a:lnTo>
                  <a:lnTo>
                    <a:pt x="822909" y="108951"/>
                  </a:lnTo>
                  <a:lnTo>
                    <a:pt x="828946" y="111174"/>
                  </a:lnTo>
                  <a:lnTo>
                    <a:pt x="834982" y="114351"/>
                  </a:lnTo>
                  <a:lnTo>
                    <a:pt x="841019" y="117527"/>
                  </a:lnTo>
                  <a:lnTo>
                    <a:pt x="846738" y="120704"/>
                  </a:lnTo>
                  <a:lnTo>
                    <a:pt x="852775" y="124515"/>
                  </a:lnTo>
                  <a:lnTo>
                    <a:pt x="858176" y="128645"/>
                  </a:lnTo>
                  <a:lnTo>
                    <a:pt x="863578" y="133092"/>
                  </a:lnTo>
                  <a:lnTo>
                    <a:pt x="868979" y="138174"/>
                  </a:lnTo>
                  <a:lnTo>
                    <a:pt x="873745" y="143574"/>
                  </a:lnTo>
                  <a:lnTo>
                    <a:pt x="878193" y="149291"/>
                  </a:lnTo>
                  <a:lnTo>
                    <a:pt x="882323" y="155644"/>
                  </a:lnTo>
                  <a:lnTo>
                    <a:pt x="886136" y="161997"/>
                  </a:lnTo>
                  <a:lnTo>
                    <a:pt x="889313" y="169303"/>
                  </a:lnTo>
                  <a:lnTo>
                    <a:pt x="891538" y="176926"/>
                  </a:lnTo>
                  <a:lnTo>
                    <a:pt x="893444" y="185502"/>
                  </a:lnTo>
                  <a:lnTo>
                    <a:pt x="895032" y="193761"/>
                  </a:lnTo>
                  <a:lnTo>
                    <a:pt x="895350" y="203290"/>
                  </a:lnTo>
                  <a:lnTo>
                    <a:pt x="895350" y="212819"/>
                  </a:lnTo>
                  <a:lnTo>
                    <a:pt x="770484" y="303982"/>
                  </a:lnTo>
                  <a:lnTo>
                    <a:pt x="733310" y="278571"/>
                  </a:lnTo>
                  <a:lnTo>
                    <a:pt x="735852" y="283971"/>
                  </a:lnTo>
                  <a:lnTo>
                    <a:pt x="738712" y="290324"/>
                  </a:lnTo>
                  <a:lnTo>
                    <a:pt x="741889" y="299218"/>
                  </a:lnTo>
                  <a:lnTo>
                    <a:pt x="744748" y="310653"/>
                  </a:lnTo>
                  <a:lnTo>
                    <a:pt x="747926" y="323358"/>
                  </a:lnTo>
                  <a:lnTo>
                    <a:pt x="749514" y="330346"/>
                  </a:lnTo>
                  <a:lnTo>
                    <a:pt x="751103" y="337970"/>
                  </a:lnTo>
                  <a:lnTo>
                    <a:pt x="751738" y="345911"/>
                  </a:lnTo>
                  <a:lnTo>
                    <a:pt x="753009" y="354169"/>
                  </a:lnTo>
                  <a:lnTo>
                    <a:pt x="753327" y="362428"/>
                  </a:lnTo>
                  <a:lnTo>
                    <a:pt x="753645" y="371004"/>
                  </a:lnTo>
                  <a:lnTo>
                    <a:pt x="753645" y="380534"/>
                  </a:lnTo>
                  <a:lnTo>
                    <a:pt x="753009" y="389428"/>
                  </a:lnTo>
                  <a:lnTo>
                    <a:pt x="752374" y="398957"/>
                  </a:lnTo>
                  <a:lnTo>
                    <a:pt x="750785" y="408804"/>
                  </a:lnTo>
                  <a:lnTo>
                    <a:pt x="749197" y="418333"/>
                  </a:lnTo>
                  <a:lnTo>
                    <a:pt x="746337" y="428180"/>
                  </a:lnTo>
                  <a:lnTo>
                    <a:pt x="743160" y="438027"/>
                  </a:lnTo>
                  <a:lnTo>
                    <a:pt x="739983" y="448191"/>
                  </a:lnTo>
                  <a:lnTo>
                    <a:pt x="735534" y="458356"/>
                  </a:lnTo>
                  <a:lnTo>
                    <a:pt x="730451" y="468520"/>
                  </a:lnTo>
                  <a:lnTo>
                    <a:pt x="724414" y="478367"/>
                  </a:lnTo>
                  <a:lnTo>
                    <a:pt x="717742" y="488531"/>
                  </a:lnTo>
                  <a:lnTo>
                    <a:pt x="710434" y="498696"/>
                  </a:lnTo>
                  <a:lnTo>
                    <a:pt x="702173" y="508225"/>
                  </a:lnTo>
                  <a:lnTo>
                    <a:pt x="697407" y="513625"/>
                  </a:lnTo>
                  <a:lnTo>
                    <a:pt x="692641" y="520296"/>
                  </a:lnTo>
                  <a:lnTo>
                    <a:pt x="685969" y="528872"/>
                  </a:lnTo>
                  <a:lnTo>
                    <a:pt x="678979" y="539671"/>
                  </a:lnTo>
                  <a:lnTo>
                    <a:pt x="671036" y="552695"/>
                  </a:lnTo>
                  <a:lnTo>
                    <a:pt x="667541" y="559683"/>
                  </a:lnTo>
                  <a:lnTo>
                    <a:pt x="663728" y="566988"/>
                  </a:lnTo>
                  <a:lnTo>
                    <a:pt x="660233" y="574929"/>
                  </a:lnTo>
                  <a:lnTo>
                    <a:pt x="656738" y="583188"/>
                  </a:lnTo>
                  <a:lnTo>
                    <a:pt x="653561" y="591764"/>
                  </a:lnTo>
                  <a:lnTo>
                    <a:pt x="651019" y="600658"/>
                  </a:lnTo>
                  <a:lnTo>
                    <a:pt x="648795" y="609552"/>
                  </a:lnTo>
                  <a:lnTo>
                    <a:pt x="646254" y="619399"/>
                  </a:lnTo>
                  <a:lnTo>
                    <a:pt x="644665" y="628928"/>
                  </a:lnTo>
                  <a:lnTo>
                    <a:pt x="643712" y="639093"/>
                  </a:lnTo>
                  <a:lnTo>
                    <a:pt x="643394" y="649257"/>
                  </a:lnTo>
                  <a:lnTo>
                    <a:pt x="643394" y="659739"/>
                  </a:lnTo>
                  <a:lnTo>
                    <a:pt x="644029" y="669904"/>
                  </a:lnTo>
                  <a:lnTo>
                    <a:pt x="645618" y="681021"/>
                  </a:lnTo>
                  <a:lnTo>
                    <a:pt x="647842" y="691821"/>
                  </a:lnTo>
                  <a:lnTo>
                    <a:pt x="651019" y="702621"/>
                  </a:lnTo>
                  <a:lnTo>
                    <a:pt x="655150" y="713738"/>
                  </a:lnTo>
                  <a:lnTo>
                    <a:pt x="660233" y="724856"/>
                  </a:lnTo>
                  <a:lnTo>
                    <a:pt x="666588" y="735973"/>
                  </a:lnTo>
                  <a:lnTo>
                    <a:pt x="670083" y="741691"/>
                  </a:lnTo>
                  <a:lnTo>
                    <a:pt x="673578" y="747091"/>
                  </a:lnTo>
                  <a:lnTo>
                    <a:pt x="680886" y="755032"/>
                  </a:lnTo>
                  <a:lnTo>
                    <a:pt x="689146" y="764243"/>
                  </a:lnTo>
                  <a:lnTo>
                    <a:pt x="698996" y="777584"/>
                  </a:lnTo>
                  <a:lnTo>
                    <a:pt x="711070" y="793784"/>
                  </a:lnTo>
                  <a:lnTo>
                    <a:pt x="717742" y="802995"/>
                  </a:lnTo>
                  <a:lnTo>
                    <a:pt x="724414" y="813160"/>
                  </a:lnTo>
                  <a:lnTo>
                    <a:pt x="730768" y="823960"/>
                  </a:lnTo>
                  <a:lnTo>
                    <a:pt x="737441" y="835712"/>
                  </a:lnTo>
                  <a:lnTo>
                    <a:pt x="744113" y="848100"/>
                  </a:lnTo>
                  <a:lnTo>
                    <a:pt x="750785" y="860806"/>
                  </a:lnTo>
                  <a:lnTo>
                    <a:pt x="757140" y="874464"/>
                  </a:lnTo>
                  <a:lnTo>
                    <a:pt x="763176" y="888758"/>
                  </a:lnTo>
                  <a:lnTo>
                    <a:pt x="768896" y="904005"/>
                  </a:lnTo>
                  <a:lnTo>
                    <a:pt x="774297" y="919252"/>
                  </a:lnTo>
                  <a:lnTo>
                    <a:pt x="779063" y="935134"/>
                  </a:lnTo>
                  <a:lnTo>
                    <a:pt x="783193" y="951969"/>
                  </a:lnTo>
                  <a:lnTo>
                    <a:pt x="787006" y="969439"/>
                  </a:lnTo>
                  <a:lnTo>
                    <a:pt x="789865" y="986909"/>
                  </a:lnTo>
                  <a:lnTo>
                    <a:pt x="792089" y="1005015"/>
                  </a:lnTo>
                  <a:lnTo>
                    <a:pt x="793043" y="1014226"/>
                  </a:lnTo>
                  <a:lnTo>
                    <a:pt x="793360" y="1024073"/>
                  </a:lnTo>
                  <a:lnTo>
                    <a:pt x="793678" y="1033285"/>
                  </a:lnTo>
                  <a:lnTo>
                    <a:pt x="793678" y="1043132"/>
                  </a:lnTo>
                  <a:lnTo>
                    <a:pt x="793360" y="1052661"/>
                  </a:lnTo>
                  <a:lnTo>
                    <a:pt x="793043" y="1062508"/>
                  </a:lnTo>
                  <a:lnTo>
                    <a:pt x="792089" y="1072672"/>
                  </a:lnTo>
                  <a:lnTo>
                    <a:pt x="791454" y="1082519"/>
                  </a:lnTo>
                  <a:lnTo>
                    <a:pt x="789865" y="1092684"/>
                  </a:lnTo>
                  <a:lnTo>
                    <a:pt x="788277" y="1103166"/>
                  </a:lnTo>
                  <a:lnTo>
                    <a:pt x="786370" y="1113330"/>
                  </a:lnTo>
                  <a:lnTo>
                    <a:pt x="784464" y="1123812"/>
                  </a:lnTo>
                  <a:lnTo>
                    <a:pt x="781605" y="1134612"/>
                  </a:lnTo>
                  <a:lnTo>
                    <a:pt x="779063" y="1145094"/>
                  </a:lnTo>
                  <a:lnTo>
                    <a:pt x="775250" y="1148906"/>
                  </a:lnTo>
                  <a:lnTo>
                    <a:pt x="763812" y="1160659"/>
                  </a:lnTo>
                  <a:lnTo>
                    <a:pt x="746019" y="1178446"/>
                  </a:lnTo>
                  <a:lnTo>
                    <a:pt x="734899" y="1188929"/>
                  </a:lnTo>
                  <a:lnTo>
                    <a:pt x="721554" y="1200999"/>
                  </a:lnTo>
                  <a:lnTo>
                    <a:pt x="707257" y="1213705"/>
                  </a:lnTo>
                  <a:lnTo>
                    <a:pt x="691371" y="1227363"/>
                  </a:lnTo>
                  <a:lnTo>
                    <a:pt x="674213" y="1241657"/>
                  </a:lnTo>
                  <a:lnTo>
                    <a:pt x="655785" y="1256268"/>
                  </a:lnTo>
                  <a:lnTo>
                    <a:pt x="635769" y="1271198"/>
                  </a:lnTo>
                  <a:lnTo>
                    <a:pt x="614481" y="1286444"/>
                  </a:lnTo>
                  <a:lnTo>
                    <a:pt x="592558" y="1301691"/>
                  </a:lnTo>
                  <a:lnTo>
                    <a:pt x="569046" y="1316938"/>
                  </a:lnTo>
                  <a:lnTo>
                    <a:pt x="544581" y="1331867"/>
                  </a:lnTo>
                  <a:lnTo>
                    <a:pt x="519481" y="1346161"/>
                  </a:lnTo>
                  <a:lnTo>
                    <a:pt x="506454" y="1353149"/>
                  </a:lnTo>
                  <a:lnTo>
                    <a:pt x="493110" y="1360137"/>
                  </a:lnTo>
                  <a:lnTo>
                    <a:pt x="479448" y="1366807"/>
                  </a:lnTo>
                  <a:lnTo>
                    <a:pt x="466103" y="1373478"/>
                  </a:lnTo>
                  <a:lnTo>
                    <a:pt x="452123" y="1379513"/>
                  </a:lnTo>
                  <a:lnTo>
                    <a:pt x="438143" y="1385866"/>
                  </a:lnTo>
                  <a:lnTo>
                    <a:pt x="423528" y="1391583"/>
                  </a:lnTo>
                  <a:lnTo>
                    <a:pt x="409230" y="1396983"/>
                  </a:lnTo>
                  <a:lnTo>
                    <a:pt x="394615" y="1402065"/>
                  </a:lnTo>
                  <a:lnTo>
                    <a:pt x="379364" y="1407148"/>
                  </a:lnTo>
                  <a:lnTo>
                    <a:pt x="364748" y="1411912"/>
                  </a:lnTo>
                  <a:lnTo>
                    <a:pt x="349498" y="1416042"/>
                  </a:lnTo>
                  <a:lnTo>
                    <a:pt x="333929" y="1419853"/>
                  </a:lnTo>
                  <a:lnTo>
                    <a:pt x="318678" y="1423030"/>
                  </a:lnTo>
                  <a:lnTo>
                    <a:pt x="303110" y="1426206"/>
                  </a:lnTo>
                  <a:lnTo>
                    <a:pt x="287541" y="1428747"/>
                  </a:lnTo>
                  <a:lnTo>
                    <a:pt x="271655" y="1431288"/>
                  </a:lnTo>
                  <a:lnTo>
                    <a:pt x="255769" y="1432877"/>
                  </a:lnTo>
                  <a:lnTo>
                    <a:pt x="239565" y="1434465"/>
                  </a:lnTo>
                  <a:lnTo>
                    <a:pt x="223043" y="1434782"/>
                  </a:lnTo>
                  <a:lnTo>
                    <a:pt x="206839" y="1435100"/>
                  </a:lnTo>
                  <a:lnTo>
                    <a:pt x="190635" y="1434782"/>
                  </a:lnTo>
                  <a:lnTo>
                    <a:pt x="174113" y="1433830"/>
                  </a:lnTo>
                  <a:lnTo>
                    <a:pt x="157592" y="1432241"/>
                  </a:lnTo>
                  <a:lnTo>
                    <a:pt x="140752" y="1430335"/>
                  </a:lnTo>
                  <a:lnTo>
                    <a:pt x="124230" y="1427794"/>
                  </a:lnTo>
                  <a:lnTo>
                    <a:pt x="107391" y="1424618"/>
                  </a:lnTo>
                  <a:lnTo>
                    <a:pt x="90869" y="1420806"/>
                  </a:lnTo>
                  <a:lnTo>
                    <a:pt x="89916" y="1416995"/>
                  </a:lnTo>
                  <a:lnTo>
                    <a:pt x="87692" y="1406512"/>
                  </a:lnTo>
                  <a:lnTo>
                    <a:pt x="85150" y="1389042"/>
                  </a:lnTo>
                  <a:lnTo>
                    <a:pt x="81655" y="1365219"/>
                  </a:lnTo>
                  <a:lnTo>
                    <a:pt x="80067" y="1351243"/>
                  </a:lnTo>
                  <a:lnTo>
                    <a:pt x="78796" y="1335679"/>
                  </a:lnTo>
                  <a:lnTo>
                    <a:pt x="77525" y="1319161"/>
                  </a:lnTo>
                  <a:lnTo>
                    <a:pt x="76572" y="1301373"/>
                  </a:lnTo>
                  <a:lnTo>
                    <a:pt x="76254" y="1281997"/>
                  </a:lnTo>
                  <a:lnTo>
                    <a:pt x="75618" y="1261351"/>
                  </a:lnTo>
                  <a:lnTo>
                    <a:pt x="76254" y="1239751"/>
                  </a:lnTo>
                  <a:lnTo>
                    <a:pt x="76889" y="1217199"/>
                  </a:lnTo>
                  <a:lnTo>
                    <a:pt x="78478" y="1193376"/>
                  </a:lnTo>
                  <a:lnTo>
                    <a:pt x="80702" y="1168600"/>
                  </a:lnTo>
                  <a:lnTo>
                    <a:pt x="83562" y="1143188"/>
                  </a:lnTo>
                  <a:lnTo>
                    <a:pt x="87056" y="1116507"/>
                  </a:lnTo>
                  <a:lnTo>
                    <a:pt x="91505" y="1088872"/>
                  </a:lnTo>
                  <a:lnTo>
                    <a:pt x="96906" y="1060919"/>
                  </a:lnTo>
                  <a:lnTo>
                    <a:pt x="103578" y="1031697"/>
                  </a:lnTo>
                  <a:lnTo>
                    <a:pt x="111521" y="1002474"/>
                  </a:lnTo>
                  <a:lnTo>
                    <a:pt x="115334" y="987227"/>
                  </a:lnTo>
                  <a:lnTo>
                    <a:pt x="120100" y="971980"/>
                  </a:lnTo>
                  <a:lnTo>
                    <a:pt x="124866" y="956733"/>
                  </a:lnTo>
                  <a:lnTo>
                    <a:pt x="129949" y="941169"/>
                  </a:lnTo>
                  <a:lnTo>
                    <a:pt x="135351" y="925605"/>
                  </a:lnTo>
                  <a:lnTo>
                    <a:pt x="141388" y="910040"/>
                  </a:lnTo>
                  <a:lnTo>
                    <a:pt x="147107" y="894158"/>
                  </a:lnTo>
                  <a:lnTo>
                    <a:pt x="153779" y="878276"/>
                  </a:lnTo>
                  <a:lnTo>
                    <a:pt x="160769" y="862076"/>
                  </a:lnTo>
                  <a:lnTo>
                    <a:pt x="167759" y="845559"/>
                  </a:lnTo>
                  <a:lnTo>
                    <a:pt x="175384" y="829677"/>
                  </a:lnTo>
                  <a:lnTo>
                    <a:pt x="183327" y="813160"/>
                  </a:lnTo>
                  <a:lnTo>
                    <a:pt x="191270" y="796960"/>
                  </a:lnTo>
                  <a:lnTo>
                    <a:pt x="200167" y="780443"/>
                  </a:lnTo>
                  <a:lnTo>
                    <a:pt x="209063" y="763926"/>
                  </a:lnTo>
                  <a:lnTo>
                    <a:pt x="218913" y="747091"/>
                  </a:lnTo>
                  <a:lnTo>
                    <a:pt x="220819" y="744549"/>
                  </a:lnTo>
                  <a:lnTo>
                    <a:pt x="222725" y="741055"/>
                  </a:lnTo>
                  <a:lnTo>
                    <a:pt x="224949" y="736291"/>
                  </a:lnTo>
                  <a:lnTo>
                    <a:pt x="227809" y="730573"/>
                  </a:lnTo>
                  <a:lnTo>
                    <a:pt x="230986" y="722632"/>
                  </a:lnTo>
                  <a:lnTo>
                    <a:pt x="233528" y="714374"/>
                  </a:lnTo>
                  <a:lnTo>
                    <a:pt x="236070" y="703891"/>
                  </a:lnTo>
                  <a:lnTo>
                    <a:pt x="237976" y="692139"/>
                  </a:lnTo>
                  <a:lnTo>
                    <a:pt x="238294" y="686104"/>
                  </a:lnTo>
                  <a:lnTo>
                    <a:pt x="238611" y="679433"/>
                  </a:lnTo>
                  <a:lnTo>
                    <a:pt x="238929" y="672127"/>
                  </a:lnTo>
                  <a:lnTo>
                    <a:pt x="238929" y="664504"/>
                  </a:lnTo>
                  <a:lnTo>
                    <a:pt x="238611" y="656881"/>
                  </a:lnTo>
                  <a:lnTo>
                    <a:pt x="237976" y="648622"/>
                  </a:lnTo>
                  <a:lnTo>
                    <a:pt x="237023" y="640681"/>
                  </a:lnTo>
                  <a:lnTo>
                    <a:pt x="235434" y="631787"/>
                  </a:lnTo>
                  <a:lnTo>
                    <a:pt x="233846" y="622258"/>
                  </a:lnTo>
                  <a:lnTo>
                    <a:pt x="231622" y="612729"/>
                  </a:lnTo>
                  <a:lnTo>
                    <a:pt x="229397" y="602882"/>
                  </a:lnTo>
                  <a:lnTo>
                    <a:pt x="226220" y="592400"/>
                  </a:lnTo>
                  <a:lnTo>
                    <a:pt x="222725" y="581918"/>
                  </a:lnTo>
                  <a:lnTo>
                    <a:pt x="218913" y="571118"/>
                  </a:lnTo>
                  <a:lnTo>
                    <a:pt x="214147" y="566988"/>
                  </a:lnTo>
                  <a:lnTo>
                    <a:pt x="209698" y="561906"/>
                  </a:lnTo>
                  <a:lnTo>
                    <a:pt x="203344" y="554918"/>
                  </a:lnTo>
                  <a:lnTo>
                    <a:pt x="196036" y="545707"/>
                  </a:lnTo>
                  <a:lnTo>
                    <a:pt x="192541" y="540307"/>
                  </a:lnTo>
                  <a:lnTo>
                    <a:pt x="188729" y="534271"/>
                  </a:lnTo>
                  <a:lnTo>
                    <a:pt x="184598" y="527601"/>
                  </a:lnTo>
                  <a:lnTo>
                    <a:pt x="180785" y="520613"/>
                  </a:lnTo>
                  <a:lnTo>
                    <a:pt x="176973" y="513307"/>
                  </a:lnTo>
                  <a:lnTo>
                    <a:pt x="173478" y="505366"/>
                  </a:lnTo>
                  <a:lnTo>
                    <a:pt x="169983" y="496790"/>
                  </a:lnTo>
                  <a:lnTo>
                    <a:pt x="166488" y="487261"/>
                  </a:lnTo>
                  <a:lnTo>
                    <a:pt x="163311" y="477732"/>
                  </a:lnTo>
                  <a:lnTo>
                    <a:pt x="160769" y="467567"/>
                  </a:lnTo>
                  <a:lnTo>
                    <a:pt x="158227" y="456767"/>
                  </a:lnTo>
                  <a:lnTo>
                    <a:pt x="156321" y="445650"/>
                  </a:lnTo>
                  <a:lnTo>
                    <a:pt x="154732" y="433580"/>
                  </a:lnTo>
                  <a:lnTo>
                    <a:pt x="154097" y="421192"/>
                  </a:lnTo>
                  <a:lnTo>
                    <a:pt x="153779" y="408168"/>
                  </a:lnTo>
                  <a:lnTo>
                    <a:pt x="153779" y="394827"/>
                  </a:lnTo>
                  <a:lnTo>
                    <a:pt x="154732" y="380534"/>
                  </a:lnTo>
                  <a:lnTo>
                    <a:pt x="156321" y="365605"/>
                  </a:lnTo>
                  <a:lnTo>
                    <a:pt x="158227" y="350675"/>
                  </a:lnTo>
                  <a:lnTo>
                    <a:pt x="161722" y="334793"/>
                  </a:lnTo>
                  <a:lnTo>
                    <a:pt x="165852" y="317958"/>
                  </a:lnTo>
                  <a:lnTo>
                    <a:pt x="170301" y="300806"/>
                  </a:lnTo>
                  <a:lnTo>
                    <a:pt x="139481" y="317958"/>
                  </a:lnTo>
                  <a:lnTo>
                    <a:pt x="0" y="210278"/>
                  </a:lnTo>
                  <a:lnTo>
                    <a:pt x="317" y="205514"/>
                  </a:lnTo>
                  <a:lnTo>
                    <a:pt x="1271" y="199796"/>
                  </a:lnTo>
                  <a:lnTo>
                    <a:pt x="2859" y="192808"/>
                  </a:lnTo>
                  <a:lnTo>
                    <a:pt x="5401" y="184232"/>
                  </a:lnTo>
                  <a:lnTo>
                    <a:pt x="8896" y="174385"/>
                  </a:lnTo>
                  <a:lnTo>
                    <a:pt x="10802" y="169303"/>
                  </a:lnTo>
                  <a:lnTo>
                    <a:pt x="13662" y="163903"/>
                  </a:lnTo>
                  <a:lnTo>
                    <a:pt x="16521" y="158503"/>
                  </a:lnTo>
                  <a:lnTo>
                    <a:pt x="20016" y="153103"/>
                  </a:lnTo>
                  <a:lnTo>
                    <a:pt x="23194" y="147703"/>
                  </a:lnTo>
                  <a:lnTo>
                    <a:pt x="27642" y="142303"/>
                  </a:lnTo>
                  <a:lnTo>
                    <a:pt x="32408" y="136903"/>
                  </a:lnTo>
                  <a:lnTo>
                    <a:pt x="36856" y="131503"/>
                  </a:lnTo>
                  <a:lnTo>
                    <a:pt x="42893" y="126421"/>
                  </a:lnTo>
                  <a:lnTo>
                    <a:pt x="48612" y="121339"/>
                  </a:lnTo>
                  <a:lnTo>
                    <a:pt x="55284" y="116257"/>
                  </a:lnTo>
                  <a:lnTo>
                    <a:pt x="62274" y="111810"/>
                  </a:lnTo>
                  <a:lnTo>
                    <a:pt x="69899" y="107363"/>
                  </a:lnTo>
                  <a:lnTo>
                    <a:pt x="78478" y="103551"/>
                  </a:lnTo>
                  <a:lnTo>
                    <a:pt x="87374" y="99739"/>
                  </a:lnTo>
                  <a:lnTo>
                    <a:pt x="96588" y="96563"/>
                  </a:lnTo>
                  <a:lnTo>
                    <a:pt x="107073" y="93387"/>
                  </a:lnTo>
                  <a:lnTo>
                    <a:pt x="117876" y="91163"/>
                  </a:lnTo>
                  <a:lnTo>
                    <a:pt x="129632" y="89257"/>
                  </a:lnTo>
                  <a:lnTo>
                    <a:pt x="142023" y="87987"/>
                  </a:lnTo>
                  <a:lnTo>
                    <a:pt x="147107" y="87669"/>
                  </a:lnTo>
                  <a:lnTo>
                    <a:pt x="152826" y="87351"/>
                  </a:lnTo>
                  <a:lnTo>
                    <a:pt x="160769" y="86398"/>
                  </a:lnTo>
                  <a:lnTo>
                    <a:pt x="169983" y="85446"/>
                  </a:lnTo>
                  <a:lnTo>
                    <a:pt x="180468" y="83222"/>
                  </a:lnTo>
                  <a:lnTo>
                    <a:pt x="191588" y="80681"/>
                  </a:lnTo>
                  <a:lnTo>
                    <a:pt x="203344" y="77187"/>
                  </a:lnTo>
                  <a:lnTo>
                    <a:pt x="209698" y="75281"/>
                  </a:lnTo>
                  <a:lnTo>
                    <a:pt x="215735" y="73058"/>
                  </a:lnTo>
                  <a:lnTo>
                    <a:pt x="222090" y="70199"/>
                  </a:lnTo>
                  <a:lnTo>
                    <a:pt x="227809" y="67022"/>
                  </a:lnTo>
                  <a:lnTo>
                    <a:pt x="233846" y="63846"/>
                  </a:lnTo>
                  <a:lnTo>
                    <a:pt x="239882" y="60034"/>
                  </a:lnTo>
                  <a:lnTo>
                    <a:pt x="245601" y="56223"/>
                  </a:lnTo>
                  <a:lnTo>
                    <a:pt x="251003" y="52093"/>
                  </a:lnTo>
                  <a:lnTo>
                    <a:pt x="256404" y="47329"/>
                  </a:lnTo>
                  <a:lnTo>
                    <a:pt x="261488" y="42246"/>
                  </a:lnTo>
                  <a:lnTo>
                    <a:pt x="266254" y="36847"/>
                  </a:lnTo>
                  <a:lnTo>
                    <a:pt x="270702" y="31129"/>
                  </a:lnTo>
                  <a:lnTo>
                    <a:pt x="274832" y="24459"/>
                  </a:lnTo>
                  <a:lnTo>
                    <a:pt x="278327" y="17788"/>
                  </a:lnTo>
                  <a:lnTo>
                    <a:pt x="281822" y="10482"/>
                  </a:lnTo>
                  <a:lnTo>
                    <a:pt x="284046" y="2859"/>
                  </a:lnTo>
                  <a:lnTo>
                    <a:pt x="287541" y="11118"/>
                  </a:lnTo>
                  <a:lnTo>
                    <a:pt x="291036" y="20965"/>
                  </a:lnTo>
                  <a:lnTo>
                    <a:pt x="295167" y="33988"/>
                  </a:lnTo>
                  <a:lnTo>
                    <a:pt x="299615" y="49870"/>
                  </a:lnTo>
                  <a:lnTo>
                    <a:pt x="303745" y="68293"/>
                  </a:lnTo>
                  <a:lnTo>
                    <a:pt x="305652" y="77822"/>
                  </a:lnTo>
                  <a:lnTo>
                    <a:pt x="307240" y="88304"/>
                  </a:lnTo>
                  <a:lnTo>
                    <a:pt x="308829" y="99422"/>
                  </a:lnTo>
                  <a:lnTo>
                    <a:pt x="310100" y="110221"/>
                  </a:lnTo>
                  <a:lnTo>
                    <a:pt x="310735" y="121657"/>
                  </a:lnTo>
                  <a:lnTo>
                    <a:pt x="311053" y="133409"/>
                  </a:lnTo>
                  <a:lnTo>
                    <a:pt x="311053" y="145162"/>
                  </a:lnTo>
                  <a:lnTo>
                    <a:pt x="310735" y="156915"/>
                  </a:lnTo>
                  <a:lnTo>
                    <a:pt x="309782" y="168985"/>
                  </a:lnTo>
                  <a:lnTo>
                    <a:pt x="307558" y="181055"/>
                  </a:lnTo>
                  <a:lnTo>
                    <a:pt x="305334" y="193126"/>
                  </a:lnTo>
                  <a:lnTo>
                    <a:pt x="302157" y="205196"/>
                  </a:lnTo>
                  <a:lnTo>
                    <a:pt x="298344" y="217266"/>
                  </a:lnTo>
                  <a:lnTo>
                    <a:pt x="293260" y="228701"/>
                  </a:lnTo>
                  <a:lnTo>
                    <a:pt x="290718" y="234737"/>
                  </a:lnTo>
                  <a:lnTo>
                    <a:pt x="287859" y="240454"/>
                  </a:lnTo>
                  <a:lnTo>
                    <a:pt x="284364" y="245854"/>
                  </a:lnTo>
                  <a:lnTo>
                    <a:pt x="281187" y="251572"/>
                  </a:lnTo>
                  <a:lnTo>
                    <a:pt x="277374" y="256971"/>
                  </a:lnTo>
                  <a:lnTo>
                    <a:pt x="273561" y="262371"/>
                  </a:lnTo>
                  <a:lnTo>
                    <a:pt x="269431" y="267454"/>
                  </a:lnTo>
                  <a:lnTo>
                    <a:pt x="264983" y="272853"/>
                  </a:lnTo>
                  <a:lnTo>
                    <a:pt x="260217" y="277936"/>
                  </a:lnTo>
                  <a:lnTo>
                    <a:pt x="255451" y="283018"/>
                  </a:lnTo>
                  <a:lnTo>
                    <a:pt x="250050" y="287783"/>
                  </a:lnTo>
                  <a:lnTo>
                    <a:pt x="244331" y="292230"/>
                  </a:lnTo>
                  <a:lnTo>
                    <a:pt x="251956" y="290324"/>
                  </a:lnTo>
                  <a:lnTo>
                    <a:pt x="260217" y="288418"/>
                  </a:lnTo>
                  <a:lnTo>
                    <a:pt x="271655" y="286194"/>
                  </a:lnTo>
                  <a:lnTo>
                    <a:pt x="284682" y="284289"/>
                  </a:lnTo>
                  <a:lnTo>
                    <a:pt x="292307" y="283336"/>
                  </a:lnTo>
                  <a:lnTo>
                    <a:pt x="299615" y="282700"/>
                  </a:lnTo>
                  <a:lnTo>
                    <a:pt x="307558" y="282700"/>
                  </a:lnTo>
                  <a:lnTo>
                    <a:pt x="315819" y="282700"/>
                  </a:lnTo>
                  <a:lnTo>
                    <a:pt x="324397" y="283018"/>
                  </a:lnTo>
                  <a:lnTo>
                    <a:pt x="332976" y="283971"/>
                  </a:lnTo>
                  <a:lnTo>
                    <a:pt x="341555" y="284924"/>
                  </a:lnTo>
                  <a:lnTo>
                    <a:pt x="349815" y="286512"/>
                  </a:lnTo>
                  <a:lnTo>
                    <a:pt x="359029" y="288736"/>
                  </a:lnTo>
                  <a:lnTo>
                    <a:pt x="366973" y="291912"/>
                  </a:lnTo>
                  <a:lnTo>
                    <a:pt x="375551" y="295406"/>
                  </a:lnTo>
                  <a:lnTo>
                    <a:pt x="383812" y="299853"/>
                  </a:lnTo>
                  <a:lnTo>
                    <a:pt x="391437" y="304935"/>
                  </a:lnTo>
                  <a:lnTo>
                    <a:pt x="399381" y="310653"/>
                  </a:lnTo>
                  <a:lnTo>
                    <a:pt x="402876" y="313829"/>
                  </a:lnTo>
                  <a:lnTo>
                    <a:pt x="406371" y="317323"/>
                  </a:lnTo>
                  <a:lnTo>
                    <a:pt x="409866" y="321135"/>
                  </a:lnTo>
                  <a:lnTo>
                    <a:pt x="412725" y="324947"/>
                  </a:lnTo>
                  <a:lnTo>
                    <a:pt x="415903" y="328758"/>
                  </a:lnTo>
                  <a:lnTo>
                    <a:pt x="419080" y="333523"/>
                  </a:lnTo>
                  <a:lnTo>
                    <a:pt x="422257" y="337970"/>
                  </a:lnTo>
                  <a:lnTo>
                    <a:pt x="424799" y="342734"/>
                  </a:lnTo>
                  <a:lnTo>
                    <a:pt x="427023" y="347817"/>
                  </a:lnTo>
                  <a:lnTo>
                    <a:pt x="429883" y="353217"/>
                  </a:lnTo>
                  <a:lnTo>
                    <a:pt x="432107" y="358934"/>
                  </a:lnTo>
                  <a:lnTo>
                    <a:pt x="434013" y="365287"/>
                  </a:lnTo>
                  <a:lnTo>
                    <a:pt x="436237" y="371322"/>
                  </a:lnTo>
                  <a:lnTo>
                    <a:pt x="437508" y="377992"/>
                  </a:lnTo>
                  <a:lnTo>
                    <a:pt x="439097" y="384663"/>
                  </a:lnTo>
                  <a:lnTo>
                    <a:pt x="440368" y="391969"/>
                  </a:lnTo>
                  <a:lnTo>
                    <a:pt x="443227" y="385298"/>
                  </a:lnTo>
                  <a:lnTo>
                    <a:pt x="446722" y="377992"/>
                  </a:lnTo>
                  <a:lnTo>
                    <a:pt x="451170" y="368781"/>
                  </a:lnTo>
                  <a:lnTo>
                    <a:pt x="457525" y="357981"/>
                  </a:lnTo>
                  <a:lnTo>
                    <a:pt x="465150" y="346228"/>
                  </a:lnTo>
                  <a:lnTo>
                    <a:pt x="469598" y="340193"/>
                  </a:lnTo>
                  <a:lnTo>
                    <a:pt x="474046" y="333840"/>
                  </a:lnTo>
                  <a:lnTo>
                    <a:pt x="479130" y="327805"/>
                  </a:lnTo>
                  <a:lnTo>
                    <a:pt x="484531" y="321770"/>
                  </a:lnTo>
                  <a:lnTo>
                    <a:pt x="490250" y="315735"/>
                  </a:lnTo>
                  <a:lnTo>
                    <a:pt x="496605" y="310335"/>
                  </a:lnTo>
                  <a:lnTo>
                    <a:pt x="503277" y="304935"/>
                  </a:lnTo>
                  <a:lnTo>
                    <a:pt x="509949" y="299853"/>
                  </a:lnTo>
                  <a:lnTo>
                    <a:pt x="517257" y="295088"/>
                  </a:lnTo>
                  <a:lnTo>
                    <a:pt x="524882" y="290959"/>
                  </a:lnTo>
                  <a:lnTo>
                    <a:pt x="532826" y="286830"/>
                  </a:lnTo>
                  <a:lnTo>
                    <a:pt x="541086" y="284289"/>
                  </a:lnTo>
                  <a:lnTo>
                    <a:pt x="549983" y="281747"/>
                  </a:lnTo>
                  <a:lnTo>
                    <a:pt x="559197" y="279842"/>
                  </a:lnTo>
                  <a:lnTo>
                    <a:pt x="568729" y="279206"/>
                  </a:lnTo>
                  <a:lnTo>
                    <a:pt x="578896" y="279524"/>
                  </a:lnTo>
                  <a:lnTo>
                    <a:pt x="583979" y="279842"/>
                  </a:lnTo>
                  <a:lnTo>
                    <a:pt x="589063" y="280477"/>
                  </a:lnTo>
                  <a:lnTo>
                    <a:pt x="594464" y="281112"/>
                  </a:lnTo>
                  <a:lnTo>
                    <a:pt x="599866" y="282383"/>
                  </a:lnTo>
                  <a:lnTo>
                    <a:pt x="605267" y="283971"/>
                  </a:lnTo>
                  <a:lnTo>
                    <a:pt x="610986" y="285242"/>
                  </a:lnTo>
                  <a:lnTo>
                    <a:pt x="616387" y="287465"/>
                  </a:lnTo>
                  <a:lnTo>
                    <a:pt x="622424" y="289689"/>
                  </a:lnTo>
                  <a:lnTo>
                    <a:pt x="618294" y="280477"/>
                  </a:lnTo>
                  <a:lnTo>
                    <a:pt x="614481" y="269042"/>
                  </a:lnTo>
                  <a:lnTo>
                    <a:pt x="609080" y="254748"/>
                  </a:lnTo>
                  <a:lnTo>
                    <a:pt x="603361" y="237278"/>
                  </a:lnTo>
                  <a:lnTo>
                    <a:pt x="597006" y="217584"/>
                  </a:lnTo>
                  <a:lnTo>
                    <a:pt x="591287" y="195667"/>
                  </a:lnTo>
                  <a:lnTo>
                    <a:pt x="588428" y="184232"/>
                  </a:lnTo>
                  <a:lnTo>
                    <a:pt x="585886" y="172479"/>
                  </a:lnTo>
                  <a:lnTo>
                    <a:pt x="583344" y="160409"/>
                  </a:lnTo>
                  <a:lnTo>
                    <a:pt x="581438" y="148656"/>
                  </a:lnTo>
                  <a:lnTo>
                    <a:pt x="579531" y="135950"/>
                  </a:lnTo>
                  <a:lnTo>
                    <a:pt x="578578" y="124198"/>
                  </a:lnTo>
                  <a:lnTo>
                    <a:pt x="577625" y="111810"/>
                  </a:lnTo>
                  <a:lnTo>
                    <a:pt x="577307" y="99739"/>
                  </a:lnTo>
                  <a:lnTo>
                    <a:pt x="577307" y="87987"/>
                  </a:lnTo>
                  <a:lnTo>
                    <a:pt x="577943" y="76234"/>
                  </a:lnTo>
                  <a:lnTo>
                    <a:pt x="579531" y="65117"/>
                  </a:lnTo>
                  <a:lnTo>
                    <a:pt x="581438" y="53999"/>
                  </a:lnTo>
                  <a:lnTo>
                    <a:pt x="584297" y="43517"/>
                  </a:lnTo>
                  <a:lnTo>
                    <a:pt x="585886" y="38435"/>
                  </a:lnTo>
                  <a:lnTo>
                    <a:pt x="587792" y="33352"/>
                  </a:lnTo>
                  <a:lnTo>
                    <a:pt x="590016" y="28588"/>
                  </a:lnTo>
                  <a:lnTo>
                    <a:pt x="592558" y="24141"/>
                  </a:lnTo>
                  <a:lnTo>
                    <a:pt x="594782" y="19694"/>
                  </a:lnTo>
                  <a:lnTo>
                    <a:pt x="597324" y="15247"/>
                  </a:lnTo>
                  <a:lnTo>
                    <a:pt x="600501" y="11118"/>
                  </a:lnTo>
                  <a:lnTo>
                    <a:pt x="603996" y="7306"/>
                  </a:lnTo>
                  <a:lnTo>
                    <a:pt x="607173" y="3494"/>
                  </a:lnTo>
                  <a:lnTo>
                    <a:pt x="610986"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50000"/>
                    </a14:imgEffect>
                  </a14:imgLayer>
                </a14:imgProps>
              </a:ext>
            </a:extLst>
          </a:blip>
          <a:srcRect/>
          <a:stretch>
            <a:fillRect/>
          </a:stretch>
        </p:blipFill>
        <p:spPr>
          <a:xfrm>
            <a:off x="16730" y="0"/>
            <a:ext cx="4767140" cy="6858000"/>
          </a:xfrm>
          <a:prstGeom prst="rect">
            <a:avLst/>
          </a:prstGeom>
          <a:effectLst>
            <a:outerShdw blurRad="50800" dist="38100" algn="l" rotWithShape="0">
              <a:prstClr val="black">
                <a:alpha val="40000"/>
              </a:prstClr>
            </a:outerShdw>
          </a:effectLst>
        </p:spPr>
      </p:pic>
      <p:cxnSp>
        <p:nvCxnSpPr>
          <p:cNvPr id="31" name="直接连接符 30"/>
          <p:cNvCxnSpPr/>
          <p:nvPr/>
        </p:nvCxnSpPr>
        <p:spPr>
          <a:xfrm>
            <a:off x="1971983" y="4547319"/>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742950" y="1771650"/>
            <a:ext cx="3314700" cy="3314700"/>
          </a:xfrm>
          <a:prstGeom prst="ellipse">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54305" y="2782570"/>
            <a:ext cx="4491990" cy="768350"/>
          </a:xfrm>
          <a:prstGeom prst="rect">
            <a:avLst/>
          </a:prstGeom>
          <a:noFill/>
        </p:spPr>
        <p:txBody>
          <a:bodyPr wrap="square" rtlCol="0">
            <a:spAutoFit/>
          </a:bodyPr>
          <a:lstStyle/>
          <a:p>
            <a:pPr algn="ctr"/>
            <a:r>
              <a:rPr lang="zh-CN" altLang="en-US" sz="4400" dirty="0">
                <a:solidFill>
                  <a:srgbClr val="00E4CE"/>
                </a:solidFill>
                <a:latin typeface="微软雅黑" panose="020B0503020204020204" pitchFamily="34" charset="-122"/>
                <a:ea typeface="微软雅黑" panose="020B0503020204020204" pitchFamily="34" charset="-122"/>
              </a:rPr>
              <a:t>品牌营销战略</a:t>
            </a:r>
          </a:p>
        </p:txBody>
      </p:sp>
      <p:sp>
        <p:nvSpPr>
          <p:cNvPr id="55" name="文本框 54"/>
          <p:cNvSpPr txBox="1"/>
          <p:nvPr/>
        </p:nvSpPr>
        <p:spPr>
          <a:xfrm>
            <a:off x="6158865" y="2400935"/>
            <a:ext cx="5076825" cy="1863725"/>
          </a:xfrm>
          <a:prstGeom prst="rect">
            <a:avLst/>
          </a:prstGeom>
          <a:noFill/>
        </p:spPr>
        <p:txBody>
          <a:bodyPr wrap="square" rtlCol="0">
            <a:spAutoFit/>
          </a:bodyPr>
          <a:lstStyle/>
          <a:p>
            <a:pPr>
              <a:lnSpc>
                <a:spcPct val="120000"/>
              </a:lnSpc>
            </a:pPr>
            <a:r>
              <a:rPr lang="en-US" altLang="zh-CN" sz="2400" dirty="0">
                <a:solidFill>
                  <a:schemeClr val="bg1">
                    <a:alpha val="60000"/>
                  </a:schemeClr>
                </a:solidFill>
                <a:latin typeface="微软雅黑" panose="020B0503020204020204" pitchFamily="34" charset="-122"/>
                <a:ea typeface="微软雅黑" panose="020B0503020204020204" pitchFamily="34" charset="-122"/>
              </a:rPr>
              <a:t>       不论哪一个企业，想要成为一方巨头，关键的一点都是要建立起良好的品牌形象，让自己在客户心中成为这一类企业中不可替代的那一个。</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screen"/>
          <a:srcRect/>
          <a:stretch>
            <a:fillRect/>
          </a:stretch>
        </p:blipFill>
        <p:spPr>
          <a:xfrm>
            <a:off x="0" y="-1"/>
            <a:ext cx="12192000" cy="6858001"/>
          </a:xfrm>
          <a:prstGeom prst="rect">
            <a:avLst/>
          </a:prstGeom>
        </p:spPr>
      </p:pic>
      <p:sp>
        <p:nvSpPr>
          <p:cNvPr id="12" name="矩形 11"/>
          <p:cNvSpPr/>
          <p:nvPr/>
        </p:nvSpPr>
        <p:spPr>
          <a:xfrm>
            <a:off x="0" y="0"/>
            <a:ext cx="12192000" cy="6858000"/>
          </a:xfrm>
          <a:prstGeom prst="rect">
            <a:avLst/>
          </a:prstGeom>
          <a:gradFill flip="none" rotWithShape="1">
            <a:gsLst>
              <a:gs pos="0">
                <a:srgbClr val="1D273B">
                  <a:alpha val="60000"/>
                </a:srgbClr>
              </a:gs>
              <a:gs pos="100000">
                <a:srgbClr val="1D273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1916243" y="2561251"/>
            <a:ext cx="1140908" cy="1646607"/>
          </a:xfrm>
          <a:custGeom>
            <a:avLst/>
            <a:gdLst/>
            <a:ahLst/>
            <a:cxnLst/>
            <a:rect l="l" t="t" r="r" b="b"/>
            <a:pathLst>
              <a:path w="1140908" h="1646607">
                <a:moveTo>
                  <a:pt x="592039" y="0"/>
                </a:moveTo>
                <a:cubicBezTo>
                  <a:pt x="957951" y="0"/>
                  <a:pt x="1140908" y="270666"/>
                  <a:pt x="1140908" y="811997"/>
                </a:cubicBezTo>
                <a:cubicBezTo>
                  <a:pt x="1140908" y="1078552"/>
                  <a:pt x="1091229" y="1284292"/>
                  <a:pt x="991870" y="1429218"/>
                </a:cubicBezTo>
                <a:cubicBezTo>
                  <a:pt x="892512" y="1574144"/>
                  <a:pt x="748956" y="1646607"/>
                  <a:pt x="561203" y="1646607"/>
                </a:cubicBezTo>
                <a:cubicBezTo>
                  <a:pt x="187068" y="1646607"/>
                  <a:pt x="0" y="1380738"/>
                  <a:pt x="0" y="849000"/>
                </a:cubicBezTo>
                <a:cubicBezTo>
                  <a:pt x="0" y="573538"/>
                  <a:pt x="50708" y="363172"/>
                  <a:pt x="152121" y="217903"/>
                </a:cubicBezTo>
                <a:cubicBezTo>
                  <a:pt x="253535" y="72635"/>
                  <a:pt x="400175" y="0"/>
                  <a:pt x="592039" y="0"/>
                </a:cubicBezTo>
                <a:close/>
                <a:moveTo>
                  <a:pt x="577649" y="254906"/>
                </a:moveTo>
                <a:cubicBezTo>
                  <a:pt x="416620" y="254906"/>
                  <a:pt x="336106" y="450196"/>
                  <a:pt x="336106" y="840777"/>
                </a:cubicBezTo>
                <a:cubicBezTo>
                  <a:pt x="336106" y="1208060"/>
                  <a:pt x="414564" y="1391702"/>
                  <a:pt x="571482" y="1391702"/>
                </a:cubicBezTo>
                <a:cubicBezTo>
                  <a:pt x="725659" y="1391702"/>
                  <a:pt x="802747" y="1202578"/>
                  <a:pt x="802747" y="824332"/>
                </a:cubicBezTo>
                <a:cubicBezTo>
                  <a:pt x="802747" y="444714"/>
                  <a:pt x="727714" y="254906"/>
                  <a:pt x="577649" y="2549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148076" y="2495550"/>
            <a:ext cx="3973142" cy="1866898"/>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372100" y="2495550"/>
            <a:ext cx="3810000" cy="829945"/>
          </a:xfrm>
          <a:prstGeom prst="rect">
            <a:avLst/>
          </a:prstGeom>
          <a:noFill/>
        </p:spPr>
        <p:txBody>
          <a:bodyPr wrap="square" rtlCol="0">
            <a:spAutoFit/>
          </a:bodyPr>
          <a:lstStyle/>
          <a:p>
            <a:r>
              <a:rPr lang="zh-CN" altLang="en-US" sz="4800" b="1" dirty="0">
                <a:solidFill>
                  <a:srgbClr val="00E4CE"/>
                </a:solidFill>
                <a:latin typeface="微软雅黑" panose="020B0503020204020204" pitchFamily="34" charset="-122"/>
                <a:ea typeface="微软雅黑" panose="020B0503020204020204" pitchFamily="34" charset="-122"/>
              </a:rPr>
              <a:t>风险分析</a:t>
            </a:r>
            <a:endParaRPr lang="en-US" altLang="zh-CN" sz="4800" b="1" dirty="0">
              <a:solidFill>
                <a:srgbClr val="00E4C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372100" y="3366567"/>
            <a:ext cx="5920014" cy="423545"/>
          </a:xfrm>
          <a:prstGeom prst="rect">
            <a:avLst/>
          </a:prstGeom>
          <a:noFill/>
        </p:spPr>
        <p:txBody>
          <a:bodyPr wrap="square" rtlCol="0">
            <a:spAutoFit/>
          </a:bodyPr>
          <a:lstStyle/>
          <a:p>
            <a:pPr>
              <a:lnSpc>
                <a:spcPct val="120000"/>
              </a:lnSpc>
            </a:pPr>
            <a:r>
              <a:rPr lang="zh-CN" altLang="en-US" dirty="0">
                <a:solidFill>
                  <a:schemeClr val="bg1"/>
                </a:solidFill>
                <a:latin typeface="微软雅黑" panose="020B0503020204020204" pitchFamily="34" charset="-122"/>
                <a:ea typeface="微软雅黑" panose="020B0503020204020204" pitchFamily="34" charset="-122"/>
              </a:rPr>
              <a:t>市场风险、技术风险以及应对策略</a:t>
            </a:r>
          </a:p>
        </p:txBody>
      </p:sp>
      <p:sp>
        <p:nvSpPr>
          <p:cNvPr id="2" name="文本框 1"/>
          <p:cNvSpPr txBox="1"/>
          <p:nvPr/>
        </p:nvSpPr>
        <p:spPr>
          <a:xfrm>
            <a:off x="3057151" y="2105560"/>
            <a:ext cx="1455816" cy="2646878"/>
          </a:xfrm>
          <a:prstGeom prst="rect">
            <a:avLst/>
          </a:prstGeom>
          <a:noFill/>
        </p:spPr>
        <p:txBody>
          <a:bodyPr wrap="square" rtlCol="0">
            <a:spAutoFit/>
          </a:bodyPr>
          <a:lstStyle/>
          <a:p>
            <a:r>
              <a:rPr lang="en-US" altLang="zh-CN" sz="16600" b="1" dirty="0">
                <a:solidFill>
                  <a:srgbClr val="00E4CE"/>
                </a:solidFill>
                <a:latin typeface="微软雅黑" panose="020B0503020204020204" pitchFamily="34" charset="-122"/>
                <a:ea typeface="微软雅黑" panose="020B0503020204020204" pitchFamily="34" charset="-122"/>
              </a:rPr>
              <a:t>4</a:t>
            </a:r>
            <a:endParaRPr lang="zh-CN" altLang="en-US" sz="16600" b="1" dirty="0">
              <a:solidFill>
                <a:srgbClr val="00E4C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 name="矩形 3"/>
          <p:cNvSpPr/>
          <p:nvPr/>
        </p:nvSpPr>
        <p:spPr>
          <a:xfrm>
            <a:off x="-1" y="0"/>
            <a:ext cx="6076336" cy="6858000"/>
          </a:xfrm>
          <a:prstGeom prst="rect">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0000"/>
                    </a14:imgEffect>
                  </a14:imgLayer>
                </a14:imgProps>
              </a:ext>
            </a:extLst>
          </a:blip>
          <a:srcRect/>
          <a:stretch>
            <a:fillRect/>
          </a:stretch>
        </p:blipFill>
        <p:spPr>
          <a:xfrm>
            <a:off x="452284" y="513888"/>
            <a:ext cx="11287432" cy="5831178"/>
          </a:xfrm>
          <a:prstGeom prst="rect">
            <a:avLst/>
          </a:prstGeom>
        </p:spPr>
      </p:pic>
      <p:sp>
        <p:nvSpPr>
          <p:cNvPr id="7" name="矩形 6"/>
          <p:cNvSpPr/>
          <p:nvPr/>
        </p:nvSpPr>
        <p:spPr>
          <a:xfrm>
            <a:off x="1219200" y="1123950"/>
            <a:ext cx="4013200" cy="150431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19374" y="1476570"/>
            <a:ext cx="4491938" cy="768350"/>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市场风险</a:t>
            </a:r>
          </a:p>
        </p:txBody>
      </p:sp>
      <p:cxnSp>
        <p:nvCxnSpPr>
          <p:cNvPr id="9" name="直接连接符 8"/>
          <p:cNvCxnSpPr/>
          <p:nvPr/>
        </p:nvCxnSpPr>
        <p:spPr>
          <a:xfrm>
            <a:off x="1737746" y="1374652"/>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11" name="矩形 9"/>
          <p:cNvSpPr/>
          <p:nvPr/>
        </p:nvSpPr>
        <p:spPr>
          <a:xfrm>
            <a:off x="6889535" y="2953972"/>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
          <p:cNvSpPr/>
          <p:nvPr/>
        </p:nvSpPr>
        <p:spPr>
          <a:xfrm>
            <a:off x="7041935" y="3106372"/>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89750" y="3966210"/>
            <a:ext cx="4396105" cy="1751965"/>
          </a:xfrm>
          <a:prstGeom prst="rect">
            <a:avLst/>
          </a:prstGeom>
          <a:noFill/>
        </p:spPr>
        <p:txBody>
          <a:bodyPr wrap="square" rtlCol="0">
            <a:spAutoFit/>
          </a:bodyPr>
          <a:lstStyle/>
          <a:p>
            <a:pPr>
              <a:lnSpc>
                <a:spcPct val="120000"/>
              </a:lnSpc>
            </a:pPr>
            <a:r>
              <a:rPr lang="en-US" altLang="zh-CN" dirty="0">
                <a:solidFill>
                  <a:schemeClr val="bg1"/>
                </a:solidFill>
                <a:latin typeface="微软雅黑" panose="020B0503020204020204" pitchFamily="34" charset="-122"/>
                <a:ea typeface="微软雅黑" panose="020B0503020204020204" pitchFamily="34" charset="-122"/>
              </a:rPr>
              <a:t>目前很多人对医疗方面都充满不信任，可能会担心我们的产品质量，导致无法较好的出售。以及大部分人还没有这种观念，想要让我们的产品流传的更远，就需要我们不断地宣传与良好的质量。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19" name="平行四边形 18"/>
          <p:cNvSpPr/>
          <p:nvPr/>
        </p:nvSpPr>
        <p:spPr>
          <a:xfrm>
            <a:off x="4039216" y="1531938"/>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40000"/>
                    </a14:imgEffect>
                  </a14:imgLayer>
                </a14:imgProps>
              </a:ext>
            </a:extLst>
          </a:blip>
          <a:srcRect/>
          <a:stretch>
            <a:fillRect/>
          </a:stretch>
        </p:blipFill>
        <p:spPr>
          <a:xfrm>
            <a:off x="0" y="0"/>
            <a:ext cx="6725266" cy="6858000"/>
          </a:xfrm>
          <a:custGeom>
            <a:avLst/>
            <a:gdLst>
              <a:gd name="connsiteX0" fmla="*/ 0 w 6725266"/>
              <a:gd name="connsiteY0" fmla="*/ 0 h 6858000"/>
              <a:gd name="connsiteX1" fmla="*/ 5010766 w 6725266"/>
              <a:gd name="connsiteY1" fmla="*/ 0 h 6858000"/>
              <a:gd name="connsiteX2" fmla="*/ 6725266 w 6725266"/>
              <a:gd name="connsiteY2" fmla="*/ 6858000 h 6858000"/>
              <a:gd name="connsiteX3" fmla="*/ 0 w 672526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25266" h="6858000">
                <a:moveTo>
                  <a:pt x="0" y="0"/>
                </a:moveTo>
                <a:lnTo>
                  <a:pt x="5010766" y="0"/>
                </a:lnTo>
                <a:lnTo>
                  <a:pt x="6725266" y="6858000"/>
                </a:lnTo>
                <a:lnTo>
                  <a:pt x="0" y="6858000"/>
                </a:lnTo>
                <a:close/>
              </a:path>
            </a:pathLst>
          </a:custGeom>
        </p:spPr>
      </p:pic>
      <p:sp>
        <p:nvSpPr>
          <p:cNvPr id="17" name="平行四边形 16"/>
          <p:cNvSpPr/>
          <p:nvPr/>
        </p:nvSpPr>
        <p:spPr>
          <a:xfrm>
            <a:off x="2191058" y="-1295400"/>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636462" y="1640886"/>
            <a:ext cx="4829568" cy="768350"/>
          </a:xfrm>
          <a:prstGeom prst="rect">
            <a:avLst/>
          </a:prstGeom>
          <a:noFill/>
        </p:spPr>
        <p:txBody>
          <a:bodyPr wrap="square" rtlCol="0">
            <a:spAutoFit/>
          </a:bodyPr>
          <a:lstStyle/>
          <a:p>
            <a:pPr algn="r"/>
            <a:r>
              <a:rPr lang="zh-CN" altLang="en-US" sz="4400" dirty="0">
                <a:solidFill>
                  <a:srgbClr val="00E4CE"/>
                </a:solidFill>
                <a:latin typeface="微软雅黑" panose="020B0503020204020204" pitchFamily="34" charset="-122"/>
                <a:ea typeface="微软雅黑" panose="020B0503020204020204" pitchFamily="34" charset="-122"/>
              </a:rPr>
              <a:t>技术风险</a:t>
            </a:r>
          </a:p>
        </p:txBody>
      </p:sp>
      <p:grpSp>
        <p:nvGrpSpPr>
          <p:cNvPr id="26" name="组合 25"/>
          <p:cNvGrpSpPr/>
          <p:nvPr/>
        </p:nvGrpSpPr>
        <p:grpSpPr>
          <a:xfrm>
            <a:off x="7520796" y="1570332"/>
            <a:ext cx="3975714" cy="3034890"/>
            <a:chOff x="7520796" y="1390650"/>
            <a:chExt cx="3975714" cy="3034890"/>
          </a:xfrm>
        </p:grpSpPr>
        <p:cxnSp>
          <p:nvCxnSpPr>
            <p:cNvPr id="21" name="直接连接符 20"/>
            <p:cNvCxnSpPr/>
            <p:nvPr/>
          </p:nvCxnSpPr>
          <p:spPr>
            <a:xfrm>
              <a:off x="10552245" y="1390650"/>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520796" y="2673575"/>
              <a:ext cx="3975714" cy="1751965"/>
            </a:xfrm>
            <a:prstGeom prst="rect">
              <a:avLst/>
            </a:prstGeom>
            <a:noFill/>
          </p:spPr>
          <p:txBody>
            <a:bodyPr wrap="square" rtlCol="0">
              <a:spAutoFit/>
            </a:bodyPr>
            <a:lstStyle/>
            <a:p>
              <a:pPr algn="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我们的产品较为新颖，可能会出现有些情况无法检测到，或者产品的设计与市场的要求无法完美契合。甚至会有部分员工在加工时出现意外，产</a:t>
              </a:r>
              <a:r>
                <a:rPr lang="zh-CN" altLang="en-US" dirty="0">
                  <a:solidFill>
                    <a:schemeClr val="bg1">
                      <a:alpha val="60000"/>
                    </a:schemeClr>
                  </a:solidFill>
                  <a:latin typeface="微软雅黑" panose="020B0503020204020204" pitchFamily="34" charset="-122"/>
                  <a:ea typeface="微软雅黑" panose="020B0503020204020204" pitchFamily="34" charset="-122"/>
                </a:rPr>
                <a:t>生</a:t>
              </a:r>
              <a:r>
                <a:rPr lang="en-US" altLang="zh-CN" dirty="0">
                  <a:solidFill>
                    <a:schemeClr val="bg1">
                      <a:alpha val="60000"/>
                    </a:schemeClr>
                  </a:solidFill>
                  <a:latin typeface="微软雅黑" panose="020B0503020204020204" pitchFamily="34" charset="-122"/>
                  <a:ea typeface="微软雅黑" panose="020B0503020204020204" pitchFamily="34" charset="-122"/>
                </a:rPr>
                <a:t>不合格产品，导致各种纠纷。</a:t>
              </a:r>
            </a:p>
          </p:txBody>
        </p:sp>
      </p:grpSp>
      <p:sp>
        <p:nvSpPr>
          <p:cNvPr id="24" name="平行四边形 23"/>
          <p:cNvSpPr/>
          <p:nvPr/>
        </p:nvSpPr>
        <p:spPr>
          <a:xfrm>
            <a:off x="10980562" y="3780435"/>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9153525" y="5534761"/>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8" name="平行四边形 47"/>
          <p:cNvSpPr/>
          <p:nvPr/>
        </p:nvSpPr>
        <p:spPr>
          <a:xfrm>
            <a:off x="3126753" y="5759559"/>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Layer>
                </a14:imgProps>
              </a:ext>
            </a:extLst>
          </a:blip>
          <a:srcRect/>
          <a:stretch>
            <a:fillRect/>
          </a:stretch>
        </p:blipFill>
        <p:spPr>
          <a:xfrm>
            <a:off x="0" y="0"/>
            <a:ext cx="5010151" cy="6858000"/>
          </a:xfrm>
          <a:prstGeom prst="rect">
            <a:avLst/>
          </a:prstGeom>
        </p:spPr>
      </p:pic>
      <p:sp>
        <p:nvSpPr>
          <p:cNvPr id="13" name="文本框 12"/>
          <p:cNvSpPr txBox="1"/>
          <p:nvPr/>
        </p:nvSpPr>
        <p:spPr>
          <a:xfrm>
            <a:off x="5953299" y="693812"/>
            <a:ext cx="4491938" cy="768350"/>
          </a:xfrm>
          <a:prstGeom prst="rect">
            <a:avLst/>
          </a:prstGeom>
          <a:noFill/>
        </p:spPr>
        <p:txBody>
          <a:bodyPr wrap="square" rtlCol="0">
            <a:spAutoFit/>
          </a:bodyPr>
          <a:lstStyle/>
          <a:p>
            <a:r>
              <a:rPr lang="zh-CN" altLang="en-US" sz="4400" dirty="0">
                <a:solidFill>
                  <a:srgbClr val="00E4CE"/>
                </a:solidFill>
                <a:latin typeface="微软雅黑" panose="020B0503020204020204" pitchFamily="34" charset="-122"/>
                <a:ea typeface="微软雅黑" panose="020B0503020204020204" pitchFamily="34" charset="-122"/>
              </a:rPr>
              <a:t>应对策略</a:t>
            </a:r>
          </a:p>
        </p:txBody>
      </p:sp>
      <p:cxnSp>
        <p:nvCxnSpPr>
          <p:cNvPr id="14" name="直接连接符 13"/>
          <p:cNvCxnSpPr/>
          <p:nvPr/>
        </p:nvCxnSpPr>
        <p:spPr>
          <a:xfrm>
            <a:off x="6101466" y="552524"/>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47" name="平行四边形 46"/>
          <p:cNvSpPr/>
          <p:nvPr/>
        </p:nvSpPr>
        <p:spPr>
          <a:xfrm>
            <a:off x="-818054" y="2986096"/>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a:off x="11020425" y="-2388568"/>
            <a:ext cx="2343150" cy="3467100"/>
          </a:xfrm>
          <a:prstGeom prst="parallelogram">
            <a:avLst>
              <a:gd name="adj" fmla="val 70528"/>
            </a:avLst>
          </a:prstGeom>
          <a:solidFill>
            <a:srgbClr val="00E4C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9"/>
          <p:cNvSpPr/>
          <p:nvPr/>
        </p:nvSpPr>
        <p:spPr>
          <a:xfrm>
            <a:off x="11088237" y="5939340"/>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9"/>
          <p:cNvSpPr/>
          <p:nvPr/>
        </p:nvSpPr>
        <p:spPr>
          <a:xfrm>
            <a:off x="11240637" y="6091740"/>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77535" y="2041525"/>
            <a:ext cx="5410835" cy="224536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       </a:t>
            </a:r>
            <a:r>
              <a:rPr lang="zh-CN" altLang="en-US" sz="2800" dirty="0" smtClean="0">
                <a:solidFill>
                  <a:schemeClr val="bg1"/>
                </a:solidFill>
                <a:latin typeface="微软雅黑" panose="020B0503020204020204" pitchFamily="34" charset="-122"/>
                <a:ea typeface="微软雅黑" panose="020B0503020204020204" pitchFamily="34" charset="-122"/>
              </a:rPr>
              <a:t>对这些问题，我们会不断地对软硬件进行更新，将各种问题在矛盾爆发前解决。并积极宣传我们的产品与效果，尽可能避免这些风险。</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 name="矩形 3"/>
          <p:cNvSpPr/>
          <p:nvPr/>
        </p:nvSpPr>
        <p:spPr>
          <a:xfrm>
            <a:off x="0" y="6096000"/>
            <a:ext cx="12192000" cy="762000"/>
          </a:xfrm>
          <a:prstGeom prst="rect">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67000" y="2567214"/>
            <a:ext cx="6858000"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rPr>
              <a:t>THANK YOU</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784742" y="1280160"/>
            <a:ext cx="585102" cy="434340"/>
          </a:xfrm>
          <a:prstGeom prst="parallelogram">
            <a:avLst>
              <a:gd name="adj" fmla="val 34320"/>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541520" y="3306856"/>
            <a:ext cx="3108960" cy="285157"/>
          </a:xfrm>
          <a:prstGeom prst="rect">
            <a:avLst/>
          </a:prstGeom>
          <a:solidFill>
            <a:srgbClr val="1D273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5870856" y="4499429"/>
            <a:ext cx="450288" cy="0"/>
          </a:xfrm>
          <a:prstGeom prst="line">
            <a:avLst/>
          </a:prstGeom>
          <a:ln w="25400">
            <a:solidFill>
              <a:srgbClr val="00E4CE"/>
            </a:solidFill>
          </a:ln>
        </p:spPr>
        <p:style>
          <a:lnRef idx="1">
            <a:schemeClr val="accent1"/>
          </a:lnRef>
          <a:fillRef idx="0">
            <a:schemeClr val="accent1"/>
          </a:fillRef>
          <a:effectRef idx="0">
            <a:schemeClr val="accent1"/>
          </a:effectRef>
          <a:fontRef idx="minor">
            <a:schemeClr val="tx1"/>
          </a:fontRef>
        </p:style>
      </p:cxnSp>
      <p:sp>
        <p:nvSpPr>
          <p:cNvPr id="19" name="矩形 9"/>
          <p:cNvSpPr/>
          <p:nvPr/>
        </p:nvSpPr>
        <p:spPr>
          <a:xfrm flipV="1">
            <a:off x="5660231" y="1331116"/>
            <a:ext cx="552450" cy="382131"/>
          </a:xfrm>
          <a:prstGeom prst="parallelogram">
            <a:avLst>
              <a:gd name="adj" fmla="val 3432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2" name="任意多边形: 形状 41"/>
          <p:cNvSpPr/>
          <p:nvPr/>
        </p:nvSpPr>
        <p:spPr>
          <a:xfrm rot="2506017">
            <a:off x="-4863688" y="-2708456"/>
            <a:ext cx="7598929" cy="10789013"/>
          </a:xfrm>
          <a:custGeom>
            <a:avLst/>
            <a:gdLst>
              <a:gd name="connsiteX0" fmla="*/ 0 w 7598929"/>
              <a:gd name="connsiteY0" fmla="*/ 1 h 10789013"/>
              <a:gd name="connsiteX1" fmla="*/ 7598929 w 7598929"/>
              <a:gd name="connsiteY1" fmla="*/ 0 h 10789013"/>
              <a:gd name="connsiteX2" fmla="*/ 7598929 w 7598929"/>
              <a:gd name="connsiteY2" fmla="*/ 10789012 h 10789013"/>
              <a:gd name="connsiteX3" fmla="*/ 6806820 w 7598929"/>
              <a:gd name="connsiteY3" fmla="*/ 10789013 h 10789013"/>
              <a:gd name="connsiteX4" fmla="*/ 6806819 w 7598929"/>
              <a:gd name="connsiteY4" fmla="*/ 4680214 h 10789013"/>
              <a:gd name="connsiteX5" fmla="*/ 6761100 w 7598929"/>
              <a:gd name="connsiteY5" fmla="*/ 4680215 h 10789013"/>
              <a:gd name="connsiteX6" fmla="*/ 6761100 w 7598929"/>
              <a:gd name="connsiteY6" fmla="*/ 10789012 h 10789013"/>
              <a:gd name="connsiteX7" fmla="*/ 6247520 w 7598929"/>
              <a:gd name="connsiteY7" fmla="*/ 10789012 h 10789013"/>
              <a:gd name="connsiteX8" fmla="*/ 6247520 w 7598929"/>
              <a:gd name="connsiteY8" fmla="*/ 3395512 h 10789013"/>
              <a:gd name="connsiteX9" fmla="*/ 6201801 w 7598929"/>
              <a:gd name="connsiteY9" fmla="*/ 3395512 h 10789013"/>
              <a:gd name="connsiteX10" fmla="*/ 6201801 w 7598929"/>
              <a:gd name="connsiteY10" fmla="*/ 10789013 h 10789013"/>
              <a:gd name="connsiteX11" fmla="*/ 5647534 w 7598929"/>
              <a:gd name="connsiteY11" fmla="*/ 10789013 h 10789013"/>
              <a:gd name="connsiteX12" fmla="*/ 5647534 w 7598929"/>
              <a:gd name="connsiteY12" fmla="*/ 3784889 h 10789013"/>
              <a:gd name="connsiteX13" fmla="*/ 5601815 w 7598929"/>
              <a:gd name="connsiteY13" fmla="*/ 3784889 h 10789013"/>
              <a:gd name="connsiteX14" fmla="*/ 5601814 w 7598929"/>
              <a:gd name="connsiteY14" fmla="*/ 10789012 h 10789013"/>
              <a:gd name="connsiteX15" fmla="*/ 0 w 7598929"/>
              <a:gd name="connsiteY15" fmla="*/ 10789013 h 10789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98929" h="10789013">
                <a:moveTo>
                  <a:pt x="0" y="1"/>
                </a:moveTo>
                <a:lnTo>
                  <a:pt x="7598929" y="0"/>
                </a:lnTo>
                <a:lnTo>
                  <a:pt x="7598929" y="10789012"/>
                </a:lnTo>
                <a:lnTo>
                  <a:pt x="6806820" y="10789013"/>
                </a:lnTo>
                <a:lnTo>
                  <a:pt x="6806819" y="4680214"/>
                </a:lnTo>
                <a:lnTo>
                  <a:pt x="6761100" y="4680215"/>
                </a:lnTo>
                <a:lnTo>
                  <a:pt x="6761100" y="10789012"/>
                </a:lnTo>
                <a:lnTo>
                  <a:pt x="6247520" y="10789012"/>
                </a:lnTo>
                <a:lnTo>
                  <a:pt x="6247520" y="3395512"/>
                </a:lnTo>
                <a:lnTo>
                  <a:pt x="6201801" y="3395512"/>
                </a:lnTo>
                <a:lnTo>
                  <a:pt x="6201801" y="10789013"/>
                </a:lnTo>
                <a:lnTo>
                  <a:pt x="5647534" y="10789013"/>
                </a:lnTo>
                <a:lnTo>
                  <a:pt x="5647534" y="3784889"/>
                </a:lnTo>
                <a:lnTo>
                  <a:pt x="5601815" y="3784889"/>
                </a:lnTo>
                <a:lnTo>
                  <a:pt x="5601814" y="10789012"/>
                </a:lnTo>
                <a:lnTo>
                  <a:pt x="0" y="10789013"/>
                </a:lnTo>
                <a:close/>
              </a:path>
            </a:pathLst>
          </a:custGeom>
          <a:solidFill>
            <a:srgbClr val="00E4C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86348" y="825910"/>
            <a:ext cx="2064775" cy="769441"/>
          </a:xfrm>
          <a:prstGeom prst="rect">
            <a:avLst/>
          </a:prstGeom>
          <a:noFill/>
        </p:spPr>
        <p:txBody>
          <a:bodyPr wrap="square" rtlCol="0">
            <a:spAutoFit/>
          </a:bodyPr>
          <a:lstStyle/>
          <a:p>
            <a:r>
              <a:rPr lang="zh-CN" altLang="en-US" sz="4400" dirty="0">
                <a:solidFill>
                  <a:srgbClr val="1D273B"/>
                </a:solidFill>
                <a:latin typeface="微软雅黑" panose="020B0503020204020204" pitchFamily="34" charset="-122"/>
                <a:ea typeface="微软雅黑" panose="020B0503020204020204" pitchFamily="34" charset="-122"/>
              </a:rPr>
              <a:t>目录</a:t>
            </a:r>
          </a:p>
        </p:txBody>
      </p:sp>
      <p:sp>
        <p:nvSpPr>
          <p:cNvPr id="6" name="文本框 5"/>
          <p:cNvSpPr txBox="1"/>
          <p:nvPr/>
        </p:nvSpPr>
        <p:spPr>
          <a:xfrm>
            <a:off x="1386348" y="1595351"/>
            <a:ext cx="2064775" cy="523220"/>
          </a:xfrm>
          <a:prstGeom prst="rect">
            <a:avLst/>
          </a:prstGeom>
          <a:noFill/>
        </p:spPr>
        <p:txBody>
          <a:bodyPr wrap="square" rtlCol="0">
            <a:spAutoFit/>
          </a:bodyPr>
          <a:lstStyle/>
          <a:p>
            <a:r>
              <a:rPr lang="en-US" altLang="zh-CN" sz="2800" dirty="0">
                <a:solidFill>
                  <a:srgbClr val="1D273B"/>
                </a:solidFill>
                <a:latin typeface="微软雅黑" panose="020B0503020204020204" pitchFamily="34" charset="-122"/>
                <a:ea typeface="微软雅黑" panose="020B0503020204020204" pitchFamily="34" charset="-122"/>
              </a:rPr>
              <a:t>CONTENT</a:t>
            </a:r>
            <a:endParaRPr lang="zh-CN" altLang="en-US" sz="2800" dirty="0">
              <a:solidFill>
                <a:srgbClr val="1D273B"/>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543050" y="787810"/>
            <a:ext cx="856635" cy="0"/>
          </a:xfrm>
          <a:prstGeom prst="line">
            <a:avLst/>
          </a:prstGeom>
          <a:ln>
            <a:solidFill>
              <a:srgbClr val="1D273B"/>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452058" y="1032782"/>
            <a:ext cx="4876800" cy="742950"/>
            <a:chOff x="6096000" y="1485486"/>
            <a:chExt cx="4876800" cy="742950"/>
          </a:xfrm>
        </p:grpSpPr>
        <p:sp>
          <p:nvSpPr>
            <p:cNvPr id="10" name="平行四边形 9"/>
            <p:cNvSpPr/>
            <p:nvPr/>
          </p:nvSpPr>
          <p:spPr>
            <a:xfrm>
              <a:off x="6096000" y="1485486"/>
              <a:ext cx="1581150" cy="742950"/>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6632575" y="1595351"/>
              <a:ext cx="508000"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962900" y="1595351"/>
              <a:ext cx="3009900" cy="52197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项目背景</a:t>
              </a:r>
            </a:p>
          </p:txBody>
        </p:sp>
      </p:grpSp>
      <p:grpSp>
        <p:nvGrpSpPr>
          <p:cNvPr id="19" name="组合 18"/>
          <p:cNvGrpSpPr/>
          <p:nvPr/>
        </p:nvGrpSpPr>
        <p:grpSpPr>
          <a:xfrm>
            <a:off x="6223978" y="2382611"/>
            <a:ext cx="4876800" cy="742950"/>
            <a:chOff x="6096000" y="1485486"/>
            <a:chExt cx="4876800" cy="742950"/>
          </a:xfrm>
        </p:grpSpPr>
        <p:sp>
          <p:nvSpPr>
            <p:cNvPr id="20" name="平行四边形 19"/>
            <p:cNvSpPr/>
            <p:nvPr/>
          </p:nvSpPr>
          <p:spPr>
            <a:xfrm>
              <a:off x="6096000" y="1485486"/>
              <a:ext cx="1581150" cy="742950"/>
            </a:xfrm>
            <a:prstGeom prst="parallelogram">
              <a:avLst>
                <a:gd name="adj" fmla="val 89957"/>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632575" y="1595351"/>
              <a:ext cx="508000"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962900" y="1595351"/>
              <a:ext cx="3009900" cy="52197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产品介绍</a:t>
              </a:r>
            </a:p>
          </p:txBody>
        </p:sp>
      </p:grpSp>
      <p:grpSp>
        <p:nvGrpSpPr>
          <p:cNvPr id="23" name="组合 22"/>
          <p:cNvGrpSpPr/>
          <p:nvPr/>
        </p:nvGrpSpPr>
        <p:grpSpPr>
          <a:xfrm>
            <a:off x="5013658" y="3732440"/>
            <a:ext cx="4876800" cy="742950"/>
            <a:chOff x="6096000" y="1485486"/>
            <a:chExt cx="4876800" cy="742950"/>
          </a:xfrm>
        </p:grpSpPr>
        <p:sp>
          <p:nvSpPr>
            <p:cNvPr id="24" name="平行四边形 23"/>
            <p:cNvSpPr/>
            <p:nvPr/>
          </p:nvSpPr>
          <p:spPr>
            <a:xfrm>
              <a:off x="6096000" y="1485486"/>
              <a:ext cx="1581150" cy="742950"/>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632575" y="1595351"/>
              <a:ext cx="508000"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962900" y="1595351"/>
              <a:ext cx="3009900" cy="52197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营销概述</a:t>
              </a:r>
            </a:p>
          </p:txBody>
        </p:sp>
      </p:grpSp>
      <p:grpSp>
        <p:nvGrpSpPr>
          <p:cNvPr id="27" name="组合 26"/>
          <p:cNvGrpSpPr/>
          <p:nvPr/>
        </p:nvGrpSpPr>
        <p:grpSpPr>
          <a:xfrm>
            <a:off x="3906873" y="5082269"/>
            <a:ext cx="4876800" cy="742950"/>
            <a:chOff x="6096000" y="1485486"/>
            <a:chExt cx="4876800" cy="742950"/>
          </a:xfrm>
        </p:grpSpPr>
        <p:sp>
          <p:nvSpPr>
            <p:cNvPr id="28" name="平行四边形 27"/>
            <p:cNvSpPr/>
            <p:nvPr/>
          </p:nvSpPr>
          <p:spPr>
            <a:xfrm>
              <a:off x="6096000" y="1485486"/>
              <a:ext cx="1581150" cy="742950"/>
            </a:xfrm>
            <a:prstGeom prst="parallelogram">
              <a:avLst>
                <a:gd name="adj" fmla="val 89102"/>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nvSpPr>
          <p:spPr>
            <a:xfrm>
              <a:off x="6632575" y="1595351"/>
              <a:ext cx="508000"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962900" y="1595351"/>
              <a:ext cx="3009900" cy="52197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风险分析</a:t>
              </a:r>
            </a:p>
          </p:txBody>
        </p:sp>
      </p:grpSp>
      <p:sp>
        <p:nvSpPr>
          <p:cNvPr id="38" name="矩形 37"/>
          <p:cNvSpPr/>
          <p:nvPr/>
        </p:nvSpPr>
        <p:spPr>
          <a:xfrm rot="2506017">
            <a:off x="-4465223" y="-2708455"/>
            <a:ext cx="7598929" cy="10789013"/>
          </a:xfrm>
          <a:prstGeom prst="rect">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cstate="screen"/>
          <a:srcRect/>
          <a:stretch>
            <a:fillRect/>
          </a:stretch>
        </p:blipFill>
        <p:spPr>
          <a:xfrm>
            <a:off x="0" y="-1"/>
            <a:ext cx="12192000" cy="6858001"/>
          </a:xfrm>
          <a:prstGeom prst="rect">
            <a:avLst/>
          </a:prstGeom>
        </p:spPr>
      </p:pic>
      <p:sp>
        <p:nvSpPr>
          <p:cNvPr id="12" name="矩形 11"/>
          <p:cNvSpPr/>
          <p:nvPr/>
        </p:nvSpPr>
        <p:spPr>
          <a:xfrm>
            <a:off x="0" y="0"/>
            <a:ext cx="12192000" cy="6858000"/>
          </a:xfrm>
          <a:prstGeom prst="rect">
            <a:avLst/>
          </a:prstGeom>
          <a:gradFill flip="none" rotWithShape="1">
            <a:gsLst>
              <a:gs pos="41000">
                <a:srgbClr val="1D273B">
                  <a:alpha val="60000"/>
                </a:srgbClr>
              </a:gs>
              <a:gs pos="100000">
                <a:srgbClr val="1D273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a:off x="3325734" y="2553029"/>
            <a:ext cx="698934" cy="1627077"/>
          </a:xfrm>
          <a:custGeom>
            <a:avLst/>
            <a:gdLst/>
            <a:ahLst/>
            <a:cxnLst/>
            <a:rect l="l" t="t" r="r" b="b"/>
            <a:pathLst>
              <a:path w="698934" h="1627077">
                <a:moveTo>
                  <a:pt x="487198" y="0"/>
                </a:moveTo>
                <a:lnTo>
                  <a:pt x="698934" y="0"/>
                </a:lnTo>
                <a:lnTo>
                  <a:pt x="698934" y="1627077"/>
                </a:lnTo>
                <a:lnTo>
                  <a:pt x="364885" y="1627077"/>
                </a:lnTo>
                <a:lnTo>
                  <a:pt x="364885" y="374135"/>
                </a:lnTo>
                <a:cubicBezTo>
                  <a:pt x="323771" y="409767"/>
                  <a:pt x="267582" y="441801"/>
                  <a:pt x="196318" y="470238"/>
                </a:cubicBezTo>
                <a:cubicBezTo>
                  <a:pt x="125055" y="498675"/>
                  <a:pt x="59615" y="516320"/>
                  <a:pt x="0" y="523172"/>
                </a:cubicBezTo>
                <a:lnTo>
                  <a:pt x="0" y="238460"/>
                </a:lnTo>
                <a:cubicBezTo>
                  <a:pt x="187753" y="183641"/>
                  <a:pt x="350152" y="104155"/>
                  <a:pt x="487198" y="0"/>
                </a:cubicBezTo>
                <a:close/>
              </a:path>
            </a:pathLst>
          </a:cu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1916243" y="2561251"/>
            <a:ext cx="1140908" cy="1646607"/>
          </a:xfrm>
          <a:custGeom>
            <a:avLst/>
            <a:gdLst/>
            <a:ahLst/>
            <a:cxnLst/>
            <a:rect l="l" t="t" r="r" b="b"/>
            <a:pathLst>
              <a:path w="1140908" h="1646607">
                <a:moveTo>
                  <a:pt x="592039" y="0"/>
                </a:moveTo>
                <a:cubicBezTo>
                  <a:pt x="957951" y="0"/>
                  <a:pt x="1140908" y="270666"/>
                  <a:pt x="1140908" y="811997"/>
                </a:cubicBezTo>
                <a:cubicBezTo>
                  <a:pt x="1140908" y="1078552"/>
                  <a:pt x="1091229" y="1284292"/>
                  <a:pt x="991870" y="1429218"/>
                </a:cubicBezTo>
                <a:cubicBezTo>
                  <a:pt x="892512" y="1574144"/>
                  <a:pt x="748956" y="1646607"/>
                  <a:pt x="561203" y="1646607"/>
                </a:cubicBezTo>
                <a:cubicBezTo>
                  <a:pt x="187068" y="1646607"/>
                  <a:pt x="0" y="1380738"/>
                  <a:pt x="0" y="849000"/>
                </a:cubicBezTo>
                <a:cubicBezTo>
                  <a:pt x="0" y="573538"/>
                  <a:pt x="50708" y="363172"/>
                  <a:pt x="152121" y="217903"/>
                </a:cubicBezTo>
                <a:cubicBezTo>
                  <a:pt x="253535" y="72635"/>
                  <a:pt x="400175" y="0"/>
                  <a:pt x="592039" y="0"/>
                </a:cubicBezTo>
                <a:close/>
                <a:moveTo>
                  <a:pt x="577649" y="254906"/>
                </a:moveTo>
                <a:cubicBezTo>
                  <a:pt x="416620" y="254906"/>
                  <a:pt x="336106" y="450196"/>
                  <a:pt x="336106" y="840777"/>
                </a:cubicBezTo>
                <a:cubicBezTo>
                  <a:pt x="336106" y="1208060"/>
                  <a:pt x="414564" y="1391702"/>
                  <a:pt x="571482" y="1391702"/>
                </a:cubicBezTo>
                <a:cubicBezTo>
                  <a:pt x="725659" y="1391702"/>
                  <a:pt x="802747" y="1202578"/>
                  <a:pt x="802747" y="824332"/>
                </a:cubicBezTo>
                <a:cubicBezTo>
                  <a:pt x="802747" y="444714"/>
                  <a:pt x="727714" y="254906"/>
                  <a:pt x="577649" y="2549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148076" y="2495550"/>
            <a:ext cx="3973142" cy="1866898"/>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372100" y="2495550"/>
            <a:ext cx="3810000" cy="829945"/>
          </a:xfrm>
          <a:prstGeom prst="rect">
            <a:avLst/>
          </a:prstGeom>
          <a:noFill/>
        </p:spPr>
        <p:txBody>
          <a:bodyPr wrap="square" rtlCol="0">
            <a:spAutoFit/>
          </a:bodyPr>
          <a:lstStyle/>
          <a:p>
            <a:r>
              <a:rPr lang="zh-CN" altLang="en-US" sz="4800" b="1" dirty="0">
                <a:solidFill>
                  <a:srgbClr val="00E4CE"/>
                </a:solidFill>
                <a:latin typeface="微软雅黑" panose="020B0503020204020204" pitchFamily="34" charset="-122"/>
                <a:ea typeface="微软雅黑" panose="020B0503020204020204" pitchFamily="34" charset="-122"/>
              </a:rPr>
              <a:t>项目背景</a:t>
            </a:r>
          </a:p>
        </p:txBody>
      </p:sp>
      <p:sp>
        <p:nvSpPr>
          <p:cNvPr id="20" name="文本框 19"/>
          <p:cNvSpPr txBox="1"/>
          <p:nvPr/>
        </p:nvSpPr>
        <p:spPr>
          <a:xfrm>
            <a:off x="5372100" y="3366567"/>
            <a:ext cx="5920014" cy="755650"/>
          </a:xfrm>
          <a:prstGeom prst="rect">
            <a:avLst/>
          </a:prstGeom>
          <a:noFill/>
        </p:spPr>
        <p:txBody>
          <a:bodyPr wrap="square" rtlCol="0">
            <a:spAutoFit/>
          </a:bodyPr>
          <a:lstStyle/>
          <a:p>
            <a:pPr>
              <a:lnSpc>
                <a:spcPct val="120000"/>
              </a:lnSpc>
            </a:pPr>
            <a:r>
              <a:rPr lang="zh-CN" altLang="en-US" dirty="0">
                <a:solidFill>
                  <a:schemeClr val="bg1"/>
                </a:solidFill>
                <a:latin typeface="微软雅黑" panose="020B0503020204020204" pitchFamily="34" charset="-122"/>
                <a:ea typeface="微软雅黑" panose="020B0503020204020204" pitchFamily="34" charset="-122"/>
              </a:rPr>
              <a:t>我们的项目是在中国慢性病人口数量的持续增加和中国医疗资源相对匮乏等几大背景下产生的。</a:t>
            </a:r>
            <a:r>
              <a:rPr lang="en-US" altLang="zh-CN" dirty="0">
                <a:solidFill>
                  <a:schemeClr val="bg1"/>
                </a:solidFill>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19" name="矩形 9"/>
          <p:cNvSpPr/>
          <p:nvPr/>
        </p:nvSpPr>
        <p:spPr>
          <a:xfrm>
            <a:off x="3578507" y="-1597411"/>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cstate="screen"/>
          <a:srcRect/>
          <a:stretch>
            <a:fillRect/>
          </a:stretch>
        </p:blipFill>
        <p:spPr>
          <a:xfrm>
            <a:off x="703792" y="704850"/>
            <a:ext cx="10784417" cy="5448300"/>
          </a:xfrm>
          <a:prstGeom prst="rect">
            <a:avLst/>
          </a:prstGeom>
        </p:spPr>
      </p:pic>
      <p:sp>
        <p:nvSpPr>
          <p:cNvPr id="6" name="矩形 5"/>
          <p:cNvSpPr/>
          <p:nvPr/>
        </p:nvSpPr>
        <p:spPr>
          <a:xfrm>
            <a:off x="703792" y="704850"/>
            <a:ext cx="5392208" cy="5448300"/>
          </a:xfrm>
          <a:prstGeom prst="rect">
            <a:avLst/>
          </a:prstGeom>
          <a:solidFill>
            <a:srgbClr val="1D273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08710" y="1347470"/>
            <a:ext cx="6878955" cy="583565"/>
          </a:xfrm>
          <a:prstGeom prst="rect">
            <a:avLst/>
          </a:prstGeom>
          <a:noFill/>
        </p:spPr>
        <p:txBody>
          <a:bodyPr wrap="square" rtlCol="0">
            <a:spAutoFit/>
          </a:bodyPr>
          <a:lstStyle/>
          <a:p>
            <a:r>
              <a:rPr lang="zh-CN" altLang="en-US" sz="3200" dirty="0">
                <a:solidFill>
                  <a:srgbClr val="00E4CE"/>
                </a:solidFill>
                <a:latin typeface="微软雅黑" panose="020B0503020204020204" pitchFamily="34" charset="-122"/>
                <a:ea typeface="微软雅黑" panose="020B0503020204020204" pitchFamily="34" charset="-122"/>
              </a:rPr>
              <a:t>我国慢性病人口数量激增</a:t>
            </a:r>
          </a:p>
        </p:txBody>
      </p:sp>
      <p:cxnSp>
        <p:nvCxnSpPr>
          <p:cNvPr id="10" name="直接连接符 9"/>
          <p:cNvCxnSpPr/>
          <p:nvPr/>
        </p:nvCxnSpPr>
        <p:spPr>
          <a:xfrm>
            <a:off x="1265464" y="1049067"/>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108762" y="2106517"/>
            <a:ext cx="4491938" cy="2084070"/>
          </a:xfrm>
          <a:prstGeom prst="rect">
            <a:avLst/>
          </a:prstGeom>
          <a:noFill/>
        </p:spPr>
        <p:txBody>
          <a:bodyPr wrap="square" rtlCol="0">
            <a:spAutoFit/>
          </a:bodyPr>
          <a:lstStyle/>
          <a:p>
            <a:pP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       随着国家工业化、城镇化的持续进行，同时伴随着人口老龄化进程的加快，以糖尿病、恶性肿瘤、心脑血管疾病、慢性呼吸系统疾病为代表的慢性病患病以及死亡人数呈持续快速、增长趋势。</a:t>
            </a:r>
          </a:p>
          <a:p>
            <a:pPr>
              <a:lnSpc>
                <a:spcPct val="120000"/>
              </a:lnSpc>
            </a:pPr>
            <a:r>
              <a:rPr lang="en-US" altLang="zh-CN" dirty="0">
                <a:solidFill>
                  <a:schemeClr val="bg1">
                    <a:alpha val="60000"/>
                  </a:schemeClr>
                </a:solidFill>
                <a:latin typeface="微软雅黑" panose="020B0503020204020204" pitchFamily="34" charset="-122"/>
                <a:ea typeface="微软雅黑" panose="020B0503020204020204" pitchFamily="34" charset="-122"/>
              </a:rPr>
              <a:t>       </a:t>
            </a:r>
            <a:r>
              <a:rPr lang="zh-CN" altLang="en-US" dirty="0">
                <a:solidFill>
                  <a:schemeClr val="bg1">
                    <a:alpha val="60000"/>
                  </a:schemeClr>
                </a:solidFill>
                <a:latin typeface="微软雅黑" panose="020B0503020204020204" pitchFamily="34" charset="-122"/>
                <a:ea typeface="微软雅黑" panose="020B0503020204020204" pitchFamily="34" charset="-122"/>
              </a:rPr>
              <a:t>中国的慢性病人群呈现年轻化的趋势。</a:t>
            </a:r>
          </a:p>
        </p:txBody>
      </p:sp>
      <p:pic>
        <p:nvPicPr>
          <p:cNvPr id="2" name="图片 11" descr="u=110866641,2560186760&amp;fm=27&amp;gp=0"/>
          <p:cNvPicPr>
            <a:picLocks noChangeAspect="1"/>
          </p:cNvPicPr>
          <p:nvPr/>
        </p:nvPicPr>
        <p:blipFill>
          <a:blip r:embed="rId3"/>
          <a:stretch>
            <a:fillRect/>
          </a:stretch>
        </p:blipFill>
        <p:spPr>
          <a:xfrm>
            <a:off x="6185535" y="2106295"/>
            <a:ext cx="5302250" cy="27565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49" name="文本框 48"/>
          <p:cNvSpPr txBox="1"/>
          <p:nvPr/>
        </p:nvSpPr>
        <p:spPr>
          <a:xfrm>
            <a:off x="6341110" y="798830"/>
            <a:ext cx="5496560" cy="645160"/>
          </a:xfrm>
          <a:prstGeom prst="rect">
            <a:avLst/>
          </a:prstGeom>
          <a:noFill/>
        </p:spPr>
        <p:txBody>
          <a:bodyPr wrap="square" rtlCol="0">
            <a:spAutoFit/>
          </a:bodyPr>
          <a:lstStyle/>
          <a:p>
            <a:r>
              <a:rPr lang="zh-CN" altLang="en-US" sz="3600" dirty="0">
                <a:solidFill>
                  <a:srgbClr val="00E4CE"/>
                </a:solidFill>
                <a:latin typeface="微软雅黑" panose="020B0503020204020204" pitchFamily="34" charset="-122"/>
                <a:ea typeface="微软雅黑" panose="020B0503020204020204" pitchFamily="34" charset="-122"/>
              </a:rPr>
              <a:t>我国医疗资源现状</a:t>
            </a:r>
          </a:p>
        </p:txBody>
      </p:sp>
      <p:cxnSp>
        <p:nvCxnSpPr>
          <p:cNvPr id="50" name="直接连接符 49"/>
          <p:cNvCxnSpPr/>
          <p:nvPr/>
        </p:nvCxnSpPr>
        <p:spPr>
          <a:xfrm>
            <a:off x="6489065" y="657225"/>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489065" y="2300493"/>
            <a:ext cx="5618882" cy="1365577"/>
            <a:chOff x="6489065" y="2300493"/>
            <a:chExt cx="5618882" cy="1365577"/>
          </a:xfrm>
        </p:grpSpPr>
        <p:sp>
          <p:nvSpPr>
            <p:cNvPr id="3" name="椭圆 2"/>
            <p:cNvSpPr/>
            <p:nvPr/>
          </p:nvSpPr>
          <p:spPr>
            <a:xfrm>
              <a:off x="6489065" y="2367336"/>
              <a:ext cx="975560" cy="975560"/>
            </a:xfrm>
            <a:prstGeom prst="ellipse">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KSO_Shape"/>
            <p:cNvSpPr/>
            <p:nvPr/>
          </p:nvSpPr>
          <p:spPr bwMode="auto">
            <a:xfrm>
              <a:off x="6793678" y="2658163"/>
              <a:ext cx="366334" cy="393908"/>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rgbClr val="00E4CE"/>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7" name="组合 6"/>
            <p:cNvGrpSpPr/>
            <p:nvPr/>
          </p:nvGrpSpPr>
          <p:grpSpPr>
            <a:xfrm>
              <a:off x="7875651" y="2300493"/>
              <a:ext cx="4232296" cy="1365577"/>
              <a:chOff x="7875651" y="2300493"/>
              <a:chExt cx="4232296" cy="1365577"/>
            </a:xfrm>
          </p:grpSpPr>
          <p:sp>
            <p:nvSpPr>
              <p:cNvPr id="5" name="文本框 4"/>
              <p:cNvSpPr txBox="1"/>
              <p:nvPr/>
            </p:nvSpPr>
            <p:spPr>
              <a:xfrm>
                <a:off x="7875651" y="2300493"/>
                <a:ext cx="2061028" cy="368300"/>
              </a:xfrm>
              <a:prstGeom prst="rect">
                <a:avLst/>
              </a:prstGeom>
              <a:noFill/>
            </p:spPr>
            <p:txBody>
              <a:bodyPr wrap="square" rtlCol="0">
                <a:spAutoFit/>
              </a:bodyPr>
              <a:lstStyle/>
              <a:p>
                <a:r>
                  <a:rPr lang="zh-CN" altLang="en-US" b="1" dirty="0">
                    <a:solidFill>
                      <a:srgbClr val="00E4CE"/>
                    </a:solidFill>
                    <a:latin typeface="微软雅黑" panose="020B0503020204020204" pitchFamily="34" charset="-122"/>
                    <a:ea typeface="微软雅黑" panose="020B0503020204020204" pitchFamily="34" charset="-122"/>
                  </a:rPr>
                  <a:t>医疗资源相对匮乏</a:t>
                </a:r>
              </a:p>
            </p:txBody>
          </p:sp>
          <p:sp>
            <p:nvSpPr>
              <p:cNvPr id="55" name="文本框 54"/>
              <p:cNvSpPr txBox="1"/>
              <p:nvPr/>
            </p:nvSpPr>
            <p:spPr>
              <a:xfrm>
                <a:off x="7875651" y="2652610"/>
                <a:ext cx="4232296" cy="1013460"/>
              </a:xfrm>
              <a:prstGeom prst="rect">
                <a:avLst/>
              </a:prstGeom>
              <a:noFill/>
            </p:spPr>
            <p:txBody>
              <a:bodyPr wrap="square" rtlCol="0">
                <a:spAutoFit/>
              </a:bodyPr>
              <a:lstStyle/>
              <a:p>
                <a:pPr>
                  <a:lnSpc>
                    <a:spcPct val="120000"/>
                  </a:lnSpc>
                </a:pPr>
                <a:r>
                  <a:rPr lang="en-US" altLang="zh-CN" sz="1600" dirty="0">
                    <a:solidFill>
                      <a:schemeClr val="bg1">
                        <a:alpha val="60000"/>
                      </a:schemeClr>
                    </a:solidFill>
                    <a:latin typeface="微软雅黑" panose="020B0503020204020204" pitchFamily="34" charset="-122"/>
                    <a:ea typeface="微软雅黑" panose="020B0503020204020204" pitchFamily="34" charset="-122"/>
                  </a:rPr>
                  <a:t>我国卫生总费用超过3万亿元，仅占GDP的5.57%，而OECD（经合组织）国家卫生总费用占GDP比重平均为9.3%。</a:t>
                </a:r>
                <a:r>
                  <a:rPr lang="en-US" altLang="zh-CN" dirty="0">
                    <a:solidFill>
                      <a:schemeClr val="bg1">
                        <a:alpha val="60000"/>
                      </a:schemeClr>
                    </a:solidFill>
                    <a:latin typeface="微软雅黑" panose="020B0503020204020204" pitchFamily="34" charset="-122"/>
                    <a:ea typeface="微软雅黑" panose="020B0503020204020204" pitchFamily="34" charset="-122"/>
                  </a:rPr>
                  <a:t> </a:t>
                </a:r>
              </a:p>
            </p:txBody>
          </p:sp>
        </p:grpSp>
      </p:grpSp>
      <p:grpSp>
        <p:nvGrpSpPr>
          <p:cNvPr id="93" name="组合 92"/>
          <p:cNvGrpSpPr/>
          <p:nvPr/>
        </p:nvGrpSpPr>
        <p:grpSpPr>
          <a:xfrm>
            <a:off x="6489065" y="3648674"/>
            <a:ext cx="5618882" cy="1042403"/>
            <a:chOff x="6489065" y="3568045"/>
            <a:chExt cx="5618882" cy="1042403"/>
          </a:xfrm>
        </p:grpSpPr>
        <p:sp>
          <p:nvSpPr>
            <p:cNvPr id="77" name="椭圆 76"/>
            <p:cNvSpPr/>
            <p:nvPr/>
          </p:nvSpPr>
          <p:spPr>
            <a:xfrm>
              <a:off x="6489065" y="3634888"/>
              <a:ext cx="975560" cy="975560"/>
            </a:xfrm>
            <a:prstGeom prst="ellipse">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7875651" y="3568045"/>
              <a:ext cx="4232296" cy="1033472"/>
              <a:chOff x="7875651" y="2300493"/>
              <a:chExt cx="4232296" cy="1033472"/>
            </a:xfrm>
          </p:grpSpPr>
          <p:sp>
            <p:nvSpPr>
              <p:cNvPr id="80" name="文本框 79"/>
              <p:cNvSpPr txBox="1"/>
              <p:nvPr/>
            </p:nvSpPr>
            <p:spPr>
              <a:xfrm>
                <a:off x="7875651" y="2300493"/>
                <a:ext cx="3491865" cy="368300"/>
              </a:xfrm>
              <a:prstGeom prst="rect">
                <a:avLst/>
              </a:prstGeom>
              <a:noFill/>
            </p:spPr>
            <p:txBody>
              <a:bodyPr wrap="square" rtlCol="0">
                <a:spAutoFit/>
              </a:bodyPr>
              <a:lstStyle/>
              <a:p>
                <a:r>
                  <a:rPr lang="zh-CN" altLang="en-US" b="1" dirty="0">
                    <a:solidFill>
                      <a:srgbClr val="00E4CE"/>
                    </a:solidFill>
                    <a:latin typeface="微软雅黑" panose="020B0503020204020204" pitchFamily="34" charset="-122"/>
                    <a:ea typeface="微软雅黑" panose="020B0503020204020204" pitchFamily="34" charset="-122"/>
                  </a:rPr>
                  <a:t>我国医疗资源分布不均</a:t>
                </a:r>
              </a:p>
            </p:txBody>
          </p:sp>
          <p:sp>
            <p:nvSpPr>
              <p:cNvPr id="81" name="文本框 80"/>
              <p:cNvSpPr txBox="1"/>
              <p:nvPr/>
            </p:nvSpPr>
            <p:spPr>
              <a:xfrm>
                <a:off x="7875651" y="2652610"/>
                <a:ext cx="4232296" cy="681355"/>
              </a:xfrm>
              <a:prstGeom prst="rect">
                <a:avLst/>
              </a:prstGeom>
              <a:noFill/>
            </p:spPr>
            <p:txBody>
              <a:bodyPr wrap="square" rtlCol="0">
                <a:spAutoFit/>
              </a:bodyPr>
              <a:lstStyle/>
              <a:p>
                <a:pPr>
                  <a:lnSpc>
                    <a:spcPct val="120000"/>
                  </a:lnSpc>
                </a:pPr>
                <a:r>
                  <a:rPr lang="zh-CN" altLang="en-US" sz="1600" dirty="0">
                    <a:solidFill>
                      <a:schemeClr val="bg1">
                        <a:alpha val="60000"/>
                      </a:schemeClr>
                    </a:solidFill>
                    <a:latin typeface="微软雅黑" panose="020B0503020204020204" pitchFamily="34" charset="-122"/>
                    <a:ea typeface="微软雅黑" panose="020B0503020204020204" pitchFamily="34" charset="-122"/>
                  </a:rPr>
                  <a:t>我国医疗资源东西部分布不均，城市农村分布不均</a:t>
                </a:r>
              </a:p>
            </p:txBody>
          </p:sp>
        </p:grpSp>
        <p:sp>
          <p:nvSpPr>
            <p:cNvPr id="88" name="KSO_Shape"/>
            <p:cNvSpPr/>
            <p:nvPr/>
          </p:nvSpPr>
          <p:spPr bwMode="auto">
            <a:xfrm>
              <a:off x="6743853" y="3976660"/>
              <a:ext cx="465984" cy="292017"/>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rgbClr val="00E4CE"/>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lang="zh-CN" altLang="en-US">
                <a:solidFill>
                  <a:srgbClr val="FFFFFF"/>
                </a:solidFill>
              </a:endParaRPr>
            </a:p>
          </p:txBody>
        </p:sp>
      </p:grpSp>
      <p:grpSp>
        <p:nvGrpSpPr>
          <p:cNvPr id="91" name="组合 90"/>
          <p:cNvGrpSpPr/>
          <p:nvPr/>
        </p:nvGrpSpPr>
        <p:grpSpPr>
          <a:xfrm>
            <a:off x="6489065" y="4962565"/>
            <a:ext cx="5618882" cy="1328112"/>
            <a:chOff x="6489065" y="4962565"/>
            <a:chExt cx="5618882" cy="1328112"/>
          </a:xfrm>
        </p:grpSpPr>
        <p:sp>
          <p:nvSpPr>
            <p:cNvPr id="83" name="椭圆 82"/>
            <p:cNvSpPr/>
            <p:nvPr/>
          </p:nvSpPr>
          <p:spPr>
            <a:xfrm>
              <a:off x="6489065" y="5029408"/>
              <a:ext cx="975560" cy="975560"/>
            </a:xfrm>
            <a:prstGeom prst="ellipse">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875651" y="4962565"/>
              <a:ext cx="4232296" cy="1328112"/>
              <a:chOff x="7875651" y="2300493"/>
              <a:chExt cx="4232296" cy="1328112"/>
            </a:xfrm>
          </p:grpSpPr>
          <p:sp>
            <p:nvSpPr>
              <p:cNvPr id="86" name="文本框 85"/>
              <p:cNvSpPr txBox="1"/>
              <p:nvPr/>
            </p:nvSpPr>
            <p:spPr>
              <a:xfrm>
                <a:off x="7875651" y="2300493"/>
                <a:ext cx="3961765" cy="368300"/>
              </a:xfrm>
              <a:prstGeom prst="rect">
                <a:avLst/>
              </a:prstGeom>
              <a:noFill/>
            </p:spPr>
            <p:txBody>
              <a:bodyPr wrap="square" rtlCol="0">
                <a:spAutoFit/>
              </a:bodyPr>
              <a:lstStyle/>
              <a:p>
                <a:r>
                  <a:rPr lang="zh-CN" altLang="en-US" b="1" dirty="0">
                    <a:solidFill>
                      <a:srgbClr val="00E4CE"/>
                    </a:solidFill>
                    <a:latin typeface="微软雅黑" panose="020B0503020204020204" pitchFamily="34" charset="-122"/>
                    <a:ea typeface="微软雅黑" panose="020B0503020204020204" pitchFamily="34" charset="-122"/>
                  </a:rPr>
                  <a:t>多种因素造成群众看病难</a:t>
                </a:r>
              </a:p>
            </p:txBody>
          </p:sp>
          <p:sp>
            <p:nvSpPr>
              <p:cNvPr id="87" name="文本框 86"/>
              <p:cNvSpPr txBox="1"/>
              <p:nvPr/>
            </p:nvSpPr>
            <p:spPr>
              <a:xfrm>
                <a:off x="7875651" y="2652610"/>
                <a:ext cx="4232296" cy="975995"/>
              </a:xfrm>
              <a:prstGeom prst="rect">
                <a:avLst/>
              </a:prstGeom>
              <a:noFill/>
            </p:spPr>
            <p:txBody>
              <a:bodyPr wrap="square" rtlCol="0">
                <a:spAutoFit/>
              </a:bodyPr>
              <a:lstStyle/>
              <a:p>
                <a:pPr>
                  <a:lnSpc>
                    <a:spcPct val="120000"/>
                  </a:lnSpc>
                </a:pPr>
                <a:r>
                  <a:rPr lang="zh-CN" altLang="en-US" sz="1600" dirty="0">
                    <a:solidFill>
                      <a:schemeClr val="bg1">
                        <a:alpha val="60000"/>
                      </a:schemeClr>
                    </a:solidFill>
                    <a:latin typeface="微软雅黑" panose="020B0503020204020204" pitchFamily="34" charset="-122"/>
                    <a:ea typeface="微软雅黑" panose="020B0503020204020204" pitchFamily="34" charset="-122"/>
                  </a:rPr>
                  <a:t>由于人口数量给有限医疗资源带来的压力以及</a:t>
                </a:r>
                <a:r>
                  <a:rPr lang="en-US" altLang="zh-CN" sz="1600" dirty="0">
                    <a:solidFill>
                      <a:schemeClr val="bg1">
                        <a:alpha val="60000"/>
                      </a:schemeClr>
                    </a:solidFill>
                    <a:latin typeface="微软雅黑" panose="020B0503020204020204" pitchFamily="34" charset="-122"/>
                    <a:ea typeface="微软雅黑" panose="020B0503020204020204" pitchFamily="34" charset="-122"/>
                  </a:rPr>
                  <a:t>“</a:t>
                </a:r>
                <a:r>
                  <a:rPr lang="zh-CN" altLang="en-US" sz="1600" dirty="0">
                    <a:solidFill>
                      <a:schemeClr val="bg1">
                        <a:alpha val="60000"/>
                      </a:schemeClr>
                    </a:solidFill>
                    <a:latin typeface="微软雅黑" panose="020B0503020204020204" pitchFamily="34" charset="-122"/>
                    <a:ea typeface="微软雅黑" panose="020B0503020204020204" pitchFamily="34" charset="-122"/>
                  </a:rPr>
                  <a:t>号贩子</a:t>
                </a:r>
                <a:r>
                  <a:rPr lang="en-US" altLang="zh-CN" sz="1600" dirty="0">
                    <a:solidFill>
                      <a:schemeClr val="bg1">
                        <a:alpha val="60000"/>
                      </a:schemeClr>
                    </a:solidFill>
                    <a:latin typeface="微软雅黑" panose="020B0503020204020204" pitchFamily="34" charset="-122"/>
                    <a:ea typeface="微软雅黑" panose="020B0503020204020204" pitchFamily="34" charset="-122"/>
                  </a:rPr>
                  <a:t>”</a:t>
                </a:r>
                <a:r>
                  <a:rPr lang="zh-CN" altLang="en-US" sz="1600" dirty="0">
                    <a:solidFill>
                      <a:schemeClr val="bg1">
                        <a:alpha val="60000"/>
                      </a:schemeClr>
                    </a:solidFill>
                    <a:latin typeface="微软雅黑" panose="020B0503020204020204" pitchFamily="34" charset="-122"/>
                    <a:ea typeface="微软雅黑" panose="020B0503020204020204" pitchFamily="34" charset="-122"/>
                  </a:rPr>
                  <a:t>等因素的存在，中国人普遍看病难。</a:t>
                </a:r>
                <a:r>
                  <a:rPr lang="en-US" altLang="zh-CN" sz="1600" dirty="0">
                    <a:solidFill>
                      <a:schemeClr val="bg1">
                        <a:alpha val="60000"/>
                      </a:schemeClr>
                    </a:solidFill>
                    <a:latin typeface="微软雅黑" panose="020B0503020204020204" pitchFamily="34" charset="-122"/>
                    <a:ea typeface="微软雅黑" panose="020B0503020204020204" pitchFamily="34" charset="-122"/>
                  </a:rPr>
                  <a:t> </a:t>
                </a:r>
              </a:p>
            </p:txBody>
          </p:sp>
        </p:grpSp>
        <p:sp>
          <p:nvSpPr>
            <p:cNvPr id="89" name="KSO_Shape"/>
            <p:cNvSpPr/>
            <p:nvPr/>
          </p:nvSpPr>
          <p:spPr bwMode="auto">
            <a:xfrm>
              <a:off x="6766685" y="5331898"/>
              <a:ext cx="420320" cy="370582"/>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rgbClr val="00E4CE"/>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lang="zh-CN" altLang="en-US">
                <a:solidFill>
                  <a:srgbClr val="FFFFFF"/>
                </a:solidFill>
              </a:endParaRPr>
            </a:p>
          </p:txBody>
        </p:sp>
      </p:grpSp>
      <p:pic>
        <p:nvPicPr>
          <p:cNvPr id="4" name="图片 10" descr="timg (2)"/>
          <p:cNvPicPr>
            <a:picLocks noChangeAspect="1"/>
          </p:cNvPicPr>
          <p:nvPr/>
        </p:nvPicPr>
        <p:blipFill>
          <a:blip r:embed="rId2"/>
          <a:stretch>
            <a:fillRect/>
          </a:stretch>
        </p:blipFill>
        <p:spPr>
          <a:xfrm>
            <a:off x="419100" y="1903095"/>
            <a:ext cx="5922010" cy="37998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cstate="screen"/>
          <a:srcRect/>
          <a:stretch>
            <a:fillRect/>
          </a:stretch>
        </p:blipFill>
        <p:spPr>
          <a:xfrm>
            <a:off x="0" y="0"/>
            <a:ext cx="12192000" cy="6858000"/>
          </a:xfrm>
          <a:prstGeom prst="rect">
            <a:avLst/>
          </a:prstGeom>
        </p:spPr>
      </p:pic>
      <p:sp>
        <p:nvSpPr>
          <p:cNvPr id="12" name="矩形 11"/>
          <p:cNvSpPr/>
          <p:nvPr/>
        </p:nvSpPr>
        <p:spPr>
          <a:xfrm>
            <a:off x="0" y="0"/>
            <a:ext cx="12192000" cy="6858000"/>
          </a:xfrm>
          <a:prstGeom prst="rect">
            <a:avLst/>
          </a:prstGeom>
          <a:gradFill flip="none" rotWithShape="1">
            <a:gsLst>
              <a:gs pos="0">
                <a:srgbClr val="1D273B">
                  <a:alpha val="60000"/>
                </a:srgbClr>
              </a:gs>
              <a:gs pos="100000">
                <a:srgbClr val="1D273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1916243" y="2561251"/>
            <a:ext cx="1140908" cy="1646607"/>
          </a:xfrm>
          <a:custGeom>
            <a:avLst/>
            <a:gdLst/>
            <a:ahLst/>
            <a:cxnLst/>
            <a:rect l="l" t="t" r="r" b="b"/>
            <a:pathLst>
              <a:path w="1140908" h="1646607">
                <a:moveTo>
                  <a:pt x="592039" y="0"/>
                </a:moveTo>
                <a:cubicBezTo>
                  <a:pt x="957951" y="0"/>
                  <a:pt x="1140908" y="270666"/>
                  <a:pt x="1140908" y="811997"/>
                </a:cubicBezTo>
                <a:cubicBezTo>
                  <a:pt x="1140908" y="1078552"/>
                  <a:pt x="1091229" y="1284292"/>
                  <a:pt x="991870" y="1429218"/>
                </a:cubicBezTo>
                <a:cubicBezTo>
                  <a:pt x="892512" y="1574144"/>
                  <a:pt x="748956" y="1646607"/>
                  <a:pt x="561203" y="1646607"/>
                </a:cubicBezTo>
                <a:cubicBezTo>
                  <a:pt x="187068" y="1646607"/>
                  <a:pt x="0" y="1380738"/>
                  <a:pt x="0" y="849000"/>
                </a:cubicBezTo>
                <a:cubicBezTo>
                  <a:pt x="0" y="573538"/>
                  <a:pt x="50708" y="363172"/>
                  <a:pt x="152121" y="217903"/>
                </a:cubicBezTo>
                <a:cubicBezTo>
                  <a:pt x="253535" y="72635"/>
                  <a:pt x="400175" y="0"/>
                  <a:pt x="592039" y="0"/>
                </a:cubicBezTo>
                <a:close/>
                <a:moveTo>
                  <a:pt x="577649" y="254906"/>
                </a:moveTo>
                <a:cubicBezTo>
                  <a:pt x="416620" y="254906"/>
                  <a:pt x="336106" y="450196"/>
                  <a:pt x="336106" y="840777"/>
                </a:cubicBezTo>
                <a:cubicBezTo>
                  <a:pt x="336106" y="1208060"/>
                  <a:pt x="414564" y="1391702"/>
                  <a:pt x="571482" y="1391702"/>
                </a:cubicBezTo>
                <a:cubicBezTo>
                  <a:pt x="725659" y="1391702"/>
                  <a:pt x="802747" y="1202578"/>
                  <a:pt x="802747" y="824332"/>
                </a:cubicBezTo>
                <a:cubicBezTo>
                  <a:pt x="802747" y="444714"/>
                  <a:pt x="727714" y="254906"/>
                  <a:pt x="577649" y="2549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148076" y="2495550"/>
            <a:ext cx="3973142" cy="1866898"/>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372100" y="2495550"/>
            <a:ext cx="3810000" cy="829945"/>
          </a:xfrm>
          <a:prstGeom prst="rect">
            <a:avLst/>
          </a:prstGeom>
          <a:noFill/>
        </p:spPr>
        <p:txBody>
          <a:bodyPr wrap="square" rtlCol="0">
            <a:spAutoFit/>
          </a:bodyPr>
          <a:lstStyle/>
          <a:p>
            <a:r>
              <a:rPr lang="zh-CN" altLang="en-US" sz="4800" b="1" dirty="0">
                <a:solidFill>
                  <a:srgbClr val="00E4CE"/>
                </a:solidFill>
                <a:latin typeface="微软雅黑" panose="020B0503020204020204" pitchFamily="34" charset="-122"/>
                <a:ea typeface="微软雅黑" panose="020B0503020204020204" pitchFamily="34" charset="-122"/>
              </a:rPr>
              <a:t>产品介绍</a:t>
            </a:r>
          </a:p>
        </p:txBody>
      </p:sp>
      <p:sp>
        <p:nvSpPr>
          <p:cNvPr id="20" name="文本框 19"/>
          <p:cNvSpPr txBox="1"/>
          <p:nvPr/>
        </p:nvSpPr>
        <p:spPr>
          <a:xfrm>
            <a:off x="5372100" y="3366567"/>
            <a:ext cx="5920014" cy="1087755"/>
          </a:xfrm>
          <a:prstGeom prst="rect">
            <a:avLst/>
          </a:prstGeom>
          <a:noFill/>
        </p:spPr>
        <p:txBody>
          <a:bodyPr wrap="square" rtlCol="0">
            <a:spAutoFit/>
          </a:bodyPr>
          <a:lstStyle/>
          <a:p>
            <a:pPr>
              <a:lnSpc>
                <a:spcPct val="120000"/>
              </a:lnSpc>
            </a:pPr>
            <a:r>
              <a:rPr lang="en-US" altLang="zh-CN" dirty="0">
                <a:solidFill>
                  <a:schemeClr val="bg1"/>
                </a:solidFill>
                <a:latin typeface="微软雅黑" panose="020B0503020204020204" pitchFamily="34" charset="-122"/>
                <a:ea typeface="微软雅黑" panose="020B0503020204020204" pitchFamily="34" charset="-122"/>
              </a:rPr>
              <a:t>基于以上所提到的背景，我们所提出的产品叫做“慢性病跟踪监测系统”，这是一个包含硬件和软件两个部分的系统。该产品适用于广大的患有慢性病的人群</a:t>
            </a:r>
            <a:r>
              <a:rPr lang="zh-CN" altLang="en-US" dirty="0">
                <a:solidFill>
                  <a:schemeClr val="bg1"/>
                </a:solidFill>
                <a:latin typeface="微软雅黑" panose="020B0503020204020204" pitchFamily="34" charset="-122"/>
                <a:ea typeface="微软雅黑" panose="020B0503020204020204" pitchFamily="34" charset="-122"/>
              </a:rPr>
              <a:t>。</a:t>
            </a:r>
          </a:p>
        </p:txBody>
      </p:sp>
      <p:sp>
        <p:nvSpPr>
          <p:cNvPr id="2" name="文本框 1"/>
          <p:cNvSpPr txBox="1"/>
          <p:nvPr/>
        </p:nvSpPr>
        <p:spPr>
          <a:xfrm>
            <a:off x="3057151" y="2105560"/>
            <a:ext cx="1455816" cy="2646878"/>
          </a:xfrm>
          <a:prstGeom prst="rect">
            <a:avLst/>
          </a:prstGeom>
          <a:noFill/>
        </p:spPr>
        <p:txBody>
          <a:bodyPr wrap="square" rtlCol="0">
            <a:spAutoFit/>
          </a:bodyPr>
          <a:lstStyle/>
          <a:p>
            <a:r>
              <a:rPr lang="en-US" altLang="zh-CN" sz="16600" b="1" dirty="0">
                <a:solidFill>
                  <a:srgbClr val="00E4CE"/>
                </a:solidFill>
                <a:latin typeface="微软雅黑" panose="020B0503020204020204" pitchFamily="34" charset="-122"/>
                <a:ea typeface="微软雅黑" panose="020B0503020204020204" pitchFamily="34" charset="-122"/>
              </a:rPr>
              <a:t>2</a:t>
            </a:r>
            <a:endParaRPr lang="zh-CN" altLang="en-US" sz="16600" b="1" dirty="0">
              <a:solidFill>
                <a:srgbClr val="00E4C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9" name="文本框 8"/>
          <p:cNvSpPr txBox="1"/>
          <p:nvPr/>
        </p:nvSpPr>
        <p:spPr>
          <a:xfrm>
            <a:off x="3850031" y="595403"/>
            <a:ext cx="4491938" cy="768350"/>
          </a:xfrm>
          <a:prstGeom prst="rect">
            <a:avLst/>
          </a:prstGeom>
          <a:noFill/>
        </p:spPr>
        <p:txBody>
          <a:bodyPr wrap="square" rtlCol="0">
            <a:spAutoFit/>
          </a:bodyPr>
          <a:lstStyle/>
          <a:p>
            <a:pPr algn="ctr"/>
            <a:r>
              <a:rPr lang="zh-CN" altLang="en-US" sz="4400" dirty="0">
                <a:solidFill>
                  <a:srgbClr val="00E4CE"/>
                </a:solidFill>
                <a:latin typeface="微软雅黑" panose="020B0503020204020204" pitchFamily="34" charset="-122"/>
                <a:ea typeface="微软雅黑" panose="020B0503020204020204" pitchFamily="34" charset="-122"/>
              </a:rPr>
              <a:t>产品概述</a:t>
            </a:r>
          </a:p>
        </p:txBody>
      </p:sp>
      <p:sp>
        <p:nvSpPr>
          <p:cNvPr id="4" name="矩形 3"/>
          <p:cNvSpPr/>
          <p:nvPr/>
        </p:nvSpPr>
        <p:spPr>
          <a:xfrm>
            <a:off x="695325" y="2134235"/>
            <a:ext cx="10609580" cy="3564890"/>
          </a:xfrm>
          <a:prstGeom prst="rect">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5185" y="2266950"/>
            <a:ext cx="10306685" cy="32988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66800" y="2708275"/>
            <a:ext cx="9867265" cy="2416175"/>
          </a:xfrm>
          <a:prstGeom prst="rect">
            <a:avLst/>
          </a:prstGeom>
          <a:noFill/>
        </p:spPr>
        <p:txBody>
          <a:bodyPr wrap="square" rtlCol="0">
            <a:spAutoFit/>
          </a:bodyPr>
          <a:lstStyle/>
          <a:p>
            <a:pPr>
              <a:lnSpc>
                <a:spcPct val="120000"/>
              </a:lnSpc>
            </a:pPr>
            <a:r>
              <a:rPr lang="en-US" altLang="zh-CN" dirty="0">
                <a:solidFill>
                  <a:schemeClr val="bg1"/>
                </a:solidFill>
                <a:latin typeface="微软雅黑" panose="020B0503020204020204" pitchFamily="34" charset="-122"/>
                <a:ea typeface="微软雅黑" panose="020B0503020204020204" pitchFamily="34" charset="-122"/>
              </a:rPr>
              <a:t>       基于以上所提到的背景，我们所提出的产品叫做“慢性病跟踪监测系统”，这是一个包含硬件和软件两个部分的系统。该产品适用于广大的患有慢性病的人群，硬件部分的各种传感器用于实时测量患者身体的各项指标，并把收集到的数据同步到手机等移动端，移动端的软件部分将会接收这些数据并进行处理从而判断病患健康状况以达到监测病情的目的，软件同时还包含定时提醒病人用药（服药、打胰岛素等）功能，病人还可以通过软件部分实现与医生的远程沟通，同时在患者慢性病急性发作时软件能通过接受到的数据及时判断出病人处于危险状态并及时通知病人家属以及医院。</a:t>
            </a:r>
          </a:p>
        </p:txBody>
      </p:sp>
      <p:sp>
        <p:nvSpPr>
          <p:cNvPr id="11" name="矩形 9"/>
          <p:cNvSpPr/>
          <p:nvPr/>
        </p:nvSpPr>
        <p:spPr>
          <a:xfrm>
            <a:off x="10567940" y="4979416"/>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
          <p:cNvSpPr/>
          <p:nvPr/>
        </p:nvSpPr>
        <p:spPr>
          <a:xfrm>
            <a:off x="10720340" y="5131816"/>
            <a:ext cx="585102" cy="4343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sp>
        <p:nvSpPr>
          <p:cNvPr id="9" name="平行四边形 8"/>
          <p:cNvSpPr/>
          <p:nvPr/>
        </p:nvSpPr>
        <p:spPr>
          <a:xfrm flipH="1">
            <a:off x="-1894371" y="1"/>
            <a:ext cx="5368413" cy="6843250"/>
          </a:xfrm>
          <a:prstGeom prst="parallelogram">
            <a:avLst/>
          </a:prstGeom>
          <a:solidFill>
            <a:srgbClr val="00E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2709692" y="729450"/>
            <a:ext cx="9195582" cy="5399100"/>
            <a:chOff x="-2566182" y="729450"/>
            <a:chExt cx="9195582" cy="5399100"/>
          </a:xfrm>
        </p:grpSpPr>
        <p:pic>
          <p:nvPicPr>
            <p:cNvPr id="4" name="图片 3"/>
            <p:cNvPicPr>
              <a:picLocks noChangeAspect="1"/>
            </p:cNvPicPr>
            <p:nvPr/>
          </p:nvPicPr>
          <p:blipFill rotWithShape="1">
            <a:blip r:embed="rId2" cstate="screen"/>
            <a:srcRect/>
            <a:stretch>
              <a:fillRect/>
            </a:stretch>
          </p:blipFill>
          <p:spPr>
            <a:xfrm>
              <a:off x="-1610984" y="1032387"/>
              <a:ext cx="7274366" cy="4511163"/>
            </a:xfrm>
            <a:prstGeom prst="rect">
              <a:avLst/>
            </a:prstGeom>
          </p:spPr>
        </p:pic>
        <p:pic>
          <p:nvPicPr>
            <p:cNvPr id="2" name="图片 1"/>
            <p:cNvPicPr>
              <a:picLocks noChangeAspect="1"/>
            </p:cNvPicPr>
            <p:nvPr/>
          </p:nvPicPr>
          <p:blipFill>
            <a:blip r:embed="rId3" cstate="print"/>
            <a:stretch>
              <a:fillRect/>
            </a:stretch>
          </p:blipFill>
          <p:spPr>
            <a:xfrm>
              <a:off x="-2566182" y="729450"/>
              <a:ext cx="9195582" cy="5399100"/>
            </a:xfrm>
            <a:prstGeom prst="rect">
              <a:avLst/>
            </a:prstGeom>
          </p:spPr>
        </p:pic>
      </p:grpSp>
      <p:sp>
        <p:nvSpPr>
          <p:cNvPr id="6" name="文本框 5"/>
          <p:cNvSpPr txBox="1"/>
          <p:nvPr/>
        </p:nvSpPr>
        <p:spPr>
          <a:xfrm>
            <a:off x="6968225" y="798513"/>
            <a:ext cx="4491938" cy="768350"/>
          </a:xfrm>
          <a:prstGeom prst="rect">
            <a:avLst/>
          </a:prstGeom>
          <a:noFill/>
        </p:spPr>
        <p:txBody>
          <a:bodyPr wrap="square" rtlCol="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产品功能</a:t>
            </a:r>
          </a:p>
        </p:txBody>
      </p:sp>
      <p:cxnSp>
        <p:nvCxnSpPr>
          <p:cNvPr id="7" name="直接连接符 6"/>
          <p:cNvCxnSpPr/>
          <p:nvPr/>
        </p:nvCxnSpPr>
        <p:spPr>
          <a:xfrm>
            <a:off x="7116392" y="657225"/>
            <a:ext cx="856635" cy="0"/>
          </a:xfrm>
          <a:prstGeom prst="line">
            <a:avLst/>
          </a:prstGeom>
          <a:ln>
            <a:solidFill>
              <a:srgbClr val="00E4CE"/>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885305" y="1753870"/>
            <a:ext cx="4961255" cy="286131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zh-CN" altLang="en-US" sz="2000" dirty="0"/>
              <a:t>（1）慢性病患者身体数据实时收集</a:t>
            </a:r>
          </a:p>
          <a:p>
            <a:endParaRPr lang="zh-CN" altLang="en-US" sz="2000" dirty="0"/>
          </a:p>
          <a:p>
            <a:r>
              <a:rPr lang="zh-CN" altLang="en-US" sz="2000" dirty="0"/>
              <a:t>（2）慢性病病情实时分析</a:t>
            </a:r>
          </a:p>
          <a:p>
            <a:endParaRPr lang="zh-CN" altLang="en-US" sz="2000" dirty="0"/>
          </a:p>
          <a:p>
            <a:r>
              <a:rPr lang="zh-CN" altLang="en-US" sz="2000" dirty="0"/>
              <a:t>（3）用药规划与提醒</a:t>
            </a:r>
          </a:p>
          <a:p>
            <a:endParaRPr lang="zh-CN" altLang="en-US" sz="2000" dirty="0"/>
          </a:p>
          <a:p>
            <a:r>
              <a:rPr lang="zh-CN" altLang="en-US" sz="2000" dirty="0"/>
              <a:t>（4）与医生的远程交流</a:t>
            </a:r>
          </a:p>
          <a:p>
            <a:endParaRPr lang="zh-CN" altLang="en-US" sz="2000" dirty="0"/>
          </a:p>
          <a:p>
            <a:r>
              <a:rPr lang="zh-CN" altLang="en-US" sz="2000" dirty="0"/>
              <a:t>（5）危险状况呼救</a:t>
            </a:r>
          </a:p>
        </p:txBody>
      </p:sp>
      <p:grpSp>
        <p:nvGrpSpPr>
          <p:cNvPr id="29" name="组合 28"/>
          <p:cNvGrpSpPr/>
          <p:nvPr/>
        </p:nvGrpSpPr>
        <p:grpSpPr>
          <a:xfrm>
            <a:off x="7116392" y="5543550"/>
            <a:ext cx="470450" cy="470450"/>
            <a:chOff x="6489065" y="4959350"/>
            <a:chExt cx="578485" cy="578485"/>
          </a:xfrm>
        </p:grpSpPr>
        <p:sp>
          <p:nvSpPr>
            <p:cNvPr id="11" name="椭圆 10"/>
            <p:cNvSpPr/>
            <p:nvPr/>
          </p:nvSpPr>
          <p:spPr>
            <a:xfrm>
              <a:off x="6489065"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KSO_Shape"/>
            <p:cNvSpPr/>
            <p:nvPr/>
          </p:nvSpPr>
          <p:spPr bwMode="auto">
            <a:xfrm flipH="1">
              <a:off x="6603871" y="5119688"/>
              <a:ext cx="348872" cy="257808"/>
            </a:xfrm>
            <a:custGeom>
              <a:avLst/>
              <a:gdLst>
                <a:gd name="T0" fmla="*/ 452521 w 3346"/>
                <a:gd name="T1" fmla="*/ 1329699 h 2470"/>
                <a:gd name="T2" fmla="*/ 452521 w 3346"/>
                <a:gd name="T3" fmla="*/ 562565 h 2470"/>
                <a:gd name="T4" fmla="*/ 173798 w 3346"/>
                <a:gd name="T5" fmla="*/ 732142 h 2470"/>
                <a:gd name="T6" fmla="*/ 0 w 3346"/>
                <a:gd name="T7" fmla="*/ 486121 h 2470"/>
                <a:gd name="T8" fmla="*/ 469201 w 3346"/>
                <a:gd name="T9" fmla="*/ 68369 h 2470"/>
                <a:gd name="T10" fmla="*/ 707030 w 3346"/>
                <a:gd name="T11" fmla="*/ 4307 h 2470"/>
                <a:gd name="T12" fmla="*/ 1076687 w 3346"/>
                <a:gd name="T13" fmla="*/ 0 h 2470"/>
                <a:gd name="T14" fmla="*/ 1364019 w 3346"/>
                <a:gd name="T15" fmla="*/ 78598 h 2470"/>
                <a:gd name="T16" fmla="*/ 1800397 w 3346"/>
                <a:gd name="T17" fmla="*/ 483967 h 2470"/>
                <a:gd name="T18" fmla="*/ 1628751 w 3346"/>
                <a:gd name="T19" fmla="*/ 732142 h 2470"/>
                <a:gd name="T20" fmla="*/ 1339267 w 3346"/>
                <a:gd name="T21" fmla="*/ 568487 h 2470"/>
                <a:gd name="T22" fmla="*/ 1337115 w 3346"/>
                <a:gd name="T23" fmla="*/ 1327546 h 2470"/>
                <a:gd name="T24" fmla="*/ 452521 w 3346"/>
                <a:gd name="T25" fmla="*/ 1329699 h 24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46" h="2470">
                  <a:moveTo>
                    <a:pt x="841" y="2470"/>
                  </a:moveTo>
                  <a:cubicBezTo>
                    <a:pt x="841" y="1045"/>
                    <a:pt x="841" y="1045"/>
                    <a:pt x="841" y="1045"/>
                  </a:cubicBezTo>
                  <a:cubicBezTo>
                    <a:pt x="323" y="1360"/>
                    <a:pt x="323" y="1360"/>
                    <a:pt x="323" y="1360"/>
                  </a:cubicBezTo>
                  <a:cubicBezTo>
                    <a:pt x="0" y="903"/>
                    <a:pt x="0" y="903"/>
                    <a:pt x="0" y="903"/>
                  </a:cubicBezTo>
                  <a:cubicBezTo>
                    <a:pt x="872" y="127"/>
                    <a:pt x="872" y="127"/>
                    <a:pt x="872" y="127"/>
                  </a:cubicBezTo>
                  <a:cubicBezTo>
                    <a:pt x="1314" y="8"/>
                    <a:pt x="1314" y="8"/>
                    <a:pt x="1314" y="8"/>
                  </a:cubicBezTo>
                  <a:cubicBezTo>
                    <a:pt x="1314" y="8"/>
                    <a:pt x="1633" y="330"/>
                    <a:pt x="2001" y="0"/>
                  </a:cubicBezTo>
                  <a:cubicBezTo>
                    <a:pt x="2535" y="146"/>
                    <a:pt x="2535" y="146"/>
                    <a:pt x="2535" y="146"/>
                  </a:cubicBezTo>
                  <a:cubicBezTo>
                    <a:pt x="3346" y="899"/>
                    <a:pt x="3346" y="899"/>
                    <a:pt x="3346" y="899"/>
                  </a:cubicBezTo>
                  <a:cubicBezTo>
                    <a:pt x="3027" y="1360"/>
                    <a:pt x="3027" y="1360"/>
                    <a:pt x="3027" y="1360"/>
                  </a:cubicBezTo>
                  <a:cubicBezTo>
                    <a:pt x="2489" y="1056"/>
                    <a:pt x="2489" y="1056"/>
                    <a:pt x="2489" y="1056"/>
                  </a:cubicBezTo>
                  <a:cubicBezTo>
                    <a:pt x="2485" y="2466"/>
                    <a:pt x="2485" y="2466"/>
                    <a:pt x="2485" y="2466"/>
                  </a:cubicBezTo>
                  <a:cubicBezTo>
                    <a:pt x="841" y="2470"/>
                    <a:pt x="841" y="2470"/>
                    <a:pt x="841" y="2470"/>
                  </a:cubicBezTo>
                  <a:close/>
                </a:path>
              </a:pathLst>
            </a:custGeom>
            <a:solidFill>
              <a:srgbClr val="7F7F7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0" name="组合 29"/>
          <p:cNvGrpSpPr/>
          <p:nvPr/>
        </p:nvGrpSpPr>
        <p:grpSpPr>
          <a:xfrm>
            <a:off x="7787812" y="5543550"/>
            <a:ext cx="470450" cy="470450"/>
            <a:chOff x="7360593" y="4959350"/>
            <a:chExt cx="578485" cy="578485"/>
          </a:xfrm>
        </p:grpSpPr>
        <p:sp>
          <p:nvSpPr>
            <p:cNvPr id="13" name="椭圆 12"/>
            <p:cNvSpPr/>
            <p:nvPr/>
          </p:nvSpPr>
          <p:spPr>
            <a:xfrm>
              <a:off x="7360593"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KSO_Shape"/>
            <p:cNvSpPr/>
            <p:nvPr/>
          </p:nvSpPr>
          <p:spPr bwMode="auto">
            <a:xfrm>
              <a:off x="7593650" y="5101383"/>
              <a:ext cx="112371" cy="294418"/>
            </a:xfrm>
            <a:custGeom>
              <a:avLst/>
              <a:gdLst>
                <a:gd name="T0" fmla="*/ 519631 w 496888"/>
                <a:gd name="T1" fmla="*/ 767582 h 1300163"/>
                <a:gd name="T2" fmla="*/ 728041 w 496888"/>
                <a:gd name="T3" fmla="*/ 1509903 h 1300163"/>
                <a:gd name="T4" fmla="*/ 366114 w 496888"/>
                <a:gd name="T5" fmla="*/ 1905000 h 1300163"/>
                <a:gd name="T6" fmla="*/ 0 w 496888"/>
                <a:gd name="T7" fmla="*/ 1543369 h 1300163"/>
                <a:gd name="T8" fmla="*/ 160029 w 496888"/>
                <a:gd name="T9" fmla="*/ 935383 h 1300163"/>
                <a:gd name="T10" fmla="*/ 208797 w 496888"/>
                <a:gd name="T11" fmla="*/ 376813 h 1300163"/>
                <a:gd name="T12" fmla="*/ 511722 w 496888"/>
                <a:gd name="T13" fmla="*/ 376813 h 1300163"/>
                <a:gd name="T14" fmla="*/ 441317 w 496888"/>
                <a:gd name="T15" fmla="*/ 485078 h 1300163"/>
                <a:gd name="T16" fmla="*/ 497363 w 496888"/>
                <a:gd name="T17" fmla="*/ 686675 h 1300163"/>
                <a:gd name="T18" fmla="*/ 190733 w 496888"/>
                <a:gd name="T19" fmla="*/ 823406 h 1300163"/>
                <a:gd name="T20" fmla="*/ 279664 w 496888"/>
                <a:gd name="T21" fmla="*/ 485078 h 1300163"/>
                <a:gd name="T22" fmla="*/ 253771 w 496888"/>
                <a:gd name="T23" fmla="*/ 0 h 1300163"/>
                <a:gd name="T24" fmla="*/ 456566 w 496888"/>
                <a:gd name="T25" fmla="*/ 0 h 1300163"/>
                <a:gd name="T26" fmla="*/ 579175 w 496888"/>
                <a:gd name="T27" fmla="*/ 255861 h 1300163"/>
                <a:gd name="T28" fmla="*/ 141886 w 496888"/>
                <a:gd name="T29" fmla="*/ 255861 h 1300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96888" h="1300163">
                  <a:moveTo>
                    <a:pt x="354648" y="523875"/>
                  </a:moveTo>
                  <a:lnTo>
                    <a:pt x="496888" y="1030509"/>
                  </a:lnTo>
                  <a:lnTo>
                    <a:pt x="249873" y="1300163"/>
                  </a:lnTo>
                  <a:lnTo>
                    <a:pt x="0" y="1053350"/>
                  </a:lnTo>
                  <a:lnTo>
                    <a:pt x="109220" y="638399"/>
                  </a:lnTo>
                  <a:lnTo>
                    <a:pt x="354648" y="523875"/>
                  </a:lnTo>
                  <a:close/>
                  <a:moveTo>
                    <a:pt x="142504" y="257175"/>
                  </a:moveTo>
                  <a:lnTo>
                    <a:pt x="349250" y="257175"/>
                  </a:lnTo>
                  <a:lnTo>
                    <a:pt x="301199" y="331066"/>
                  </a:lnTo>
                  <a:lnTo>
                    <a:pt x="339450" y="468656"/>
                  </a:lnTo>
                  <a:lnTo>
                    <a:pt x="130175" y="561975"/>
                  </a:lnTo>
                  <a:lnTo>
                    <a:pt x="190871" y="331066"/>
                  </a:lnTo>
                  <a:lnTo>
                    <a:pt x="142504" y="257175"/>
                  </a:lnTo>
                  <a:close/>
                  <a:moveTo>
                    <a:pt x="173199" y="0"/>
                  </a:moveTo>
                  <a:lnTo>
                    <a:pt x="311606" y="0"/>
                  </a:lnTo>
                  <a:lnTo>
                    <a:pt x="395287" y="174625"/>
                  </a:lnTo>
                  <a:lnTo>
                    <a:pt x="96837" y="174625"/>
                  </a:lnTo>
                  <a:lnTo>
                    <a:pt x="173199"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1" name="组合 30"/>
          <p:cNvGrpSpPr/>
          <p:nvPr/>
        </p:nvGrpSpPr>
        <p:grpSpPr>
          <a:xfrm>
            <a:off x="8459231" y="5543550"/>
            <a:ext cx="470450" cy="470450"/>
            <a:chOff x="8232121" y="4959350"/>
            <a:chExt cx="578485" cy="578485"/>
          </a:xfrm>
        </p:grpSpPr>
        <p:sp>
          <p:nvSpPr>
            <p:cNvPr id="15" name="椭圆 14"/>
            <p:cNvSpPr/>
            <p:nvPr/>
          </p:nvSpPr>
          <p:spPr>
            <a:xfrm>
              <a:off x="8232121"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8391811" y="5119688"/>
              <a:ext cx="259104" cy="257808"/>
            </a:xfrm>
            <a:custGeom>
              <a:avLst/>
              <a:gdLst>
                <a:gd name="T0" fmla="*/ 2147483646 w 4969"/>
                <a:gd name="T1" fmla="*/ 2147483646 h 4944"/>
                <a:gd name="T2" fmla="*/ 2147483646 w 4969"/>
                <a:gd name="T3" fmla="*/ 0 h 4944"/>
                <a:gd name="T4" fmla="*/ 2147483646 w 4969"/>
                <a:gd name="T5" fmla="*/ 2147483646 h 4944"/>
                <a:gd name="T6" fmla="*/ 2147483646 w 4969"/>
                <a:gd name="T7" fmla="*/ 2147483646 h 4944"/>
                <a:gd name="T8" fmla="*/ 2147483646 w 4969"/>
                <a:gd name="T9" fmla="*/ 2147483646 h 4944"/>
                <a:gd name="T10" fmla="*/ 0 w 4969"/>
                <a:gd name="T11" fmla="*/ 2147483646 h 4944"/>
                <a:gd name="T12" fmla="*/ 2147483646 w 4969"/>
                <a:gd name="T13" fmla="*/ 2147483646 h 4944"/>
                <a:gd name="T14" fmla="*/ 2147483646 w 4969"/>
                <a:gd name="T15" fmla="*/ 2147483646 h 4944"/>
                <a:gd name="T16" fmla="*/ 2147483646 w 4969"/>
                <a:gd name="T17" fmla="*/ 2147483646 h 4944"/>
                <a:gd name="T18" fmla="*/ 2147483646 w 4969"/>
                <a:gd name="T19" fmla="*/ 2147483646 h 4944"/>
                <a:gd name="T20" fmla="*/ 2147483646 w 4969"/>
                <a:gd name="T21" fmla="*/ 2147483646 h 4944"/>
                <a:gd name="T22" fmla="*/ 2147483646 w 4969"/>
                <a:gd name="T23" fmla="*/ 2147483646 h 4944"/>
                <a:gd name="T24" fmla="*/ 2147483646 w 4969"/>
                <a:gd name="T25" fmla="*/ 2147483646 h 4944"/>
                <a:gd name="T26" fmla="*/ 2147483646 w 4969"/>
                <a:gd name="T27" fmla="*/ 2147483646 h 4944"/>
                <a:gd name="T28" fmla="*/ 2147483646 w 4969"/>
                <a:gd name="T29" fmla="*/ 2147483646 h 4944"/>
                <a:gd name="T30" fmla="*/ 2147483646 w 4969"/>
                <a:gd name="T31" fmla="*/ 2147483646 h 4944"/>
                <a:gd name="T32" fmla="*/ 2147483646 w 4969"/>
                <a:gd name="T33" fmla="*/ 2147483646 h 4944"/>
                <a:gd name="T34" fmla="*/ 2147483646 w 4969"/>
                <a:gd name="T35" fmla="*/ 2147483646 h 4944"/>
                <a:gd name="T36" fmla="*/ 2147483646 w 4969"/>
                <a:gd name="T37" fmla="*/ 2147483646 h 4944"/>
                <a:gd name="T38" fmla="*/ 2147483646 w 4969"/>
                <a:gd name="T39" fmla="*/ 2147483646 h 4944"/>
                <a:gd name="T40" fmla="*/ 2147483646 w 4969"/>
                <a:gd name="T41" fmla="*/ 2147483646 h 4944"/>
                <a:gd name="T42" fmla="*/ 2147483646 w 4969"/>
                <a:gd name="T43" fmla="*/ 2147483646 h 4944"/>
                <a:gd name="T44" fmla="*/ 2147483646 w 4969"/>
                <a:gd name="T45" fmla="*/ 2147483646 h 4944"/>
                <a:gd name="T46" fmla="*/ 2147483646 w 4969"/>
                <a:gd name="T47" fmla="*/ 2147483646 h 4944"/>
                <a:gd name="T48" fmla="*/ 2147483646 w 4969"/>
                <a:gd name="T49" fmla="*/ 2147483646 h 4944"/>
                <a:gd name="T50" fmla="*/ 2147483646 w 4969"/>
                <a:gd name="T51" fmla="*/ 2147483646 h 4944"/>
                <a:gd name="T52" fmla="*/ 2147483646 w 4969"/>
                <a:gd name="T53" fmla="*/ 2147483646 h 4944"/>
                <a:gd name="T54" fmla="*/ 2147483646 w 4969"/>
                <a:gd name="T55" fmla="*/ 2147483646 h 4944"/>
                <a:gd name="T56" fmla="*/ 2147483646 w 4969"/>
                <a:gd name="T57" fmla="*/ 2147483646 h 4944"/>
                <a:gd name="T58" fmla="*/ 2147483646 w 4969"/>
                <a:gd name="T59" fmla="*/ 2147483646 h 4944"/>
                <a:gd name="T60" fmla="*/ 2147483646 w 4969"/>
                <a:gd name="T61" fmla="*/ 2147483646 h 4944"/>
                <a:gd name="T62" fmla="*/ 2147483646 w 4969"/>
                <a:gd name="T63" fmla="*/ 2147483646 h 4944"/>
                <a:gd name="T64" fmla="*/ 2147483646 w 4969"/>
                <a:gd name="T65" fmla="*/ 2147483646 h 4944"/>
                <a:gd name="T66" fmla="*/ 2147483646 w 4969"/>
                <a:gd name="T67" fmla="*/ 2147483646 h 4944"/>
                <a:gd name="T68" fmla="*/ 2147483646 w 4969"/>
                <a:gd name="T69" fmla="*/ 2147483646 h 4944"/>
                <a:gd name="T70" fmla="*/ 2147483646 w 4969"/>
                <a:gd name="T71" fmla="*/ 2147483646 h 4944"/>
                <a:gd name="T72" fmla="*/ 2147483646 w 4969"/>
                <a:gd name="T73" fmla="*/ 2147483646 h 4944"/>
                <a:gd name="T74" fmla="*/ 2147483646 w 4969"/>
                <a:gd name="T75" fmla="*/ 2147483646 h 4944"/>
                <a:gd name="T76" fmla="*/ 2147483646 w 4969"/>
                <a:gd name="T77" fmla="*/ 2147483646 h 4944"/>
                <a:gd name="T78" fmla="*/ 2147483646 w 4969"/>
                <a:gd name="T79" fmla="*/ 2147483646 h 4944"/>
                <a:gd name="T80" fmla="*/ 2147483646 w 4969"/>
                <a:gd name="T81" fmla="*/ 2147483646 h 4944"/>
                <a:gd name="T82" fmla="*/ 2147483646 w 4969"/>
                <a:gd name="T83" fmla="*/ 2147483646 h 4944"/>
                <a:gd name="T84" fmla="*/ 2147483646 w 4969"/>
                <a:gd name="T85" fmla="*/ 2147483646 h 4944"/>
                <a:gd name="T86" fmla="*/ 2147483646 w 4969"/>
                <a:gd name="T87" fmla="*/ 2147483646 h 4944"/>
                <a:gd name="T88" fmla="*/ 2147483646 w 4969"/>
                <a:gd name="T89" fmla="*/ 2147483646 h 4944"/>
                <a:gd name="T90" fmla="*/ 2147483646 w 4969"/>
                <a:gd name="T91" fmla="*/ 2147483646 h 49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969" h="4944">
                  <a:moveTo>
                    <a:pt x="4149" y="362"/>
                  </a:moveTo>
                  <a:lnTo>
                    <a:pt x="814" y="362"/>
                  </a:lnTo>
                  <a:lnTo>
                    <a:pt x="814" y="0"/>
                  </a:lnTo>
                  <a:lnTo>
                    <a:pt x="4149" y="0"/>
                  </a:lnTo>
                  <a:lnTo>
                    <a:pt x="4149" y="362"/>
                  </a:lnTo>
                  <a:close/>
                  <a:moveTo>
                    <a:pt x="4159" y="602"/>
                  </a:moveTo>
                  <a:lnTo>
                    <a:pt x="3924" y="602"/>
                  </a:lnTo>
                  <a:lnTo>
                    <a:pt x="4724" y="4662"/>
                  </a:lnTo>
                  <a:lnTo>
                    <a:pt x="4969" y="4623"/>
                  </a:lnTo>
                  <a:lnTo>
                    <a:pt x="4159" y="602"/>
                  </a:lnTo>
                  <a:close/>
                  <a:moveTo>
                    <a:pt x="812" y="602"/>
                  </a:moveTo>
                  <a:lnTo>
                    <a:pt x="0" y="4623"/>
                  </a:lnTo>
                  <a:lnTo>
                    <a:pt x="246" y="4662"/>
                  </a:lnTo>
                  <a:lnTo>
                    <a:pt x="1046" y="602"/>
                  </a:lnTo>
                  <a:lnTo>
                    <a:pt x="812" y="602"/>
                  </a:lnTo>
                  <a:close/>
                  <a:moveTo>
                    <a:pt x="2723" y="1800"/>
                  </a:moveTo>
                  <a:lnTo>
                    <a:pt x="2723" y="1800"/>
                  </a:lnTo>
                  <a:lnTo>
                    <a:pt x="2737" y="1786"/>
                  </a:lnTo>
                  <a:lnTo>
                    <a:pt x="2749" y="1770"/>
                  </a:lnTo>
                  <a:lnTo>
                    <a:pt x="2760" y="1755"/>
                  </a:lnTo>
                  <a:lnTo>
                    <a:pt x="2771" y="1737"/>
                  </a:lnTo>
                  <a:lnTo>
                    <a:pt x="2780" y="1718"/>
                  </a:lnTo>
                  <a:lnTo>
                    <a:pt x="2789" y="1698"/>
                  </a:lnTo>
                  <a:lnTo>
                    <a:pt x="2797" y="1677"/>
                  </a:lnTo>
                  <a:lnTo>
                    <a:pt x="2804" y="1655"/>
                  </a:lnTo>
                  <a:lnTo>
                    <a:pt x="2811" y="1631"/>
                  </a:lnTo>
                  <a:lnTo>
                    <a:pt x="2816" y="1606"/>
                  </a:lnTo>
                  <a:lnTo>
                    <a:pt x="2821" y="1580"/>
                  </a:lnTo>
                  <a:lnTo>
                    <a:pt x="2825" y="1553"/>
                  </a:lnTo>
                  <a:lnTo>
                    <a:pt x="2828" y="1525"/>
                  </a:lnTo>
                  <a:lnTo>
                    <a:pt x="2830" y="1495"/>
                  </a:lnTo>
                  <a:lnTo>
                    <a:pt x="2831" y="1466"/>
                  </a:lnTo>
                  <a:lnTo>
                    <a:pt x="2832" y="1434"/>
                  </a:lnTo>
                  <a:lnTo>
                    <a:pt x="2832" y="602"/>
                  </a:lnTo>
                  <a:lnTo>
                    <a:pt x="2606" y="602"/>
                  </a:lnTo>
                  <a:lnTo>
                    <a:pt x="2606" y="1865"/>
                  </a:lnTo>
                  <a:lnTo>
                    <a:pt x="2621" y="1861"/>
                  </a:lnTo>
                  <a:lnTo>
                    <a:pt x="2635" y="1855"/>
                  </a:lnTo>
                  <a:lnTo>
                    <a:pt x="2651" y="1849"/>
                  </a:lnTo>
                  <a:lnTo>
                    <a:pt x="2666" y="1842"/>
                  </a:lnTo>
                  <a:lnTo>
                    <a:pt x="2681" y="1833"/>
                  </a:lnTo>
                  <a:lnTo>
                    <a:pt x="2695" y="1823"/>
                  </a:lnTo>
                  <a:lnTo>
                    <a:pt x="2710" y="1813"/>
                  </a:lnTo>
                  <a:lnTo>
                    <a:pt x="2723" y="1800"/>
                  </a:lnTo>
                  <a:close/>
                  <a:moveTo>
                    <a:pt x="3073" y="602"/>
                  </a:moveTo>
                  <a:lnTo>
                    <a:pt x="3073" y="1434"/>
                  </a:lnTo>
                  <a:lnTo>
                    <a:pt x="3073" y="1478"/>
                  </a:lnTo>
                  <a:lnTo>
                    <a:pt x="3071" y="1520"/>
                  </a:lnTo>
                  <a:lnTo>
                    <a:pt x="3067" y="1561"/>
                  </a:lnTo>
                  <a:lnTo>
                    <a:pt x="3062" y="1601"/>
                  </a:lnTo>
                  <a:lnTo>
                    <a:pt x="3055" y="1640"/>
                  </a:lnTo>
                  <a:lnTo>
                    <a:pt x="3048" y="1677"/>
                  </a:lnTo>
                  <a:lnTo>
                    <a:pt x="3039" y="1714"/>
                  </a:lnTo>
                  <a:lnTo>
                    <a:pt x="3028" y="1748"/>
                  </a:lnTo>
                  <a:lnTo>
                    <a:pt x="3016" y="1781"/>
                  </a:lnTo>
                  <a:lnTo>
                    <a:pt x="3002" y="1813"/>
                  </a:lnTo>
                  <a:lnTo>
                    <a:pt x="2988" y="1842"/>
                  </a:lnTo>
                  <a:lnTo>
                    <a:pt x="2972" y="1872"/>
                  </a:lnTo>
                  <a:lnTo>
                    <a:pt x="2954" y="1899"/>
                  </a:lnTo>
                  <a:lnTo>
                    <a:pt x="2935" y="1925"/>
                  </a:lnTo>
                  <a:lnTo>
                    <a:pt x="2915" y="1948"/>
                  </a:lnTo>
                  <a:lnTo>
                    <a:pt x="2893" y="1972"/>
                  </a:lnTo>
                  <a:lnTo>
                    <a:pt x="2867" y="1996"/>
                  </a:lnTo>
                  <a:lnTo>
                    <a:pt x="2839" y="2018"/>
                  </a:lnTo>
                  <a:lnTo>
                    <a:pt x="2811" y="2037"/>
                  </a:lnTo>
                  <a:lnTo>
                    <a:pt x="2783" y="2053"/>
                  </a:lnTo>
                  <a:lnTo>
                    <a:pt x="2756" y="2068"/>
                  </a:lnTo>
                  <a:lnTo>
                    <a:pt x="2727" y="2079"/>
                  </a:lnTo>
                  <a:lnTo>
                    <a:pt x="2700" y="2089"/>
                  </a:lnTo>
                  <a:lnTo>
                    <a:pt x="2673" y="2097"/>
                  </a:lnTo>
                  <a:lnTo>
                    <a:pt x="2647" y="2104"/>
                  </a:lnTo>
                  <a:lnTo>
                    <a:pt x="2621" y="2109"/>
                  </a:lnTo>
                  <a:lnTo>
                    <a:pt x="2597" y="2114"/>
                  </a:lnTo>
                  <a:lnTo>
                    <a:pt x="2574" y="2116"/>
                  </a:lnTo>
                  <a:lnTo>
                    <a:pt x="2534" y="2118"/>
                  </a:lnTo>
                  <a:lnTo>
                    <a:pt x="2501" y="2119"/>
                  </a:lnTo>
                  <a:lnTo>
                    <a:pt x="2484" y="2119"/>
                  </a:lnTo>
                  <a:lnTo>
                    <a:pt x="2364" y="2118"/>
                  </a:lnTo>
                  <a:lnTo>
                    <a:pt x="2364" y="602"/>
                  </a:lnTo>
                  <a:lnTo>
                    <a:pt x="1292" y="602"/>
                  </a:lnTo>
                  <a:lnTo>
                    <a:pt x="485" y="4699"/>
                  </a:lnTo>
                  <a:lnTo>
                    <a:pt x="2046" y="4944"/>
                  </a:lnTo>
                  <a:lnTo>
                    <a:pt x="2485" y="2753"/>
                  </a:lnTo>
                  <a:lnTo>
                    <a:pt x="2923" y="4944"/>
                  </a:lnTo>
                  <a:lnTo>
                    <a:pt x="4486" y="4699"/>
                  </a:lnTo>
                  <a:lnTo>
                    <a:pt x="3677" y="602"/>
                  </a:lnTo>
                  <a:lnTo>
                    <a:pt x="3073" y="602"/>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2" name="组合 31"/>
          <p:cNvGrpSpPr/>
          <p:nvPr/>
        </p:nvGrpSpPr>
        <p:grpSpPr>
          <a:xfrm>
            <a:off x="9130651" y="5543550"/>
            <a:ext cx="470450" cy="470450"/>
            <a:chOff x="9103649" y="4959350"/>
            <a:chExt cx="578485" cy="578485"/>
          </a:xfrm>
        </p:grpSpPr>
        <p:sp>
          <p:nvSpPr>
            <p:cNvPr id="17" name="椭圆 16"/>
            <p:cNvSpPr/>
            <p:nvPr/>
          </p:nvSpPr>
          <p:spPr>
            <a:xfrm>
              <a:off x="9103649"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p:nvPr/>
          </p:nvSpPr>
          <p:spPr bwMode="auto">
            <a:xfrm>
              <a:off x="9218455" y="5166025"/>
              <a:ext cx="348872" cy="165133"/>
            </a:xfrm>
            <a:custGeom>
              <a:avLst/>
              <a:gdLst>
                <a:gd name="T0" fmla="*/ 89134 w 5108"/>
                <a:gd name="T1" fmla="*/ 109382 h 2419"/>
                <a:gd name="T2" fmla="*/ 135006 w 5108"/>
                <a:gd name="T3" fmla="*/ 141114 h 2419"/>
                <a:gd name="T4" fmla="*/ 204374 w 5108"/>
                <a:gd name="T5" fmla="*/ 178819 h 2419"/>
                <a:gd name="T6" fmla="*/ 258078 w 5108"/>
                <a:gd name="T7" fmla="*/ 199352 h 2419"/>
                <a:gd name="T8" fmla="*/ 306187 w 5108"/>
                <a:gd name="T9" fmla="*/ 211671 h 2419"/>
                <a:gd name="T10" fmla="*/ 357654 w 5108"/>
                <a:gd name="T11" fmla="*/ 219138 h 2419"/>
                <a:gd name="T12" fmla="*/ 411731 w 5108"/>
                <a:gd name="T13" fmla="*/ 218764 h 2419"/>
                <a:gd name="T14" fmla="*/ 467672 w 5108"/>
                <a:gd name="T15" fmla="*/ 209805 h 2419"/>
                <a:gd name="T16" fmla="*/ 525479 w 5108"/>
                <a:gd name="T17" fmla="*/ 190765 h 2419"/>
                <a:gd name="T18" fmla="*/ 584777 w 5108"/>
                <a:gd name="T19" fmla="*/ 159780 h 2419"/>
                <a:gd name="T20" fmla="*/ 644075 w 5108"/>
                <a:gd name="T21" fmla="*/ 114982 h 2419"/>
                <a:gd name="T22" fmla="*/ 703000 w 5108"/>
                <a:gd name="T23" fmla="*/ 55624 h 2419"/>
                <a:gd name="T24" fmla="*/ 747381 w 5108"/>
                <a:gd name="T25" fmla="*/ 0 h 2419"/>
                <a:gd name="T26" fmla="*/ 754094 w 5108"/>
                <a:gd name="T27" fmla="*/ 17173 h 2419"/>
                <a:gd name="T28" fmla="*/ 766401 w 5108"/>
                <a:gd name="T29" fmla="*/ 32105 h 2419"/>
                <a:gd name="T30" fmla="*/ 779454 w 5108"/>
                <a:gd name="T31" fmla="*/ 37705 h 2419"/>
                <a:gd name="T32" fmla="*/ 796982 w 5108"/>
                <a:gd name="T33" fmla="*/ 36212 h 2419"/>
                <a:gd name="T34" fmla="*/ 819732 w 5108"/>
                <a:gd name="T35" fmla="*/ 25012 h 2419"/>
                <a:gd name="T36" fmla="*/ 847330 w 5108"/>
                <a:gd name="T37" fmla="*/ 0 h 2419"/>
                <a:gd name="T38" fmla="*/ 1231835 w 5108"/>
                <a:gd name="T39" fmla="*/ 397584 h 2419"/>
                <a:gd name="T40" fmla="*/ 1296728 w 5108"/>
                <a:gd name="T41" fmla="*/ 424462 h 2419"/>
                <a:gd name="T42" fmla="*/ 1356399 w 5108"/>
                <a:gd name="T43" fmla="*/ 442008 h 2419"/>
                <a:gd name="T44" fmla="*/ 1429496 w 5108"/>
                <a:gd name="T45" fmla="*/ 455448 h 2419"/>
                <a:gd name="T46" fmla="*/ 1513408 w 5108"/>
                <a:gd name="T47" fmla="*/ 461421 h 2419"/>
                <a:gd name="T48" fmla="*/ 1606644 w 5108"/>
                <a:gd name="T49" fmla="*/ 454328 h 2419"/>
                <a:gd name="T50" fmla="*/ 1680115 w 5108"/>
                <a:gd name="T51" fmla="*/ 437902 h 2419"/>
                <a:gd name="T52" fmla="*/ 1731208 w 5108"/>
                <a:gd name="T53" fmla="*/ 421103 h 2419"/>
                <a:gd name="T54" fmla="*/ 1749109 w 5108"/>
                <a:gd name="T55" fmla="*/ 421103 h 2419"/>
                <a:gd name="T56" fmla="*/ 1782674 w 5108"/>
                <a:gd name="T57" fmla="*/ 426329 h 2419"/>
                <a:gd name="T58" fmla="*/ 1814375 w 5108"/>
                <a:gd name="T59" fmla="*/ 440142 h 2419"/>
                <a:gd name="T60" fmla="*/ 1843837 w 5108"/>
                <a:gd name="T61" fmla="*/ 464781 h 2419"/>
                <a:gd name="T62" fmla="*/ 1861366 w 5108"/>
                <a:gd name="T63" fmla="*/ 493526 h 2419"/>
                <a:gd name="T64" fmla="*/ 1869570 w 5108"/>
                <a:gd name="T65" fmla="*/ 518165 h 2419"/>
                <a:gd name="T66" fmla="*/ 1873673 w 5108"/>
                <a:gd name="T67" fmla="*/ 547284 h 2419"/>
                <a:gd name="T68" fmla="*/ 1874046 w 5108"/>
                <a:gd name="T69" fmla="*/ 582376 h 2419"/>
                <a:gd name="T70" fmla="*/ 1869197 w 5108"/>
                <a:gd name="T71" fmla="*/ 622694 h 2419"/>
                <a:gd name="T72" fmla="*/ 1858755 w 5108"/>
                <a:gd name="T73" fmla="*/ 669732 h 2419"/>
                <a:gd name="T74" fmla="*/ 1871808 w 5108"/>
                <a:gd name="T75" fmla="*/ 668239 h 2419"/>
                <a:gd name="T76" fmla="*/ 1892320 w 5108"/>
                <a:gd name="T77" fmla="*/ 671972 h 2419"/>
                <a:gd name="T78" fmla="*/ 1901644 w 5108"/>
                <a:gd name="T79" fmla="*/ 679439 h 2419"/>
                <a:gd name="T80" fmla="*/ 1905000 w 5108"/>
                <a:gd name="T81" fmla="*/ 693625 h 2419"/>
                <a:gd name="T82" fmla="*/ 1900152 w 5108"/>
                <a:gd name="T83" fmla="*/ 714904 h 2419"/>
                <a:gd name="T84" fmla="*/ 1883369 w 5108"/>
                <a:gd name="T85" fmla="*/ 746262 h 2419"/>
                <a:gd name="T86" fmla="*/ 1856517 w 5108"/>
                <a:gd name="T87" fmla="*/ 769035 h 2419"/>
                <a:gd name="T88" fmla="*/ 1796846 w 5108"/>
                <a:gd name="T89" fmla="*/ 801514 h 2419"/>
                <a:gd name="T90" fmla="*/ 1698389 w 5108"/>
                <a:gd name="T91" fmla="*/ 842205 h 2419"/>
                <a:gd name="T92" fmla="*/ 1618206 w 5108"/>
                <a:gd name="T93" fmla="*/ 866098 h 2419"/>
                <a:gd name="T94" fmla="*/ 1543990 w 5108"/>
                <a:gd name="T95" fmla="*/ 882524 h 2419"/>
                <a:gd name="T96" fmla="*/ 1461196 w 5108"/>
                <a:gd name="T97" fmla="*/ 895216 h 2419"/>
                <a:gd name="T98" fmla="*/ 1369825 w 5108"/>
                <a:gd name="T99" fmla="*/ 902309 h 2419"/>
                <a:gd name="T100" fmla="*/ 1269503 w 5108"/>
                <a:gd name="T101" fmla="*/ 902309 h 2419"/>
                <a:gd name="T102" fmla="*/ 1160976 w 5108"/>
                <a:gd name="T103" fmla="*/ 894096 h 2419"/>
                <a:gd name="T104" fmla="*/ 1044617 w 5108"/>
                <a:gd name="T105" fmla="*/ 876177 h 2419"/>
                <a:gd name="T106" fmla="*/ 919681 w 5108"/>
                <a:gd name="T107" fmla="*/ 847058 h 2419"/>
                <a:gd name="T108" fmla="*/ 787659 w 5108"/>
                <a:gd name="T109" fmla="*/ 805620 h 2419"/>
                <a:gd name="T110" fmla="*/ 683607 w 5108"/>
                <a:gd name="T111" fmla="*/ 870577 h 2419"/>
                <a:gd name="T112" fmla="*/ 45499 w 5108"/>
                <a:gd name="T113" fmla="*/ 602908 h 2419"/>
                <a:gd name="T114" fmla="*/ 32073 w 5108"/>
                <a:gd name="T115" fmla="*/ 546911 h 2419"/>
                <a:gd name="T116" fmla="*/ 22750 w 5108"/>
                <a:gd name="T117" fmla="*/ 480087 h 2419"/>
                <a:gd name="T118" fmla="*/ 20139 w 5108"/>
                <a:gd name="T119" fmla="*/ 410650 h 2419"/>
                <a:gd name="T120" fmla="*/ 24241 w 5108"/>
                <a:gd name="T121" fmla="*/ 327026 h 2419"/>
                <a:gd name="T122" fmla="*/ 38040 w 5108"/>
                <a:gd name="T123" fmla="*/ 231084 h 2419"/>
                <a:gd name="T124" fmla="*/ 64146 w 5108"/>
                <a:gd name="T125" fmla="*/ 124315 h 24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108" h="2419">
                  <a:moveTo>
                    <a:pt x="196" y="256"/>
                  </a:moveTo>
                  <a:lnTo>
                    <a:pt x="196" y="256"/>
                  </a:lnTo>
                  <a:lnTo>
                    <a:pt x="207" y="266"/>
                  </a:lnTo>
                  <a:lnTo>
                    <a:pt x="239" y="293"/>
                  </a:lnTo>
                  <a:lnTo>
                    <a:pt x="263" y="311"/>
                  </a:lnTo>
                  <a:lnTo>
                    <a:pt x="291" y="332"/>
                  </a:lnTo>
                  <a:lnTo>
                    <a:pt x="324" y="355"/>
                  </a:lnTo>
                  <a:lnTo>
                    <a:pt x="362" y="378"/>
                  </a:lnTo>
                  <a:lnTo>
                    <a:pt x="403" y="404"/>
                  </a:lnTo>
                  <a:lnTo>
                    <a:pt x="447" y="429"/>
                  </a:lnTo>
                  <a:lnTo>
                    <a:pt x="496" y="455"/>
                  </a:lnTo>
                  <a:lnTo>
                    <a:pt x="548" y="479"/>
                  </a:lnTo>
                  <a:lnTo>
                    <a:pt x="605" y="503"/>
                  </a:lnTo>
                  <a:lnTo>
                    <a:pt x="633" y="514"/>
                  </a:lnTo>
                  <a:lnTo>
                    <a:pt x="663" y="525"/>
                  </a:lnTo>
                  <a:lnTo>
                    <a:pt x="692" y="534"/>
                  </a:lnTo>
                  <a:lnTo>
                    <a:pt x="724" y="544"/>
                  </a:lnTo>
                  <a:lnTo>
                    <a:pt x="756" y="553"/>
                  </a:lnTo>
                  <a:lnTo>
                    <a:pt x="788" y="561"/>
                  </a:lnTo>
                  <a:lnTo>
                    <a:pt x="821" y="567"/>
                  </a:lnTo>
                  <a:lnTo>
                    <a:pt x="855" y="573"/>
                  </a:lnTo>
                  <a:lnTo>
                    <a:pt x="889" y="579"/>
                  </a:lnTo>
                  <a:lnTo>
                    <a:pt x="923" y="583"/>
                  </a:lnTo>
                  <a:lnTo>
                    <a:pt x="959" y="587"/>
                  </a:lnTo>
                  <a:lnTo>
                    <a:pt x="994" y="588"/>
                  </a:lnTo>
                  <a:lnTo>
                    <a:pt x="1029" y="589"/>
                  </a:lnTo>
                  <a:lnTo>
                    <a:pt x="1066" y="588"/>
                  </a:lnTo>
                  <a:lnTo>
                    <a:pt x="1104" y="586"/>
                  </a:lnTo>
                  <a:lnTo>
                    <a:pt x="1141" y="582"/>
                  </a:lnTo>
                  <a:lnTo>
                    <a:pt x="1178" y="577"/>
                  </a:lnTo>
                  <a:lnTo>
                    <a:pt x="1216" y="571"/>
                  </a:lnTo>
                  <a:lnTo>
                    <a:pt x="1254" y="562"/>
                  </a:lnTo>
                  <a:lnTo>
                    <a:pt x="1293" y="553"/>
                  </a:lnTo>
                  <a:lnTo>
                    <a:pt x="1331" y="540"/>
                  </a:lnTo>
                  <a:lnTo>
                    <a:pt x="1370" y="527"/>
                  </a:lnTo>
                  <a:lnTo>
                    <a:pt x="1409" y="511"/>
                  </a:lnTo>
                  <a:lnTo>
                    <a:pt x="1449" y="494"/>
                  </a:lnTo>
                  <a:lnTo>
                    <a:pt x="1488" y="473"/>
                  </a:lnTo>
                  <a:lnTo>
                    <a:pt x="1528" y="453"/>
                  </a:lnTo>
                  <a:lnTo>
                    <a:pt x="1568" y="428"/>
                  </a:lnTo>
                  <a:lnTo>
                    <a:pt x="1608" y="401"/>
                  </a:lnTo>
                  <a:lnTo>
                    <a:pt x="1647" y="373"/>
                  </a:lnTo>
                  <a:lnTo>
                    <a:pt x="1687" y="343"/>
                  </a:lnTo>
                  <a:lnTo>
                    <a:pt x="1727" y="308"/>
                  </a:lnTo>
                  <a:lnTo>
                    <a:pt x="1767" y="273"/>
                  </a:lnTo>
                  <a:lnTo>
                    <a:pt x="1807" y="234"/>
                  </a:lnTo>
                  <a:lnTo>
                    <a:pt x="1846" y="193"/>
                  </a:lnTo>
                  <a:lnTo>
                    <a:pt x="1885" y="149"/>
                  </a:lnTo>
                  <a:lnTo>
                    <a:pt x="1926" y="102"/>
                  </a:lnTo>
                  <a:lnTo>
                    <a:pt x="1965" y="52"/>
                  </a:lnTo>
                  <a:lnTo>
                    <a:pt x="2004" y="0"/>
                  </a:lnTo>
                  <a:lnTo>
                    <a:pt x="2006" y="9"/>
                  </a:lnTo>
                  <a:lnTo>
                    <a:pt x="2010" y="20"/>
                  </a:lnTo>
                  <a:lnTo>
                    <a:pt x="2015" y="33"/>
                  </a:lnTo>
                  <a:lnTo>
                    <a:pt x="2022" y="46"/>
                  </a:lnTo>
                  <a:lnTo>
                    <a:pt x="2031" y="61"/>
                  </a:lnTo>
                  <a:lnTo>
                    <a:pt x="2042" y="74"/>
                  </a:lnTo>
                  <a:lnTo>
                    <a:pt x="2048" y="81"/>
                  </a:lnTo>
                  <a:lnTo>
                    <a:pt x="2055" y="86"/>
                  </a:lnTo>
                  <a:lnTo>
                    <a:pt x="2064" y="91"/>
                  </a:lnTo>
                  <a:lnTo>
                    <a:pt x="2072" y="96"/>
                  </a:lnTo>
                  <a:lnTo>
                    <a:pt x="2081" y="100"/>
                  </a:lnTo>
                  <a:lnTo>
                    <a:pt x="2090" y="101"/>
                  </a:lnTo>
                  <a:lnTo>
                    <a:pt x="2101" y="102"/>
                  </a:lnTo>
                  <a:lnTo>
                    <a:pt x="2112" y="102"/>
                  </a:lnTo>
                  <a:lnTo>
                    <a:pt x="2125" y="101"/>
                  </a:lnTo>
                  <a:lnTo>
                    <a:pt x="2137" y="97"/>
                  </a:lnTo>
                  <a:lnTo>
                    <a:pt x="2151" y="92"/>
                  </a:lnTo>
                  <a:lnTo>
                    <a:pt x="2166" y="86"/>
                  </a:lnTo>
                  <a:lnTo>
                    <a:pt x="2181" y="77"/>
                  </a:lnTo>
                  <a:lnTo>
                    <a:pt x="2198" y="67"/>
                  </a:lnTo>
                  <a:lnTo>
                    <a:pt x="2215" y="53"/>
                  </a:lnTo>
                  <a:lnTo>
                    <a:pt x="2233" y="39"/>
                  </a:lnTo>
                  <a:lnTo>
                    <a:pt x="2252" y="20"/>
                  </a:lnTo>
                  <a:lnTo>
                    <a:pt x="2272" y="0"/>
                  </a:lnTo>
                  <a:lnTo>
                    <a:pt x="3273" y="846"/>
                  </a:lnTo>
                  <a:lnTo>
                    <a:pt x="3273" y="1051"/>
                  </a:lnTo>
                  <a:lnTo>
                    <a:pt x="3303" y="1065"/>
                  </a:lnTo>
                  <a:lnTo>
                    <a:pt x="3337" y="1082"/>
                  </a:lnTo>
                  <a:lnTo>
                    <a:pt x="3385" y="1102"/>
                  </a:lnTo>
                  <a:lnTo>
                    <a:pt x="3443" y="1125"/>
                  </a:lnTo>
                  <a:lnTo>
                    <a:pt x="3477" y="1137"/>
                  </a:lnTo>
                  <a:lnTo>
                    <a:pt x="3513" y="1150"/>
                  </a:lnTo>
                  <a:lnTo>
                    <a:pt x="3552" y="1162"/>
                  </a:lnTo>
                  <a:lnTo>
                    <a:pt x="3593" y="1173"/>
                  </a:lnTo>
                  <a:lnTo>
                    <a:pt x="3637" y="1184"/>
                  </a:lnTo>
                  <a:lnTo>
                    <a:pt x="3682" y="1195"/>
                  </a:lnTo>
                  <a:lnTo>
                    <a:pt x="3731" y="1205"/>
                  </a:lnTo>
                  <a:lnTo>
                    <a:pt x="3781" y="1213"/>
                  </a:lnTo>
                  <a:lnTo>
                    <a:pt x="3833" y="1220"/>
                  </a:lnTo>
                  <a:lnTo>
                    <a:pt x="3886" y="1228"/>
                  </a:lnTo>
                  <a:lnTo>
                    <a:pt x="3942" y="1231"/>
                  </a:lnTo>
                  <a:lnTo>
                    <a:pt x="4000" y="1235"/>
                  </a:lnTo>
                  <a:lnTo>
                    <a:pt x="4058" y="1236"/>
                  </a:lnTo>
                  <a:lnTo>
                    <a:pt x="4118" y="1235"/>
                  </a:lnTo>
                  <a:lnTo>
                    <a:pt x="4181" y="1231"/>
                  </a:lnTo>
                  <a:lnTo>
                    <a:pt x="4243" y="1225"/>
                  </a:lnTo>
                  <a:lnTo>
                    <a:pt x="4308" y="1217"/>
                  </a:lnTo>
                  <a:lnTo>
                    <a:pt x="4372" y="1206"/>
                  </a:lnTo>
                  <a:lnTo>
                    <a:pt x="4438" y="1191"/>
                  </a:lnTo>
                  <a:lnTo>
                    <a:pt x="4472" y="1183"/>
                  </a:lnTo>
                  <a:lnTo>
                    <a:pt x="4505" y="1173"/>
                  </a:lnTo>
                  <a:lnTo>
                    <a:pt x="4540" y="1163"/>
                  </a:lnTo>
                  <a:lnTo>
                    <a:pt x="4574" y="1152"/>
                  </a:lnTo>
                  <a:lnTo>
                    <a:pt x="4608" y="1140"/>
                  </a:lnTo>
                  <a:lnTo>
                    <a:pt x="4642" y="1128"/>
                  </a:lnTo>
                  <a:lnTo>
                    <a:pt x="4648" y="1128"/>
                  </a:lnTo>
                  <a:lnTo>
                    <a:pt x="4664" y="1126"/>
                  </a:lnTo>
                  <a:lnTo>
                    <a:pt x="4690" y="1128"/>
                  </a:lnTo>
                  <a:lnTo>
                    <a:pt x="4723" y="1131"/>
                  </a:lnTo>
                  <a:lnTo>
                    <a:pt x="4741" y="1134"/>
                  </a:lnTo>
                  <a:lnTo>
                    <a:pt x="4760" y="1137"/>
                  </a:lnTo>
                  <a:lnTo>
                    <a:pt x="4780" y="1142"/>
                  </a:lnTo>
                  <a:lnTo>
                    <a:pt x="4802" y="1150"/>
                  </a:lnTo>
                  <a:lnTo>
                    <a:pt x="4823" y="1157"/>
                  </a:lnTo>
                  <a:lnTo>
                    <a:pt x="4844" y="1167"/>
                  </a:lnTo>
                  <a:lnTo>
                    <a:pt x="4865" y="1179"/>
                  </a:lnTo>
                  <a:lnTo>
                    <a:pt x="4886" y="1191"/>
                  </a:lnTo>
                  <a:lnTo>
                    <a:pt x="4906" y="1207"/>
                  </a:lnTo>
                  <a:lnTo>
                    <a:pt x="4925" y="1225"/>
                  </a:lnTo>
                  <a:lnTo>
                    <a:pt x="4944" y="1245"/>
                  </a:lnTo>
                  <a:lnTo>
                    <a:pt x="4962" y="1268"/>
                  </a:lnTo>
                  <a:lnTo>
                    <a:pt x="4977" y="1294"/>
                  </a:lnTo>
                  <a:lnTo>
                    <a:pt x="4984" y="1307"/>
                  </a:lnTo>
                  <a:lnTo>
                    <a:pt x="4991" y="1322"/>
                  </a:lnTo>
                  <a:lnTo>
                    <a:pt x="4997" y="1336"/>
                  </a:lnTo>
                  <a:lnTo>
                    <a:pt x="5003" y="1352"/>
                  </a:lnTo>
                  <a:lnTo>
                    <a:pt x="5008" y="1369"/>
                  </a:lnTo>
                  <a:lnTo>
                    <a:pt x="5013" y="1388"/>
                  </a:lnTo>
                  <a:lnTo>
                    <a:pt x="5017" y="1406"/>
                  </a:lnTo>
                  <a:lnTo>
                    <a:pt x="5021" y="1424"/>
                  </a:lnTo>
                  <a:lnTo>
                    <a:pt x="5023" y="1445"/>
                  </a:lnTo>
                  <a:lnTo>
                    <a:pt x="5024" y="1466"/>
                  </a:lnTo>
                  <a:lnTo>
                    <a:pt x="5025" y="1488"/>
                  </a:lnTo>
                  <a:lnTo>
                    <a:pt x="5027" y="1511"/>
                  </a:lnTo>
                  <a:lnTo>
                    <a:pt x="5027" y="1534"/>
                  </a:lnTo>
                  <a:lnTo>
                    <a:pt x="5025" y="1560"/>
                  </a:lnTo>
                  <a:lnTo>
                    <a:pt x="5023" y="1585"/>
                  </a:lnTo>
                  <a:lnTo>
                    <a:pt x="5021" y="1612"/>
                  </a:lnTo>
                  <a:lnTo>
                    <a:pt x="5017" y="1639"/>
                  </a:lnTo>
                  <a:lnTo>
                    <a:pt x="5012" y="1668"/>
                  </a:lnTo>
                  <a:lnTo>
                    <a:pt x="5007" y="1698"/>
                  </a:lnTo>
                  <a:lnTo>
                    <a:pt x="5000" y="1728"/>
                  </a:lnTo>
                  <a:lnTo>
                    <a:pt x="4992" y="1761"/>
                  </a:lnTo>
                  <a:lnTo>
                    <a:pt x="4984" y="1794"/>
                  </a:lnTo>
                  <a:lnTo>
                    <a:pt x="4994" y="1792"/>
                  </a:lnTo>
                  <a:lnTo>
                    <a:pt x="5005" y="1790"/>
                  </a:lnTo>
                  <a:lnTo>
                    <a:pt x="5019" y="1790"/>
                  </a:lnTo>
                  <a:lnTo>
                    <a:pt x="5034" y="1790"/>
                  </a:lnTo>
                  <a:lnTo>
                    <a:pt x="5051" y="1793"/>
                  </a:lnTo>
                  <a:lnTo>
                    <a:pt x="5067" y="1797"/>
                  </a:lnTo>
                  <a:lnTo>
                    <a:pt x="5074" y="1800"/>
                  </a:lnTo>
                  <a:lnTo>
                    <a:pt x="5082" y="1804"/>
                  </a:lnTo>
                  <a:lnTo>
                    <a:pt x="5088" y="1808"/>
                  </a:lnTo>
                  <a:lnTo>
                    <a:pt x="5094" y="1814"/>
                  </a:lnTo>
                  <a:lnTo>
                    <a:pt x="5099" y="1820"/>
                  </a:lnTo>
                  <a:lnTo>
                    <a:pt x="5104" y="1827"/>
                  </a:lnTo>
                  <a:lnTo>
                    <a:pt x="5106" y="1837"/>
                  </a:lnTo>
                  <a:lnTo>
                    <a:pt x="5108" y="1847"/>
                  </a:lnTo>
                  <a:lnTo>
                    <a:pt x="5108" y="1858"/>
                  </a:lnTo>
                  <a:lnTo>
                    <a:pt x="5107" y="1870"/>
                  </a:lnTo>
                  <a:lnTo>
                    <a:pt x="5105" y="1883"/>
                  </a:lnTo>
                  <a:lnTo>
                    <a:pt x="5101" y="1899"/>
                  </a:lnTo>
                  <a:lnTo>
                    <a:pt x="5095" y="1915"/>
                  </a:lnTo>
                  <a:lnTo>
                    <a:pt x="5086" y="1933"/>
                  </a:lnTo>
                  <a:lnTo>
                    <a:pt x="5077" y="1954"/>
                  </a:lnTo>
                  <a:lnTo>
                    <a:pt x="5064" y="1976"/>
                  </a:lnTo>
                  <a:lnTo>
                    <a:pt x="5050" y="1999"/>
                  </a:lnTo>
                  <a:lnTo>
                    <a:pt x="5033" y="2025"/>
                  </a:lnTo>
                  <a:lnTo>
                    <a:pt x="5019" y="2035"/>
                  </a:lnTo>
                  <a:lnTo>
                    <a:pt x="4978" y="2060"/>
                  </a:lnTo>
                  <a:lnTo>
                    <a:pt x="4949" y="2079"/>
                  </a:lnTo>
                  <a:lnTo>
                    <a:pt x="4911" y="2099"/>
                  </a:lnTo>
                  <a:lnTo>
                    <a:pt x="4868" y="2123"/>
                  </a:lnTo>
                  <a:lnTo>
                    <a:pt x="4818" y="2147"/>
                  </a:lnTo>
                  <a:lnTo>
                    <a:pt x="4762" y="2174"/>
                  </a:lnTo>
                  <a:lnTo>
                    <a:pt x="4698" y="2201"/>
                  </a:lnTo>
                  <a:lnTo>
                    <a:pt x="4630" y="2229"/>
                  </a:lnTo>
                  <a:lnTo>
                    <a:pt x="4554" y="2256"/>
                  </a:lnTo>
                  <a:lnTo>
                    <a:pt x="4474" y="2282"/>
                  </a:lnTo>
                  <a:lnTo>
                    <a:pt x="4431" y="2296"/>
                  </a:lnTo>
                  <a:lnTo>
                    <a:pt x="4386" y="2308"/>
                  </a:lnTo>
                  <a:lnTo>
                    <a:pt x="4339" y="2320"/>
                  </a:lnTo>
                  <a:lnTo>
                    <a:pt x="4293" y="2332"/>
                  </a:lnTo>
                  <a:lnTo>
                    <a:pt x="4243" y="2343"/>
                  </a:lnTo>
                  <a:lnTo>
                    <a:pt x="4193" y="2354"/>
                  </a:lnTo>
                  <a:lnTo>
                    <a:pt x="4140" y="2364"/>
                  </a:lnTo>
                  <a:lnTo>
                    <a:pt x="4088" y="2374"/>
                  </a:lnTo>
                  <a:lnTo>
                    <a:pt x="4033" y="2383"/>
                  </a:lnTo>
                  <a:lnTo>
                    <a:pt x="3977" y="2391"/>
                  </a:lnTo>
                  <a:lnTo>
                    <a:pt x="3918" y="2398"/>
                  </a:lnTo>
                  <a:lnTo>
                    <a:pt x="3859" y="2405"/>
                  </a:lnTo>
                  <a:lnTo>
                    <a:pt x="3798" y="2409"/>
                  </a:lnTo>
                  <a:lnTo>
                    <a:pt x="3736" y="2414"/>
                  </a:lnTo>
                  <a:lnTo>
                    <a:pt x="3673" y="2417"/>
                  </a:lnTo>
                  <a:lnTo>
                    <a:pt x="3608" y="2419"/>
                  </a:lnTo>
                  <a:lnTo>
                    <a:pt x="3541" y="2419"/>
                  </a:lnTo>
                  <a:lnTo>
                    <a:pt x="3474" y="2419"/>
                  </a:lnTo>
                  <a:lnTo>
                    <a:pt x="3404" y="2417"/>
                  </a:lnTo>
                  <a:lnTo>
                    <a:pt x="3333" y="2414"/>
                  </a:lnTo>
                  <a:lnTo>
                    <a:pt x="3261" y="2409"/>
                  </a:lnTo>
                  <a:lnTo>
                    <a:pt x="3188" y="2403"/>
                  </a:lnTo>
                  <a:lnTo>
                    <a:pt x="3113" y="2395"/>
                  </a:lnTo>
                  <a:lnTo>
                    <a:pt x="3037" y="2386"/>
                  </a:lnTo>
                  <a:lnTo>
                    <a:pt x="2960" y="2375"/>
                  </a:lnTo>
                  <a:lnTo>
                    <a:pt x="2880" y="2362"/>
                  </a:lnTo>
                  <a:lnTo>
                    <a:pt x="2801" y="2347"/>
                  </a:lnTo>
                  <a:lnTo>
                    <a:pt x="2719" y="2331"/>
                  </a:lnTo>
                  <a:lnTo>
                    <a:pt x="2636" y="2312"/>
                  </a:lnTo>
                  <a:lnTo>
                    <a:pt x="2552" y="2292"/>
                  </a:lnTo>
                  <a:lnTo>
                    <a:pt x="2466" y="2269"/>
                  </a:lnTo>
                  <a:lnTo>
                    <a:pt x="2380" y="2245"/>
                  </a:lnTo>
                  <a:lnTo>
                    <a:pt x="2292" y="2218"/>
                  </a:lnTo>
                  <a:lnTo>
                    <a:pt x="2203" y="2190"/>
                  </a:lnTo>
                  <a:lnTo>
                    <a:pt x="2112" y="2158"/>
                  </a:lnTo>
                  <a:lnTo>
                    <a:pt x="2020" y="2125"/>
                  </a:lnTo>
                  <a:lnTo>
                    <a:pt x="1927" y="2088"/>
                  </a:lnTo>
                  <a:lnTo>
                    <a:pt x="1833" y="2050"/>
                  </a:lnTo>
                  <a:lnTo>
                    <a:pt x="1833" y="2332"/>
                  </a:lnTo>
                  <a:lnTo>
                    <a:pt x="25" y="2307"/>
                  </a:lnTo>
                  <a:lnTo>
                    <a:pt x="0" y="1640"/>
                  </a:lnTo>
                  <a:lnTo>
                    <a:pt x="122" y="1615"/>
                  </a:lnTo>
                  <a:lnTo>
                    <a:pt x="115" y="1590"/>
                  </a:lnTo>
                  <a:lnTo>
                    <a:pt x="106" y="1560"/>
                  </a:lnTo>
                  <a:lnTo>
                    <a:pt x="95" y="1517"/>
                  </a:lnTo>
                  <a:lnTo>
                    <a:pt x="86" y="1465"/>
                  </a:lnTo>
                  <a:lnTo>
                    <a:pt x="75" y="1401"/>
                  </a:lnTo>
                  <a:lnTo>
                    <a:pt x="70" y="1366"/>
                  </a:lnTo>
                  <a:lnTo>
                    <a:pt x="65" y="1327"/>
                  </a:lnTo>
                  <a:lnTo>
                    <a:pt x="61" y="1286"/>
                  </a:lnTo>
                  <a:lnTo>
                    <a:pt x="59" y="1242"/>
                  </a:lnTo>
                  <a:lnTo>
                    <a:pt x="56" y="1197"/>
                  </a:lnTo>
                  <a:lnTo>
                    <a:pt x="54" y="1150"/>
                  </a:lnTo>
                  <a:lnTo>
                    <a:pt x="54" y="1100"/>
                  </a:lnTo>
                  <a:lnTo>
                    <a:pt x="54" y="1046"/>
                  </a:lnTo>
                  <a:lnTo>
                    <a:pt x="56" y="992"/>
                  </a:lnTo>
                  <a:lnTo>
                    <a:pt x="60" y="935"/>
                  </a:lnTo>
                  <a:lnTo>
                    <a:pt x="65" y="876"/>
                  </a:lnTo>
                  <a:lnTo>
                    <a:pt x="71" y="815"/>
                  </a:lnTo>
                  <a:lnTo>
                    <a:pt x="80" y="752"/>
                  </a:lnTo>
                  <a:lnTo>
                    <a:pt x="89" y="686"/>
                  </a:lnTo>
                  <a:lnTo>
                    <a:pt x="102" y="619"/>
                  </a:lnTo>
                  <a:lnTo>
                    <a:pt x="115" y="550"/>
                  </a:lnTo>
                  <a:lnTo>
                    <a:pt x="132" y="479"/>
                  </a:lnTo>
                  <a:lnTo>
                    <a:pt x="150" y="407"/>
                  </a:lnTo>
                  <a:lnTo>
                    <a:pt x="172" y="333"/>
                  </a:lnTo>
                  <a:lnTo>
                    <a:pt x="196" y="256"/>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3" name="组合 32"/>
          <p:cNvGrpSpPr/>
          <p:nvPr/>
        </p:nvGrpSpPr>
        <p:grpSpPr>
          <a:xfrm>
            <a:off x="9802071" y="5543550"/>
            <a:ext cx="470450" cy="470450"/>
            <a:chOff x="9860371" y="4959350"/>
            <a:chExt cx="578485" cy="578485"/>
          </a:xfrm>
        </p:grpSpPr>
        <p:sp>
          <p:nvSpPr>
            <p:cNvPr id="22" name="椭圆 21"/>
            <p:cNvSpPr/>
            <p:nvPr/>
          </p:nvSpPr>
          <p:spPr>
            <a:xfrm>
              <a:off x="9860371"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p:nvPr/>
          </p:nvSpPr>
          <p:spPr bwMode="auto">
            <a:xfrm>
              <a:off x="9975177" y="5103519"/>
              <a:ext cx="348872" cy="290145"/>
            </a:xfrm>
            <a:custGeom>
              <a:avLst/>
              <a:gdLst>
                <a:gd name="T0" fmla="*/ 1885529 w 1553210"/>
                <a:gd name="T1" fmla="*/ 1192428 h 1292344"/>
                <a:gd name="T2" fmla="*/ 1899938 w 1553210"/>
                <a:gd name="T3" fmla="*/ 1260922 h 1292344"/>
                <a:gd name="T4" fmla="*/ 1878520 w 1553210"/>
                <a:gd name="T5" fmla="*/ 1297115 h 1292344"/>
                <a:gd name="T6" fmla="*/ 1839969 w 1553210"/>
                <a:gd name="T7" fmla="*/ 1323579 h 1292344"/>
                <a:gd name="T8" fmla="*/ 1787398 w 1553210"/>
                <a:gd name="T9" fmla="*/ 1332920 h 1292344"/>
                <a:gd name="T10" fmla="*/ 1686541 w 1553210"/>
                <a:gd name="T11" fmla="*/ 1306067 h 1292344"/>
                <a:gd name="T12" fmla="*/ 1589967 w 1553210"/>
                <a:gd name="T13" fmla="*/ 1233680 h 1292344"/>
                <a:gd name="T14" fmla="*/ 1695108 w 1553210"/>
                <a:gd name="T15" fmla="*/ 1193595 h 1292344"/>
                <a:gd name="T16" fmla="*/ 1826729 w 1553210"/>
                <a:gd name="T17" fmla="*/ 1104475 h 1292344"/>
                <a:gd name="T18" fmla="*/ 1723534 w 1553210"/>
                <a:gd name="T19" fmla="*/ 1097080 h 1292344"/>
                <a:gd name="T20" fmla="*/ 1613720 w 1553210"/>
                <a:gd name="T21" fmla="*/ 1117706 h 1292344"/>
                <a:gd name="T22" fmla="*/ 1530776 w 1553210"/>
                <a:gd name="T23" fmla="*/ 1160126 h 1292344"/>
                <a:gd name="T24" fmla="*/ 1414342 w 1553210"/>
                <a:gd name="T25" fmla="*/ 1262479 h 1292344"/>
                <a:gd name="T26" fmla="*/ 1247285 w 1553210"/>
                <a:gd name="T27" fmla="*/ 1461347 h 1292344"/>
                <a:gd name="T28" fmla="*/ 1144480 w 1553210"/>
                <a:gd name="T29" fmla="*/ 1549689 h 1292344"/>
                <a:gd name="T30" fmla="*/ 1072439 w 1553210"/>
                <a:gd name="T31" fmla="*/ 1579266 h 1292344"/>
                <a:gd name="T32" fmla="*/ 967688 w 1553210"/>
                <a:gd name="T33" fmla="*/ 1579655 h 1292344"/>
                <a:gd name="T34" fmla="*/ 847749 w 1553210"/>
                <a:gd name="T35" fmla="*/ 1530619 h 1292344"/>
                <a:gd name="T36" fmla="*/ 688479 w 1553210"/>
                <a:gd name="T37" fmla="*/ 1414645 h 1292344"/>
                <a:gd name="T38" fmla="*/ 345018 w 1553210"/>
                <a:gd name="T39" fmla="*/ 266195 h 1292344"/>
                <a:gd name="T40" fmla="*/ 306077 w 1553210"/>
                <a:gd name="T41" fmla="*/ 401239 h 1292344"/>
                <a:gd name="T42" fmla="*/ 292058 w 1553210"/>
                <a:gd name="T43" fmla="*/ 559632 h 1292344"/>
                <a:gd name="T44" fmla="*/ 324380 w 1553210"/>
                <a:gd name="T45" fmla="*/ 835556 h 1292344"/>
                <a:gd name="T46" fmla="*/ 13240 w 1553210"/>
                <a:gd name="T47" fmla="*/ 955032 h 1292344"/>
                <a:gd name="T48" fmla="*/ 0 w 1553210"/>
                <a:gd name="T49" fmla="*/ 844506 h 1292344"/>
                <a:gd name="T50" fmla="*/ 6621 w 1553210"/>
                <a:gd name="T51" fmla="*/ 735149 h 1292344"/>
                <a:gd name="T52" fmla="*/ 31932 w 1553210"/>
                <a:gd name="T53" fmla="*/ 628904 h 1292344"/>
                <a:gd name="T54" fmla="*/ 75157 w 1553210"/>
                <a:gd name="T55" fmla="*/ 528109 h 1292344"/>
                <a:gd name="T56" fmla="*/ 179129 w 1553210"/>
                <a:gd name="T57" fmla="*/ 380223 h 1292344"/>
                <a:gd name="T58" fmla="*/ 285828 w 1553210"/>
                <a:gd name="T59" fmla="*/ 283707 h 1292344"/>
                <a:gd name="T60" fmla="*/ 625395 w 1553210"/>
                <a:gd name="T61" fmla="*/ 146330 h 1292344"/>
                <a:gd name="T62" fmla="*/ 696267 w 1553210"/>
                <a:gd name="T63" fmla="*/ 160340 h 1292344"/>
                <a:gd name="T64" fmla="*/ 768309 w 1553210"/>
                <a:gd name="T65" fmla="*/ 198478 h 1292344"/>
                <a:gd name="T66" fmla="*/ 891363 w 1553210"/>
                <a:gd name="T67" fmla="*/ 314453 h 1292344"/>
                <a:gd name="T68" fmla="*/ 1013638 w 1553210"/>
                <a:gd name="T69" fmla="*/ 511374 h 1292344"/>
                <a:gd name="T70" fmla="*/ 496110 w 1553210"/>
                <a:gd name="T71" fmla="*/ 1099804 h 1292344"/>
                <a:gd name="T72" fmla="*/ 390580 w 1553210"/>
                <a:gd name="T73" fmla="*/ 654980 h 1292344"/>
                <a:gd name="T74" fmla="*/ 398368 w 1553210"/>
                <a:gd name="T75" fmla="*/ 418751 h 1292344"/>
                <a:gd name="T76" fmla="*/ 444319 w 1553210"/>
                <a:gd name="T77" fmla="*/ 273978 h 1292344"/>
                <a:gd name="T78" fmla="*/ 486375 w 1553210"/>
                <a:gd name="T79" fmla="*/ 210543 h 1292344"/>
                <a:gd name="T80" fmla="*/ 538166 w 1553210"/>
                <a:gd name="T81" fmla="*/ 168513 h 1292344"/>
                <a:gd name="T82" fmla="*/ 599693 w 1553210"/>
                <a:gd name="T83" fmla="*/ 147887 h 1292344"/>
                <a:gd name="T84" fmla="*/ 965351 w 1553210"/>
                <a:gd name="T85" fmla="*/ 160729 h 1292344"/>
                <a:gd name="T86" fmla="*/ 1142923 w 1553210"/>
                <a:gd name="T87" fmla="*/ 240509 h 1292344"/>
                <a:gd name="T88" fmla="*/ 1288173 w 1553210"/>
                <a:gd name="T89" fmla="*/ 364267 h 1292344"/>
                <a:gd name="T90" fmla="*/ 1389419 w 1553210"/>
                <a:gd name="T91" fmla="*/ 526162 h 1292344"/>
                <a:gd name="T92" fmla="*/ 1158888 w 1553210"/>
                <a:gd name="T93" fmla="*/ 623067 h 1292344"/>
                <a:gd name="T94" fmla="*/ 1093078 w 1553210"/>
                <a:gd name="T95" fmla="*/ 459225 h 1292344"/>
                <a:gd name="T96" fmla="*/ 1011691 w 1553210"/>
                <a:gd name="T97" fmla="*/ 317177 h 1292344"/>
                <a:gd name="T98" fmla="*/ 918622 w 1553210"/>
                <a:gd name="T99" fmla="*/ 202371 h 1292344"/>
                <a:gd name="T100" fmla="*/ 598136 w 1553210"/>
                <a:gd name="T101" fmla="*/ 390 h 1292344"/>
                <a:gd name="T102" fmla="*/ 620333 w 1553210"/>
                <a:gd name="T103" fmla="*/ 10897 h 1292344"/>
                <a:gd name="T104" fmla="*/ 628510 w 1553210"/>
                <a:gd name="T105" fmla="*/ 35415 h 1292344"/>
                <a:gd name="T106" fmla="*/ 617606 w 1553210"/>
                <a:gd name="T107" fmla="*/ 57988 h 1292344"/>
                <a:gd name="T108" fmla="*/ 478587 w 1553210"/>
                <a:gd name="T109" fmla="*/ 93013 h 1292344"/>
                <a:gd name="T110" fmla="*/ 447044 w 1553210"/>
                <a:gd name="T111" fmla="*/ 67717 h 1292344"/>
                <a:gd name="T112" fmla="*/ 450549 w 1553210"/>
                <a:gd name="T113" fmla="*/ 43198 h 1292344"/>
                <a:gd name="T114" fmla="*/ 471578 w 1553210"/>
                <a:gd name="T115" fmla="*/ 28410 h 12923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53210" h="1292344">
                  <a:moveTo>
                    <a:pt x="1460500" y="965052"/>
                  </a:moveTo>
                  <a:lnTo>
                    <a:pt x="1476375" y="965052"/>
                  </a:lnTo>
                  <a:lnTo>
                    <a:pt x="1492568" y="965687"/>
                  </a:lnTo>
                  <a:lnTo>
                    <a:pt x="1508125" y="967274"/>
                  </a:lnTo>
                  <a:lnTo>
                    <a:pt x="1515428" y="968227"/>
                  </a:lnTo>
                  <a:lnTo>
                    <a:pt x="1523048" y="969496"/>
                  </a:lnTo>
                  <a:lnTo>
                    <a:pt x="1530033" y="970766"/>
                  </a:lnTo>
                  <a:lnTo>
                    <a:pt x="1537335" y="972671"/>
                  </a:lnTo>
                  <a:lnTo>
                    <a:pt x="1544003" y="974576"/>
                  </a:lnTo>
                  <a:lnTo>
                    <a:pt x="1550353" y="976798"/>
                  </a:lnTo>
                  <a:lnTo>
                    <a:pt x="1552258" y="985369"/>
                  </a:lnTo>
                  <a:lnTo>
                    <a:pt x="1553210" y="994258"/>
                  </a:lnTo>
                  <a:lnTo>
                    <a:pt x="1553210" y="1003146"/>
                  </a:lnTo>
                  <a:lnTo>
                    <a:pt x="1552893" y="1011717"/>
                  </a:lnTo>
                  <a:lnTo>
                    <a:pt x="1551305" y="1020289"/>
                  </a:lnTo>
                  <a:lnTo>
                    <a:pt x="1549083" y="1028542"/>
                  </a:lnTo>
                  <a:lnTo>
                    <a:pt x="1547813" y="1032669"/>
                  </a:lnTo>
                  <a:lnTo>
                    <a:pt x="1545908" y="1036479"/>
                  </a:lnTo>
                  <a:lnTo>
                    <a:pt x="1544003" y="1040605"/>
                  </a:lnTo>
                  <a:lnTo>
                    <a:pt x="1542098" y="1044415"/>
                  </a:lnTo>
                  <a:lnTo>
                    <a:pt x="1539875" y="1047907"/>
                  </a:lnTo>
                  <a:lnTo>
                    <a:pt x="1537335" y="1051399"/>
                  </a:lnTo>
                  <a:lnTo>
                    <a:pt x="1534478" y="1055208"/>
                  </a:lnTo>
                  <a:lnTo>
                    <a:pt x="1531620" y="1058065"/>
                  </a:lnTo>
                  <a:lnTo>
                    <a:pt x="1528128" y="1061557"/>
                  </a:lnTo>
                  <a:lnTo>
                    <a:pt x="1524953" y="1064414"/>
                  </a:lnTo>
                  <a:lnTo>
                    <a:pt x="1521460" y="1067589"/>
                  </a:lnTo>
                  <a:lnTo>
                    <a:pt x="1517333" y="1070128"/>
                  </a:lnTo>
                  <a:lnTo>
                    <a:pt x="1513523" y="1072668"/>
                  </a:lnTo>
                  <a:lnTo>
                    <a:pt x="1509078" y="1075525"/>
                  </a:lnTo>
                  <a:lnTo>
                    <a:pt x="1504633" y="1077747"/>
                  </a:lnTo>
                  <a:lnTo>
                    <a:pt x="1500188" y="1079652"/>
                  </a:lnTo>
                  <a:lnTo>
                    <a:pt x="1495108" y="1081239"/>
                  </a:lnTo>
                  <a:lnTo>
                    <a:pt x="1490028" y="1082826"/>
                  </a:lnTo>
                  <a:lnTo>
                    <a:pt x="1484313" y="1084414"/>
                  </a:lnTo>
                  <a:lnTo>
                    <a:pt x="1478915" y="1085366"/>
                  </a:lnTo>
                  <a:lnTo>
                    <a:pt x="1473518" y="1086318"/>
                  </a:lnTo>
                  <a:lnTo>
                    <a:pt x="1468120" y="1086953"/>
                  </a:lnTo>
                  <a:lnTo>
                    <a:pt x="1463040" y="1086953"/>
                  </a:lnTo>
                  <a:lnTo>
                    <a:pt x="1457325" y="1087271"/>
                  </a:lnTo>
                  <a:lnTo>
                    <a:pt x="1452245" y="1086953"/>
                  </a:lnTo>
                  <a:lnTo>
                    <a:pt x="1446530" y="1086636"/>
                  </a:lnTo>
                  <a:lnTo>
                    <a:pt x="1434783" y="1085049"/>
                  </a:lnTo>
                  <a:lnTo>
                    <a:pt x="1423353" y="1082509"/>
                  </a:lnTo>
                  <a:lnTo>
                    <a:pt x="1411605" y="1079652"/>
                  </a:lnTo>
                  <a:lnTo>
                    <a:pt x="1399858" y="1075525"/>
                  </a:lnTo>
                  <a:lnTo>
                    <a:pt x="1387475" y="1070446"/>
                  </a:lnTo>
                  <a:lnTo>
                    <a:pt x="1375093" y="1065367"/>
                  </a:lnTo>
                  <a:lnTo>
                    <a:pt x="1362710" y="1059335"/>
                  </a:lnTo>
                  <a:lnTo>
                    <a:pt x="1350328" y="1052669"/>
                  </a:lnTo>
                  <a:lnTo>
                    <a:pt x="1337945" y="1045367"/>
                  </a:lnTo>
                  <a:lnTo>
                    <a:pt x="1325245" y="1037431"/>
                  </a:lnTo>
                  <a:lnTo>
                    <a:pt x="1312545" y="1029812"/>
                  </a:lnTo>
                  <a:lnTo>
                    <a:pt x="1300163" y="1021241"/>
                  </a:lnTo>
                  <a:lnTo>
                    <a:pt x="1287780" y="1012035"/>
                  </a:lnTo>
                  <a:lnTo>
                    <a:pt x="1296353" y="1006321"/>
                  </a:lnTo>
                  <a:lnTo>
                    <a:pt x="1304925" y="1001241"/>
                  </a:lnTo>
                  <a:lnTo>
                    <a:pt x="1313498" y="996480"/>
                  </a:lnTo>
                  <a:lnTo>
                    <a:pt x="1322388" y="991400"/>
                  </a:lnTo>
                  <a:lnTo>
                    <a:pt x="1331913" y="987591"/>
                  </a:lnTo>
                  <a:lnTo>
                    <a:pt x="1342708" y="983782"/>
                  </a:lnTo>
                  <a:lnTo>
                    <a:pt x="1354773" y="980290"/>
                  </a:lnTo>
                  <a:lnTo>
                    <a:pt x="1367790" y="976798"/>
                  </a:lnTo>
                  <a:lnTo>
                    <a:pt x="1382078" y="973623"/>
                  </a:lnTo>
                  <a:lnTo>
                    <a:pt x="1396683" y="970766"/>
                  </a:lnTo>
                  <a:lnTo>
                    <a:pt x="1412558" y="968544"/>
                  </a:lnTo>
                  <a:lnTo>
                    <a:pt x="1428115" y="966639"/>
                  </a:lnTo>
                  <a:lnTo>
                    <a:pt x="1444308" y="965369"/>
                  </a:lnTo>
                  <a:lnTo>
                    <a:pt x="1460500" y="965052"/>
                  </a:lnTo>
                  <a:close/>
                  <a:moveTo>
                    <a:pt x="1225868" y="742836"/>
                  </a:moveTo>
                  <a:lnTo>
                    <a:pt x="1354138" y="819977"/>
                  </a:lnTo>
                  <a:lnTo>
                    <a:pt x="1489393" y="900927"/>
                  </a:lnTo>
                  <a:lnTo>
                    <a:pt x="1481455" y="899340"/>
                  </a:lnTo>
                  <a:lnTo>
                    <a:pt x="1474788" y="898070"/>
                  </a:lnTo>
                  <a:lnTo>
                    <a:pt x="1466533" y="897117"/>
                  </a:lnTo>
                  <a:lnTo>
                    <a:pt x="1456690" y="895848"/>
                  </a:lnTo>
                  <a:lnTo>
                    <a:pt x="1445578" y="895213"/>
                  </a:lnTo>
                  <a:lnTo>
                    <a:pt x="1433195" y="894895"/>
                  </a:lnTo>
                  <a:lnTo>
                    <a:pt x="1419543" y="894578"/>
                  </a:lnTo>
                  <a:lnTo>
                    <a:pt x="1405255" y="894895"/>
                  </a:lnTo>
                  <a:lnTo>
                    <a:pt x="1390333" y="895848"/>
                  </a:lnTo>
                  <a:lnTo>
                    <a:pt x="1374458" y="897752"/>
                  </a:lnTo>
                  <a:lnTo>
                    <a:pt x="1358265" y="900609"/>
                  </a:lnTo>
                  <a:lnTo>
                    <a:pt x="1350010" y="902197"/>
                  </a:lnTo>
                  <a:lnTo>
                    <a:pt x="1341120" y="904101"/>
                  </a:lnTo>
                  <a:lnTo>
                    <a:pt x="1332865" y="906324"/>
                  </a:lnTo>
                  <a:lnTo>
                    <a:pt x="1324293" y="909181"/>
                  </a:lnTo>
                  <a:lnTo>
                    <a:pt x="1315720" y="911720"/>
                  </a:lnTo>
                  <a:lnTo>
                    <a:pt x="1307148" y="915212"/>
                  </a:lnTo>
                  <a:lnTo>
                    <a:pt x="1298575" y="918387"/>
                  </a:lnTo>
                  <a:lnTo>
                    <a:pt x="1290003" y="922196"/>
                  </a:lnTo>
                  <a:lnTo>
                    <a:pt x="1281430" y="926323"/>
                  </a:lnTo>
                  <a:lnTo>
                    <a:pt x="1272540" y="931085"/>
                  </a:lnTo>
                  <a:lnTo>
                    <a:pt x="1264603" y="935529"/>
                  </a:lnTo>
                  <a:lnTo>
                    <a:pt x="1255713" y="940926"/>
                  </a:lnTo>
                  <a:lnTo>
                    <a:pt x="1248093" y="946322"/>
                  </a:lnTo>
                  <a:lnTo>
                    <a:pt x="1239838" y="951402"/>
                  </a:lnTo>
                  <a:lnTo>
                    <a:pt x="1231900" y="957116"/>
                  </a:lnTo>
                  <a:lnTo>
                    <a:pt x="1224280" y="963147"/>
                  </a:lnTo>
                  <a:lnTo>
                    <a:pt x="1209040" y="974893"/>
                  </a:lnTo>
                  <a:lnTo>
                    <a:pt x="1194435" y="988226"/>
                  </a:lnTo>
                  <a:lnTo>
                    <a:pt x="1180148" y="1001241"/>
                  </a:lnTo>
                  <a:lnTo>
                    <a:pt x="1166813" y="1015209"/>
                  </a:lnTo>
                  <a:lnTo>
                    <a:pt x="1153160" y="1029812"/>
                  </a:lnTo>
                  <a:lnTo>
                    <a:pt x="1140143" y="1044415"/>
                  </a:lnTo>
                  <a:lnTo>
                    <a:pt x="1126808" y="1059335"/>
                  </a:lnTo>
                  <a:lnTo>
                    <a:pt x="1114108" y="1074255"/>
                  </a:lnTo>
                  <a:lnTo>
                    <a:pt x="1089343" y="1104731"/>
                  </a:lnTo>
                  <a:lnTo>
                    <a:pt x="1065530" y="1134571"/>
                  </a:lnTo>
                  <a:lnTo>
                    <a:pt x="1041083" y="1164094"/>
                  </a:lnTo>
                  <a:lnTo>
                    <a:pt x="1029018" y="1178062"/>
                  </a:lnTo>
                  <a:lnTo>
                    <a:pt x="1016953" y="1192030"/>
                  </a:lnTo>
                  <a:lnTo>
                    <a:pt x="1004888" y="1205045"/>
                  </a:lnTo>
                  <a:lnTo>
                    <a:pt x="992188" y="1217426"/>
                  </a:lnTo>
                  <a:lnTo>
                    <a:pt x="979805" y="1229489"/>
                  </a:lnTo>
                  <a:lnTo>
                    <a:pt x="966470" y="1240282"/>
                  </a:lnTo>
                  <a:lnTo>
                    <a:pt x="953453" y="1250758"/>
                  </a:lnTo>
                  <a:lnTo>
                    <a:pt x="946785" y="1255202"/>
                  </a:lnTo>
                  <a:lnTo>
                    <a:pt x="940118" y="1259647"/>
                  </a:lnTo>
                  <a:lnTo>
                    <a:pt x="933133" y="1264091"/>
                  </a:lnTo>
                  <a:lnTo>
                    <a:pt x="926148" y="1268218"/>
                  </a:lnTo>
                  <a:lnTo>
                    <a:pt x="918845" y="1271710"/>
                  </a:lnTo>
                  <a:lnTo>
                    <a:pt x="911860" y="1275519"/>
                  </a:lnTo>
                  <a:lnTo>
                    <a:pt x="904875" y="1278376"/>
                  </a:lnTo>
                  <a:lnTo>
                    <a:pt x="897255" y="1281551"/>
                  </a:lnTo>
                  <a:lnTo>
                    <a:pt x="889635" y="1284090"/>
                  </a:lnTo>
                  <a:lnTo>
                    <a:pt x="882333" y="1286313"/>
                  </a:lnTo>
                  <a:lnTo>
                    <a:pt x="874395" y="1288217"/>
                  </a:lnTo>
                  <a:lnTo>
                    <a:pt x="866458" y="1289805"/>
                  </a:lnTo>
                  <a:lnTo>
                    <a:pt x="858838" y="1290757"/>
                  </a:lnTo>
                  <a:lnTo>
                    <a:pt x="850583" y="1291392"/>
                  </a:lnTo>
                  <a:lnTo>
                    <a:pt x="837565" y="1292344"/>
                  </a:lnTo>
                  <a:lnTo>
                    <a:pt x="825183" y="1292344"/>
                  </a:lnTo>
                  <a:lnTo>
                    <a:pt x="813435" y="1291392"/>
                  </a:lnTo>
                  <a:lnTo>
                    <a:pt x="801370" y="1290439"/>
                  </a:lnTo>
                  <a:lnTo>
                    <a:pt x="788988" y="1288535"/>
                  </a:lnTo>
                  <a:lnTo>
                    <a:pt x="776923" y="1285678"/>
                  </a:lnTo>
                  <a:lnTo>
                    <a:pt x="764858" y="1282503"/>
                  </a:lnTo>
                  <a:lnTo>
                    <a:pt x="753110" y="1278376"/>
                  </a:lnTo>
                  <a:lnTo>
                    <a:pt x="741045" y="1273615"/>
                  </a:lnTo>
                  <a:lnTo>
                    <a:pt x="728663" y="1268218"/>
                  </a:lnTo>
                  <a:lnTo>
                    <a:pt x="716280" y="1262186"/>
                  </a:lnTo>
                  <a:lnTo>
                    <a:pt x="703898" y="1255837"/>
                  </a:lnTo>
                  <a:lnTo>
                    <a:pt x="691198" y="1248536"/>
                  </a:lnTo>
                  <a:lnTo>
                    <a:pt x="678180" y="1240600"/>
                  </a:lnTo>
                  <a:lnTo>
                    <a:pt x="664845" y="1232028"/>
                  </a:lnTo>
                  <a:lnTo>
                    <a:pt x="651193" y="1222505"/>
                  </a:lnTo>
                  <a:lnTo>
                    <a:pt x="637223" y="1212981"/>
                  </a:lnTo>
                  <a:lnTo>
                    <a:pt x="622935" y="1202505"/>
                  </a:lnTo>
                  <a:lnTo>
                    <a:pt x="608330" y="1191077"/>
                  </a:lnTo>
                  <a:lnTo>
                    <a:pt x="593090" y="1179649"/>
                  </a:lnTo>
                  <a:lnTo>
                    <a:pt x="561340" y="1153935"/>
                  </a:lnTo>
                  <a:lnTo>
                    <a:pt x="527050" y="1126317"/>
                  </a:lnTo>
                  <a:lnTo>
                    <a:pt x="450533" y="1063144"/>
                  </a:lnTo>
                  <a:lnTo>
                    <a:pt x="407988" y="1027590"/>
                  </a:lnTo>
                  <a:lnTo>
                    <a:pt x="362268" y="989496"/>
                  </a:lnTo>
                  <a:lnTo>
                    <a:pt x="1225868" y="742836"/>
                  </a:lnTo>
                  <a:close/>
                  <a:moveTo>
                    <a:pt x="293053" y="192058"/>
                  </a:moveTo>
                  <a:lnTo>
                    <a:pt x="287020" y="204439"/>
                  </a:lnTo>
                  <a:lnTo>
                    <a:pt x="281305" y="217137"/>
                  </a:lnTo>
                  <a:lnTo>
                    <a:pt x="275908" y="230787"/>
                  </a:lnTo>
                  <a:lnTo>
                    <a:pt x="271145" y="244120"/>
                  </a:lnTo>
                  <a:lnTo>
                    <a:pt x="266383" y="258406"/>
                  </a:lnTo>
                  <a:lnTo>
                    <a:pt x="261938" y="273008"/>
                  </a:lnTo>
                  <a:lnTo>
                    <a:pt x="258128" y="287611"/>
                  </a:lnTo>
                  <a:lnTo>
                    <a:pt x="254318" y="303484"/>
                  </a:lnTo>
                  <a:lnTo>
                    <a:pt x="251778" y="315229"/>
                  </a:lnTo>
                  <a:lnTo>
                    <a:pt x="249555" y="327293"/>
                  </a:lnTo>
                  <a:lnTo>
                    <a:pt x="247333" y="339673"/>
                  </a:lnTo>
                  <a:lnTo>
                    <a:pt x="245428" y="352054"/>
                  </a:lnTo>
                  <a:lnTo>
                    <a:pt x="243840" y="364752"/>
                  </a:lnTo>
                  <a:lnTo>
                    <a:pt x="242253" y="377450"/>
                  </a:lnTo>
                  <a:lnTo>
                    <a:pt x="241300" y="390148"/>
                  </a:lnTo>
                  <a:lnTo>
                    <a:pt x="240030" y="403481"/>
                  </a:lnTo>
                  <a:lnTo>
                    <a:pt x="238443" y="429512"/>
                  </a:lnTo>
                  <a:lnTo>
                    <a:pt x="238125" y="456495"/>
                  </a:lnTo>
                  <a:lnTo>
                    <a:pt x="238443" y="483479"/>
                  </a:lnTo>
                  <a:lnTo>
                    <a:pt x="239713" y="511414"/>
                  </a:lnTo>
                  <a:lnTo>
                    <a:pt x="241618" y="539032"/>
                  </a:lnTo>
                  <a:lnTo>
                    <a:pt x="244475" y="566968"/>
                  </a:lnTo>
                  <a:lnTo>
                    <a:pt x="248285" y="595539"/>
                  </a:lnTo>
                  <a:lnTo>
                    <a:pt x="252730" y="624109"/>
                  </a:lnTo>
                  <a:lnTo>
                    <a:pt x="258445" y="652997"/>
                  </a:lnTo>
                  <a:lnTo>
                    <a:pt x="264478" y="681568"/>
                  </a:lnTo>
                  <a:lnTo>
                    <a:pt x="271463" y="710456"/>
                  </a:lnTo>
                  <a:lnTo>
                    <a:pt x="279400" y="739344"/>
                  </a:lnTo>
                  <a:lnTo>
                    <a:pt x="330835" y="918069"/>
                  </a:lnTo>
                  <a:lnTo>
                    <a:pt x="70803" y="992353"/>
                  </a:lnTo>
                  <a:lnTo>
                    <a:pt x="19368" y="812675"/>
                  </a:lnTo>
                  <a:lnTo>
                    <a:pt x="16193" y="801565"/>
                  </a:lnTo>
                  <a:lnTo>
                    <a:pt x="13335" y="790454"/>
                  </a:lnTo>
                  <a:lnTo>
                    <a:pt x="10795" y="779026"/>
                  </a:lnTo>
                  <a:lnTo>
                    <a:pt x="8573" y="767915"/>
                  </a:lnTo>
                  <a:lnTo>
                    <a:pt x="6668" y="756487"/>
                  </a:lnTo>
                  <a:lnTo>
                    <a:pt x="4763" y="745058"/>
                  </a:lnTo>
                  <a:lnTo>
                    <a:pt x="3175" y="733630"/>
                  </a:lnTo>
                  <a:lnTo>
                    <a:pt x="2223" y="722519"/>
                  </a:lnTo>
                  <a:lnTo>
                    <a:pt x="953" y="711408"/>
                  </a:lnTo>
                  <a:lnTo>
                    <a:pt x="318" y="699980"/>
                  </a:lnTo>
                  <a:lnTo>
                    <a:pt x="0" y="688869"/>
                  </a:lnTo>
                  <a:lnTo>
                    <a:pt x="0" y="677441"/>
                  </a:lnTo>
                  <a:lnTo>
                    <a:pt x="0" y="666330"/>
                  </a:lnTo>
                  <a:lnTo>
                    <a:pt x="318" y="655220"/>
                  </a:lnTo>
                  <a:lnTo>
                    <a:pt x="635" y="644109"/>
                  </a:lnTo>
                  <a:lnTo>
                    <a:pt x="1270" y="632998"/>
                  </a:lnTo>
                  <a:lnTo>
                    <a:pt x="2540" y="621887"/>
                  </a:lnTo>
                  <a:lnTo>
                    <a:pt x="4128" y="610776"/>
                  </a:lnTo>
                  <a:lnTo>
                    <a:pt x="5398" y="599666"/>
                  </a:lnTo>
                  <a:lnTo>
                    <a:pt x="6985" y="588872"/>
                  </a:lnTo>
                  <a:lnTo>
                    <a:pt x="9208" y="578079"/>
                  </a:lnTo>
                  <a:lnTo>
                    <a:pt x="11430" y="566968"/>
                  </a:lnTo>
                  <a:lnTo>
                    <a:pt x="13653" y="556175"/>
                  </a:lnTo>
                  <a:lnTo>
                    <a:pt x="16828" y="545382"/>
                  </a:lnTo>
                  <a:lnTo>
                    <a:pt x="19368" y="534588"/>
                  </a:lnTo>
                  <a:lnTo>
                    <a:pt x="22860" y="524112"/>
                  </a:lnTo>
                  <a:lnTo>
                    <a:pt x="26035" y="513001"/>
                  </a:lnTo>
                  <a:lnTo>
                    <a:pt x="29845" y="502526"/>
                  </a:lnTo>
                  <a:lnTo>
                    <a:pt x="33655" y="492050"/>
                  </a:lnTo>
                  <a:lnTo>
                    <a:pt x="37783" y="481574"/>
                  </a:lnTo>
                  <a:lnTo>
                    <a:pt x="41910" y="471415"/>
                  </a:lnTo>
                  <a:lnTo>
                    <a:pt x="46355" y="460939"/>
                  </a:lnTo>
                  <a:lnTo>
                    <a:pt x="51118" y="451099"/>
                  </a:lnTo>
                  <a:lnTo>
                    <a:pt x="56198" y="440940"/>
                  </a:lnTo>
                  <a:lnTo>
                    <a:pt x="61278" y="430782"/>
                  </a:lnTo>
                  <a:lnTo>
                    <a:pt x="66675" y="420941"/>
                  </a:lnTo>
                  <a:lnTo>
                    <a:pt x="72390" y="411100"/>
                  </a:lnTo>
                  <a:lnTo>
                    <a:pt x="77788" y="401576"/>
                  </a:lnTo>
                  <a:lnTo>
                    <a:pt x="89853" y="381894"/>
                  </a:lnTo>
                  <a:lnTo>
                    <a:pt x="102870" y="363165"/>
                  </a:lnTo>
                  <a:lnTo>
                    <a:pt x="116523" y="345387"/>
                  </a:lnTo>
                  <a:lnTo>
                    <a:pt x="131128" y="327293"/>
                  </a:lnTo>
                  <a:lnTo>
                    <a:pt x="146050" y="310150"/>
                  </a:lnTo>
                  <a:lnTo>
                    <a:pt x="162243" y="293325"/>
                  </a:lnTo>
                  <a:lnTo>
                    <a:pt x="178753" y="276818"/>
                  </a:lnTo>
                  <a:lnTo>
                    <a:pt x="187325" y="268881"/>
                  </a:lnTo>
                  <a:lnTo>
                    <a:pt x="196215" y="260945"/>
                  </a:lnTo>
                  <a:lnTo>
                    <a:pt x="205105" y="253644"/>
                  </a:lnTo>
                  <a:lnTo>
                    <a:pt x="214313" y="246025"/>
                  </a:lnTo>
                  <a:lnTo>
                    <a:pt x="223520" y="239041"/>
                  </a:lnTo>
                  <a:lnTo>
                    <a:pt x="233045" y="231422"/>
                  </a:lnTo>
                  <a:lnTo>
                    <a:pt x="242570" y="224756"/>
                  </a:lnTo>
                  <a:lnTo>
                    <a:pt x="252413" y="218089"/>
                  </a:lnTo>
                  <a:lnTo>
                    <a:pt x="262255" y="211105"/>
                  </a:lnTo>
                  <a:lnTo>
                    <a:pt x="272415" y="204439"/>
                  </a:lnTo>
                  <a:lnTo>
                    <a:pt x="282575" y="198407"/>
                  </a:lnTo>
                  <a:lnTo>
                    <a:pt x="293053" y="192058"/>
                  </a:lnTo>
                  <a:close/>
                  <a:moveTo>
                    <a:pt x="502603" y="119362"/>
                  </a:moveTo>
                  <a:lnTo>
                    <a:pt x="509905" y="119362"/>
                  </a:lnTo>
                  <a:lnTo>
                    <a:pt x="516890" y="119679"/>
                  </a:lnTo>
                  <a:lnTo>
                    <a:pt x="524193" y="120314"/>
                  </a:lnTo>
                  <a:lnTo>
                    <a:pt x="531178" y="121267"/>
                  </a:lnTo>
                  <a:lnTo>
                    <a:pt x="538480" y="122536"/>
                  </a:lnTo>
                  <a:lnTo>
                    <a:pt x="545783" y="124441"/>
                  </a:lnTo>
                  <a:lnTo>
                    <a:pt x="553085" y="126028"/>
                  </a:lnTo>
                  <a:lnTo>
                    <a:pt x="560388" y="128568"/>
                  </a:lnTo>
                  <a:lnTo>
                    <a:pt x="567690" y="130790"/>
                  </a:lnTo>
                  <a:lnTo>
                    <a:pt x="574993" y="133647"/>
                  </a:lnTo>
                  <a:lnTo>
                    <a:pt x="582295" y="136822"/>
                  </a:lnTo>
                  <a:lnTo>
                    <a:pt x="589598" y="139996"/>
                  </a:lnTo>
                  <a:lnTo>
                    <a:pt x="596900" y="143806"/>
                  </a:lnTo>
                  <a:lnTo>
                    <a:pt x="604203" y="147933"/>
                  </a:lnTo>
                  <a:lnTo>
                    <a:pt x="611823" y="152377"/>
                  </a:lnTo>
                  <a:lnTo>
                    <a:pt x="618808" y="156821"/>
                  </a:lnTo>
                  <a:lnTo>
                    <a:pt x="626428" y="161900"/>
                  </a:lnTo>
                  <a:lnTo>
                    <a:pt x="633730" y="166662"/>
                  </a:lnTo>
                  <a:lnTo>
                    <a:pt x="641033" y="172376"/>
                  </a:lnTo>
                  <a:lnTo>
                    <a:pt x="655638" y="183805"/>
                  </a:lnTo>
                  <a:lnTo>
                    <a:pt x="670243" y="196185"/>
                  </a:lnTo>
                  <a:lnTo>
                    <a:pt x="684530" y="210153"/>
                  </a:lnTo>
                  <a:lnTo>
                    <a:pt x="698818" y="224756"/>
                  </a:lnTo>
                  <a:lnTo>
                    <a:pt x="712788" y="239993"/>
                  </a:lnTo>
                  <a:lnTo>
                    <a:pt x="726758" y="256501"/>
                  </a:lnTo>
                  <a:lnTo>
                    <a:pt x="740410" y="273643"/>
                  </a:lnTo>
                  <a:lnTo>
                    <a:pt x="753428" y="292055"/>
                  </a:lnTo>
                  <a:lnTo>
                    <a:pt x="766445" y="311103"/>
                  </a:lnTo>
                  <a:lnTo>
                    <a:pt x="779145" y="330785"/>
                  </a:lnTo>
                  <a:lnTo>
                    <a:pt x="791528" y="351419"/>
                  </a:lnTo>
                  <a:lnTo>
                    <a:pt x="803593" y="372688"/>
                  </a:lnTo>
                  <a:lnTo>
                    <a:pt x="815340" y="394910"/>
                  </a:lnTo>
                  <a:lnTo>
                    <a:pt x="826453" y="417131"/>
                  </a:lnTo>
                  <a:lnTo>
                    <a:pt x="836930" y="440940"/>
                  </a:lnTo>
                  <a:lnTo>
                    <a:pt x="847090" y="464431"/>
                  </a:lnTo>
                  <a:lnTo>
                    <a:pt x="856933" y="489193"/>
                  </a:lnTo>
                  <a:lnTo>
                    <a:pt x="865823" y="514271"/>
                  </a:lnTo>
                  <a:lnTo>
                    <a:pt x="874395" y="539667"/>
                  </a:lnTo>
                  <a:lnTo>
                    <a:pt x="882333" y="565698"/>
                  </a:lnTo>
                  <a:lnTo>
                    <a:pt x="934403" y="746011"/>
                  </a:lnTo>
                  <a:lnTo>
                    <a:pt x="404495" y="897117"/>
                  </a:lnTo>
                  <a:lnTo>
                    <a:pt x="353378" y="718075"/>
                  </a:lnTo>
                  <a:lnTo>
                    <a:pt x="346075" y="691409"/>
                  </a:lnTo>
                  <a:lnTo>
                    <a:pt x="339408" y="664743"/>
                  </a:lnTo>
                  <a:lnTo>
                    <a:pt x="333693" y="638712"/>
                  </a:lnTo>
                  <a:lnTo>
                    <a:pt x="328613" y="612046"/>
                  </a:lnTo>
                  <a:lnTo>
                    <a:pt x="324485" y="585698"/>
                  </a:lnTo>
                  <a:lnTo>
                    <a:pt x="320993" y="559984"/>
                  </a:lnTo>
                  <a:lnTo>
                    <a:pt x="318453" y="534271"/>
                  </a:lnTo>
                  <a:lnTo>
                    <a:pt x="316230" y="508557"/>
                  </a:lnTo>
                  <a:lnTo>
                    <a:pt x="314960" y="483479"/>
                  </a:lnTo>
                  <a:lnTo>
                    <a:pt x="314643" y="458717"/>
                  </a:lnTo>
                  <a:lnTo>
                    <a:pt x="315278" y="434591"/>
                  </a:lnTo>
                  <a:lnTo>
                    <a:pt x="316548" y="410465"/>
                  </a:lnTo>
                  <a:lnTo>
                    <a:pt x="318453" y="386973"/>
                  </a:lnTo>
                  <a:lnTo>
                    <a:pt x="321310" y="364117"/>
                  </a:lnTo>
                  <a:lnTo>
                    <a:pt x="324803" y="341578"/>
                  </a:lnTo>
                  <a:lnTo>
                    <a:pt x="327025" y="330785"/>
                  </a:lnTo>
                  <a:lnTo>
                    <a:pt x="329248" y="319991"/>
                  </a:lnTo>
                  <a:lnTo>
                    <a:pt x="333693" y="300309"/>
                  </a:lnTo>
                  <a:lnTo>
                    <a:pt x="339090" y="281580"/>
                  </a:lnTo>
                  <a:lnTo>
                    <a:pt x="345123" y="263802"/>
                  </a:lnTo>
                  <a:lnTo>
                    <a:pt x="351473" y="247295"/>
                  </a:lnTo>
                  <a:lnTo>
                    <a:pt x="358458" y="231105"/>
                  </a:lnTo>
                  <a:lnTo>
                    <a:pt x="362268" y="223486"/>
                  </a:lnTo>
                  <a:lnTo>
                    <a:pt x="366078" y="216185"/>
                  </a:lnTo>
                  <a:lnTo>
                    <a:pt x="370205" y="208883"/>
                  </a:lnTo>
                  <a:lnTo>
                    <a:pt x="374333" y="202217"/>
                  </a:lnTo>
                  <a:lnTo>
                    <a:pt x="378460" y="195868"/>
                  </a:lnTo>
                  <a:lnTo>
                    <a:pt x="382905" y="189519"/>
                  </a:lnTo>
                  <a:lnTo>
                    <a:pt x="387350" y="183487"/>
                  </a:lnTo>
                  <a:lnTo>
                    <a:pt x="391795" y="177456"/>
                  </a:lnTo>
                  <a:lnTo>
                    <a:pt x="396558" y="171741"/>
                  </a:lnTo>
                  <a:lnTo>
                    <a:pt x="401638" y="166662"/>
                  </a:lnTo>
                  <a:lnTo>
                    <a:pt x="406400" y="161900"/>
                  </a:lnTo>
                  <a:lnTo>
                    <a:pt x="411798" y="156821"/>
                  </a:lnTo>
                  <a:lnTo>
                    <a:pt x="416878" y="152377"/>
                  </a:lnTo>
                  <a:lnTo>
                    <a:pt x="422275" y="148250"/>
                  </a:lnTo>
                  <a:lnTo>
                    <a:pt x="427355" y="144123"/>
                  </a:lnTo>
                  <a:lnTo>
                    <a:pt x="433070" y="140949"/>
                  </a:lnTo>
                  <a:lnTo>
                    <a:pt x="438785" y="137457"/>
                  </a:lnTo>
                  <a:lnTo>
                    <a:pt x="444818" y="133965"/>
                  </a:lnTo>
                  <a:lnTo>
                    <a:pt x="450215" y="131425"/>
                  </a:lnTo>
                  <a:lnTo>
                    <a:pt x="456248" y="128886"/>
                  </a:lnTo>
                  <a:lnTo>
                    <a:pt x="462280" y="126663"/>
                  </a:lnTo>
                  <a:lnTo>
                    <a:pt x="468630" y="124759"/>
                  </a:lnTo>
                  <a:lnTo>
                    <a:pt x="475298" y="122854"/>
                  </a:lnTo>
                  <a:lnTo>
                    <a:pt x="482283" y="121584"/>
                  </a:lnTo>
                  <a:lnTo>
                    <a:pt x="488950" y="120632"/>
                  </a:lnTo>
                  <a:lnTo>
                    <a:pt x="495935" y="119679"/>
                  </a:lnTo>
                  <a:lnTo>
                    <a:pt x="502603" y="119362"/>
                  </a:lnTo>
                  <a:close/>
                  <a:moveTo>
                    <a:pt x="687388" y="110791"/>
                  </a:moveTo>
                  <a:lnTo>
                    <a:pt x="708025" y="113330"/>
                  </a:lnTo>
                  <a:lnTo>
                    <a:pt x="728028" y="116822"/>
                  </a:lnTo>
                  <a:lnTo>
                    <a:pt x="748030" y="120949"/>
                  </a:lnTo>
                  <a:lnTo>
                    <a:pt x="767715" y="125711"/>
                  </a:lnTo>
                  <a:lnTo>
                    <a:pt x="787083" y="131108"/>
                  </a:lnTo>
                  <a:lnTo>
                    <a:pt x="806133" y="137139"/>
                  </a:lnTo>
                  <a:lnTo>
                    <a:pt x="825183" y="143806"/>
                  </a:lnTo>
                  <a:lnTo>
                    <a:pt x="843915" y="150790"/>
                  </a:lnTo>
                  <a:lnTo>
                    <a:pt x="862013" y="158726"/>
                  </a:lnTo>
                  <a:lnTo>
                    <a:pt x="880110" y="167297"/>
                  </a:lnTo>
                  <a:lnTo>
                    <a:pt x="897573" y="176503"/>
                  </a:lnTo>
                  <a:lnTo>
                    <a:pt x="915035" y="186027"/>
                  </a:lnTo>
                  <a:lnTo>
                    <a:pt x="931863" y="196185"/>
                  </a:lnTo>
                  <a:lnTo>
                    <a:pt x="948373" y="206661"/>
                  </a:lnTo>
                  <a:lnTo>
                    <a:pt x="963930" y="218089"/>
                  </a:lnTo>
                  <a:lnTo>
                    <a:pt x="979805" y="229835"/>
                  </a:lnTo>
                  <a:lnTo>
                    <a:pt x="994728" y="242216"/>
                  </a:lnTo>
                  <a:lnTo>
                    <a:pt x="1009333" y="254914"/>
                  </a:lnTo>
                  <a:lnTo>
                    <a:pt x="1023303" y="268564"/>
                  </a:lnTo>
                  <a:lnTo>
                    <a:pt x="1036955" y="282532"/>
                  </a:lnTo>
                  <a:lnTo>
                    <a:pt x="1050290" y="297135"/>
                  </a:lnTo>
                  <a:lnTo>
                    <a:pt x="1062355" y="312055"/>
                  </a:lnTo>
                  <a:lnTo>
                    <a:pt x="1074420" y="327293"/>
                  </a:lnTo>
                  <a:lnTo>
                    <a:pt x="1085850" y="343165"/>
                  </a:lnTo>
                  <a:lnTo>
                    <a:pt x="1096645" y="359673"/>
                  </a:lnTo>
                  <a:lnTo>
                    <a:pt x="1106805" y="376180"/>
                  </a:lnTo>
                  <a:lnTo>
                    <a:pt x="1116013" y="393640"/>
                  </a:lnTo>
                  <a:lnTo>
                    <a:pt x="1124585" y="411100"/>
                  </a:lnTo>
                  <a:lnTo>
                    <a:pt x="1132840" y="429194"/>
                  </a:lnTo>
                  <a:lnTo>
                    <a:pt x="1140460" y="447924"/>
                  </a:lnTo>
                  <a:lnTo>
                    <a:pt x="1147128" y="466654"/>
                  </a:lnTo>
                  <a:lnTo>
                    <a:pt x="1153160" y="486018"/>
                  </a:lnTo>
                  <a:lnTo>
                    <a:pt x="1205548" y="668553"/>
                  </a:lnTo>
                  <a:lnTo>
                    <a:pt x="1007745" y="725059"/>
                  </a:lnTo>
                  <a:lnTo>
                    <a:pt x="955675" y="544747"/>
                  </a:lnTo>
                  <a:lnTo>
                    <a:pt x="950595" y="526334"/>
                  </a:lnTo>
                  <a:lnTo>
                    <a:pt x="944880" y="508240"/>
                  </a:lnTo>
                  <a:lnTo>
                    <a:pt x="938848" y="490780"/>
                  </a:lnTo>
                  <a:lnTo>
                    <a:pt x="932815" y="473320"/>
                  </a:lnTo>
                  <a:lnTo>
                    <a:pt x="926465" y="456178"/>
                  </a:lnTo>
                  <a:lnTo>
                    <a:pt x="919798" y="439353"/>
                  </a:lnTo>
                  <a:lnTo>
                    <a:pt x="913130" y="422528"/>
                  </a:lnTo>
                  <a:lnTo>
                    <a:pt x="905828" y="406338"/>
                  </a:lnTo>
                  <a:lnTo>
                    <a:pt x="898843" y="390148"/>
                  </a:lnTo>
                  <a:lnTo>
                    <a:pt x="891223" y="374593"/>
                  </a:lnTo>
                  <a:lnTo>
                    <a:pt x="883920" y="358720"/>
                  </a:lnTo>
                  <a:lnTo>
                    <a:pt x="875983" y="343800"/>
                  </a:lnTo>
                  <a:lnTo>
                    <a:pt x="867728" y="328880"/>
                  </a:lnTo>
                  <a:lnTo>
                    <a:pt x="859473" y="314277"/>
                  </a:lnTo>
                  <a:lnTo>
                    <a:pt x="851218" y="299992"/>
                  </a:lnTo>
                  <a:lnTo>
                    <a:pt x="842645" y="285706"/>
                  </a:lnTo>
                  <a:lnTo>
                    <a:pt x="834073" y="272373"/>
                  </a:lnTo>
                  <a:lnTo>
                    <a:pt x="824865" y="258723"/>
                  </a:lnTo>
                  <a:lnTo>
                    <a:pt x="815975" y="246025"/>
                  </a:lnTo>
                  <a:lnTo>
                    <a:pt x="806450" y="233327"/>
                  </a:lnTo>
                  <a:lnTo>
                    <a:pt x="797243" y="220946"/>
                  </a:lnTo>
                  <a:lnTo>
                    <a:pt x="787718" y="209201"/>
                  </a:lnTo>
                  <a:lnTo>
                    <a:pt x="778510" y="197772"/>
                  </a:lnTo>
                  <a:lnTo>
                    <a:pt x="768668" y="186344"/>
                  </a:lnTo>
                  <a:lnTo>
                    <a:pt x="759143" y="175551"/>
                  </a:lnTo>
                  <a:lnTo>
                    <a:pt x="748983" y="165075"/>
                  </a:lnTo>
                  <a:lnTo>
                    <a:pt x="738823" y="154917"/>
                  </a:lnTo>
                  <a:lnTo>
                    <a:pt x="728663" y="145393"/>
                  </a:lnTo>
                  <a:lnTo>
                    <a:pt x="718503" y="136187"/>
                  </a:lnTo>
                  <a:lnTo>
                    <a:pt x="708343" y="127298"/>
                  </a:lnTo>
                  <a:lnTo>
                    <a:pt x="697865" y="118727"/>
                  </a:lnTo>
                  <a:lnTo>
                    <a:pt x="687388" y="110791"/>
                  </a:lnTo>
                  <a:close/>
                  <a:moveTo>
                    <a:pt x="485140" y="0"/>
                  </a:moveTo>
                  <a:lnTo>
                    <a:pt x="487680" y="318"/>
                  </a:lnTo>
                  <a:lnTo>
                    <a:pt x="490220" y="318"/>
                  </a:lnTo>
                  <a:lnTo>
                    <a:pt x="492760" y="953"/>
                  </a:lnTo>
                  <a:lnTo>
                    <a:pt x="495300" y="1905"/>
                  </a:lnTo>
                  <a:lnTo>
                    <a:pt x="497523" y="2857"/>
                  </a:lnTo>
                  <a:lnTo>
                    <a:pt x="499745" y="4127"/>
                  </a:lnTo>
                  <a:lnTo>
                    <a:pt x="501968" y="5714"/>
                  </a:lnTo>
                  <a:lnTo>
                    <a:pt x="503873" y="6984"/>
                  </a:lnTo>
                  <a:lnTo>
                    <a:pt x="505778" y="8889"/>
                  </a:lnTo>
                  <a:lnTo>
                    <a:pt x="507365" y="11111"/>
                  </a:lnTo>
                  <a:lnTo>
                    <a:pt x="508635" y="13333"/>
                  </a:lnTo>
                  <a:lnTo>
                    <a:pt x="510223" y="15555"/>
                  </a:lnTo>
                  <a:lnTo>
                    <a:pt x="510858" y="18412"/>
                  </a:lnTo>
                  <a:lnTo>
                    <a:pt x="511810" y="20952"/>
                  </a:lnTo>
                  <a:lnTo>
                    <a:pt x="512445" y="23492"/>
                  </a:lnTo>
                  <a:lnTo>
                    <a:pt x="512445" y="26031"/>
                  </a:lnTo>
                  <a:lnTo>
                    <a:pt x="512445" y="28888"/>
                  </a:lnTo>
                  <a:lnTo>
                    <a:pt x="512128" y="31428"/>
                  </a:lnTo>
                  <a:lnTo>
                    <a:pt x="511810" y="33968"/>
                  </a:lnTo>
                  <a:lnTo>
                    <a:pt x="510858" y="36190"/>
                  </a:lnTo>
                  <a:lnTo>
                    <a:pt x="509905" y="39047"/>
                  </a:lnTo>
                  <a:lnTo>
                    <a:pt x="508318" y="41269"/>
                  </a:lnTo>
                  <a:lnTo>
                    <a:pt x="507365" y="43174"/>
                  </a:lnTo>
                  <a:lnTo>
                    <a:pt x="505460" y="45396"/>
                  </a:lnTo>
                  <a:lnTo>
                    <a:pt x="503555" y="47301"/>
                  </a:lnTo>
                  <a:lnTo>
                    <a:pt x="501650" y="48570"/>
                  </a:lnTo>
                  <a:lnTo>
                    <a:pt x="499428" y="50158"/>
                  </a:lnTo>
                  <a:lnTo>
                    <a:pt x="497205" y="51110"/>
                  </a:lnTo>
                  <a:lnTo>
                    <a:pt x="494348" y="52380"/>
                  </a:lnTo>
                  <a:lnTo>
                    <a:pt x="491808" y="53015"/>
                  </a:lnTo>
                  <a:lnTo>
                    <a:pt x="396558" y="75236"/>
                  </a:lnTo>
                  <a:lnTo>
                    <a:pt x="393700" y="75871"/>
                  </a:lnTo>
                  <a:lnTo>
                    <a:pt x="390208" y="75871"/>
                  </a:lnTo>
                  <a:lnTo>
                    <a:pt x="385763" y="75554"/>
                  </a:lnTo>
                  <a:lnTo>
                    <a:pt x="381635" y="74601"/>
                  </a:lnTo>
                  <a:lnTo>
                    <a:pt x="377508" y="72697"/>
                  </a:lnTo>
                  <a:lnTo>
                    <a:pt x="373698" y="70474"/>
                  </a:lnTo>
                  <a:lnTo>
                    <a:pt x="370523" y="67300"/>
                  </a:lnTo>
                  <a:lnTo>
                    <a:pt x="367983" y="64125"/>
                  </a:lnTo>
                  <a:lnTo>
                    <a:pt x="365760" y="59999"/>
                  </a:lnTo>
                  <a:lnTo>
                    <a:pt x="364490" y="55237"/>
                  </a:lnTo>
                  <a:lnTo>
                    <a:pt x="363855" y="52697"/>
                  </a:lnTo>
                  <a:lnTo>
                    <a:pt x="363855" y="50158"/>
                  </a:lnTo>
                  <a:lnTo>
                    <a:pt x="363855" y="47301"/>
                  </a:lnTo>
                  <a:lnTo>
                    <a:pt x="364173" y="44761"/>
                  </a:lnTo>
                  <a:lnTo>
                    <a:pt x="364490" y="42221"/>
                  </a:lnTo>
                  <a:lnTo>
                    <a:pt x="365125" y="39682"/>
                  </a:lnTo>
                  <a:lnTo>
                    <a:pt x="366395" y="37460"/>
                  </a:lnTo>
                  <a:lnTo>
                    <a:pt x="367348" y="35237"/>
                  </a:lnTo>
                  <a:lnTo>
                    <a:pt x="368935" y="33015"/>
                  </a:lnTo>
                  <a:lnTo>
                    <a:pt x="370840" y="31111"/>
                  </a:lnTo>
                  <a:lnTo>
                    <a:pt x="372745" y="29206"/>
                  </a:lnTo>
                  <a:lnTo>
                    <a:pt x="374650" y="27619"/>
                  </a:lnTo>
                  <a:lnTo>
                    <a:pt x="376873" y="26031"/>
                  </a:lnTo>
                  <a:lnTo>
                    <a:pt x="379095" y="25079"/>
                  </a:lnTo>
                  <a:lnTo>
                    <a:pt x="381635" y="23809"/>
                  </a:lnTo>
                  <a:lnTo>
                    <a:pt x="384493" y="23174"/>
                  </a:lnTo>
                  <a:lnTo>
                    <a:pt x="479425" y="635"/>
                  </a:lnTo>
                  <a:lnTo>
                    <a:pt x="482283" y="318"/>
                  </a:lnTo>
                  <a:lnTo>
                    <a:pt x="485140"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4" name="组合 33"/>
          <p:cNvGrpSpPr/>
          <p:nvPr/>
        </p:nvGrpSpPr>
        <p:grpSpPr>
          <a:xfrm>
            <a:off x="10473489" y="5543550"/>
            <a:ext cx="470450" cy="470450"/>
            <a:chOff x="10617093" y="4959350"/>
            <a:chExt cx="578485" cy="578485"/>
          </a:xfrm>
        </p:grpSpPr>
        <p:sp>
          <p:nvSpPr>
            <p:cNvPr id="24" name="椭圆 23"/>
            <p:cNvSpPr/>
            <p:nvPr/>
          </p:nvSpPr>
          <p:spPr>
            <a:xfrm>
              <a:off x="10617093" y="4959350"/>
              <a:ext cx="578485" cy="578485"/>
            </a:xfrm>
            <a:prstGeom prst="ellipse">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KSO_Shape"/>
            <p:cNvSpPr/>
            <p:nvPr/>
          </p:nvSpPr>
          <p:spPr bwMode="auto">
            <a:xfrm>
              <a:off x="10825984" y="5119687"/>
              <a:ext cx="160702" cy="257810"/>
            </a:xfrm>
            <a:custGeom>
              <a:avLst/>
              <a:gdLst/>
              <a:ahLst/>
              <a:cxnLst/>
              <a:rect l="0" t="0" r="r" b="b"/>
              <a:pathLst>
                <a:path w="895350" h="1435100">
                  <a:moveTo>
                    <a:pt x="440177" y="112713"/>
                  </a:moveTo>
                  <a:lnTo>
                    <a:pt x="443217" y="112713"/>
                  </a:lnTo>
                  <a:lnTo>
                    <a:pt x="445649" y="112713"/>
                  </a:lnTo>
                  <a:lnTo>
                    <a:pt x="448385" y="113942"/>
                  </a:lnTo>
                  <a:lnTo>
                    <a:pt x="450816" y="114864"/>
                  </a:lnTo>
                  <a:lnTo>
                    <a:pt x="452944" y="116708"/>
                  </a:lnTo>
                  <a:lnTo>
                    <a:pt x="454464" y="118858"/>
                  </a:lnTo>
                  <a:lnTo>
                    <a:pt x="455984" y="121316"/>
                  </a:lnTo>
                  <a:lnTo>
                    <a:pt x="456896" y="124082"/>
                  </a:lnTo>
                  <a:lnTo>
                    <a:pt x="457200" y="126847"/>
                  </a:lnTo>
                  <a:lnTo>
                    <a:pt x="456896" y="129612"/>
                  </a:lnTo>
                  <a:lnTo>
                    <a:pt x="455984" y="132685"/>
                  </a:lnTo>
                  <a:lnTo>
                    <a:pt x="454464" y="134836"/>
                  </a:lnTo>
                  <a:lnTo>
                    <a:pt x="452944" y="136987"/>
                  </a:lnTo>
                  <a:lnTo>
                    <a:pt x="450816" y="138523"/>
                  </a:lnTo>
                  <a:lnTo>
                    <a:pt x="448385" y="140059"/>
                  </a:lnTo>
                  <a:lnTo>
                    <a:pt x="445649" y="140981"/>
                  </a:lnTo>
                  <a:lnTo>
                    <a:pt x="443217" y="141288"/>
                  </a:lnTo>
                  <a:lnTo>
                    <a:pt x="440177" y="140981"/>
                  </a:lnTo>
                  <a:lnTo>
                    <a:pt x="437441" y="140059"/>
                  </a:lnTo>
                  <a:lnTo>
                    <a:pt x="435009" y="138523"/>
                  </a:lnTo>
                  <a:lnTo>
                    <a:pt x="432577" y="136987"/>
                  </a:lnTo>
                  <a:lnTo>
                    <a:pt x="431057" y="134836"/>
                  </a:lnTo>
                  <a:lnTo>
                    <a:pt x="429841" y="132685"/>
                  </a:lnTo>
                  <a:lnTo>
                    <a:pt x="428929" y="129612"/>
                  </a:lnTo>
                  <a:lnTo>
                    <a:pt x="428625" y="126847"/>
                  </a:lnTo>
                  <a:lnTo>
                    <a:pt x="428929" y="124082"/>
                  </a:lnTo>
                  <a:lnTo>
                    <a:pt x="429841" y="121316"/>
                  </a:lnTo>
                  <a:lnTo>
                    <a:pt x="431057" y="118858"/>
                  </a:lnTo>
                  <a:lnTo>
                    <a:pt x="432577" y="116708"/>
                  </a:lnTo>
                  <a:lnTo>
                    <a:pt x="435009" y="114864"/>
                  </a:lnTo>
                  <a:lnTo>
                    <a:pt x="437441" y="113942"/>
                  </a:lnTo>
                  <a:lnTo>
                    <a:pt x="440177" y="112713"/>
                  </a:lnTo>
                  <a:close/>
                  <a:moveTo>
                    <a:pt x="405765" y="100013"/>
                  </a:moveTo>
                  <a:lnTo>
                    <a:pt x="407988" y="100013"/>
                  </a:lnTo>
                  <a:lnTo>
                    <a:pt x="410210" y="100013"/>
                  </a:lnTo>
                  <a:lnTo>
                    <a:pt x="412433" y="100966"/>
                  </a:lnTo>
                  <a:lnTo>
                    <a:pt x="414338" y="101601"/>
                  </a:lnTo>
                  <a:lnTo>
                    <a:pt x="415925" y="103188"/>
                  </a:lnTo>
                  <a:lnTo>
                    <a:pt x="416878" y="104776"/>
                  </a:lnTo>
                  <a:lnTo>
                    <a:pt x="418148" y="106681"/>
                  </a:lnTo>
                  <a:lnTo>
                    <a:pt x="419100" y="108586"/>
                  </a:lnTo>
                  <a:lnTo>
                    <a:pt x="419100" y="110808"/>
                  </a:lnTo>
                  <a:lnTo>
                    <a:pt x="419100" y="113348"/>
                  </a:lnTo>
                  <a:lnTo>
                    <a:pt x="418148" y="115253"/>
                  </a:lnTo>
                  <a:lnTo>
                    <a:pt x="416878" y="117158"/>
                  </a:lnTo>
                  <a:lnTo>
                    <a:pt x="415925" y="118746"/>
                  </a:lnTo>
                  <a:lnTo>
                    <a:pt x="414338" y="120333"/>
                  </a:lnTo>
                  <a:lnTo>
                    <a:pt x="412433" y="121286"/>
                  </a:lnTo>
                  <a:lnTo>
                    <a:pt x="410210" y="121921"/>
                  </a:lnTo>
                  <a:lnTo>
                    <a:pt x="407988" y="122238"/>
                  </a:lnTo>
                  <a:lnTo>
                    <a:pt x="405765" y="121921"/>
                  </a:lnTo>
                  <a:lnTo>
                    <a:pt x="403860" y="121286"/>
                  </a:lnTo>
                  <a:lnTo>
                    <a:pt x="401955" y="120333"/>
                  </a:lnTo>
                  <a:lnTo>
                    <a:pt x="400050" y="118746"/>
                  </a:lnTo>
                  <a:lnTo>
                    <a:pt x="398780" y="117158"/>
                  </a:lnTo>
                  <a:lnTo>
                    <a:pt x="397510" y="115253"/>
                  </a:lnTo>
                  <a:lnTo>
                    <a:pt x="397193" y="113348"/>
                  </a:lnTo>
                  <a:lnTo>
                    <a:pt x="396875" y="110808"/>
                  </a:lnTo>
                  <a:lnTo>
                    <a:pt x="397193" y="108586"/>
                  </a:lnTo>
                  <a:lnTo>
                    <a:pt x="397510" y="106681"/>
                  </a:lnTo>
                  <a:lnTo>
                    <a:pt x="398780" y="104776"/>
                  </a:lnTo>
                  <a:lnTo>
                    <a:pt x="400050" y="103188"/>
                  </a:lnTo>
                  <a:lnTo>
                    <a:pt x="401955" y="101601"/>
                  </a:lnTo>
                  <a:lnTo>
                    <a:pt x="403860" y="100966"/>
                  </a:lnTo>
                  <a:lnTo>
                    <a:pt x="405765" y="100013"/>
                  </a:lnTo>
                  <a:close/>
                  <a:moveTo>
                    <a:pt x="476567" y="100013"/>
                  </a:moveTo>
                  <a:lnTo>
                    <a:pt x="478472" y="100312"/>
                  </a:lnTo>
                  <a:lnTo>
                    <a:pt x="480695" y="100611"/>
                  </a:lnTo>
                  <a:lnTo>
                    <a:pt x="482600" y="101808"/>
                  </a:lnTo>
                  <a:lnTo>
                    <a:pt x="484187" y="102705"/>
                  </a:lnTo>
                  <a:lnTo>
                    <a:pt x="485457" y="104500"/>
                  </a:lnTo>
                  <a:lnTo>
                    <a:pt x="486410" y="106294"/>
                  </a:lnTo>
                  <a:lnTo>
                    <a:pt x="487362" y="108388"/>
                  </a:lnTo>
                  <a:lnTo>
                    <a:pt x="487362" y="110482"/>
                  </a:lnTo>
                  <a:lnTo>
                    <a:pt x="487362" y="112575"/>
                  </a:lnTo>
                  <a:lnTo>
                    <a:pt x="486410" y="114370"/>
                  </a:lnTo>
                  <a:lnTo>
                    <a:pt x="485457" y="116165"/>
                  </a:lnTo>
                  <a:lnTo>
                    <a:pt x="484187" y="117660"/>
                  </a:lnTo>
                  <a:lnTo>
                    <a:pt x="482600" y="119156"/>
                  </a:lnTo>
                  <a:lnTo>
                    <a:pt x="480695" y="120053"/>
                  </a:lnTo>
                  <a:lnTo>
                    <a:pt x="478472" y="120651"/>
                  </a:lnTo>
                  <a:lnTo>
                    <a:pt x="476567" y="120651"/>
                  </a:lnTo>
                  <a:lnTo>
                    <a:pt x="474027" y="120651"/>
                  </a:lnTo>
                  <a:lnTo>
                    <a:pt x="471805" y="120053"/>
                  </a:lnTo>
                  <a:lnTo>
                    <a:pt x="469900" y="119156"/>
                  </a:lnTo>
                  <a:lnTo>
                    <a:pt x="468312" y="117660"/>
                  </a:lnTo>
                  <a:lnTo>
                    <a:pt x="467042" y="116165"/>
                  </a:lnTo>
                  <a:lnTo>
                    <a:pt x="466090" y="114370"/>
                  </a:lnTo>
                  <a:lnTo>
                    <a:pt x="465137" y="112575"/>
                  </a:lnTo>
                  <a:lnTo>
                    <a:pt x="465137" y="110482"/>
                  </a:lnTo>
                  <a:lnTo>
                    <a:pt x="465137" y="108388"/>
                  </a:lnTo>
                  <a:lnTo>
                    <a:pt x="466090" y="106294"/>
                  </a:lnTo>
                  <a:lnTo>
                    <a:pt x="467042" y="104500"/>
                  </a:lnTo>
                  <a:lnTo>
                    <a:pt x="468312" y="102705"/>
                  </a:lnTo>
                  <a:lnTo>
                    <a:pt x="469900" y="101808"/>
                  </a:lnTo>
                  <a:lnTo>
                    <a:pt x="471805" y="100611"/>
                  </a:lnTo>
                  <a:lnTo>
                    <a:pt x="474027" y="100312"/>
                  </a:lnTo>
                  <a:lnTo>
                    <a:pt x="476567" y="100013"/>
                  </a:lnTo>
                  <a:close/>
                  <a:moveTo>
                    <a:pt x="383396" y="82550"/>
                  </a:moveTo>
                  <a:lnTo>
                    <a:pt x="384952" y="82550"/>
                  </a:lnTo>
                  <a:lnTo>
                    <a:pt x="386820" y="82855"/>
                  </a:lnTo>
                  <a:lnTo>
                    <a:pt x="387754" y="83161"/>
                  </a:lnTo>
                  <a:lnTo>
                    <a:pt x="389310" y="84382"/>
                  </a:lnTo>
                  <a:lnTo>
                    <a:pt x="390555" y="85298"/>
                  </a:lnTo>
                  <a:lnTo>
                    <a:pt x="391178" y="86519"/>
                  </a:lnTo>
                  <a:lnTo>
                    <a:pt x="392112" y="88045"/>
                  </a:lnTo>
                  <a:lnTo>
                    <a:pt x="392112" y="89572"/>
                  </a:lnTo>
                  <a:lnTo>
                    <a:pt x="392112" y="91098"/>
                  </a:lnTo>
                  <a:lnTo>
                    <a:pt x="392112" y="92930"/>
                  </a:lnTo>
                  <a:lnTo>
                    <a:pt x="391178" y="93846"/>
                  </a:lnTo>
                  <a:lnTo>
                    <a:pt x="390555" y="95372"/>
                  </a:lnTo>
                  <a:lnTo>
                    <a:pt x="389310" y="96593"/>
                  </a:lnTo>
                  <a:lnTo>
                    <a:pt x="387754" y="97204"/>
                  </a:lnTo>
                  <a:lnTo>
                    <a:pt x="386198" y="98120"/>
                  </a:lnTo>
                  <a:lnTo>
                    <a:pt x="384952" y="98425"/>
                  </a:lnTo>
                  <a:lnTo>
                    <a:pt x="383396" y="98120"/>
                  </a:lnTo>
                  <a:lnTo>
                    <a:pt x="381840" y="98120"/>
                  </a:lnTo>
                  <a:lnTo>
                    <a:pt x="380283" y="97204"/>
                  </a:lnTo>
                  <a:lnTo>
                    <a:pt x="378727" y="96593"/>
                  </a:lnTo>
                  <a:lnTo>
                    <a:pt x="377482" y="95372"/>
                  </a:lnTo>
                  <a:lnTo>
                    <a:pt x="376859" y="93846"/>
                  </a:lnTo>
                  <a:lnTo>
                    <a:pt x="376548" y="92625"/>
                  </a:lnTo>
                  <a:lnTo>
                    <a:pt x="376237" y="91098"/>
                  </a:lnTo>
                  <a:lnTo>
                    <a:pt x="376237" y="89572"/>
                  </a:lnTo>
                  <a:lnTo>
                    <a:pt x="376548" y="88045"/>
                  </a:lnTo>
                  <a:lnTo>
                    <a:pt x="376859" y="86519"/>
                  </a:lnTo>
                  <a:lnTo>
                    <a:pt x="378104" y="84992"/>
                  </a:lnTo>
                  <a:lnTo>
                    <a:pt x="378727" y="83771"/>
                  </a:lnTo>
                  <a:lnTo>
                    <a:pt x="380283" y="83161"/>
                  </a:lnTo>
                  <a:lnTo>
                    <a:pt x="381840" y="82855"/>
                  </a:lnTo>
                  <a:lnTo>
                    <a:pt x="383396" y="82550"/>
                  </a:lnTo>
                  <a:close/>
                  <a:moveTo>
                    <a:pt x="496827" y="80963"/>
                  </a:moveTo>
                  <a:lnTo>
                    <a:pt x="498625" y="80963"/>
                  </a:lnTo>
                  <a:lnTo>
                    <a:pt x="500122" y="80963"/>
                  </a:lnTo>
                  <a:lnTo>
                    <a:pt x="501620" y="81952"/>
                  </a:lnTo>
                  <a:lnTo>
                    <a:pt x="503117" y="82611"/>
                  </a:lnTo>
                  <a:lnTo>
                    <a:pt x="504316" y="83270"/>
                  </a:lnTo>
                  <a:lnTo>
                    <a:pt x="505214" y="84588"/>
                  </a:lnTo>
                  <a:lnTo>
                    <a:pt x="506113" y="86235"/>
                  </a:lnTo>
                  <a:lnTo>
                    <a:pt x="506412" y="87882"/>
                  </a:lnTo>
                  <a:lnTo>
                    <a:pt x="506412" y="89530"/>
                  </a:lnTo>
                  <a:lnTo>
                    <a:pt x="506412" y="91507"/>
                  </a:lnTo>
                  <a:lnTo>
                    <a:pt x="506113" y="93154"/>
                  </a:lnTo>
                  <a:lnTo>
                    <a:pt x="505214" y="94143"/>
                  </a:lnTo>
                  <a:lnTo>
                    <a:pt x="504316" y="95790"/>
                  </a:lnTo>
                  <a:lnTo>
                    <a:pt x="503117" y="96779"/>
                  </a:lnTo>
                  <a:lnTo>
                    <a:pt x="501620" y="97438"/>
                  </a:lnTo>
                  <a:lnTo>
                    <a:pt x="500122" y="98426"/>
                  </a:lnTo>
                  <a:lnTo>
                    <a:pt x="498625" y="98426"/>
                  </a:lnTo>
                  <a:lnTo>
                    <a:pt x="496827" y="98426"/>
                  </a:lnTo>
                  <a:lnTo>
                    <a:pt x="495330" y="97438"/>
                  </a:lnTo>
                  <a:lnTo>
                    <a:pt x="494431" y="96779"/>
                  </a:lnTo>
                  <a:lnTo>
                    <a:pt x="492933" y="95790"/>
                  </a:lnTo>
                  <a:lnTo>
                    <a:pt x="492035" y="94143"/>
                  </a:lnTo>
                  <a:lnTo>
                    <a:pt x="491436" y="93154"/>
                  </a:lnTo>
                  <a:lnTo>
                    <a:pt x="491136" y="91507"/>
                  </a:lnTo>
                  <a:lnTo>
                    <a:pt x="490537" y="89530"/>
                  </a:lnTo>
                  <a:lnTo>
                    <a:pt x="491136" y="87882"/>
                  </a:lnTo>
                  <a:lnTo>
                    <a:pt x="491436" y="86235"/>
                  </a:lnTo>
                  <a:lnTo>
                    <a:pt x="492035" y="84588"/>
                  </a:lnTo>
                  <a:lnTo>
                    <a:pt x="492933" y="83270"/>
                  </a:lnTo>
                  <a:lnTo>
                    <a:pt x="494431" y="82611"/>
                  </a:lnTo>
                  <a:lnTo>
                    <a:pt x="495330" y="81952"/>
                  </a:lnTo>
                  <a:lnTo>
                    <a:pt x="496827" y="80963"/>
                  </a:lnTo>
                  <a:close/>
                  <a:moveTo>
                    <a:pt x="519907" y="61913"/>
                  </a:moveTo>
                  <a:lnTo>
                    <a:pt x="521586" y="62249"/>
                  </a:lnTo>
                  <a:lnTo>
                    <a:pt x="523265" y="62585"/>
                  </a:lnTo>
                  <a:lnTo>
                    <a:pt x="524944" y="63256"/>
                  </a:lnTo>
                  <a:lnTo>
                    <a:pt x="526287" y="64600"/>
                  </a:lnTo>
                  <a:lnTo>
                    <a:pt x="526959" y="65943"/>
                  </a:lnTo>
                  <a:lnTo>
                    <a:pt x="527967" y="66951"/>
                  </a:lnTo>
                  <a:lnTo>
                    <a:pt x="528638" y="68630"/>
                  </a:lnTo>
                  <a:lnTo>
                    <a:pt x="528638" y="70645"/>
                  </a:lnTo>
                  <a:lnTo>
                    <a:pt x="528638" y="72324"/>
                  </a:lnTo>
                  <a:lnTo>
                    <a:pt x="527967" y="74003"/>
                  </a:lnTo>
                  <a:lnTo>
                    <a:pt x="526959" y="75682"/>
                  </a:lnTo>
                  <a:lnTo>
                    <a:pt x="526287" y="77025"/>
                  </a:lnTo>
                  <a:lnTo>
                    <a:pt x="524944" y="78033"/>
                  </a:lnTo>
                  <a:lnTo>
                    <a:pt x="523265" y="79040"/>
                  </a:lnTo>
                  <a:lnTo>
                    <a:pt x="521586" y="79376"/>
                  </a:lnTo>
                  <a:lnTo>
                    <a:pt x="519907" y="79376"/>
                  </a:lnTo>
                  <a:lnTo>
                    <a:pt x="517892" y="79376"/>
                  </a:lnTo>
                  <a:lnTo>
                    <a:pt x="516213" y="79040"/>
                  </a:lnTo>
                  <a:lnTo>
                    <a:pt x="515205" y="78033"/>
                  </a:lnTo>
                  <a:lnTo>
                    <a:pt x="513526" y="77025"/>
                  </a:lnTo>
                  <a:lnTo>
                    <a:pt x="512854" y="75682"/>
                  </a:lnTo>
                  <a:lnTo>
                    <a:pt x="511847" y="74003"/>
                  </a:lnTo>
                  <a:lnTo>
                    <a:pt x="511511" y="72324"/>
                  </a:lnTo>
                  <a:lnTo>
                    <a:pt x="511175" y="70645"/>
                  </a:lnTo>
                  <a:lnTo>
                    <a:pt x="511511" y="68630"/>
                  </a:lnTo>
                  <a:lnTo>
                    <a:pt x="511847" y="66951"/>
                  </a:lnTo>
                  <a:lnTo>
                    <a:pt x="512854" y="65943"/>
                  </a:lnTo>
                  <a:lnTo>
                    <a:pt x="513526" y="64600"/>
                  </a:lnTo>
                  <a:lnTo>
                    <a:pt x="515205" y="63256"/>
                  </a:lnTo>
                  <a:lnTo>
                    <a:pt x="516213" y="62585"/>
                  </a:lnTo>
                  <a:lnTo>
                    <a:pt x="517892" y="62249"/>
                  </a:lnTo>
                  <a:lnTo>
                    <a:pt x="519907" y="61913"/>
                  </a:lnTo>
                  <a:close/>
                  <a:moveTo>
                    <a:pt x="364375" y="61913"/>
                  </a:moveTo>
                  <a:lnTo>
                    <a:pt x="365873" y="61913"/>
                  </a:lnTo>
                  <a:lnTo>
                    <a:pt x="367670" y="62218"/>
                  </a:lnTo>
                  <a:lnTo>
                    <a:pt x="369168" y="62524"/>
                  </a:lnTo>
                  <a:lnTo>
                    <a:pt x="370066" y="63745"/>
                  </a:lnTo>
                  <a:lnTo>
                    <a:pt x="371265" y="64355"/>
                  </a:lnTo>
                  <a:lnTo>
                    <a:pt x="371864" y="65882"/>
                  </a:lnTo>
                  <a:lnTo>
                    <a:pt x="372762" y="67408"/>
                  </a:lnTo>
                  <a:lnTo>
                    <a:pt x="373062" y="68935"/>
                  </a:lnTo>
                  <a:lnTo>
                    <a:pt x="373062" y="70461"/>
                  </a:lnTo>
                  <a:lnTo>
                    <a:pt x="372762" y="72293"/>
                  </a:lnTo>
                  <a:lnTo>
                    <a:pt x="371864" y="73514"/>
                  </a:lnTo>
                  <a:lnTo>
                    <a:pt x="371265" y="75040"/>
                  </a:lnTo>
                  <a:lnTo>
                    <a:pt x="370066" y="75956"/>
                  </a:lnTo>
                  <a:lnTo>
                    <a:pt x="368569" y="76872"/>
                  </a:lnTo>
                  <a:lnTo>
                    <a:pt x="367670" y="77483"/>
                  </a:lnTo>
                  <a:lnTo>
                    <a:pt x="365873" y="77788"/>
                  </a:lnTo>
                  <a:lnTo>
                    <a:pt x="364375" y="77788"/>
                  </a:lnTo>
                  <a:lnTo>
                    <a:pt x="362878" y="77483"/>
                  </a:lnTo>
                  <a:lnTo>
                    <a:pt x="361380" y="76872"/>
                  </a:lnTo>
                  <a:lnTo>
                    <a:pt x="359883" y="75956"/>
                  </a:lnTo>
                  <a:lnTo>
                    <a:pt x="359283" y="75040"/>
                  </a:lnTo>
                  <a:lnTo>
                    <a:pt x="358085" y="73514"/>
                  </a:lnTo>
                  <a:lnTo>
                    <a:pt x="357786" y="71988"/>
                  </a:lnTo>
                  <a:lnTo>
                    <a:pt x="357187" y="70461"/>
                  </a:lnTo>
                  <a:lnTo>
                    <a:pt x="357187" y="68935"/>
                  </a:lnTo>
                  <a:lnTo>
                    <a:pt x="357786" y="67408"/>
                  </a:lnTo>
                  <a:lnTo>
                    <a:pt x="358085" y="65882"/>
                  </a:lnTo>
                  <a:lnTo>
                    <a:pt x="359283" y="64355"/>
                  </a:lnTo>
                  <a:lnTo>
                    <a:pt x="360182" y="63439"/>
                  </a:lnTo>
                  <a:lnTo>
                    <a:pt x="361380" y="62524"/>
                  </a:lnTo>
                  <a:lnTo>
                    <a:pt x="362878" y="62218"/>
                  </a:lnTo>
                  <a:lnTo>
                    <a:pt x="364375" y="61913"/>
                  </a:lnTo>
                  <a:close/>
                  <a:moveTo>
                    <a:pt x="533858" y="36513"/>
                  </a:moveTo>
                  <a:lnTo>
                    <a:pt x="536209" y="36849"/>
                  </a:lnTo>
                  <a:lnTo>
                    <a:pt x="537552" y="37185"/>
                  </a:lnTo>
                  <a:lnTo>
                    <a:pt x="538895" y="38192"/>
                  </a:lnTo>
                  <a:lnTo>
                    <a:pt x="540239" y="39536"/>
                  </a:lnTo>
                  <a:lnTo>
                    <a:pt x="541246" y="40543"/>
                  </a:lnTo>
                  <a:lnTo>
                    <a:pt x="542254" y="41886"/>
                  </a:lnTo>
                  <a:lnTo>
                    <a:pt x="542589" y="43565"/>
                  </a:lnTo>
                  <a:lnTo>
                    <a:pt x="542925" y="45580"/>
                  </a:lnTo>
                  <a:lnTo>
                    <a:pt x="542589" y="47260"/>
                  </a:lnTo>
                  <a:lnTo>
                    <a:pt x="542254" y="48939"/>
                  </a:lnTo>
                  <a:lnTo>
                    <a:pt x="541246" y="50282"/>
                  </a:lnTo>
                  <a:lnTo>
                    <a:pt x="540239" y="51625"/>
                  </a:lnTo>
                  <a:lnTo>
                    <a:pt x="538895" y="52969"/>
                  </a:lnTo>
                  <a:lnTo>
                    <a:pt x="537552" y="53640"/>
                  </a:lnTo>
                  <a:lnTo>
                    <a:pt x="536209" y="53976"/>
                  </a:lnTo>
                  <a:lnTo>
                    <a:pt x="533858" y="53976"/>
                  </a:lnTo>
                  <a:lnTo>
                    <a:pt x="532515" y="53976"/>
                  </a:lnTo>
                  <a:lnTo>
                    <a:pt x="530835" y="53640"/>
                  </a:lnTo>
                  <a:lnTo>
                    <a:pt x="529156" y="52969"/>
                  </a:lnTo>
                  <a:lnTo>
                    <a:pt x="527813" y="51625"/>
                  </a:lnTo>
                  <a:lnTo>
                    <a:pt x="526470" y="50282"/>
                  </a:lnTo>
                  <a:lnTo>
                    <a:pt x="525798" y="48939"/>
                  </a:lnTo>
                  <a:lnTo>
                    <a:pt x="525462" y="47260"/>
                  </a:lnTo>
                  <a:lnTo>
                    <a:pt x="525462" y="45580"/>
                  </a:lnTo>
                  <a:lnTo>
                    <a:pt x="525462" y="43565"/>
                  </a:lnTo>
                  <a:lnTo>
                    <a:pt x="525798" y="41886"/>
                  </a:lnTo>
                  <a:lnTo>
                    <a:pt x="526470" y="40543"/>
                  </a:lnTo>
                  <a:lnTo>
                    <a:pt x="527813" y="39536"/>
                  </a:lnTo>
                  <a:lnTo>
                    <a:pt x="529156" y="38192"/>
                  </a:lnTo>
                  <a:lnTo>
                    <a:pt x="530835" y="37185"/>
                  </a:lnTo>
                  <a:lnTo>
                    <a:pt x="532515" y="36849"/>
                  </a:lnTo>
                  <a:lnTo>
                    <a:pt x="533858" y="36513"/>
                  </a:lnTo>
                  <a:close/>
                  <a:moveTo>
                    <a:pt x="353096" y="33338"/>
                  </a:moveTo>
                  <a:lnTo>
                    <a:pt x="354928" y="33338"/>
                  </a:lnTo>
                  <a:lnTo>
                    <a:pt x="356455" y="33997"/>
                  </a:lnTo>
                  <a:lnTo>
                    <a:pt x="357981" y="34656"/>
                  </a:lnTo>
                  <a:lnTo>
                    <a:pt x="359202" y="35644"/>
                  </a:lnTo>
                  <a:lnTo>
                    <a:pt x="360118" y="36633"/>
                  </a:lnTo>
                  <a:lnTo>
                    <a:pt x="361034" y="38280"/>
                  </a:lnTo>
                  <a:lnTo>
                    <a:pt x="361644" y="39928"/>
                  </a:lnTo>
                  <a:lnTo>
                    <a:pt x="361950" y="41575"/>
                  </a:lnTo>
                  <a:lnTo>
                    <a:pt x="361950" y="43223"/>
                  </a:lnTo>
                  <a:lnTo>
                    <a:pt x="361644" y="44870"/>
                  </a:lnTo>
                  <a:lnTo>
                    <a:pt x="361034" y="46188"/>
                  </a:lnTo>
                  <a:lnTo>
                    <a:pt x="360118" y="47836"/>
                  </a:lnTo>
                  <a:lnTo>
                    <a:pt x="359202" y="48824"/>
                  </a:lnTo>
                  <a:lnTo>
                    <a:pt x="357981" y="49813"/>
                  </a:lnTo>
                  <a:lnTo>
                    <a:pt x="356455" y="50472"/>
                  </a:lnTo>
                  <a:lnTo>
                    <a:pt x="354928" y="50801"/>
                  </a:lnTo>
                  <a:lnTo>
                    <a:pt x="353096" y="50801"/>
                  </a:lnTo>
                  <a:lnTo>
                    <a:pt x="351570" y="50472"/>
                  </a:lnTo>
                  <a:lnTo>
                    <a:pt x="350044" y="49813"/>
                  </a:lnTo>
                  <a:lnTo>
                    <a:pt x="349128" y="48824"/>
                  </a:lnTo>
                  <a:lnTo>
                    <a:pt x="347906" y="47506"/>
                  </a:lnTo>
                  <a:lnTo>
                    <a:pt x="347296" y="46188"/>
                  </a:lnTo>
                  <a:lnTo>
                    <a:pt x="346380" y="44870"/>
                  </a:lnTo>
                  <a:lnTo>
                    <a:pt x="346075" y="43223"/>
                  </a:lnTo>
                  <a:lnTo>
                    <a:pt x="346075" y="41575"/>
                  </a:lnTo>
                  <a:lnTo>
                    <a:pt x="346380" y="39598"/>
                  </a:lnTo>
                  <a:lnTo>
                    <a:pt x="347296" y="37951"/>
                  </a:lnTo>
                  <a:lnTo>
                    <a:pt x="347906" y="36633"/>
                  </a:lnTo>
                  <a:lnTo>
                    <a:pt x="349128" y="35644"/>
                  </a:lnTo>
                  <a:lnTo>
                    <a:pt x="350044" y="34656"/>
                  </a:lnTo>
                  <a:lnTo>
                    <a:pt x="351570" y="33997"/>
                  </a:lnTo>
                  <a:lnTo>
                    <a:pt x="353096" y="33338"/>
                  </a:lnTo>
                  <a:close/>
                  <a:moveTo>
                    <a:pt x="544452" y="14288"/>
                  </a:moveTo>
                  <a:lnTo>
                    <a:pt x="545950" y="14288"/>
                  </a:lnTo>
                  <a:lnTo>
                    <a:pt x="547448" y="14288"/>
                  </a:lnTo>
                  <a:lnTo>
                    <a:pt x="548945" y="14618"/>
                  </a:lnTo>
                  <a:lnTo>
                    <a:pt x="550443" y="15606"/>
                  </a:lnTo>
                  <a:lnTo>
                    <a:pt x="551341" y="16595"/>
                  </a:lnTo>
                  <a:lnTo>
                    <a:pt x="552540" y="17913"/>
                  </a:lnTo>
                  <a:lnTo>
                    <a:pt x="553139" y="19560"/>
                  </a:lnTo>
                  <a:lnTo>
                    <a:pt x="553738" y="21207"/>
                  </a:lnTo>
                  <a:lnTo>
                    <a:pt x="554037" y="22855"/>
                  </a:lnTo>
                  <a:lnTo>
                    <a:pt x="553738" y="24832"/>
                  </a:lnTo>
                  <a:lnTo>
                    <a:pt x="553139" y="26479"/>
                  </a:lnTo>
                  <a:lnTo>
                    <a:pt x="552540" y="27468"/>
                  </a:lnTo>
                  <a:lnTo>
                    <a:pt x="551341" y="28786"/>
                  </a:lnTo>
                  <a:lnTo>
                    <a:pt x="550443" y="30104"/>
                  </a:lnTo>
                  <a:lnTo>
                    <a:pt x="548945" y="30763"/>
                  </a:lnTo>
                  <a:lnTo>
                    <a:pt x="547448" y="31092"/>
                  </a:lnTo>
                  <a:lnTo>
                    <a:pt x="545950" y="31751"/>
                  </a:lnTo>
                  <a:lnTo>
                    <a:pt x="544452" y="31092"/>
                  </a:lnTo>
                  <a:lnTo>
                    <a:pt x="542955" y="30763"/>
                  </a:lnTo>
                  <a:lnTo>
                    <a:pt x="541457" y="30104"/>
                  </a:lnTo>
                  <a:lnTo>
                    <a:pt x="540558" y="28786"/>
                  </a:lnTo>
                  <a:lnTo>
                    <a:pt x="539360" y="27468"/>
                  </a:lnTo>
                  <a:lnTo>
                    <a:pt x="538761" y="26479"/>
                  </a:lnTo>
                  <a:lnTo>
                    <a:pt x="538162" y="24832"/>
                  </a:lnTo>
                  <a:lnTo>
                    <a:pt x="538162" y="22855"/>
                  </a:lnTo>
                  <a:lnTo>
                    <a:pt x="538162" y="21207"/>
                  </a:lnTo>
                  <a:lnTo>
                    <a:pt x="538761" y="19560"/>
                  </a:lnTo>
                  <a:lnTo>
                    <a:pt x="539360" y="17913"/>
                  </a:lnTo>
                  <a:lnTo>
                    <a:pt x="540558" y="16595"/>
                  </a:lnTo>
                  <a:lnTo>
                    <a:pt x="541457" y="15606"/>
                  </a:lnTo>
                  <a:lnTo>
                    <a:pt x="542955" y="14618"/>
                  </a:lnTo>
                  <a:lnTo>
                    <a:pt x="544452" y="14288"/>
                  </a:lnTo>
                  <a:close/>
                  <a:moveTo>
                    <a:pt x="343877" y="11113"/>
                  </a:moveTo>
                  <a:lnTo>
                    <a:pt x="345403" y="11113"/>
                  </a:lnTo>
                  <a:lnTo>
                    <a:pt x="346930" y="11418"/>
                  </a:lnTo>
                  <a:lnTo>
                    <a:pt x="348456" y="12334"/>
                  </a:lnTo>
                  <a:lnTo>
                    <a:pt x="349677" y="12945"/>
                  </a:lnTo>
                  <a:lnTo>
                    <a:pt x="350898" y="14166"/>
                  </a:lnTo>
                  <a:lnTo>
                    <a:pt x="351814" y="15082"/>
                  </a:lnTo>
                  <a:lnTo>
                    <a:pt x="352119" y="16608"/>
                  </a:lnTo>
                  <a:lnTo>
                    <a:pt x="352425" y="18135"/>
                  </a:lnTo>
                  <a:lnTo>
                    <a:pt x="352425" y="19966"/>
                  </a:lnTo>
                  <a:lnTo>
                    <a:pt x="352119" y="21493"/>
                  </a:lnTo>
                  <a:lnTo>
                    <a:pt x="351814" y="23019"/>
                  </a:lnTo>
                  <a:lnTo>
                    <a:pt x="350593" y="24240"/>
                  </a:lnTo>
                  <a:lnTo>
                    <a:pt x="349372" y="25156"/>
                  </a:lnTo>
                  <a:lnTo>
                    <a:pt x="348456" y="26072"/>
                  </a:lnTo>
                  <a:lnTo>
                    <a:pt x="346930" y="26683"/>
                  </a:lnTo>
                  <a:lnTo>
                    <a:pt x="345403" y="26988"/>
                  </a:lnTo>
                  <a:lnTo>
                    <a:pt x="343877" y="26988"/>
                  </a:lnTo>
                  <a:lnTo>
                    <a:pt x="342045" y="26683"/>
                  </a:lnTo>
                  <a:lnTo>
                    <a:pt x="340519" y="26072"/>
                  </a:lnTo>
                  <a:lnTo>
                    <a:pt x="339297" y="25156"/>
                  </a:lnTo>
                  <a:lnTo>
                    <a:pt x="338381" y="24240"/>
                  </a:lnTo>
                  <a:lnTo>
                    <a:pt x="337466" y="23019"/>
                  </a:lnTo>
                  <a:lnTo>
                    <a:pt x="336855" y="21493"/>
                  </a:lnTo>
                  <a:lnTo>
                    <a:pt x="336550" y="19966"/>
                  </a:lnTo>
                  <a:lnTo>
                    <a:pt x="336550" y="18135"/>
                  </a:lnTo>
                  <a:lnTo>
                    <a:pt x="336855" y="16608"/>
                  </a:lnTo>
                  <a:lnTo>
                    <a:pt x="337466" y="15082"/>
                  </a:lnTo>
                  <a:lnTo>
                    <a:pt x="338381" y="14166"/>
                  </a:lnTo>
                  <a:lnTo>
                    <a:pt x="339297" y="12945"/>
                  </a:lnTo>
                  <a:lnTo>
                    <a:pt x="340824" y="11724"/>
                  </a:lnTo>
                  <a:lnTo>
                    <a:pt x="342045" y="11418"/>
                  </a:lnTo>
                  <a:lnTo>
                    <a:pt x="343877" y="11113"/>
                  </a:lnTo>
                  <a:close/>
                  <a:moveTo>
                    <a:pt x="610986" y="0"/>
                  </a:moveTo>
                  <a:lnTo>
                    <a:pt x="614799" y="3177"/>
                  </a:lnTo>
                  <a:lnTo>
                    <a:pt x="624966" y="12071"/>
                  </a:lnTo>
                  <a:lnTo>
                    <a:pt x="641170" y="25094"/>
                  </a:lnTo>
                  <a:lnTo>
                    <a:pt x="651019" y="32717"/>
                  </a:lnTo>
                  <a:lnTo>
                    <a:pt x="661822" y="40658"/>
                  </a:lnTo>
                  <a:lnTo>
                    <a:pt x="673578" y="48917"/>
                  </a:lnTo>
                  <a:lnTo>
                    <a:pt x="686287" y="56858"/>
                  </a:lnTo>
                  <a:lnTo>
                    <a:pt x="699631" y="65117"/>
                  </a:lnTo>
                  <a:lnTo>
                    <a:pt x="712976" y="73058"/>
                  </a:lnTo>
                  <a:lnTo>
                    <a:pt x="726956" y="80363"/>
                  </a:lnTo>
                  <a:lnTo>
                    <a:pt x="741253" y="86398"/>
                  </a:lnTo>
                  <a:lnTo>
                    <a:pt x="748879" y="89575"/>
                  </a:lnTo>
                  <a:lnTo>
                    <a:pt x="755869" y="92434"/>
                  </a:lnTo>
                  <a:lnTo>
                    <a:pt x="763176" y="94657"/>
                  </a:lnTo>
                  <a:lnTo>
                    <a:pt x="770484" y="96563"/>
                  </a:lnTo>
                  <a:lnTo>
                    <a:pt x="775885" y="96881"/>
                  </a:lnTo>
                  <a:lnTo>
                    <a:pt x="782558" y="98151"/>
                  </a:lnTo>
                  <a:lnTo>
                    <a:pt x="790501" y="99739"/>
                  </a:lnTo>
                  <a:lnTo>
                    <a:pt x="800350" y="101645"/>
                  </a:lnTo>
                  <a:lnTo>
                    <a:pt x="811153" y="104822"/>
                  </a:lnTo>
                  <a:lnTo>
                    <a:pt x="822909" y="108951"/>
                  </a:lnTo>
                  <a:lnTo>
                    <a:pt x="828946" y="111174"/>
                  </a:lnTo>
                  <a:lnTo>
                    <a:pt x="834982" y="114351"/>
                  </a:lnTo>
                  <a:lnTo>
                    <a:pt x="841019" y="117527"/>
                  </a:lnTo>
                  <a:lnTo>
                    <a:pt x="846738" y="120704"/>
                  </a:lnTo>
                  <a:lnTo>
                    <a:pt x="852775" y="124515"/>
                  </a:lnTo>
                  <a:lnTo>
                    <a:pt x="858176" y="128645"/>
                  </a:lnTo>
                  <a:lnTo>
                    <a:pt x="863578" y="133092"/>
                  </a:lnTo>
                  <a:lnTo>
                    <a:pt x="868979" y="138174"/>
                  </a:lnTo>
                  <a:lnTo>
                    <a:pt x="873745" y="143574"/>
                  </a:lnTo>
                  <a:lnTo>
                    <a:pt x="878193" y="149291"/>
                  </a:lnTo>
                  <a:lnTo>
                    <a:pt x="882323" y="155644"/>
                  </a:lnTo>
                  <a:lnTo>
                    <a:pt x="886136" y="161997"/>
                  </a:lnTo>
                  <a:lnTo>
                    <a:pt x="889313" y="169303"/>
                  </a:lnTo>
                  <a:lnTo>
                    <a:pt x="891538" y="176926"/>
                  </a:lnTo>
                  <a:lnTo>
                    <a:pt x="893444" y="185502"/>
                  </a:lnTo>
                  <a:lnTo>
                    <a:pt x="895032" y="193761"/>
                  </a:lnTo>
                  <a:lnTo>
                    <a:pt x="895350" y="203290"/>
                  </a:lnTo>
                  <a:lnTo>
                    <a:pt x="895350" y="212819"/>
                  </a:lnTo>
                  <a:lnTo>
                    <a:pt x="770484" y="303982"/>
                  </a:lnTo>
                  <a:lnTo>
                    <a:pt x="733310" y="278571"/>
                  </a:lnTo>
                  <a:lnTo>
                    <a:pt x="735852" y="283971"/>
                  </a:lnTo>
                  <a:lnTo>
                    <a:pt x="738712" y="290324"/>
                  </a:lnTo>
                  <a:lnTo>
                    <a:pt x="741889" y="299218"/>
                  </a:lnTo>
                  <a:lnTo>
                    <a:pt x="744748" y="310653"/>
                  </a:lnTo>
                  <a:lnTo>
                    <a:pt x="747926" y="323358"/>
                  </a:lnTo>
                  <a:lnTo>
                    <a:pt x="749514" y="330346"/>
                  </a:lnTo>
                  <a:lnTo>
                    <a:pt x="751103" y="337970"/>
                  </a:lnTo>
                  <a:lnTo>
                    <a:pt x="751738" y="345911"/>
                  </a:lnTo>
                  <a:lnTo>
                    <a:pt x="753009" y="354169"/>
                  </a:lnTo>
                  <a:lnTo>
                    <a:pt x="753327" y="362428"/>
                  </a:lnTo>
                  <a:lnTo>
                    <a:pt x="753645" y="371004"/>
                  </a:lnTo>
                  <a:lnTo>
                    <a:pt x="753645" y="380534"/>
                  </a:lnTo>
                  <a:lnTo>
                    <a:pt x="753009" y="389428"/>
                  </a:lnTo>
                  <a:lnTo>
                    <a:pt x="752374" y="398957"/>
                  </a:lnTo>
                  <a:lnTo>
                    <a:pt x="750785" y="408804"/>
                  </a:lnTo>
                  <a:lnTo>
                    <a:pt x="749197" y="418333"/>
                  </a:lnTo>
                  <a:lnTo>
                    <a:pt x="746337" y="428180"/>
                  </a:lnTo>
                  <a:lnTo>
                    <a:pt x="743160" y="438027"/>
                  </a:lnTo>
                  <a:lnTo>
                    <a:pt x="739983" y="448191"/>
                  </a:lnTo>
                  <a:lnTo>
                    <a:pt x="735534" y="458356"/>
                  </a:lnTo>
                  <a:lnTo>
                    <a:pt x="730451" y="468520"/>
                  </a:lnTo>
                  <a:lnTo>
                    <a:pt x="724414" y="478367"/>
                  </a:lnTo>
                  <a:lnTo>
                    <a:pt x="717742" y="488531"/>
                  </a:lnTo>
                  <a:lnTo>
                    <a:pt x="710434" y="498696"/>
                  </a:lnTo>
                  <a:lnTo>
                    <a:pt x="702173" y="508225"/>
                  </a:lnTo>
                  <a:lnTo>
                    <a:pt x="697407" y="513625"/>
                  </a:lnTo>
                  <a:lnTo>
                    <a:pt x="692641" y="520296"/>
                  </a:lnTo>
                  <a:lnTo>
                    <a:pt x="685969" y="528872"/>
                  </a:lnTo>
                  <a:lnTo>
                    <a:pt x="678979" y="539671"/>
                  </a:lnTo>
                  <a:lnTo>
                    <a:pt x="671036" y="552695"/>
                  </a:lnTo>
                  <a:lnTo>
                    <a:pt x="667541" y="559683"/>
                  </a:lnTo>
                  <a:lnTo>
                    <a:pt x="663728" y="566988"/>
                  </a:lnTo>
                  <a:lnTo>
                    <a:pt x="660233" y="574929"/>
                  </a:lnTo>
                  <a:lnTo>
                    <a:pt x="656738" y="583188"/>
                  </a:lnTo>
                  <a:lnTo>
                    <a:pt x="653561" y="591764"/>
                  </a:lnTo>
                  <a:lnTo>
                    <a:pt x="651019" y="600658"/>
                  </a:lnTo>
                  <a:lnTo>
                    <a:pt x="648795" y="609552"/>
                  </a:lnTo>
                  <a:lnTo>
                    <a:pt x="646254" y="619399"/>
                  </a:lnTo>
                  <a:lnTo>
                    <a:pt x="644665" y="628928"/>
                  </a:lnTo>
                  <a:lnTo>
                    <a:pt x="643712" y="639093"/>
                  </a:lnTo>
                  <a:lnTo>
                    <a:pt x="643394" y="649257"/>
                  </a:lnTo>
                  <a:lnTo>
                    <a:pt x="643394" y="659739"/>
                  </a:lnTo>
                  <a:lnTo>
                    <a:pt x="644029" y="669904"/>
                  </a:lnTo>
                  <a:lnTo>
                    <a:pt x="645618" y="681021"/>
                  </a:lnTo>
                  <a:lnTo>
                    <a:pt x="647842" y="691821"/>
                  </a:lnTo>
                  <a:lnTo>
                    <a:pt x="651019" y="702621"/>
                  </a:lnTo>
                  <a:lnTo>
                    <a:pt x="655150" y="713738"/>
                  </a:lnTo>
                  <a:lnTo>
                    <a:pt x="660233" y="724856"/>
                  </a:lnTo>
                  <a:lnTo>
                    <a:pt x="666588" y="735973"/>
                  </a:lnTo>
                  <a:lnTo>
                    <a:pt x="670083" y="741691"/>
                  </a:lnTo>
                  <a:lnTo>
                    <a:pt x="673578" y="747091"/>
                  </a:lnTo>
                  <a:lnTo>
                    <a:pt x="680886" y="755032"/>
                  </a:lnTo>
                  <a:lnTo>
                    <a:pt x="689146" y="764243"/>
                  </a:lnTo>
                  <a:lnTo>
                    <a:pt x="698996" y="777584"/>
                  </a:lnTo>
                  <a:lnTo>
                    <a:pt x="711070" y="793784"/>
                  </a:lnTo>
                  <a:lnTo>
                    <a:pt x="717742" y="802995"/>
                  </a:lnTo>
                  <a:lnTo>
                    <a:pt x="724414" y="813160"/>
                  </a:lnTo>
                  <a:lnTo>
                    <a:pt x="730768" y="823960"/>
                  </a:lnTo>
                  <a:lnTo>
                    <a:pt x="737441" y="835712"/>
                  </a:lnTo>
                  <a:lnTo>
                    <a:pt x="744113" y="848100"/>
                  </a:lnTo>
                  <a:lnTo>
                    <a:pt x="750785" y="860806"/>
                  </a:lnTo>
                  <a:lnTo>
                    <a:pt x="757140" y="874464"/>
                  </a:lnTo>
                  <a:lnTo>
                    <a:pt x="763176" y="888758"/>
                  </a:lnTo>
                  <a:lnTo>
                    <a:pt x="768896" y="904005"/>
                  </a:lnTo>
                  <a:lnTo>
                    <a:pt x="774297" y="919252"/>
                  </a:lnTo>
                  <a:lnTo>
                    <a:pt x="779063" y="935134"/>
                  </a:lnTo>
                  <a:lnTo>
                    <a:pt x="783193" y="951969"/>
                  </a:lnTo>
                  <a:lnTo>
                    <a:pt x="787006" y="969439"/>
                  </a:lnTo>
                  <a:lnTo>
                    <a:pt x="789865" y="986909"/>
                  </a:lnTo>
                  <a:lnTo>
                    <a:pt x="792089" y="1005015"/>
                  </a:lnTo>
                  <a:lnTo>
                    <a:pt x="793043" y="1014226"/>
                  </a:lnTo>
                  <a:lnTo>
                    <a:pt x="793360" y="1024073"/>
                  </a:lnTo>
                  <a:lnTo>
                    <a:pt x="793678" y="1033285"/>
                  </a:lnTo>
                  <a:lnTo>
                    <a:pt x="793678" y="1043132"/>
                  </a:lnTo>
                  <a:lnTo>
                    <a:pt x="793360" y="1052661"/>
                  </a:lnTo>
                  <a:lnTo>
                    <a:pt x="793043" y="1062508"/>
                  </a:lnTo>
                  <a:lnTo>
                    <a:pt x="792089" y="1072672"/>
                  </a:lnTo>
                  <a:lnTo>
                    <a:pt x="791454" y="1082519"/>
                  </a:lnTo>
                  <a:lnTo>
                    <a:pt x="789865" y="1092684"/>
                  </a:lnTo>
                  <a:lnTo>
                    <a:pt x="788277" y="1103166"/>
                  </a:lnTo>
                  <a:lnTo>
                    <a:pt x="786370" y="1113330"/>
                  </a:lnTo>
                  <a:lnTo>
                    <a:pt x="784464" y="1123812"/>
                  </a:lnTo>
                  <a:lnTo>
                    <a:pt x="781605" y="1134612"/>
                  </a:lnTo>
                  <a:lnTo>
                    <a:pt x="779063" y="1145094"/>
                  </a:lnTo>
                  <a:lnTo>
                    <a:pt x="775250" y="1148906"/>
                  </a:lnTo>
                  <a:lnTo>
                    <a:pt x="763812" y="1160659"/>
                  </a:lnTo>
                  <a:lnTo>
                    <a:pt x="746019" y="1178446"/>
                  </a:lnTo>
                  <a:lnTo>
                    <a:pt x="734899" y="1188929"/>
                  </a:lnTo>
                  <a:lnTo>
                    <a:pt x="721554" y="1200999"/>
                  </a:lnTo>
                  <a:lnTo>
                    <a:pt x="707257" y="1213705"/>
                  </a:lnTo>
                  <a:lnTo>
                    <a:pt x="691371" y="1227363"/>
                  </a:lnTo>
                  <a:lnTo>
                    <a:pt x="674213" y="1241657"/>
                  </a:lnTo>
                  <a:lnTo>
                    <a:pt x="655785" y="1256268"/>
                  </a:lnTo>
                  <a:lnTo>
                    <a:pt x="635769" y="1271198"/>
                  </a:lnTo>
                  <a:lnTo>
                    <a:pt x="614481" y="1286444"/>
                  </a:lnTo>
                  <a:lnTo>
                    <a:pt x="592558" y="1301691"/>
                  </a:lnTo>
                  <a:lnTo>
                    <a:pt x="569046" y="1316938"/>
                  </a:lnTo>
                  <a:lnTo>
                    <a:pt x="544581" y="1331867"/>
                  </a:lnTo>
                  <a:lnTo>
                    <a:pt x="519481" y="1346161"/>
                  </a:lnTo>
                  <a:lnTo>
                    <a:pt x="506454" y="1353149"/>
                  </a:lnTo>
                  <a:lnTo>
                    <a:pt x="493110" y="1360137"/>
                  </a:lnTo>
                  <a:lnTo>
                    <a:pt x="479448" y="1366807"/>
                  </a:lnTo>
                  <a:lnTo>
                    <a:pt x="466103" y="1373478"/>
                  </a:lnTo>
                  <a:lnTo>
                    <a:pt x="452123" y="1379513"/>
                  </a:lnTo>
                  <a:lnTo>
                    <a:pt x="438143" y="1385866"/>
                  </a:lnTo>
                  <a:lnTo>
                    <a:pt x="423528" y="1391583"/>
                  </a:lnTo>
                  <a:lnTo>
                    <a:pt x="409230" y="1396983"/>
                  </a:lnTo>
                  <a:lnTo>
                    <a:pt x="394615" y="1402065"/>
                  </a:lnTo>
                  <a:lnTo>
                    <a:pt x="379364" y="1407148"/>
                  </a:lnTo>
                  <a:lnTo>
                    <a:pt x="364748" y="1411912"/>
                  </a:lnTo>
                  <a:lnTo>
                    <a:pt x="349498" y="1416042"/>
                  </a:lnTo>
                  <a:lnTo>
                    <a:pt x="333929" y="1419853"/>
                  </a:lnTo>
                  <a:lnTo>
                    <a:pt x="318678" y="1423030"/>
                  </a:lnTo>
                  <a:lnTo>
                    <a:pt x="303110" y="1426206"/>
                  </a:lnTo>
                  <a:lnTo>
                    <a:pt x="287541" y="1428747"/>
                  </a:lnTo>
                  <a:lnTo>
                    <a:pt x="271655" y="1431288"/>
                  </a:lnTo>
                  <a:lnTo>
                    <a:pt x="255769" y="1432877"/>
                  </a:lnTo>
                  <a:lnTo>
                    <a:pt x="239565" y="1434465"/>
                  </a:lnTo>
                  <a:lnTo>
                    <a:pt x="223043" y="1434782"/>
                  </a:lnTo>
                  <a:lnTo>
                    <a:pt x="206839" y="1435100"/>
                  </a:lnTo>
                  <a:lnTo>
                    <a:pt x="190635" y="1434782"/>
                  </a:lnTo>
                  <a:lnTo>
                    <a:pt x="174113" y="1433830"/>
                  </a:lnTo>
                  <a:lnTo>
                    <a:pt x="157592" y="1432241"/>
                  </a:lnTo>
                  <a:lnTo>
                    <a:pt x="140752" y="1430335"/>
                  </a:lnTo>
                  <a:lnTo>
                    <a:pt x="124230" y="1427794"/>
                  </a:lnTo>
                  <a:lnTo>
                    <a:pt x="107391" y="1424618"/>
                  </a:lnTo>
                  <a:lnTo>
                    <a:pt x="90869" y="1420806"/>
                  </a:lnTo>
                  <a:lnTo>
                    <a:pt x="89916" y="1416995"/>
                  </a:lnTo>
                  <a:lnTo>
                    <a:pt x="87692" y="1406512"/>
                  </a:lnTo>
                  <a:lnTo>
                    <a:pt x="85150" y="1389042"/>
                  </a:lnTo>
                  <a:lnTo>
                    <a:pt x="81655" y="1365219"/>
                  </a:lnTo>
                  <a:lnTo>
                    <a:pt x="80067" y="1351243"/>
                  </a:lnTo>
                  <a:lnTo>
                    <a:pt x="78796" y="1335679"/>
                  </a:lnTo>
                  <a:lnTo>
                    <a:pt x="77525" y="1319161"/>
                  </a:lnTo>
                  <a:lnTo>
                    <a:pt x="76572" y="1301373"/>
                  </a:lnTo>
                  <a:lnTo>
                    <a:pt x="76254" y="1281997"/>
                  </a:lnTo>
                  <a:lnTo>
                    <a:pt x="75618" y="1261351"/>
                  </a:lnTo>
                  <a:lnTo>
                    <a:pt x="76254" y="1239751"/>
                  </a:lnTo>
                  <a:lnTo>
                    <a:pt x="76889" y="1217199"/>
                  </a:lnTo>
                  <a:lnTo>
                    <a:pt x="78478" y="1193376"/>
                  </a:lnTo>
                  <a:lnTo>
                    <a:pt x="80702" y="1168600"/>
                  </a:lnTo>
                  <a:lnTo>
                    <a:pt x="83562" y="1143188"/>
                  </a:lnTo>
                  <a:lnTo>
                    <a:pt x="87056" y="1116507"/>
                  </a:lnTo>
                  <a:lnTo>
                    <a:pt x="91505" y="1088872"/>
                  </a:lnTo>
                  <a:lnTo>
                    <a:pt x="96906" y="1060919"/>
                  </a:lnTo>
                  <a:lnTo>
                    <a:pt x="103578" y="1031697"/>
                  </a:lnTo>
                  <a:lnTo>
                    <a:pt x="111521" y="1002474"/>
                  </a:lnTo>
                  <a:lnTo>
                    <a:pt x="115334" y="987227"/>
                  </a:lnTo>
                  <a:lnTo>
                    <a:pt x="120100" y="971980"/>
                  </a:lnTo>
                  <a:lnTo>
                    <a:pt x="124866" y="956733"/>
                  </a:lnTo>
                  <a:lnTo>
                    <a:pt x="129949" y="941169"/>
                  </a:lnTo>
                  <a:lnTo>
                    <a:pt x="135351" y="925605"/>
                  </a:lnTo>
                  <a:lnTo>
                    <a:pt x="141388" y="910040"/>
                  </a:lnTo>
                  <a:lnTo>
                    <a:pt x="147107" y="894158"/>
                  </a:lnTo>
                  <a:lnTo>
                    <a:pt x="153779" y="878276"/>
                  </a:lnTo>
                  <a:lnTo>
                    <a:pt x="160769" y="862076"/>
                  </a:lnTo>
                  <a:lnTo>
                    <a:pt x="167759" y="845559"/>
                  </a:lnTo>
                  <a:lnTo>
                    <a:pt x="175384" y="829677"/>
                  </a:lnTo>
                  <a:lnTo>
                    <a:pt x="183327" y="813160"/>
                  </a:lnTo>
                  <a:lnTo>
                    <a:pt x="191270" y="796960"/>
                  </a:lnTo>
                  <a:lnTo>
                    <a:pt x="200167" y="780443"/>
                  </a:lnTo>
                  <a:lnTo>
                    <a:pt x="209063" y="763926"/>
                  </a:lnTo>
                  <a:lnTo>
                    <a:pt x="218913" y="747091"/>
                  </a:lnTo>
                  <a:lnTo>
                    <a:pt x="220819" y="744549"/>
                  </a:lnTo>
                  <a:lnTo>
                    <a:pt x="222725" y="741055"/>
                  </a:lnTo>
                  <a:lnTo>
                    <a:pt x="224949" y="736291"/>
                  </a:lnTo>
                  <a:lnTo>
                    <a:pt x="227809" y="730573"/>
                  </a:lnTo>
                  <a:lnTo>
                    <a:pt x="230986" y="722632"/>
                  </a:lnTo>
                  <a:lnTo>
                    <a:pt x="233528" y="714374"/>
                  </a:lnTo>
                  <a:lnTo>
                    <a:pt x="236070" y="703891"/>
                  </a:lnTo>
                  <a:lnTo>
                    <a:pt x="237976" y="692139"/>
                  </a:lnTo>
                  <a:lnTo>
                    <a:pt x="238294" y="686104"/>
                  </a:lnTo>
                  <a:lnTo>
                    <a:pt x="238611" y="679433"/>
                  </a:lnTo>
                  <a:lnTo>
                    <a:pt x="238929" y="672127"/>
                  </a:lnTo>
                  <a:lnTo>
                    <a:pt x="238929" y="664504"/>
                  </a:lnTo>
                  <a:lnTo>
                    <a:pt x="238611" y="656881"/>
                  </a:lnTo>
                  <a:lnTo>
                    <a:pt x="237976" y="648622"/>
                  </a:lnTo>
                  <a:lnTo>
                    <a:pt x="237023" y="640681"/>
                  </a:lnTo>
                  <a:lnTo>
                    <a:pt x="235434" y="631787"/>
                  </a:lnTo>
                  <a:lnTo>
                    <a:pt x="233846" y="622258"/>
                  </a:lnTo>
                  <a:lnTo>
                    <a:pt x="231622" y="612729"/>
                  </a:lnTo>
                  <a:lnTo>
                    <a:pt x="229397" y="602882"/>
                  </a:lnTo>
                  <a:lnTo>
                    <a:pt x="226220" y="592400"/>
                  </a:lnTo>
                  <a:lnTo>
                    <a:pt x="222725" y="581918"/>
                  </a:lnTo>
                  <a:lnTo>
                    <a:pt x="218913" y="571118"/>
                  </a:lnTo>
                  <a:lnTo>
                    <a:pt x="214147" y="566988"/>
                  </a:lnTo>
                  <a:lnTo>
                    <a:pt x="209698" y="561906"/>
                  </a:lnTo>
                  <a:lnTo>
                    <a:pt x="203344" y="554918"/>
                  </a:lnTo>
                  <a:lnTo>
                    <a:pt x="196036" y="545707"/>
                  </a:lnTo>
                  <a:lnTo>
                    <a:pt x="192541" y="540307"/>
                  </a:lnTo>
                  <a:lnTo>
                    <a:pt x="188729" y="534271"/>
                  </a:lnTo>
                  <a:lnTo>
                    <a:pt x="184598" y="527601"/>
                  </a:lnTo>
                  <a:lnTo>
                    <a:pt x="180785" y="520613"/>
                  </a:lnTo>
                  <a:lnTo>
                    <a:pt x="176973" y="513307"/>
                  </a:lnTo>
                  <a:lnTo>
                    <a:pt x="173478" y="505366"/>
                  </a:lnTo>
                  <a:lnTo>
                    <a:pt x="169983" y="496790"/>
                  </a:lnTo>
                  <a:lnTo>
                    <a:pt x="166488" y="487261"/>
                  </a:lnTo>
                  <a:lnTo>
                    <a:pt x="163311" y="477732"/>
                  </a:lnTo>
                  <a:lnTo>
                    <a:pt x="160769" y="467567"/>
                  </a:lnTo>
                  <a:lnTo>
                    <a:pt x="158227" y="456767"/>
                  </a:lnTo>
                  <a:lnTo>
                    <a:pt x="156321" y="445650"/>
                  </a:lnTo>
                  <a:lnTo>
                    <a:pt x="154732" y="433580"/>
                  </a:lnTo>
                  <a:lnTo>
                    <a:pt x="154097" y="421192"/>
                  </a:lnTo>
                  <a:lnTo>
                    <a:pt x="153779" y="408168"/>
                  </a:lnTo>
                  <a:lnTo>
                    <a:pt x="153779" y="394827"/>
                  </a:lnTo>
                  <a:lnTo>
                    <a:pt x="154732" y="380534"/>
                  </a:lnTo>
                  <a:lnTo>
                    <a:pt x="156321" y="365605"/>
                  </a:lnTo>
                  <a:lnTo>
                    <a:pt x="158227" y="350675"/>
                  </a:lnTo>
                  <a:lnTo>
                    <a:pt x="161722" y="334793"/>
                  </a:lnTo>
                  <a:lnTo>
                    <a:pt x="165852" y="317958"/>
                  </a:lnTo>
                  <a:lnTo>
                    <a:pt x="170301" y="300806"/>
                  </a:lnTo>
                  <a:lnTo>
                    <a:pt x="139481" y="317958"/>
                  </a:lnTo>
                  <a:lnTo>
                    <a:pt x="0" y="210278"/>
                  </a:lnTo>
                  <a:lnTo>
                    <a:pt x="317" y="205514"/>
                  </a:lnTo>
                  <a:lnTo>
                    <a:pt x="1271" y="199796"/>
                  </a:lnTo>
                  <a:lnTo>
                    <a:pt x="2859" y="192808"/>
                  </a:lnTo>
                  <a:lnTo>
                    <a:pt x="5401" y="184232"/>
                  </a:lnTo>
                  <a:lnTo>
                    <a:pt x="8896" y="174385"/>
                  </a:lnTo>
                  <a:lnTo>
                    <a:pt x="10802" y="169303"/>
                  </a:lnTo>
                  <a:lnTo>
                    <a:pt x="13662" y="163903"/>
                  </a:lnTo>
                  <a:lnTo>
                    <a:pt x="16521" y="158503"/>
                  </a:lnTo>
                  <a:lnTo>
                    <a:pt x="20016" y="153103"/>
                  </a:lnTo>
                  <a:lnTo>
                    <a:pt x="23194" y="147703"/>
                  </a:lnTo>
                  <a:lnTo>
                    <a:pt x="27642" y="142303"/>
                  </a:lnTo>
                  <a:lnTo>
                    <a:pt x="32408" y="136903"/>
                  </a:lnTo>
                  <a:lnTo>
                    <a:pt x="36856" y="131503"/>
                  </a:lnTo>
                  <a:lnTo>
                    <a:pt x="42893" y="126421"/>
                  </a:lnTo>
                  <a:lnTo>
                    <a:pt x="48612" y="121339"/>
                  </a:lnTo>
                  <a:lnTo>
                    <a:pt x="55284" y="116257"/>
                  </a:lnTo>
                  <a:lnTo>
                    <a:pt x="62274" y="111810"/>
                  </a:lnTo>
                  <a:lnTo>
                    <a:pt x="69899" y="107363"/>
                  </a:lnTo>
                  <a:lnTo>
                    <a:pt x="78478" y="103551"/>
                  </a:lnTo>
                  <a:lnTo>
                    <a:pt x="87374" y="99739"/>
                  </a:lnTo>
                  <a:lnTo>
                    <a:pt x="96588" y="96563"/>
                  </a:lnTo>
                  <a:lnTo>
                    <a:pt x="107073" y="93387"/>
                  </a:lnTo>
                  <a:lnTo>
                    <a:pt x="117876" y="91163"/>
                  </a:lnTo>
                  <a:lnTo>
                    <a:pt x="129632" y="89257"/>
                  </a:lnTo>
                  <a:lnTo>
                    <a:pt x="142023" y="87987"/>
                  </a:lnTo>
                  <a:lnTo>
                    <a:pt x="147107" y="87669"/>
                  </a:lnTo>
                  <a:lnTo>
                    <a:pt x="152826" y="87351"/>
                  </a:lnTo>
                  <a:lnTo>
                    <a:pt x="160769" y="86398"/>
                  </a:lnTo>
                  <a:lnTo>
                    <a:pt x="169983" y="85446"/>
                  </a:lnTo>
                  <a:lnTo>
                    <a:pt x="180468" y="83222"/>
                  </a:lnTo>
                  <a:lnTo>
                    <a:pt x="191588" y="80681"/>
                  </a:lnTo>
                  <a:lnTo>
                    <a:pt x="203344" y="77187"/>
                  </a:lnTo>
                  <a:lnTo>
                    <a:pt x="209698" y="75281"/>
                  </a:lnTo>
                  <a:lnTo>
                    <a:pt x="215735" y="73058"/>
                  </a:lnTo>
                  <a:lnTo>
                    <a:pt x="222090" y="70199"/>
                  </a:lnTo>
                  <a:lnTo>
                    <a:pt x="227809" y="67022"/>
                  </a:lnTo>
                  <a:lnTo>
                    <a:pt x="233846" y="63846"/>
                  </a:lnTo>
                  <a:lnTo>
                    <a:pt x="239882" y="60034"/>
                  </a:lnTo>
                  <a:lnTo>
                    <a:pt x="245601" y="56223"/>
                  </a:lnTo>
                  <a:lnTo>
                    <a:pt x="251003" y="52093"/>
                  </a:lnTo>
                  <a:lnTo>
                    <a:pt x="256404" y="47329"/>
                  </a:lnTo>
                  <a:lnTo>
                    <a:pt x="261488" y="42246"/>
                  </a:lnTo>
                  <a:lnTo>
                    <a:pt x="266254" y="36847"/>
                  </a:lnTo>
                  <a:lnTo>
                    <a:pt x="270702" y="31129"/>
                  </a:lnTo>
                  <a:lnTo>
                    <a:pt x="274832" y="24459"/>
                  </a:lnTo>
                  <a:lnTo>
                    <a:pt x="278327" y="17788"/>
                  </a:lnTo>
                  <a:lnTo>
                    <a:pt x="281822" y="10482"/>
                  </a:lnTo>
                  <a:lnTo>
                    <a:pt x="284046" y="2859"/>
                  </a:lnTo>
                  <a:lnTo>
                    <a:pt x="287541" y="11118"/>
                  </a:lnTo>
                  <a:lnTo>
                    <a:pt x="291036" y="20965"/>
                  </a:lnTo>
                  <a:lnTo>
                    <a:pt x="295167" y="33988"/>
                  </a:lnTo>
                  <a:lnTo>
                    <a:pt x="299615" y="49870"/>
                  </a:lnTo>
                  <a:lnTo>
                    <a:pt x="303745" y="68293"/>
                  </a:lnTo>
                  <a:lnTo>
                    <a:pt x="305652" y="77822"/>
                  </a:lnTo>
                  <a:lnTo>
                    <a:pt x="307240" y="88304"/>
                  </a:lnTo>
                  <a:lnTo>
                    <a:pt x="308829" y="99422"/>
                  </a:lnTo>
                  <a:lnTo>
                    <a:pt x="310100" y="110221"/>
                  </a:lnTo>
                  <a:lnTo>
                    <a:pt x="310735" y="121657"/>
                  </a:lnTo>
                  <a:lnTo>
                    <a:pt x="311053" y="133409"/>
                  </a:lnTo>
                  <a:lnTo>
                    <a:pt x="311053" y="145162"/>
                  </a:lnTo>
                  <a:lnTo>
                    <a:pt x="310735" y="156915"/>
                  </a:lnTo>
                  <a:lnTo>
                    <a:pt x="309782" y="168985"/>
                  </a:lnTo>
                  <a:lnTo>
                    <a:pt x="307558" y="181055"/>
                  </a:lnTo>
                  <a:lnTo>
                    <a:pt x="305334" y="193126"/>
                  </a:lnTo>
                  <a:lnTo>
                    <a:pt x="302157" y="205196"/>
                  </a:lnTo>
                  <a:lnTo>
                    <a:pt x="298344" y="217266"/>
                  </a:lnTo>
                  <a:lnTo>
                    <a:pt x="293260" y="228701"/>
                  </a:lnTo>
                  <a:lnTo>
                    <a:pt x="290718" y="234737"/>
                  </a:lnTo>
                  <a:lnTo>
                    <a:pt x="287859" y="240454"/>
                  </a:lnTo>
                  <a:lnTo>
                    <a:pt x="284364" y="245854"/>
                  </a:lnTo>
                  <a:lnTo>
                    <a:pt x="281187" y="251572"/>
                  </a:lnTo>
                  <a:lnTo>
                    <a:pt x="277374" y="256971"/>
                  </a:lnTo>
                  <a:lnTo>
                    <a:pt x="273561" y="262371"/>
                  </a:lnTo>
                  <a:lnTo>
                    <a:pt x="269431" y="267454"/>
                  </a:lnTo>
                  <a:lnTo>
                    <a:pt x="264983" y="272853"/>
                  </a:lnTo>
                  <a:lnTo>
                    <a:pt x="260217" y="277936"/>
                  </a:lnTo>
                  <a:lnTo>
                    <a:pt x="255451" y="283018"/>
                  </a:lnTo>
                  <a:lnTo>
                    <a:pt x="250050" y="287783"/>
                  </a:lnTo>
                  <a:lnTo>
                    <a:pt x="244331" y="292230"/>
                  </a:lnTo>
                  <a:lnTo>
                    <a:pt x="251956" y="290324"/>
                  </a:lnTo>
                  <a:lnTo>
                    <a:pt x="260217" y="288418"/>
                  </a:lnTo>
                  <a:lnTo>
                    <a:pt x="271655" y="286194"/>
                  </a:lnTo>
                  <a:lnTo>
                    <a:pt x="284682" y="284289"/>
                  </a:lnTo>
                  <a:lnTo>
                    <a:pt x="292307" y="283336"/>
                  </a:lnTo>
                  <a:lnTo>
                    <a:pt x="299615" y="282700"/>
                  </a:lnTo>
                  <a:lnTo>
                    <a:pt x="307558" y="282700"/>
                  </a:lnTo>
                  <a:lnTo>
                    <a:pt x="315819" y="282700"/>
                  </a:lnTo>
                  <a:lnTo>
                    <a:pt x="324397" y="283018"/>
                  </a:lnTo>
                  <a:lnTo>
                    <a:pt x="332976" y="283971"/>
                  </a:lnTo>
                  <a:lnTo>
                    <a:pt x="341555" y="284924"/>
                  </a:lnTo>
                  <a:lnTo>
                    <a:pt x="349815" y="286512"/>
                  </a:lnTo>
                  <a:lnTo>
                    <a:pt x="359029" y="288736"/>
                  </a:lnTo>
                  <a:lnTo>
                    <a:pt x="366973" y="291912"/>
                  </a:lnTo>
                  <a:lnTo>
                    <a:pt x="375551" y="295406"/>
                  </a:lnTo>
                  <a:lnTo>
                    <a:pt x="383812" y="299853"/>
                  </a:lnTo>
                  <a:lnTo>
                    <a:pt x="391437" y="304935"/>
                  </a:lnTo>
                  <a:lnTo>
                    <a:pt x="399381" y="310653"/>
                  </a:lnTo>
                  <a:lnTo>
                    <a:pt x="402876" y="313829"/>
                  </a:lnTo>
                  <a:lnTo>
                    <a:pt x="406371" y="317323"/>
                  </a:lnTo>
                  <a:lnTo>
                    <a:pt x="409866" y="321135"/>
                  </a:lnTo>
                  <a:lnTo>
                    <a:pt x="412725" y="324947"/>
                  </a:lnTo>
                  <a:lnTo>
                    <a:pt x="415903" y="328758"/>
                  </a:lnTo>
                  <a:lnTo>
                    <a:pt x="419080" y="333523"/>
                  </a:lnTo>
                  <a:lnTo>
                    <a:pt x="422257" y="337970"/>
                  </a:lnTo>
                  <a:lnTo>
                    <a:pt x="424799" y="342734"/>
                  </a:lnTo>
                  <a:lnTo>
                    <a:pt x="427023" y="347817"/>
                  </a:lnTo>
                  <a:lnTo>
                    <a:pt x="429883" y="353217"/>
                  </a:lnTo>
                  <a:lnTo>
                    <a:pt x="432107" y="358934"/>
                  </a:lnTo>
                  <a:lnTo>
                    <a:pt x="434013" y="365287"/>
                  </a:lnTo>
                  <a:lnTo>
                    <a:pt x="436237" y="371322"/>
                  </a:lnTo>
                  <a:lnTo>
                    <a:pt x="437508" y="377992"/>
                  </a:lnTo>
                  <a:lnTo>
                    <a:pt x="439097" y="384663"/>
                  </a:lnTo>
                  <a:lnTo>
                    <a:pt x="440368" y="391969"/>
                  </a:lnTo>
                  <a:lnTo>
                    <a:pt x="443227" y="385298"/>
                  </a:lnTo>
                  <a:lnTo>
                    <a:pt x="446722" y="377992"/>
                  </a:lnTo>
                  <a:lnTo>
                    <a:pt x="451170" y="368781"/>
                  </a:lnTo>
                  <a:lnTo>
                    <a:pt x="457525" y="357981"/>
                  </a:lnTo>
                  <a:lnTo>
                    <a:pt x="465150" y="346228"/>
                  </a:lnTo>
                  <a:lnTo>
                    <a:pt x="469598" y="340193"/>
                  </a:lnTo>
                  <a:lnTo>
                    <a:pt x="474046" y="333840"/>
                  </a:lnTo>
                  <a:lnTo>
                    <a:pt x="479130" y="327805"/>
                  </a:lnTo>
                  <a:lnTo>
                    <a:pt x="484531" y="321770"/>
                  </a:lnTo>
                  <a:lnTo>
                    <a:pt x="490250" y="315735"/>
                  </a:lnTo>
                  <a:lnTo>
                    <a:pt x="496605" y="310335"/>
                  </a:lnTo>
                  <a:lnTo>
                    <a:pt x="503277" y="304935"/>
                  </a:lnTo>
                  <a:lnTo>
                    <a:pt x="509949" y="299853"/>
                  </a:lnTo>
                  <a:lnTo>
                    <a:pt x="517257" y="295088"/>
                  </a:lnTo>
                  <a:lnTo>
                    <a:pt x="524882" y="290959"/>
                  </a:lnTo>
                  <a:lnTo>
                    <a:pt x="532826" y="286830"/>
                  </a:lnTo>
                  <a:lnTo>
                    <a:pt x="541086" y="284289"/>
                  </a:lnTo>
                  <a:lnTo>
                    <a:pt x="549983" y="281747"/>
                  </a:lnTo>
                  <a:lnTo>
                    <a:pt x="559197" y="279842"/>
                  </a:lnTo>
                  <a:lnTo>
                    <a:pt x="568729" y="279206"/>
                  </a:lnTo>
                  <a:lnTo>
                    <a:pt x="578896" y="279524"/>
                  </a:lnTo>
                  <a:lnTo>
                    <a:pt x="583979" y="279842"/>
                  </a:lnTo>
                  <a:lnTo>
                    <a:pt x="589063" y="280477"/>
                  </a:lnTo>
                  <a:lnTo>
                    <a:pt x="594464" y="281112"/>
                  </a:lnTo>
                  <a:lnTo>
                    <a:pt x="599866" y="282383"/>
                  </a:lnTo>
                  <a:lnTo>
                    <a:pt x="605267" y="283971"/>
                  </a:lnTo>
                  <a:lnTo>
                    <a:pt x="610986" y="285242"/>
                  </a:lnTo>
                  <a:lnTo>
                    <a:pt x="616387" y="287465"/>
                  </a:lnTo>
                  <a:lnTo>
                    <a:pt x="622424" y="289689"/>
                  </a:lnTo>
                  <a:lnTo>
                    <a:pt x="618294" y="280477"/>
                  </a:lnTo>
                  <a:lnTo>
                    <a:pt x="614481" y="269042"/>
                  </a:lnTo>
                  <a:lnTo>
                    <a:pt x="609080" y="254748"/>
                  </a:lnTo>
                  <a:lnTo>
                    <a:pt x="603361" y="237278"/>
                  </a:lnTo>
                  <a:lnTo>
                    <a:pt x="597006" y="217584"/>
                  </a:lnTo>
                  <a:lnTo>
                    <a:pt x="591287" y="195667"/>
                  </a:lnTo>
                  <a:lnTo>
                    <a:pt x="588428" y="184232"/>
                  </a:lnTo>
                  <a:lnTo>
                    <a:pt x="585886" y="172479"/>
                  </a:lnTo>
                  <a:lnTo>
                    <a:pt x="583344" y="160409"/>
                  </a:lnTo>
                  <a:lnTo>
                    <a:pt x="581438" y="148656"/>
                  </a:lnTo>
                  <a:lnTo>
                    <a:pt x="579531" y="135950"/>
                  </a:lnTo>
                  <a:lnTo>
                    <a:pt x="578578" y="124198"/>
                  </a:lnTo>
                  <a:lnTo>
                    <a:pt x="577625" y="111810"/>
                  </a:lnTo>
                  <a:lnTo>
                    <a:pt x="577307" y="99739"/>
                  </a:lnTo>
                  <a:lnTo>
                    <a:pt x="577307" y="87987"/>
                  </a:lnTo>
                  <a:lnTo>
                    <a:pt x="577943" y="76234"/>
                  </a:lnTo>
                  <a:lnTo>
                    <a:pt x="579531" y="65117"/>
                  </a:lnTo>
                  <a:lnTo>
                    <a:pt x="581438" y="53999"/>
                  </a:lnTo>
                  <a:lnTo>
                    <a:pt x="584297" y="43517"/>
                  </a:lnTo>
                  <a:lnTo>
                    <a:pt x="585886" y="38435"/>
                  </a:lnTo>
                  <a:lnTo>
                    <a:pt x="587792" y="33352"/>
                  </a:lnTo>
                  <a:lnTo>
                    <a:pt x="590016" y="28588"/>
                  </a:lnTo>
                  <a:lnTo>
                    <a:pt x="592558" y="24141"/>
                  </a:lnTo>
                  <a:lnTo>
                    <a:pt x="594782" y="19694"/>
                  </a:lnTo>
                  <a:lnTo>
                    <a:pt x="597324" y="15247"/>
                  </a:lnTo>
                  <a:lnTo>
                    <a:pt x="600501" y="11118"/>
                  </a:lnTo>
                  <a:lnTo>
                    <a:pt x="603996" y="7306"/>
                  </a:lnTo>
                  <a:lnTo>
                    <a:pt x="607173" y="3494"/>
                  </a:lnTo>
                  <a:lnTo>
                    <a:pt x="610986" y="0"/>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273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screen"/>
          <a:srcRect/>
          <a:stretch>
            <a:fillRect/>
          </a:stretch>
        </p:blipFill>
        <p:spPr>
          <a:xfrm>
            <a:off x="0" y="0"/>
            <a:ext cx="12192000" cy="6858000"/>
          </a:xfrm>
          <a:prstGeom prst="rect">
            <a:avLst/>
          </a:prstGeom>
        </p:spPr>
      </p:pic>
      <p:sp>
        <p:nvSpPr>
          <p:cNvPr id="12" name="矩形 11"/>
          <p:cNvSpPr/>
          <p:nvPr/>
        </p:nvSpPr>
        <p:spPr>
          <a:xfrm>
            <a:off x="0" y="0"/>
            <a:ext cx="12192000" cy="6858000"/>
          </a:xfrm>
          <a:prstGeom prst="rect">
            <a:avLst/>
          </a:prstGeom>
          <a:gradFill flip="none" rotWithShape="1">
            <a:gsLst>
              <a:gs pos="0">
                <a:srgbClr val="1D273B">
                  <a:alpha val="60000"/>
                </a:srgbClr>
              </a:gs>
              <a:gs pos="100000">
                <a:srgbClr val="1D273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形状 16"/>
          <p:cNvSpPr/>
          <p:nvPr/>
        </p:nvSpPr>
        <p:spPr>
          <a:xfrm>
            <a:off x="1916243" y="2561251"/>
            <a:ext cx="1140908" cy="1646607"/>
          </a:xfrm>
          <a:custGeom>
            <a:avLst/>
            <a:gdLst/>
            <a:ahLst/>
            <a:cxnLst/>
            <a:rect l="l" t="t" r="r" b="b"/>
            <a:pathLst>
              <a:path w="1140908" h="1646607">
                <a:moveTo>
                  <a:pt x="592039" y="0"/>
                </a:moveTo>
                <a:cubicBezTo>
                  <a:pt x="957951" y="0"/>
                  <a:pt x="1140908" y="270666"/>
                  <a:pt x="1140908" y="811997"/>
                </a:cubicBezTo>
                <a:cubicBezTo>
                  <a:pt x="1140908" y="1078552"/>
                  <a:pt x="1091229" y="1284292"/>
                  <a:pt x="991870" y="1429218"/>
                </a:cubicBezTo>
                <a:cubicBezTo>
                  <a:pt x="892512" y="1574144"/>
                  <a:pt x="748956" y="1646607"/>
                  <a:pt x="561203" y="1646607"/>
                </a:cubicBezTo>
                <a:cubicBezTo>
                  <a:pt x="187068" y="1646607"/>
                  <a:pt x="0" y="1380738"/>
                  <a:pt x="0" y="849000"/>
                </a:cubicBezTo>
                <a:cubicBezTo>
                  <a:pt x="0" y="573538"/>
                  <a:pt x="50708" y="363172"/>
                  <a:pt x="152121" y="217903"/>
                </a:cubicBezTo>
                <a:cubicBezTo>
                  <a:pt x="253535" y="72635"/>
                  <a:pt x="400175" y="0"/>
                  <a:pt x="592039" y="0"/>
                </a:cubicBezTo>
                <a:close/>
                <a:moveTo>
                  <a:pt x="577649" y="254906"/>
                </a:moveTo>
                <a:cubicBezTo>
                  <a:pt x="416620" y="254906"/>
                  <a:pt x="336106" y="450196"/>
                  <a:pt x="336106" y="840777"/>
                </a:cubicBezTo>
                <a:cubicBezTo>
                  <a:pt x="336106" y="1208060"/>
                  <a:pt x="414564" y="1391702"/>
                  <a:pt x="571482" y="1391702"/>
                </a:cubicBezTo>
                <a:cubicBezTo>
                  <a:pt x="725659" y="1391702"/>
                  <a:pt x="802747" y="1202578"/>
                  <a:pt x="802747" y="824332"/>
                </a:cubicBezTo>
                <a:cubicBezTo>
                  <a:pt x="802747" y="444714"/>
                  <a:pt x="727714" y="254906"/>
                  <a:pt x="577649" y="2549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148076" y="2495550"/>
            <a:ext cx="3973142" cy="1866898"/>
          </a:xfrm>
          <a:prstGeom prst="parallelogram">
            <a:avLst>
              <a:gd name="adj" fmla="val 90384"/>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372100" y="2495550"/>
            <a:ext cx="5920014" cy="829945"/>
          </a:xfrm>
          <a:prstGeom prst="rect">
            <a:avLst/>
          </a:prstGeom>
          <a:noFill/>
        </p:spPr>
        <p:txBody>
          <a:bodyPr wrap="square" rtlCol="0">
            <a:spAutoFit/>
          </a:bodyPr>
          <a:lstStyle/>
          <a:p>
            <a:r>
              <a:rPr lang="zh-CN" altLang="en-US" sz="4800" b="1" dirty="0">
                <a:solidFill>
                  <a:srgbClr val="00E4CE"/>
                </a:solidFill>
                <a:latin typeface="微软雅黑" panose="020B0503020204020204" pitchFamily="34" charset="-122"/>
                <a:ea typeface="微软雅黑" panose="020B0503020204020204" pitchFamily="34" charset="-122"/>
              </a:rPr>
              <a:t>营销概述</a:t>
            </a:r>
          </a:p>
        </p:txBody>
      </p:sp>
      <p:sp>
        <p:nvSpPr>
          <p:cNvPr id="20" name="文本框 19"/>
          <p:cNvSpPr txBox="1"/>
          <p:nvPr/>
        </p:nvSpPr>
        <p:spPr>
          <a:xfrm>
            <a:off x="5372100" y="3366567"/>
            <a:ext cx="5920014" cy="755650"/>
          </a:xfrm>
          <a:prstGeom prst="rect">
            <a:avLst/>
          </a:prstGeom>
          <a:noFill/>
        </p:spPr>
        <p:txBody>
          <a:bodyPr wrap="square" rtlCol="0">
            <a:spAutoFit/>
          </a:bodyPr>
          <a:lstStyle/>
          <a:p>
            <a:pPr>
              <a:lnSpc>
                <a:spcPct val="120000"/>
              </a:lnSpc>
            </a:pPr>
            <a:r>
              <a:rPr lang="zh-CN" altLang="en-US" dirty="0">
                <a:solidFill>
                  <a:schemeClr val="bg1"/>
                </a:solidFill>
                <a:latin typeface="微软雅黑" panose="020B0503020204020204" pitchFamily="34" charset="-122"/>
                <a:ea typeface="微软雅黑" panose="020B0503020204020204" pitchFamily="34" charset="-122"/>
              </a:rPr>
              <a:t>我们采用</a:t>
            </a:r>
            <a:r>
              <a:rPr lang="en-US" altLang="zh-CN" dirty="0">
                <a:solidFill>
                  <a:schemeClr val="bg1"/>
                </a:solidFill>
                <a:latin typeface="微软雅黑" panose="020B0503020204020204" pitchFamily="34" charset="-122"/>
                <a:ea typeface="微软雅黑" panose="020B0503020204020204" pitchFamily="34" charset="-122"/>
              </a:rPr>
              <a:t>关系营销战略</a:t>
            </a:r>
            <a:r>
              <a:rPr lang="zh-CN" altLang="en-US" dirty="0">
                <a:solidFill>
                  <a:schemeClr val="bg1"/>
                </a:solidFill>
                <a:latin typeface="微软雅黑" panose="020B0503020204020204" pitchFamily="34" charset="-122"/>
                <a:ea typeface="微软雅黑" panose="020B0503020204020204" pitchFamily="34" charset="-122"/>
              </a:rPr>
              <a:t>、事件营销战略、品牌营销战略等营销战略进行营销</a:t>
            </a:r>
          </a:p>
        </p:txBody>
      </p:sp>
      <p:sp>
        <p:nvSpPr>
          <p:cNvPr id="2" name="文本框 1"/>
          <p:cNvSpPr txBox="1"/>
          <p:nvPr/>
        </p:nvSpPr>
        <p:spPr>
          <a:xfrm>
            <a:off x="3057151" y="2105560"/>
            <a:ext cx="1455816" cy="2646878"/>
          </a:xfrm>
          <a:prstGeom prst="rect">
            <a:avLst/>
          </a:prstGeom>
          <a:noFill/>
        </p:spPr>
        <p:txBody>
          <a:bodyPr wrap="square" rtlCol="0">
            <a:spAutoFit/>
          </a:bodyPr>
          <a:lstStyle/>
          <a:p>
            <a:r>
              <a:rPr lang="en-US" altLang="zh-CN" sz="16600" b="1" dirty="0">
                <a:solidFill>
                  <a:srgbClr val="00E4CE"/>
                </a:solidFill>
                <a:latin typeface="微软雅黑" panose="020B0503020204020204" pitchFamily="34" charset="-122"/>
                <a:ea typeface="微软雅黑" panose="020B0503020204020204" pitchFamily="34" charset="-122"/>
              </a:rPr>
              <a:t>3</a:t>
            </a:r>
            <a:endParaRPr lang="zh-CN" altLang="en-US" sz="16600" b="1" dirty="0">
              <a:solidFill>
                <a:srgbClr val="00E4C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smtClean="0">
            <a:solidFill>
              <a:srgbClr val="1D273B"/>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622</Words>
  <Application>Microsoft Office PowerPoint</Application>
  <PresentationFormat>宽屏</PresentationFormat>
  <Paragraphs>67</Paragraphs>
  <Slides>17</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简洁扁平化商务</dc:title>
  <dc:creator>第一PPT模板网-WWW.1PPT.COM</dc:creator>
  <cp:keywords>第一PPT模板网-WWW.1PPT.COM</cp:keywords>
  <cp:lastModifiedBy>shaoqi zheng</cp:lastModifiedBy>
  <cp:revision>66</cp:revision>
  <dcterms:created xsi:type="dcterms:W3CDTF">2017-09-25T02:52:00Z</dcterms:created>
  <dcterms:modified xsi:type="dcterms:W3CDTF">2018-03-03T11:37:35Z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