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67" r:id="rId2"/>
  </p:sldMasterIdLst>
  <p:notesMasterIdLst>
    <p:notesMasterId r:id="rId26"/>
  </p:notesMasterIdLst>
  <p:handoutMasterIdLst>
    <p:handoutMasterId r:id="rId27"/>
  </p:handoutMasterIdLst>
  <p:sldIdLst>
    <p:sldId id="3131" r:id="rId3"/>
    <p:sldId id="3126" r:id="rId4"/>
    <p:sldId id="3132" r:id="rId5"/>
    <p:sldId id="3106" r:id="rId6"/>
    <p:sldId id="3102" r:id="rId7"/>
    <p:sldId id="3112" r:id="rId8"/>
    <p:sldId id="3101" r:id="rId9"/>
    <p:sldId id="3133" r:id="rId10"/>
    <p:sldId id="3099" r:id="rId11"/>
    <p:sldId id="3110" r:id="rId12"/>
    <p:sldId id="3095" r:id="rId13"/>
    <p:sldId id="3096" r:id="rId14"/>
    <p:sldId id="3134" r:id="rId15"/>
    <p:sldId id="3097" r:id="rId16"/>
    <p:sldId id="3098" r:id="rId17"/>
    <p:sldId id="3100" r:id="rId18"/>
    <p:sldId id="3094" r:id="rId19"/>
    <p:sldId id="3135" r:id="rId20"/>
    <p:sldId id="3105" r:id="rId21"/>
    <p:sldId id="3104" r:id="rId22"/>
    <p:sldId id="3107" r:id="rId23"/>
    <p:sldId id="3136" r:id="rId24"/>
    <p:sldId id="3137" r:id="rId25"/>
  </p:sldIdLst>
  <p:sldSz cx="12858750" cy="723265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57" d="100"/>
          <a:sy n="57" d="100"/>
        </p:scale>
        <p:origin x="-96" y="-1536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A30-46FE-ACC2-AE39B87243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A30-46FE-ACC2-AE39B87243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A30-46FE-ACC2-AE39B87243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A30-46FE-ACC2-AE39B8724303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A30-46FE-ACC2-AE39B8724303}"/>
              </c:ext>
            </c:extLst>
          </c:dP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2.6</c:v>
                </c:pt>
                <c:pt idx="3">
                  <c:v>2.2000000000000002</c:v>
                </c:pt>
                <c:pt idx="4">
                  <c:v>2.2999999999999998</c:v>
                </c:pt>
              </c:numCache>
            </c:numRef>
          </c:val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1st Qtr</c:v>
                      </c:pt>
                      <c:pt idx="1">
                        <c:v>2nd Qtr</c:v>
                      </c:pt>
                      <c:pt idx="2">
                        <c:v>3rd Qtr</c:v>
                      </c:pt>
                      <c:pt idx="3">
                        <c:v>4th Qtr</c:v>
                      </c:pt>
                      <c:pt idx="4">
                        <c:v>5th Qtr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DA30-46FE-ACC2-AE39B8724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04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25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79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47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4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0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26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6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7C4B6D5-9459-4094-8B8E-6A653E82C6FF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5803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4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05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7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0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22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0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04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287967"/>
            <a:ext cx="4230440" cy="122553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7414" y="287967"/>
            <a:ext cx="7188398" cy="6172866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38" y="1513500"/>
            <a:ext cx="4230440" cy="4947334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8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405" y="5062855"/>
            <a:ext cx="7715250" cy="59769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20405" y="646251"/>
            <a:ext cx="7715250" cy="4339590"/>
          </a:xfrm>
        </p:spPr>
        <p:txBody>
          <a:bodyPr/>
          <a:lstStyle>
            <a:lvl1pPr marL="0" indent="0">
              <a:buNone/>
              <a:defRPr sz="4000"/>
            </a:lvl1pPr>
            <a:lvl2pPr marL="574015" indent="0">
              <a:buNone/>
              <a:defRPr sz="3500"/>
            </a:lvl2pPr>
            <a:lvl3pPr marL="1148029" indent="0">
              <a:buNone/>
              <a:defRPr sz="3000"/>
            </a:lvl3pPr>
            <a:lvl4pPr marL="1722044" indent="0">
              <a:buNone/>
              <a:defRPr sz="2500"/>
            </a:lvl4pPr>
            <a:lvl5pPr marL="2296058" indent="0">
              <a:buNone/>
              <a:defRPr sz="2500"/>
            </a:lvl5pPr>
            <a:lvl6pPr marL="2870073" indent="0">
              <a:buNone/>
              <a:defRPr sz="2500"/>
            </a:lvl6pPr>
            <a:lvl7pPr marL="3444088" indent="0">
              <a:buNone/>
              <a:defRPr sz="2500"/>
            </a:lvl7pPr>
            <a:lvl8pPr marL="4018102" indent="0">
              <a:buNone/>
              <a:defRPr sz="2500"/>
            </a:lvl8pPr>
            <a:lvl9pPr marL="4592117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20405" y="5660554"/>
            <a:ext cx="7715250" cy="848831"/>
          </a:xfrm>
        </p:spPr>
        <p:txBody>
          <a:bodyPr/>
          <a:lstStyle>
            <a:lvl1pPr marL="0" indent="0">
              <a:buNone/>
              <a:defRPr sz="1800"/>
            </a:lvl1pPr>
            <a:lvl2pPr marL="574015" indent="0">
              <a:buNone/>
              <a:defRPr sz="1500"/>
            </a:lvl2pPr>
            <a:lvl3pPr marL="1148029" indent="0">
              <a:buNone/>
              <a:defRPr sz="1300"/>
            </a:lvl3pPr>
            <a:lvl4pPr marL="1722044" indent="0">
              <a:buNone/>
              <a:defRPr sz="1100"/>
            </a:lvl4pPr>
            <a:lvl5pPr marL="2296058" indent="0">
              <a:buNone/>
              <a:defRPr sz="1100"/>
            </a:lvl5pPr>
            <a:lvl6pPr marL="2870073" indent="0">
              <a:buNone/>
              <a:defRPr sz="1100"/>
            </a:lvl6pPr>
            <a:lvl7pPr marL="3444088" indent="0">
              <a:buNone/>
              <a:defRPr sz="1100"/>
            </a:lvl7pPr>
            <a:lvl8pPr marL="4018102" indent="0">
              <a:buNone/>
              <a:defRPr sz="1100"/>
            </a:lvl8pPr>
            <a:lvl9pPr marL="459211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6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3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22594" y="289642"/>
            <a:ext cx="2893219" cy="6171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7" y="289642"/>
            <a:ext cx="8465344" cy="6171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45C20-9DC3-4C93-855F-0906F529D9E0}" type="datetimeFigureOut">
              <a:rPr lang="zh-CN" altLang="en-US"/>
              <a:pPr>
                <a:defRPr/>
              </a:pPr>
              <a:t>2018/2/7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8595A7-F137-4A1C-94F3-17BF434764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0"/>
            <a:ext cx="10929938" cy="1550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0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18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2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0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5752" y="4647648"/>
            <a:ext cx="10929938" cy="143648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5752" y="3065506"/>
            <a:ext cx="10929938" cy="1582142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01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80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20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60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0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4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181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2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36531" y="1687619"/>
            <a:ext cx="5679281" cy="47732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18976"/>
            <a:ext cx="5681514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38" y="2293688"/>
            <a:ext cx="5681514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32067" y="1618976"/>
            <a:ext cx="5683746" cy="6747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15" indent="0">
              <a:buNone/>
              <a:defRPr sz="2500" b="1"/>
            </a:lvl2pPr>
            <a:lvl3pPr marL="1148029" indent="0">
              <a:buNone/>
              <a:defRPr sz="2300" b="1"/>
            </a:lvl3pPr>
            <a:lvl4pPr marL="1722044" indent="0">
              <a:buNone/>
              <a:defRPr sz="2000" b="1"/>
            </a:lvl4pPr>
            <a:lvl5pPr marL="2296058" indent="0">
              <a:buNone/>
              <a:defRPr sz="2000" b="1"/>
            </a:lvl5pPr>
            <a:lvl6pPr marL="2870073" indent="0">
              <a:buNone/>
              <a:defRPr sz="2000" b="1"/>
            </a:lvl6pPr>
            <a:lvl7pPr marL="3444088" indent="0">
              <a:buNone/>
              <a:defRPr sz="2000" b="1"/>
            </a:lvl7pPr>
            <a:lvl8pPr marL="4018102" indent="0">
              <a:buNone/>
              <a:defRPr sz="2000" b="1"/>
            </a:lvl8pPr>
            <a:lvl9pPr marL="4592117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32067" y="2293688"/>
            <a:ext cx="5683746" cy="4167145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4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6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38" y="289641"/>
            <a:ext cx="11572875" cy="1205442"/>
          </a:xfrm>
          <a:prstGeom prst="rect">
            <a:avLst/>
          </a:prstGeom>
        </p:spPr>
        <p:txBody>
          <a:bodyPr vert="horz" lIns="114803" tIns="57401" rIns="114803" bIns="5740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38" y="1687619"/>
            <a:ext cx="11572875" cy="4773215"/>
          </a:xfrm>
          <a:prstGeom prst="rect">
            <a:avLst/>
          </a:prstGeom>
        </p:spPr>
        <p:txBody>
          <a:bodyPr vert="horz" lIns="114803" tIns="57401" rIns="114803" bIns="5740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2937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2018/2/7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93406" y="6703595"/>
            <a:ext cx="4071938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15438" y="6703595"/>
            <a:ext cx="3000375" cy="385072"/>
          </a:xfrm>
          <a:prstGeom prst="rect">
            <a:avLst/>
          </a:prstGeom>
        </p:spPr>
        <p:txBody>
          <a:bodyPr vert="horz" lIns="114803" tIns="57401" rIns="114803" bIns="57401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676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ctr" defTabSz="1148029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511" indent="-430511" algn="l" defTabSz="1148029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2774" indent="-358759" algn="l" defTabSz="1148029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5037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9051" indent="-287007" algn="l" defTabSz="114802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3066" indent="-287007" algn="l" defTabSz="1148029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5708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1095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05110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79124" indent="-287007" algn="l" defTabSz="11480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015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8029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044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605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0073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4088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117" algn="l" defTabSz="1148029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3"/>
          <p:cNvSpPr txBox="1"/>
          <p:nvPr/>
        </p:nvSpPr>
        <p:spPr>
          <a:xfrm>
            <a:off x="380703" y="2904085"/>
            <a:ext cx="580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ln w="6350">
                  <a:noFill/>
                </a:ln>
                <a:solidFill>
                  <a:schemeClr val="accent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健康饮食</a:t>
            </a:r>
            <a:endParaRPr lang="en-US" altLang="zh-CN" sz="6000" dirty="0">
              <a:ln w="6350">
                <a:noFill/>
              </a:ln>
              <a:solidFill>
                <a:schemeClr val="accent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036" y="4576980"/>
            <a:ext cx="308457" cy="308457"/>
            <a:chOff x="801291" y="3535885"/>
            <a:chExt cx="219347" cy="219347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25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3379678" y="4576980"/>
            <a:ext cx="308457" cy="308457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25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97064" y="4536444"/>
            <a:ext cx="1826141" cy="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88" dirty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2018.7.30</a:t>
            </a:r>
            <a:endParaRPr lang="en-US" altLang="zh-CN" sz="1688" dirty="0">
              <a:solidFill>
                <a:srgbClr val="863C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4299" y="4545233"/>
            <a:ext cx="1872629" cy="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88" dirty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：第一</a:t>
            </a:r>
            <a:r>
              <a:rPr lang="en-US" altLang="zh-CN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688" dirty="0">
              <a:solidFill>
                <a:srgbClr val="863C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占位符 2"/>
          <p:cNvSpPr txBox="1">
            <a:spLocks/>
          </p:cNvSpPr>
          <p:nvPr/>
        </p:nvSpPr>
        <p:spPr>
          <a:xfrm>
            <a:off x="457876" y="3673923"/>
            <a:ext cx="5637249" cy="753091"/>
          </a:xfrm>
          <a:prstGeom prst="rect">
            <a:avLst/>
          </a:prstGeom>
          <a:noFill/>
        </p:spPr>
        <p:txBody>
          <a:bodyPr vert="horz" wrap="square" lIns="128588" tIns="64294" rIns="128588" bIns="64294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complete business plan A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plan</a:t>
            </a:r>
            <a:endParaRPr lang="zh-CN" altLang="en-US" sz="900" b="0" dirty="0">
              <a:solidFill>
                <a:srgbClr val="863C3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69869" y="2358983"/>
            <a:ext cx="1898571" cy="1898571"/>
          </a:xfrm>
          <a:prstGeom prst="ellipse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518597" y="2358983"/>
            <a:ext cx="1898571" cy="1898571"/>
          </a:xfrm>
          <a:prstGeom prst="ellipse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667326" y="2358983"/>
            <a:ext cx="1898571" cy="1898571"/>
          </a:xfrm>
          <a:prstGeom prst="ellipse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319154" y="4371401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3"/>
          <p:cNvSpPr txBox="1">
            <a:spLocks/>
          </p:cNvSpPr>
          <p:nvPr/>
        </p:nvSpPr>
        <p:spPr bwMode="auto">
          <a:xfrm>
            <a:off x="1369869" y="4761495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393518" y="4637602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3"/>
          <p:cNvSpPr txBox="1">
            <a:spLocks/>
          </p:cNvSpPr>
          <p:nvPr/>
        </p:nvSpPr>
        <p:spPr bwMode="auto">
          <a:xfrm>
            <a:off x="3444234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466208" y="4411583"/>
            <a:ext cx="0" cy="4302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3"/>
          <p:cNvSpPr txBox="1">
            <a:spLocks/>
          </p:cNvSpPr>
          <p:nvPr/>
        </p:nvSpPr>
        <p:spPr bwMode="auto">
          <a:xfrm>
            <a:off x="5516923" y="4801677"/>
            <a:ext cx="1898571" cy="98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537224" y="4679458"/>
            <a:ext cx="0" cy="1908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3"/>
          <p:cNvSpPr txBox="1">
            <a:spLocks/>
          </p:cNvSpPr>
          <p:nvPr/>
        </p:nvSpPr>
        <p:spPr bwMode="auto">
          <a:xfrm>
            <a:off x="7589613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0608239" y="4453437"/>
            <a:ext cx="0" cy="43027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3"/>
          <p:cNvSpPr txBox="1">
            <a:spLocks/>
          </p:cNvSpPr>
          <p:nvPr/>
        </p:nvSpPr>
        <p:spPr bwMode="auto">
          <a:xfrm>
            <a:off x="9660629" y="4843533"/>
            <a:ext cx="1898571" cy="98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060836" y="1893548"/>
            <a:ext cx="2656995" cy="2658669"/>
          </a:xfrm>
          <a:prstGeom prst="ellipse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09564" y="1923684"/>
            <a:ext cx="2656995" cy="2658669"/>
          </a:xfrm>
          <a:prstGeom prst="ellipse">
            <a:avLst/>
          </a:prstGeom>
          <a:blipFill dpi="0"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zh-CN" sz="2002" dirty="0">
              <a:solidFill>
                <a:srgbClr val="3C3C3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96275" y="1086572"/>
            <a:ext cx="5066203" cy="9058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137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/>
      <p:bldP spid="15" grpId="0"/>
      <p:bldP spid="17" grpId="0"/>
      <p:bldP spid="20" grpId="0"/>
      <p:bldP spid="24" grpId="0"/>
      <p:bldP spid="8" grpId="0" animBg="1"/>
      <p:bldP spid="10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3174675" y="2769884"/>
            <a:ext cx="7533319" cy="1346651"/>
            <a:chOff x="806" y="677"/>
            <a:chExt cx="3783" cy="711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806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2 w 395"/>
                <a:gd name="T9" fmla="*/ 164 h 298"/>
                <a:gd name="T10" fmla="*/ 92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90 w 395"/>
                <a:gd name="T21" fmla="*/ 134 h 298"/>
                <a:gd name="T22" fmla="*/ 390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5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7" y="156"/>
                    <a:pt x="97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5" y="142"/>
                    <a:pt x="395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1516" y="677"/>
              <a:ext cx="938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229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942" y="677"/>
              <a:ext cx="935" cy="711"/>
            </a:xfrm>
            <a:custGeom>
              <a:avLst/>
              <a:gdLst>
                <a:gd name="T0" fmla="*/ 304 w 395"/>
                <a:gd name="T1" fmla="*/ 283 h 298"/>
                <a:gd name="T2" fmla="*/ 274 w 395"/>
                <a:gd name="T3" fmla="*/ 298 h 298"/>
                <a:gd name="T4" fmla="*/ 13 w 395"/>
                <a:gd name="T5" fmla="*/ 298 h 298"/>
                <a:gd name="T6" fmla="*/ 6 w 395"/>
                <a:gd name="T7" fmla="*/ 283 h 298"/>
                <a:gd name="T8" fmla="*/ 91 w 395"/>
                <a:gd name="T9" fmla="*/ 164 h 298"/>
                <a:gd name="T10" fmla="*/ 91 w 395"/>
                <a:gd name="T11" fmla="*/ 134 h 298"/>
                <a:gd name="T12" fmla="*/ 6 w 395"/>
                <a:gd name="T13" fmla="*/ 15 h 298"/>
                <a:gd name="T14" fmla="*/ 13 w 395"/>
                <a:gd name="T15" fmla="*/ 0 h 298"/>
                <a:gd name="T16" fmla="*/ 274 w 395"/>
                <a:gd name="T17" fmla="*/ 0 h 298"/>
                <a:gd name="T18" fmla="*/ 304 w 395"/>
                <a:gd name="T19" fmla="*/ 15 h 298"/>
                <a:gd name="T20" fmla="*/ 389 w 395"/>
                <a:gd name="T21" fmla="*/ 134 h 298"/>
                <a:gd name="T22" fmla="*/ 389 w 395"/>
                <a:gd name="T23" fmla="*/ 164 h 298"/>
                <a:gd name="T24" fmla="*/ 304 w 395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5" h="298">
                  <a:moveTo>
                    <a:pt x="304" y="283"/>
                  </a:moveTo>
                  <a:cubicBezTo>
                    <a:pt x="298" y="291"/>
                    <a:pt x="284" y="298"/>
                    <a:pt x="274" y="298"/>
                  </a:cubicBezTo>
                  <a:cubicBezTo>
                    <a:pt x="13" y="298"/>
                    <a:pt x="13" y="298"/>
                    <a:pt x="13" y="298"/>
                  </a:cubicBezTo>
                  <a:cubicBezTo>
                    <a:pt x="3" y="298"/>
                    <a:pt x="0" y="291"/>
                    <a:pt x="6" y="28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7" y="156"/>
                    <a:pt x="97" y="142"/>
                    <a:pt x="91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3" y="0"/>
                    <a:pt x="1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4" y="0"/>
                    <a:pt x="298" y="7"/>
                    <a:pt x="304" y="15"/>
                  </a:cubicBezTo>
                  <a:cubicBezTo>
                    <a:pt x="389" y="134"/>
                    <a:pt x="389" y="134"/>
                    <a:pt x="389" y="134"/>
                  </a:cubicBezTo>
                  <a:cubicBezTo>
                    <a:pt x="395" y="142"/>
                    <a:pt x="395" y="156"/>
                    <a:pt x="389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3652" y="677"/>
              <a:ext cx="937" cy="711"/>
            </a:xfrm>
            <a:custGeom>
              <a:avLst/>
              <a:gdLst>
                <a:gd name="T0" fmla="*/ 304 w 396"/>
                <a:gd name="T1" fmla="*/ 283 h 298"/>
                <a:gd name="T2" fmla="*/ 275 w 396"/>
                <a:gd name="T3" fmla="*/ 298 h 298"/>
                <a:gd name="T4" fmla="*/ 14 w 396"/>
                <a:gd name="T5" fmla="*/ 298 h 298"/>
                <a:gd name="T6" fmla="*/ 6 w 396"/>
                <a:gd name="T7" fmla="*/ 283 h 298"/>
                <a:gd name="T8" fmla="*/ 92 w 396"/>
                <a:gd name="T9" fmla="*/ 164 h 298"/>
                <a:gd name="T10" fmla="*/ 92 w 396"/>
                <a:gd name="T11" fmla="*/ 134 h 298"/>
                <a:gd name="T12" fmla="*/ 6 w 396"/>
                <a:gd name="T13" fmla="*/ 15 h 298"/>
                <a:gd name="T14" fmla="*/ 14 w 396"/>
                <a:gd name="T15" fmla="*/ 0 h 298"/>
                <a:gd name="T16" fmla="*/ 275 w 396"/>
                <a:gd name="T17" fmla="*/ 0 h 298"/>
                <a:gd name="T18" fmla="*/ 304 w 396"/>
                <a:gd name="T19" fmla="*/ 15 h 298"/>
                <a:gd name="T20" fmla="*/ 390 w 396"/>
                <a:gd name="T21" fmla="*/ 134 h 298"/>
                <a:gd name="T22" fmla="*/ 390 w 396"/>
                <a:gd name="T23" fmla="*/ 164 h 298"/>
                <a:gd name="T24" fmla="*/ 304 w 396"/>
                <a:gd name="T25" fmla="*/ 28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" h="298">
                  <a:moveTo>
                    <a:pt x="304" y="283"/>
                  </a:moveTo>
                  <a:cubicBezTo>
                    <a:pt x="298" y="291"/>
                    <a:pt x="285" y="298"/>
                    <a:pt x="275" y="298"/>
                  </a:cubicBezTo>
                  <a:cubicBezTo>
                    <a:pt x="14" y="298"/>
                    <a:pt x="14" y="298"/>
                    <a:pt x="14" y="298"/>
                  </a:cubicBezTo>
                  <a:cubicBezTo>
                    <a:pt x="4" y="298"/>
                    <a:pt x="0" y="291"/>
                    <a:pt x="6" y="283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98" y="156"/>
                    <a:pt x="98" y="142"/>
                    <a:pt x="92" y="1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7"/>
                    <a:pt x="4" y="0"/>
                    <a:pt x="1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5" y="0"/>
                    <a:pt x="298" y="7"/>
                    <a:pt x="304" y="15"/>
                  </a:cubicBezTo>
                  <a:cubicBezTo>
                    <a:pt x="390" y="134"/>
                    <a:pt x="390" y="134"/>
                    <a:pt x="390" y="134"/>
                  </a:cubicBezTo>
                  <a:cubicBezTo>
                    <a:pt x="396" y="142"/>
                    <a:pt x="396" y="156"/>
                    <a:pt x="390" y="164"/>
                  </a:cubicBezTo>
                  <a:lnTo>
                    <a:pt x="304" y="283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83748" tIns="41874" rIns="83748" bIns="41874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2" name="Freeform 16"/>
          <p:cNvSpPr>
            <a:spLocks noChangeAspect="1" noEditPoints="1"/>
          </p:cNvSpPr>
          <p:nvPr/>
        </p:nvSpPr>
        <p:spPr bwMode="auto">
          <a:xfrm>
            <a:off x="8229370" y="3149660"/>
            <a:ext cx="388495" cy="450161"/>
          </a:xfrm>
          <a:custGeom>
            <a:avLst/>
            <a:gdLst>
              <a:gd name="T0" fmla="*/ 233 w 320"/>
              <a:gd name="T1" fmla="*/ 138 h 371"/>
              <a:gd name="T2" fmla="*/ 261 w 320"/>
              <a:gd name="T3" fmla="*/ 12 h 371"/>
              <a:gd name="T4" fmla="*/ 168 w 320"/>
              <a:gd name="T5" fmla="*/ 104 h 371"/>
              <a:gd name="T6" fmla="*/ 80 w 320"/>
              <a:gd name="T7" fmla="*/ 182 h 371"/>
              <a:gd name="T8" fmla="*/ 80 w 320"/>
              <a:gd name="T9" fmla="*/ 319 h 371"/>
              <a:gd name="T10" fmla="*/ 253 w 320"/>
              <a:gd name="T11" fmla="*/ 371 h 371"/>
              <a:gd name="T12" fmla="*/ 320 w 320"/>
              <a:gd name="T13" fmla="*/ 172 h 371"/>
              <a:gd name="T14" fmla="*/ 233 w 320"/>
              <a:gd name="T15" fmla="*/ 138 h 371"/>
              <a:gd name="T16" fmla="*/ 60 w 320"/>
              <a:gd name="T17" fmla="*/ 140 h 371"/>
              <a:gd name="T18" fmla="*/ 0 w 320"/>
              <a:gd name="T19" fmla="*/ 202 h 371"/>
              <a:gd name="T20" fmla="*/ 0 w 320"/>
              <a:gd name="T21" fmla="*/ 299 h 371"/>
              <a:gd name="T22" fmla="*/ 60 w 320"/>
              <a:gd name="T23" fmla="*/ 360 h 371"/>
              <a:gd name="T24" fmla="*/ 40 w 320"/>
              <a:gd name="T25" fmla="*/ 315 h 371"/>
              <a:gd name="T26" fmla="*/ 40 w 320"/>
              <a:gd name="T27" fmla="*/ 187 h 371"/>
              <a:gd name="T28" fmla="*/ 60 w 320"/>
              <a:gd name="T29" fmla="*/ 14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0" h="371">
                <a:moveTo>
                  <a:pt x="233" y="138"/>
                </a:moveTo>
                <a:cubicBezTo>
                  <a:pt x="230" y="131"/>
                  <a:pt x="304" y="65"/>
                  <a:pt x="261" y="12"/>
                </a:cubicBezTo>
                <a:cubicBezTo>
                  <a:pt x="251" y="0"/>
                  <a:pt x="217" y="72"/>
                  <a:pt x="168" y="104"/>
                </a:cubicBezTo>
                <a:cubicBezTo>
                  <a:pt x="142" y="122"/>
                  <a:pt x="80" y="161"/>
                  <a:pt x="80" y="182"/>
                </a:cubicBezTo>
                <a:cubicBezTo>
                  <a:pt x="80" y="319"/>
                  <a:pt x="80" y="319"/>
                  <a:pt x="80" y="319"/>
                </a:cubicBezTo>
                <a:cubicBezTo>
                  <a:pt x="80" y="344"/>
                  <a:pt x="178" y="371"/>
                  <a:pt x="253" y="371"/>
                </a:cubicBezTo>
                <a:cubicBezTo>
                  <a:pt x="280" y="371"/>
                  <a:pt x="320" y="199"/>
                  <a:pt x="320" y="172"/>
                </a:cubicBezTo>
                <a:cubicBezTo>
                  <a:pt x="320" y="145"/>
                  <a:pt x="235" y="145"/>
                  <a:pt x="233" y="138"/>
                </a:cubicBezTo>
                <a:close/>
                <a:moveTo>
                  <a:pt x="60" y="140"/>
                </a:moveTo>
                <a:cubicBezTo>
                  <a:pt x="47" y="140"/>
                  <a:pt x="0" y="148"/>
                  <a:pt x="0" y="202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54"/>
                  <a:pt x="47" y="360"/>
                  <a:pt x="60" y="360"/>
                </a:cubicBezTo>
                <a:cubicBezTo>
                  <a:pt x="73" y="360"/>
                  <a:pt x="40" y="348"/>
                  <a:pt x="40" y="315"/>
                </a:cubicBezTo>
                <a:cubicBezTo>
                  <a:pt x="40" y="187"/>
                  <a:pt x="40" y="187"/>
                  <a:pt x="40" y="187"/>
                </a:cubicBezTo>
                <a:cubicBezTo>
                  <a:pt x="40" y="152"/>
                  <a:pt x="73" y="140"/>
                  <a:pt x="60" y="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6"/>
          <p:cNvSpPr>
            <a:spLocks noChangeAspect="1" noEditPoints="1"/>
          </p:cNvSpPr>
          <p:nvPr/>
        </p:nvSpPr>
        <p:spPr bwMode="auto">
          <a:xfrm>
            <a:off x="5326768" y="3218126"/>
            <a:ext cx="469181" cy="41214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11"/>
          <p:cNvSpPr>
            <a:spLocks noChangeAspect="1" noEditPoints="1"/>
          </p:cNvSpPr>
          <p:nvPr/>
        </p:nvSpPr>
        <p:spPr bwMode="auto">
          <a:xfrm>
            <a:off x="3979435" y="3218127"/>
            <a:ext cx="429774" cy="428630"/>
          </a:xfrm>
          <a:custGeom>
            <a:avLst/>
            <a:gdLst>
              <a:gd name="T0" fmla="*/ 309 w 319"/>
              <a:gd name="T1" fmla="*/ 267 h 318"/>
              <a:gd name="T2" fmla="*/ 233 w 319"/>
              <a:gd name="T3" fmla="*/ 192 h 318"/>
              <a:gd name="T4" fmla="*/ 251 w 319"/>
              <a:gd name="T5" fmla="*/ 127 h 318"/>
              <a:gd name="T6" fmla="*/ 123 w 319"/>
              <a:gd name="T7" fmla="*/ 0 h 318"/>
              <a:gd name="T8" fmla="*/ 0 w 319"/>
              <a:gd name="T9" fmla="*/ 124 h 318"/>
              <a:gd name="T10" fmla="*/ 127 w 319"/>
              <a:gd name="T11" fmla="*/ 251 h 318"/>
              <a:gd name="T12" fmla="*/ 190 w 319"/>
              <a:gd name="T13" fmla="*/ 234 h 318"/>
              <a:gd name="T14" fmla="*/ 266 w 319"/>
              <a:gd name="T15" fmla="*/ 310 h 318"/>
              <a:gd name="T16" fmla="*/ 293 w 319"/>
              <a:gd name="T17" fmla="*/ 310 h 318"/>
              <a:gd name="T18" fmla="*/ 311 w 319"/>
              <a:gd name="T19" fmla="*/ 291 h 318"/>
              <a:gd name="T20" fmla="*/ 309 w 319"/>
              <a:gd name="T21" fmla="*/ 267 h 318"/>
              <a:gd name="T22" fmla="*/ 38 w 319"/>
              <a:gd name="T23" fmla="*/ 124 h 318"/>
              <a:gd name="T24" fmla="*/ 123 w 319"/>
              <a:gd name="T25" fmla="*/ 38 h 318"/>
              <a:gd name="T26" fmla="*/ 213 w 319"/>
              <a:gd name="T27" fmla="*/ 127 h 318"/>
              <a:gd name="T28" fmla="*/ 127 w 319"/>
              <a:gd name="T29" fmla="*/ 213 h 318"/>
              <a:gd name="T30" fmla="*/ 38 w 319"/>
              <a:gd name="T31" fmla="*/ 12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9" h="318">
                <a:moveTo>
                  <a:pt x="309" y="267"/>
                </a:moveTo>
                <a:cubicBezTo>
                  <a:pt x="233" y="192"/>
                  <a:pt x="233" y="192"/>
                  <a:pt x="233" y="192"/>
                </a:cubicBezTo>
                <a:cubicBezTo>
                  <a:pt x="244" y="173"/>
                  <a:pt x="251" y="151"/>
                  <a:pt x="251" y="127"/>
                </a:cubicBezTo>
                <a:cubicBezTo>
                  <a:pt x="251" y="59"/>
                  <a:pt x="192" y="0"/>
                  <a:pt x="123" y="0"/>
                </a:cubicBezTo>
                <a:cubicBezTo>
                  <a:pt x="55" y="0"/>
                  <a:pt x="0" y="55"/>
                  <a:pt x="0" y="124"/>
                </a:cubicBezTo>
                <a:cubicBezTo>
                  <a:pt x="0" y="192"/>
                  <a:pt x="59" y="251"/>
                  <a:pt x="127" y="251"/>
                </a:cubicBezTo>
                <a:cubicBezTo>
                  <a:pt x="150" y="251"/>
                  <a:pt x="171" y="245"/>
                  <a:pt x="190" y="234"/>
                </a:cubicBezTo>
                <a:cubicBezTo>
                  <a:pt x="266" y="310"/>
                  <a:pt x="266" y="310"/>
                  <a:pt x="266" y="310"/>
                </a:cubicBezTo>
                <a:cubicBezTo>
                  <a:pt x="273" y="318"/>
                  <a:pt x="285" y="318"/>
                  <a:pt x="293" y="310"/>
                </a:cubicBezTo>
                <a:cubicBezTo>
                  <a:pt x="311" y="291"/>
                  <a:pt x="311" y="291"/>
                  <a:pt x="311" y="291"/>
                </a:cubicBezTo>
                <a:cubicBezTo>
                  <a:pt x="319" y="284"/>
                  <a:pt x="316" y="275"/>
                  <a:pt x="309" y="267"/>
                </a:cubicBezTo>
                <a:close/>
                <a:moveTo>
                  <a:pt x="38" y="124"/>
                </a:moveTo>
                <a:cubicBezTo>
                  <a:pt x="38" y="76"/>
                  <a:pt x="76" y="38"/>
                  <a:pt x="123" y="38"/>
                </a:cubicBezTo>
                <a:cubicBezTo>
                  <a:pt x="171" y="38"/>
                  <a:pt x="213" y="80"/>
                  <a:pt x="213" y="127"/>
                </a:cubicBezTo>
                <a:cubicBezTo>
                  <a:pt x="213" y="175"/>
                  <a:pt x="175" y="213"/>
                  <a:pt x="127" y="213"/>
                </a:cubicBezTo>
                <a:cubicBezTo>
                  <a:pt x="80" y="213"/>
                  <a:pt x="38" y="171"/>
                  <a:pt x="38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1"/>
          <p:cNvSpPr>
            <a:spLocks noChangeAspect="1" noEditPoints="1"/>
          </p:cNvSpPr>
          <p:nvPr/>
        </p:nvSpPr>
        <p:spPr bwMode="auto">
          <a:xfrm rot="2728210">
            <a:off x="9593720" y="3196358"/>
            <a:ext cx="497981" cy="510183"/>
          </a:xfrm>
          <a:custGeom>
            <a:avLst/>
            <a:gdLst>
              <a:gd name="T0" fmla="*/ 222 w 363"/>
              <a:gd name="T1" fmla="*/ 242 h 372"/>
              <a:gd name="T2" fmla="*/ 348 w 363"/>
              <a:gd name="T3" fmla="*/ 23 h 372"/>
              <a:gd name="T4" fmla="*/ 345 w 363"/>
              <a:gd name="T5" fmla="*/ 18 h 372"/>
              <a:gd name="T6" fmla="*/ 340 w 363"/>
              <a:gd name="T7" fmla="*/ 16 h 372"/>
              <a:gd name="T8" fmla="*/ 127 w 363"/>
              <a:gd name="T9" fmla="*/ 144 h 372"/>
              <a:gd name="T10" fmla="*/ 7 w 363"/>
              <a:gd name="T11" fmla="*/ 246 h 372"/>
              <a:gd name="T12" fmla="*/ 25 w 363"/>
              <a:gd name="T13" fmla="*/ 265 h 372"/>
              <a:gd name="T14" fmla="*/ 68 w 363"/>
              <a:gd name="T15" fmla="*/ 249 h 372"/>
              <a:gd name="T16" fmla="*/ 120 w 363"/>
              <a:gd name="T17" fmla="*/ 302 h 372"/>
              <a:gd name="T18" fmla="*/ 104 w 363"/>
              <a:gd name="T19" fmla="*/ 346 h 372"/>
              <a:gd name="T20" fmla="*/ 123 w 363"/>
              <a:gd name="T21" fmla="*/ 364 h 372"/>
              <a:gd name="T22" fmla="*/ 222 w 363"/>
              <a:gd name="T23" fmla="*/ 242 h 372"/>
              <a:gd name="T24" fmla="*/ 242 w 363"/>
              <a:gd name="T25" fmla="*/ 124 h 372"/>
              <a:gd name="T26" fmla="*/ 242 w 363"/>
              <a:gd name="T27" fmla="*/ 79 h 372"/>
              <a:gd name="T28" fmla="*/ 286 w 363"/>
              <a:gd name="T29" fmla="*/ 79 h 372"/>
              <a:gd name="T30" fmla="*/ 286 w 363"/>
              <a:gd name="T31" fmla="*/ 124 h 372"/>
              <a:gd name="T32" fmla="*/ 242 w 363"/>
              <a:gd name="T33" fmla="*/ 124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3" h="372">
                <a:moveTo>
                  <a:pt x="222" y="242"/>
                </a:moveTo>
                <a:cubicBezTo>
                  <a:pt x="222" y="242"/>
                  <a:pt x="363" y="140"/>
                  <a:pt x="348" y="23"/>
                </a:cubicBezTo>
                <a:cubicBezTo>
                  <a:pt x="347" y="21"/>
                  <a:pt x="346" y="19"/>
                  <a:pt x="345" y="18"/>
                </a:cubicBezTo>
                <a:cubicBezTo>
                  <a:pt x="344" y="17"/>
                  <a:pt x="343" y="16"/>
                  <a:pt x="340" y="16"/>
                </a:cubicBezTo>
                <a:cubicBezTo>
                  <a:pt x="226" y="0"/>
                  <a:pt x="127" y="144"/>
                  <a:pt x="127" y="144"/>
                </a:cubicBezTo>
                <a:cubicBezTo>
                  <a:pt x="40" y="134"/>
                  <a:pt x="46" y="151"/>
                  <a:pt x="7" y="246"/>
                </a:cubicBezTo>
                <a:cubicBezTo>
                  <a:pt x="0" y="264"/>
                  <a:pt x="12" y="270"/>
                  <a:pt x="25" y="265"/>
                </a:cubicBezTo>
                <a:cubicBezTo>
                  <a:pt x="39" y="260"/>
                  <a:pt x="68" y="249"/>
                  <a:pt x="68" y="249"/>
                </a:cubicBezTo>
                <a:cubicBezTo>
                  <a:pt x="120" y="302"/>
                  <a:pt x="120" y="302"/>
                  <a:pt x="120" y="302"/>
                </a:cubicBezTo>
                <a:cubicBezTo>
                  <a:pt x="120" y="302"/>
                  <a:pt x="109" y="332"/>
                  <a:pt x="104" y="346"/>
                </a:cubicBezTo>
                <a:cubicBezTo>
                  <a:pt x="99" y="359"/>
                  <a:pt x="105" y="372"/>
                  <a:pt x="123" y="364"/>
                </a:cubicBezTo>
                <a:cubicBezTo>
                  <a:pt x="215" y="324"/>
                  <a:pt x="232" y="330"/>
                  <a:pt x="222" y="242"/>
                </a:cubicBezTo>
                <a:close/>
                <a:moveTo>
                  <a:pt x="242" y="124"/>
                </a:moveTo>
                <a:cubicBezTo>
                  <a:pt x="230" y="111"/>
                  <a:pt x="230" y="91"/>
                  <a:pt x="242" y="79"/>
                </a:cubicBezTo>
                <a:cubicBezTo>
                  <a:pt x="254" y="67"/>
                  <a:pt x="274" y="67"/>
                  <a:pt x="286" y="79"/>
                </a:cubicBezTo>
                <a:cubicBezTo>
                  <a:pt x="297" y="91"/>
                  <a:pt x="297" y="111"/>
                  <a:pt x="286" y="124"/>
                </a:cubicBezTo>
                <a:cubicBezTo>
                  <a:pt x="274" y="136"/>
                  <a:pt x="254" y="136"/>
                  <a:pt x="242" y="1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36"/>
          <p:cNvSpPr>
            <a:spLocks noChangeAspect="1" noEditPoints="1"/>
          </p:cNvSpPr>
          <p:nvPr/>
        </p:nvSpPr>
        <p:spPr bwMode="auto">
          <a:xfrm>
            <a:off x="6744528" y="3303076"/>
            <a:ext cx="529539" cy="296744"/>
          </a:xfrm>
          <a:custGeom>
            <a:avLst/>
            <a:gdLst>
              <a:gd name="T0" fmla="*/ 200 w 400"/>
              <a:gd name="T1" fmla="*/ 0 h 224"/>
              <a:gd name="T2" fmla="*/ 0 w 400"/>
              <a:gd name="T3" fmla="*/ 112 h 224"/>
              <a:gd name="T4" fmla="*/ 200 w 400"/>
              <a:gd name="T5" fmla="*/ 224 h 224"/>
              <a:gd name="T6" fmla="*/ 400 w 400"/>
              <a:gd name="T7" fmla="*/ 112 h 224"/>
              <a:gd name="T8" fmla="*/ 200 w 400"/>
              <a:gd name="T9" fmla="*/ 0 h 224"/>
              <a:gd name="T10" fmla="*/ 200 w 400"/>
              <a:gd name="T11" fmla="*/ 198 h 224"/>
              <a:gd name="T12" fmla="*/ 111 w 400"/>
              <a:gd name="T13" fmla="*/ 112 h 224"/>
              <a:gd name="T14" fmla="*/ 200 w 400"/>
              <a:gd name="T15" fmla="*/ 26 h 224"/>
              <a:gd name="T16" fmla="*/ 289 w 400"/>
              <a:gd name="T17" fmla="*/ 112 h 224"/>
              <a:gd name="T18" fmla="*/ 200 w 400"/>
              <a:gd name="T19" fmla="*/ 198 h 224"/>
              <a:gd name="T20" fmla="*/ 200 w 400"/>
              <a:gd name="T21" fmla="*/ 112 h 224"/>
              <a:gd name="T22" fmla="*/ 200 w 400"/>
              <a:gd name="T23" fmla="*/ 69 h 224"/>
              <a:gd name="T24" fmla="*/ 155 w 400"/>
              <a:gd name="T25" fmla="*/ 112 h 224"/>
              <a:gd name="T26" fmla="*/ 200 w 400"/>
              <a:gd name="T27" fmla="*/ 155 h 224"/>
              <a:gd name="T28" fmla="*/ 244 w 400"/>
              <a:gd name="T29" fmla="*/ 112 h 224"/>
              <a:gd name="T30" fmla="*/ 200 w 400"/>
              <a:gd name="T3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0" h="224">
                <a:moveTo>
                  <a:pt x="200" y="0"/>
                </a:moveTo>
                <a:cubicBezTo>
                  <a:pt x="69" y="0"/>
                  <a:pt x="0" y="97"/>
                  <a:pt x="0" y="112"/>
                </a:cubicBezTo>
                <a:cubicBezTo>
                  <a:pt x="0" y="127"/>
                  <a:pt x="69" y="224"/>
                  <a:pt x="200" y="224"/>
                </a:cubicBezTo>
                <a:cubicBezTo>
                  <a:pt x="331" y="224"/>
                  <a:pt x="400" y="127"/>
                  <a:pt x="400" y="112"/>
                </a:cubicBezTo>
                <a:cubicBezTo>
                  <a:pt x="400" y="97"/>
                  <a:pt x="331" y="0"/>
                  <a:pt x="200" y="0"/>
                </a:cubicBezTo>
                <a:close/>
                <a:moveTo>
                  <a:pt x="200" y="198"/>
                </a:moveTo>
                <a:cubicBezTo>
                  <a:pt x="151" y="198"/>
                  <a:pt x="111" y="159"/>
                  <a:pt x="111" y="112"/>
                </a:cubicBezTo>
                <a:cubicBezTo>
                  <a:pt x="111" y="64"/>
                  <a:pt x="151" y="26"/>
                  <a:pt x="200" y="26"/>
                </a:cubicBezTo>
                <a:cubicBezTo>
                  <a:pt x="249" y="26"/>
                  <a:pt x="289" y="64"/>
                  <a:pt x="289" y="112"/>
                </a:cubicBezTo>
                <a:cubicBezTo>
                  <a:pt x="289" y="159"/>
                  <a:pt x="249" y="198"/>
                  <a:pt x="200" y="198"/>
                </a:cubicBezTo>
                <a:close/>
                <a:moveTo>
                  <a:pt x="200" y="112"/>
                </a:moveTo>
                <a:cubicBezTo>
                  <a:pt x="192" y="103"/>
                  <a:pt x="213" y="69"/>
                  <a:pt x="200" y="69"/>
                </a:cubicBezTo>
                <a:cubicBezTo>
                  <a:pt x="175" y="69"/>
                  <a:pt x="155" y="88"/>
                  <a:pt x="155" y="112"/>
                </a:cubicBezTo>
                <a:cubicBezTo>
                  <a:pt x="155" y="136"/>
                  <a:pt x="175" y="155"/>
                  <a:pt x="200" y="155"/>
                </a:cubicBezTo>
                <a:cubicBezTo>
                  <a:pt x="224" y="155"/>
                  <a:pt x="244" y="136"/>
                  <a:pt x="244" y="112"/>
                </a:cubicBezTo>
                <a:cubicBezTo>
                  <a:pt x="244" y="101"/>
                  <a:pt x="207" y="119"/>
                  <a:pt x="20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748" tIns="41874" rIns="83748" bIns="41874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121716" y="2382393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887184" y="2382393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813661" y="4191534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861291" y="4516530"/>
            <a:ext cx="1945319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34750" y="2104904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2234750" y="4237290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973815" y="2373915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739282" y="2373915"/>
            <a:ext cx="12345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692348" y="4183056"/>
            <a:ext cx="0" cy="3249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726678" y="4508051"/>
            <a:ext cx="197829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5086847" y="2095632"/>
            <a:ext cx="50115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5086850" y="4242104"/>
            <a:ext cx="501152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  <a:endParaRPr lang="en-US" sz="160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76287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176288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482329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482329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88370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78837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9094412" y="5112786"/>
            <a:ext cx="1293572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094411" y="5340422"/>
            <a:ext cx="1599371" cy="57733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5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75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75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25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51" grpId="0"/>
      <p:bldP spid="52" grpId="0"/>
      <p:bldP spid="57" grpId="0"/>
      <p:bldP spid="58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5166"/>
          <p:cNvSpPr/>
          <p:nvPr/>
        </p:nvSpPr>
        <p:spPr>
          <a:xfrm>
            <a:off x="3724935" y="2194576"/>
            <a:ext cx="1487369" cy="1317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5167"/>
          <p:cNvSpPr/>
          <p:nvPr/>
        </p:nvSpPr>
        <p:spPr>
          <a:xfrm>
            <a:off x="3273871" y="2975795"/>
            <a:ext cx="2395107" cy="1371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Shape 5168"/>
          <p:cNvSpPr/>
          <p:nvPr/>
        </p:nvSpPr>
        <p:spPr>
          <a:xfrm>
            <a:off x="2822811" y="3822873"/>
            <a:ext cx="3302845" cy="137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Shape 5169"/>
          <p:cNvSpPr/>
          <p:nvPr/>
        </p:nvSpPr>
        <p:spPr>
          <a:xfrm>
            <a:off x="2361258" y="4669953"/>
            <a:ext cx="4210573" cy="137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46524" tIns="46524" rIns="46524" bIns="46524" numCol="1" anchor="ctr">
            <a:noAutofit/>
          </a:bodyPr>
          <a:lstStyle/>
          <a:p>
            <a:pPr algn="ctr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175998" y="1829529"/>
            <a:ext cx="1047559" cy="898079"/>
            <a:chOff x="2313735" y="1108481"/>
            <a:chExt cx="857881" cy="735467"/>
          </a:xfrm>
        </p:grpSpPr>
        <p:sp>
          <p:nvSpPr>
            <p:cNvPr id="4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4935" y="2975797"/>
            <a:ext cx="1941237" cy="528018"/>
            <a:chOff x="1944344" y="2047198"/>
            <a:chExt cx="1589745" cy="432411"/>
          </a:xfrm>
        </p:grpSpPr>
        <p:sp>
          <p:nvSpPr>
            <p:cNvPr id="6" name="Shape 5173"/>
            <p:cNvSpPr/>
            <p:nvPr/>
          </p:nvSpPr>
          <p:spPr>
            <a:xfrm>
              <a:off x="1944344" y="2047198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点击输入文本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273874" y="3822872"/>
            <a:ext cx="2848974" cy="528019"/>
            <a:chOff x="1574955" y="2740898"/>
            <a:chExt cx="2333121" cy="432412"/>
          </a:xfrm>
        </p:grpSpPr>
        <p:sp>
          <p:nvSpPr>
            <p:cNvPr id="5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822810" y="4669950"/>
            <a:ext cx="3756702" cy="528012"/>
            <a:chOff x="1205565" y="3434598"/>
            <a:chExt cx="3076490" cy="432407"/>
          </a:xfrm>
        </p:grpSpPr>
        <p:sp>
          <p:nvSpPr>
            <p:cNvPr id="7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61260" y="5505266"/>
            <a:ext cx="4664442" cy="528012"/>
            <a:chOff x="827585" y="4118665"/>
            <a:chExt cx="3819870" cy="432407"/>
          </a:xfrm>
        </p:grpSpPr>
        <p:sp>
          <p:nvSpPr>
            <p:cNvPr id="8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6524" tIns="46524" rIns="46524" bIns="46524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>
                  <a:solidFill>
                    <a:srgbClr val="4C4C4C"/>
                  </a:solidFill>
                </a:defRPr>
              </a:pP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Round Same Side Corner Rectangle 67"/>
          <p:cNvSpPr/>
          <p:nvPr/>
        </p:nvSpPr>
        <p:spPr>
          <a:xfrm rot="10800000" flipH="1">
            <a:off x="7567575" y="1845937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Round Same Side Corner Rectangle 68"/>
          <p:cNvSpPr/>
          <p:nvPr/>
        </p:nvSpPr>
        <p:spPr>
          <a:xfrm rot="10800000" flipH="1">
            <a:off x="7565573" y="279997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Round Same Side Corner Rectangle 69"/>
          <p:cNvSpPr/>
          <p:nvPr/>
        </p:nvSpPr>
        <p:spPr>
          <a:xfrm rot="10800000" flipH="1">
            <a:off x="7567575" y="366711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735229" y="1830491"/>
            <a:ext cx="2700245" cy="518561"/>
            <a:chOff x="5228512" y="1109269"/>
            <a:chExt cx="2871880" cy="424667"/>
          </a:xfrm>
        </p:grpSpPr>
        <p:sp>
          <p:nvSpPr>
            <p:cNvPr id="21" name="TextBox 20"/>
            <p:cNvSpPr txBox="1"/>
            <p:nvPr/>
          </p:nvSpPr>
          <p:spPr>
            <a:xfrm>
              <a:off x="5228512" y="1303102"/>
              <a:ext cx="2871880" cy="230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ectangle 71"/>
            <p:cNvSpPr/>
            <p:nvPr/>
          </p:nvSpPr>
          <p:spPr>
            <a:xfrm>
              <a:off x="5228513" y="1109269"/>
              <a:ext cx="1336637" cy="21172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35229" y="2758415"/>
            <a:ext cx="2700245" cy="518564"/>
            <a:chOff x="5228512" y="1869180"/>
            <a:chExt cx="2871880" cy="424670"/>
          </a:xfrm>
        </p:grpSpPr>
        <p:sp>
          <p:nvSpPr>
            <p:cNvPr id="23" name="TextBox 22"/>
            <p:cNvSpPr txBox="1"/>
            <p:nvPr/>
          </p:nvSpPr>
          <p:spPr>
            <a:xfrm>
              <a:off x="5228512" y="206301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73"/>
            <p:cNvSpPr/>
            <p:nvPr/>
          </p:nvSpPr>
          <p:spPr>
            <a:xfrm>
              <a:off x="5228513" y="186918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735229" y="3686338"/>
            <a:ext cx="2700245" cy="518564"/>
            <a:chOff x="5228512" y="2629091"/>
            <a:chExt cx="2871880" cy="424670"/>
          </a:xfrm>
        </p:grpSpPr>
        <p:sp>
          <p:nvSpPr>
            <p:cNvPr id="25" name="TextBox 24"/>
            <p:cNvSpPr txBox="1"/>
            <p:nvPr/>
          </p:nvSpPr>
          <p:spPr>
            <a:xfrm>
              <a:off x="5228512" y="2822926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75"/>
            <p:cNvSpPr/>
            <p:nvPr/>
          </p:nvSpPr>
          <p:spPr>
            <a:xfrm>
              <a:off x="5228513" y="262909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Round Same Side Corner Rectangle 76"/>
          <p:cNvSpPr/>
          <p:nvPr/>
        </p:nvSpPr>
        <p:spPr>
          <a:xfrm rot="10800000" flipH="1">
            <a:off x="7565573" y="4546901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Round Same Side Corner Rectangle 77"/>
          <p:cNvSpPr/>
          <p:nvPr/>
        </p:nvSpPr>
        <p:spPr>
          <a:xfrm rot="10800000" flipH="1">
            <a:off x="7567575" y="5414043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735229" y="4505342"/>
            <a:ext cx="2700245" cy="518564"/>
            <a:chOff x="5228512" y="3299800"/>
            <a:chExt cx="2871880" cy="424670"/>
          </a:xfrm>
        </p:grpSpPr>
        <p:sp>
          <p:nvSpPr>
            <p:cNvPr id="29" name="TextBox 28"/>
            <p:cNvSpPr txBox="1"/>
            <p:nvPr/>
          </p:nvSpPr>
          <p:spPr>
            <a:xfrm>
              <a:off x="5228512" y="3493635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79"/>
            <p:cNvSpPr/>
            <p:nvPr/>
          </p:nvSpPr>
          <p:spPr>
            <a:xfrm>
              <a:off x="5228513" y="3299800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35229" y="5433263"/>
            <a:ext cx="2700245" cy="518565"/>
            <a:chOff x="5228512" y="4059711"/>
            <a:chExt cx="2871880" cy="424671"/>
          </a:xfrm>
        </p:grpSpPr>
        <p:sp>
          <p:nvSpPr>
            <p:cNvPr id="31" name="TextBox 30"/>
            <p:cNvSpPr txBox="1"/>
            <p:nvPr/>
          </p:nvSpPr>
          <p:spPr>
            <a:xfrm>
              <a:off x="5228512" y="4253547"/>
              <a:ext cx="2871880" cy="230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1"/>
            <p:cNvSpPr/>
            <p:nvPr/>
          </p:nvSpPr>
          <p:spPr>
            <a:xfrm>
              <a:off x="5228513" y="4059711"/>
              <a:ext cx="1336637" cy="2117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2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6495325" y="3176852"/>
            <a:ext cx="5528082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the written content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301227" y="3823102"/>
            <a:ext cx="389769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199" dirty="0" smtClean="0">
                <a:latin typeface="Agency FB" panose="020B0503020202020204" pitchFamily="34" charset="0"/>
              </a:rPr>
              <a:t>03</a:t>
            </a:r>
            <a:endParaRPr lang="zh-CN" altLang="en-US" sz="7199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845" y="200"/>
            <a:ext cx="9588200" cy="7232253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486354" y="2485219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1182899" y="2488083"/>
            <a:ext cx="3710890" cy="37924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486354" y="342433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Rectangle 34"/>
          <p:cNvSpPr/>
          <p:nvPr/>
        </p:nvSpPr>
        <p:spPr>
          <a:xfrm>
            <a:off x="1182899" y="3427199"/>
            <a:ext cx="3280085" cy="37924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486354" y="4350133"/>
            <a:ext cx="640667" cy="383982"/>
          </a:xfrm>
          <a:prstGeom prst="homePlate">
            <a:avLst/>
          </a:prstGeom>
          <a:solidFill>
            <a:schemeClr val="accent3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Rectangle 37"/>
          <p:cNvSpPr/>
          <p:nvPr/>
        </p:nvSpPr>
        <p:spPr>
          <a:xfrm>
            <a:off x="1182901" y="4352995"/>
            <a:ext cx="3124389" cy="379246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354" y="5318792"/>
            <a:ext cx="640667" cy="383982"/>
          </a:xfrm>
          <a:prstGeom prst="homePlate">
            <a:avLst/>
          </a:prstGeom>
          <a:solidFill>
            <a:schemeClr val="accent4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Rectangle 40"/>
          <p:cNvSpPr/>
          <p:nvPr/>
        </p:nvSpPr>
        <p:spPr>
          <a:xfrm>
            <a:off x="1182902" y="5321655"/>
            <a:ext cx="2582178" cy="52697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286" y="2914267"/>
            <a:ext cx="2222506" cy="964301"/>
            <a:chOff x="5621315" y="2514600"/>
            <a:chExt cx="2107496" cy="914400"/>
          </a:xfrm>
          <a:solidFill>
            <a:schemeClr val="bg1"/>
          </a:solidFill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7" tIns="26787" rIns="26787" bIns="26787" anchor="ctr"/>
            <a:lstStyle/>
            <a:p>
              <a:pPr algn="ctr" defTabSz="241060" hangingPunct="0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74" y="1644262"/>
            <a:ext cx="2222506" cy="964301"/>
            <a:chOff x="6162090" y="1310315"/>
            <a:chExt cx="2107496" cy="914400"/>
          </a:xfrm>
          <a:solidFill>
            <a:schemeClr val="bg1"/>
          </a:solidFill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grpFill/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285" y="5454278"/>
            <a:ext cx="2222506" cy="964301"/>
            <a:chOff x="4454013" y="4923170"/>
            <a:chExt cx="2107496" cy="914400"/>
          </a:xfrm>
          <a:solidFill>
            <a:schemeClr val="bg1"/>
          </a:solidFill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grpFill/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624" y="4184272"/>
            <a:ext cx="2222506" cy="964301"/>
            <a:chOff x="5042252" y="3718885"/>
            <a:chExt cx="2107496" cy="914400"/>
          </a:xfrm>
          <a:solidFill>
            <a:schemeClr val="bg1"/>
          </a:solidFill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grpFill/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32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/>
      <p:bldP spid="140" grpId="0" animBg="1"/>
      <p:bldP spid="141" grpId="0"/>
      <p:bldP spid="142" grpId="0" animBg="1"/>
      <p:bldP spid="143" grpId="0"/>
      <p:bldP spid="144" grpId="0" animBg="1"/>
      <p:bldP spid="1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1265012" y="1744219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83276" y="2015934"/>
            <a:ext cx="9492200" cy="4305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</a:t>
            </a:r>
            <a:r>
              <a:rPr lang="en-US" altLang="zh-CN" sz="8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1244509" y="28777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>
            <a:off x="1984600" y="3764650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40653" y="4448951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019997" y="5774175"/>
            <a:ext cx="1993336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4359370" y="3764650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4815422" y="4448951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394767" y="5774175"/>
            <a:ext cx="1993336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5"/>
          <p:cNvSpPr>
            <a:spLocks/>
          </p:cNvSpPr>
          <p:nvPr/>
        </p:nvSpPr>
        <p:spPr bwMode="auto">
          <a:xfrm>
            <a:off x="6746839" y="3764650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46"/>
          <p:cNvSpPr txBox="1"/>
          <p:nvPr/>
        </p:nvSpPr>
        <p:spPr>
          <a:xfrm>
            <a:off x="7202891" y="4448951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6782236" y="5774175"/>
            <a:ext cx="1993336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9147008" y="3764650"/>
            <a:ext cx="2064132" cy="186104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128573" tIns="64286" rIns="128573" bIns="64286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9603059" y="4448951"/>
            <a:ext cx="1152028" cy="565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160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9182405" y="5774175"/>
            <a:ext cx="1993336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7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7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0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9" grpId="0"/>
      <p:bldP spid="40" grpId="0" animBg="1"/>
      <p:bldP spid="41" grpId="0" animBg="1"/>
      <p:bldP spid="44" grpId="0" animBg="1"/>
      <p:bldP spid="47" grpId="0"/>
      <p:bldP spid="18" grpId="0"/>
      <p:bldP spid="21" grpId="0" animBg="1"/>
      <p:bldP spid="22" grpId="0"/>
      <p:bldP spid="23" grpId="0"/>
      <p:bldP spid="24" grpId="0" animBg="1"/>
      <p:bldP spid="25" grpId="0"/>
      <p:bldP spid="26" grpId="0"/>
      <p:bldP spid="28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61563" y="1636615"/>
            <a:ext cx="10601230" cy="4639424"/>
            <a:chOff x="1100786" y="1551735"/>
            <a:chExt cx="10052640" cy="4399344"/>
          </a:xfrm>
        </p:grpSpPr>
        <p:sp>
          <p:nvSpPr>
            <p:cNvPr id="22" name="Freeform 21"/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100417" y="3031426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878905" y="3031426"/>
              <a:ext cx="377843" cy="362576"/>
            </a:xfrm>
            <a:custGeom>
              <a:avLst/>
              <a:gdLst>
                <a:gd name="T0" fmla="*/ 80 w 198"/>
                <a:gd name="T1" fmla="*/ 39 h 190"/>
                <a:gd name="T2" fmla="*/ 32 w 198"/>
                <a:gd name="T3" fmla="*/ 39 h 190"/>
                <a:gd name="T4" fmla="*/ 24 w 198"/>
                <a:gd name="T5" fmla="*/ 52 h 190"/>
                <a:gd name="T6" fmla="*/ 32 w 198"/>
                <a:gd name="T7" fmla="*/ 65 h 190"/>
                <a:gd name="T8" fmla="*/ 80 w 198"/>
                <a:gd name="T9" fmla="*/ 65 h 190"/>
                <a:gd name="T10" fmla="*/ 80 w 198"/>
                <a:gd name="T11" fmla="*/ 39 h 190"/>
                <a:gd name="T12" fmla="*/ 80 w 198"/>
                <a:gd name="T13" fmla="*/ 39 h 190"/>
                <a:gd name="T14" fmla="*/ 114 w 198"/>
                <a:gd name="T15" fmla="*/ 65 h 190"/>
                <a:gd name="T16" fmla="*/ 170 w 198"/>
                <a:gd name="T17" fmla="*/ 65 h 190"/>
                <a:gd name="T18" fmla="*/ 177 w 198"/>
                <a:gd name="T19" fmla="*/ 65 h 190"/>
                <a:gd name="T20" fmla="*/ 179 w 198"/>
                <a:gd name="T21" fmla="*/ 69 h 190"/>
                <a:gd name="T22" fmla="*/ 194 w 198"/>
                <a:gd name="T23" fmla="*/ 93 h 190"/>
                <a:gd name="T24" fmla="*/ 198 w 198"/>
                <a:gd name="T25" fmla="*/ 99 h 190"/>
                <a:gd name="T26" fmla="*/ 194 w 198"/>
                <a:gd name="T27" fmla="*/ 103 h 190"/>
                <a:gd name="T28" fmla="*/ 179 w 198"/>
                <a:gd name="T29" fmla="*/ 127 h 190"/>
                <a:gd name="T30" fmla="*/ 177 w 198"/>
                <a:gd name="T31" fmla="*/ 134 h 190"/>
                <a:gd name="T32" fmla="*/ 170 w 198"/>
                <a:gd name="T33" fmla="*/ 134 h 190"/>
                <a:gd name="T34" fmla="*/ 114 w 198"/>
                <a:gd name="T35" fmla="*/ 134 h 190"/>
                <a:gd name="T36" fmla="*/ 114 w 198"/>
                <a:gd name="T37" fmla="*/ 164 h 190"/>
                <a:gd name="T38" fmla="*/ 164 w 198"/>
                <a:gd name="T39" fmla="*/ 164 h 190"/>
                <a:gd name="T40" fmla="*/ 164 w 198"/>
                <a:gd name="T41" fmla="*/ 190 h 190"/>
                <a:gd name="T42" fmla="*/ 37 w 198"/>
                <a:gd name="T43" fmla="*/ 190 h 190"/>
                <a:gd name="T44" fmla="*/ 37 w 198"/>
                <a:gd name="T45" fmla="*/ 164 h 190"/>
                <a:gd name="T46" fmla="*/ 82 w 198"/>
                <a:gd name="T47" fmla="*/ 164 h 190"/>
                <a:gd name="T48" fmla="*/ 82 w 198"/>
                <a:gd name="T49" fmla="*/ 86 h 190"/>
                <a:gd name="T50" fmla="*/ 26 w 198"/>
                <a:gd name="T51" fmla="*/ 86 h 190"/>
                <a:gd name="T52" fmla="*/ 19 w 198"/>
                <a:gd name="T53" fmla="*/ 86 h 190"/>
                <a:gd name="T54" fmla="*/ 17 w 198"/>
                <a:gd name="T55" fmla="*/ 80 h 190"/>
                <a:gd name="T56" fmla="*/ 2 w 198"/>
                <a:gd name="T57" fmla="*/ 56 h 190"/>
                <a:gd name="T58" fmla="*/ 0 w 198"/>
                <a:gd name="T59" fmla="*/ 52 h 190"/>
                <a:gd name="T60" fmla="*/ 2 w 198"/>
                <a:gd name="T61" fmla="*/ 45 h 190"/>
                <a:gd name="T62" fmla="*/ 17 w 198"/>
                <a:gd name="T63" fmla="*/ 21 h 190"/>
                <a:gd name="T64" fmla="*/ 19 w 198"/>
                <a:gd name="T65" fmla="*/ 17 h 190"/>
                <a:gd name="T66" fmla="*/ 26 w 198"/>
                <a:gd name="T67" fmla="*/ 17 h 190"/>
                <a:gd name="T68" fmla="*/ 82 w 198"/>
                <a:gd name="T69" fmla="*/ 17 h 190"/>
                <a:gd name="T70" fmla="*/ 82 w 198"/>
                <a:gd name="T71" fmla="*/ 13 h 190"/>
                <a:gd name="T72" fmla="*/ 99 w 198"/>
                <a:gd name="T73" fmla="*/ 0 h 190"/>
                <a:gd name="T74" fmla="*/ 114 w 198"/>
                <a:gd name="T75" fmla="*/ 13 h 190"/>
                <a:gd name="T76" fmla="*/ 114 w 198"/>
                <a:gd name="T77" fmla="*/ 65 h 190"/>
                <a:gd name="T78" fmla="*/ 114 w 198"/>
                <a:gd name="T79" fmla="*/ 65 h 190"/>
                <a:gd name="T80" fmla="*/ 166 w 198"/>
                <a:gd name="T81" fmla="*/ 84 h 190"/>
                <a:gd name="T82" fmla="*/ 116 w 198"/>
                <a:gd name="T83" fmla="*/ 84 h 190"/>
                <a:gd name="T84" fmla="*/ 116 w 198"/>
                <a:gd name="T85" fmla="*/ 112 h 190"/>
                <a:gd name="T86" fmla="*/ 166 w 198"/>
                <a:gd name="T87" fmla="*/ 112 h 190"/>
                <a:gd name="T88" fmla="*/ 175 w 198"/>
                <a:gd name="T89" fmla="*/ 99 h 190"/>
                <a:gd name="T90" fmla="*/ 166 w 198"/>
                <a:gd name="T91" fmla="*/ 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8" h="190">
                  <a:moveTo>
                    <a:pt x="80" y="39"/>
                  </a:moveTo>
                  <a:lnTo>
                    <a:pt x="32" y="39"/>
                  </a:lnTo>
                  <a:lnTo>
                    <a:pt x="24" y="52"/>
                  </a:lnTo>
                  <a:lnTo>
                    <a:pt x="32" y="65"/>
                  </a:lnTo>
                  <a:lnTo>
                    <a:pt x="80" y="65"/>
                  </a:lnTo>
                  <a:lnTo>
                    <a:pt x="80" y="39"/>
                  </a:lnTo>
                  <a:lnTo>
                    <a:pt x="80" y="39"/>
                  </a:lnTo>
                  <a:close/>
                  <a:moveTo>
                    <a:pt x="114" y="65"/>
                  </a:moveTo>
                  <a:lnTo>
                    <a:pt x="170" y="65"/>
                  </a:lnTo>
                  <a:lnTo>
                    <a:pt x="177" y="65"/>
                  </a:lnTo>
                  <a:lnTo>
                    <a:pt x="179" y="69"/>
                  </a:lnTo>
                  <a:lnTo>
                    <a:pt x="194" y="93"/>
                  </a:lnTo>
                  <a:lnTo>
                    <a:pt x="198" y="99"/>
                  </a:lnTo>
                  <a:lnTo>
                    <a:pt x="194" y="103"/>
                  </a:lnTo>
                  <a:lnTo>
                    <a:pt x="179" y="127"/>
                  </a:lnTo>
                  <a:lnTo>
                    <a:pt x="177" y="134"/>
                  </a:lnTo>
                  <a:lnTo>
                    <a:pt x="170" y="134"/>
                  </a:lnTo>
                  <a:lnTo>
                    <a:pt x="114" y="134"/>
                  </a:lnTo>
                  <a:lnTo>
                    <a:pt x="114" y="164"/>
                  </a:lnTo>
                  <a:lnTo>
                    <a:pt x="164" y="164"/>
                  </a:lnTo>
                  <a:lnTo>
                    <a:pt x="164" y="190"/>
                  </a:lnTo>
                  <a:lnTo>
                    <a:pt x="37" y="190"/>
                  </a:lnTo>
                  <a:lnTo>
                    <a:pt x="37" y="164"/>
                  </a:lnTo>
                  <a:lnTo>
                    <a:pt x="82" y="164"/>
                  </a:lnTo>
                  <a:lnTo>
                    <a:pt x="82" y="86"/>
                  </a:lnTo>
                  <a:lnTo>
                    <a:pt x="26" y="86"/>
                  </a:lnTo>
                  <a:lnTo>
                    <a:pt x="19" y="86"/>
                  </a:lnTo>
                  <a:lnTo>
                    <a:pt x="17" y="80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5"/>
                  </a:lnTo>
                  <a:lnTo>
                    <a:pt x="17" y="21"/>
                  </a:lnTo>
                  <a:lnTo>
                    <a:pt x="19" y="17"/>
                  </a:lnTo>
                  <a:lnTo>
                    <a:pt x="26" y="17"/>
                  </a:lnTo>
                  <a:lnTo>
                    <a:pt x="82" y="17"/>
                  </a:lnTo>
                  <a:lnTo>
                    <a:pt x="82" y="13"/>
                  </a:lnTo>
                  <a:lnTo>
                    <a:pt x="99" y="0"/>
                  </a:lnTo>
                  <a:lnTo>
                    <a:pt x="114" y="13"/>
                  </a:lnTo>
                  <a:lnTo>
                    <a:pt x="114" y="65"/>
                  </a:lnTo>
                  <a:lnTo>
                    <a:pt x="114" y="65"/>
                  </a:lnTo>
                  <a:close/>
                  <a:moveTo>
                    <a:pt x="166" y="84"/>
                  </a:moveTo>
                  <a:lnTo>
                    <a:pt x="116" y="84"/>
                  </a:lnTo>
                  <a:lnTo>
                    <a:pt x="116" y="112"/>
                  </a:lnTo>
                  <a:lnTo>
                    <a:pt x="166" y="112"/>
                  </a:lnTo>
                  <a:lnTo>
                    <a:pt x="175" y="99"/>
                  </a:lnTo>
                  <a:lnTo>
                    <a:pt x="166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005051" y="4114114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8773924" y="4087398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3474579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54235" y="3956327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40759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6570" y="2943490"/>
            <a:ext cx="0" cy="101339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05729" y="5176348"/>
            <a:ext cx="2537702" cy="824682"/>
            <a:chOff x="1929542" y="4908274"/>
            <a:chExt cx="2729132" cy="782003"/>
          </a:xfrm>
        </p:grpSpPr>
        <p:sp>
          <p:nvSpPr>
            <p:cNvPr id="44" name="TextBox 43"/>
            <p:cNvSpPr txBox="1"/>
            <p:nvPr/>
          </p:nvSpPr>
          <p:spPr>
            <a:xfrm>
              <a:off x="2519031" y="4908274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9542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85385" y="5201374"/>
            <a:ext cx="2537702" cy="799656"/>
            <a:chOff x="5703260" y="4932005"/>
            <a:chExt cx="2729132" cy="758272"/>
          </a:xfrm>
        </p:grpSpPr>
        <p:sp>
          <p:nvSpPr>
            <p:cNvPr id="48" name="TextBox 47"/>
            <p:cNvSpPr txBox="1"/>
            <p:nvPr/>
          </p:nvSpPr>
          <p:spPr>
            <a:xfrm>
              <a:off x="6292750" y="4932005"/>
              <a:ext cx="1550153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3260" y="5195350"/>
              <a:ext cx="2729132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68723" y="1709795"/>
            <a:ext cx="2611174" cy="815016"/>
            <a:chOff x="4038291" y="1621125"/>
            <a:chExt cx="2304129" cy="772840"/>
          </a:xfrm>
        </p:grpSpPr>
        <p:sp>
          <p:nvSpPr>
            <p:cNvPr id="50" name="TextBox 49"/>
            <p:cNvSpPr txBox="1"/>
            <p:nvPr/>
          </p:nvSpPr>
          <p:spPr>
            <a:xfrm>
              <a:off x="4554393" y="1621125"/>
              <a:ext cx="1271925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38291" y="1899037"/>
              <a:ext cx="2304129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14883" y="1721694"/>
            <a:ext cx="2611174" cy="803111"/>
            <a:chOff x="7780247" y="1632414"/>
            <a:chExt cx="2304129" cy="761553"/>
          </a:xfrm>
        </p:grpSpPr>
        <p:sp>
          <p:nvSpPr>
            <p:cNvPr id="52" name="TextBox 51"/>
            <p:cNvSpPr txBox="1"/>
            <p:nvPr/>
          </p:nvSpPr>
          <p:spPr>
            <a:xfrm>
              <a:off x="8296348" y="1632414"/>
              <a:ext cx="1271925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80247" y="1899037"/>
              <a:ext cx="23041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99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15992" y="1427086"/>
            <a:ext cx="2626768" cy="50299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3302" y="1997137"/>
            <a:ext cx="2161389" cy="3760305"/>
          </a:xfrm>
          <a:prstGeom prst="rect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Rectangle 7"/>
          <p:cNvSpPr/>
          <p:nvPr/>
        </p:nvSpPr>
        <p:spPr>
          <a:xfrm>
            <a:off x="707" y="5267872"/>
            <a:ext cx="12858043" cy="1964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84538" y="5668134"/>
            <a:ext cx="1631034" cy="367384"/>
          </a:xfrm>
          <a:prstGeom prst="rect">
            <a:avLst/>
          </a:prstGeom>
          <a:noFill/>
        </p:spPr>
        <p:txBody>
          <a:bodyPr wrap="none" lIns="96430" tIns="48216" rIns="96430" bIns="48216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1465037" y="6065784"/>
            <a:ext cx="9928678" cy="44319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directly.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r>
              <a:rPr lang="en-US" altLang="zh-CN" sz="800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directly.Please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replace text, click add relevant headline, modify the text content, also can copy your content to this directly. directly.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directly.</a:t>
            </a:r>
            <a:endParaRPr lang="en-GB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7" name="Group 41"/>
          <p:cNvGrpSpPr/>
          <p:nvPr/>
        </p:nvGrpSpPr>
        <p:grpSpPr>
          <a:xfrm>
            <a:off x="8559182" y="1822425"/>
            <a:ext cx="876637" cy="876637"/>
            <a:chOff x="8115591" y="1727927"/>
            <a:chExt cx="831273" cy="831273"/>
          </a:xfrm>
          <a:solidFill>
            <a:schemeClr val="bg1"/>
          </a:solidFill>
        </p:grpSpPr>
        <p:sp>
          <p:nvSpPr>
            <p:cNvPr id="88" name="Oval 12"/>
            <p:cNvSpPr/>
            <p:nvPr/>
          </p:nvSpPr>
          <p:spPr>
            <a:xfrm>
              <a:off x="8115591" y="1727927"/>
              <a:ext cx="831273" cy="831273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89" name="Group 14"/>
            <p:cNvGrpSpPr/>
            <p:nvPr/>
          </p:nvGrpSpPr>
          <p:grpSpPr>
            <a:xfrm>
              <a:off x="8338661" y="1951357"/>
              <a:ext cx="383755" cy="384412"/>
              <a:chOff x="9145588" y="4435475"/>
              <a:chExt cx="464344" cy="465138"/>
            </a:xfrm>
            <a:grpFill/>
          </p:grpSpPr>
          <p:sp>
            <p:nvSpPr>
              <p:cNvPr id="90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5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6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8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9" name="Group 43"/>
          <p:cNvGrpSpPr/>
          <p:nvPr/>
        </p:nvGrpSpPr>
        <p:grpSpPr>
          <a:xfrm>
            <a:off x="3423662" y="3616327"/>
            <a:ext cx="876637" cy="876637"/>
            <a:chOff x="3245823" y="3429000"/>
            <a:chExt cx="831273" cy="831273"/>
          </a:xfrm>
          <a:solidFill>
            <a:schemeClr val="bg1"/>
          </a:solidFill>
        </p:grpSpPr>
        <p:sp>
          <p:nvSpPr>
            <p:cNvPr id="100" name="Oval 11"/>
            <p:cNvSpPr/>
            <p:nvPr/>
          </p:nvSpPr>
          <p:spPr>
            <a:xfrm>
              <a:off x="3245823" y="3429000"/>
              <a:ext cx="831273" cy="831273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1" name="Group 24"/>
            <p:cNvGrpSpPr/>
            <p:nvPr/>
          </p:nvGrpSpPr>
          <p:grpSpPr>
            <a:xfrm>
              <a:off x="3541739" y="3652429"/>
              <a:ext cx="263709" cy="384412"/>
              <a:chOff x="3582988" y="3510757"/>
              <a:chExt cx="319088" cy="465138"/>
            </a:xfrm>
            <a:grpFill/>
          </p:grpSpPr>
          <p:sp>
            <p:nvSpPr>
              <p:cNvPr id="10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42"/>
          <p:cNvGrpSpPr/>
          <p:nvPr/>
        </p:nvGrpSpPr>
        <p:grpSpPr>
          <a:xfrm>
            <a:off x="8558456" y="3616327"/>
            <a:ext cx="876637" cy="876637"/>
            <a:chOff x="8114903" y="3428999"/>
            <a:chExt cx="831273" cy="831273"/>
          </a:xfrm>
          <a:solidFill>
            <a:schemeClr val="bg1"/>
          </a:solidFill>
        </p:grpSpPr>
        <p:sp>
          <p:nvSpPr>
            <p:cNvPr id="105" name="Oval 13"/>
            <p:cNvSpPr/>
            <p:nvPr/>
          </p:nvSpPr>
          <p:spPr>
            <a:xfrm>
              <a:off x="8114903" y="3428999"/>
              <a:ext cx="831273" cy="831273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06" name="Group 27"/>
            <p:cNvGrpSpPr/>
            <p:nvPr/>
          </p:nvGrpSpPr>
          <p:grpSpPr>
            <a:xfrm>
              <a:off x="8337871" y="3678854"/>
              <a:ext cx="384412" cy="323405"/>
              <a:chOff x="5368132" y="2625725"/>
              <a:chExt cx="465138" cy="391319"/>
            </a:xfrm>
            <a:grpFill/>
          </p:grpSpPr>
          <p:sp>
            <p:nvSpPr>
              <p:cNvPr id="107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 w="12700">
                <a:noFill/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3"/>
          <p:cNvGrpSpPr/>
          <p:nvPr/>
        </p:nvGrpSpPr>
        <p:grpSpPr>
          <a:xfrm>
            <a:off x="3423662" y="1822425"/>
            <a:ext cx="876637" cy="876637"/>
            <a:chOff x="3245823" y="1727927"/>
            <a:chExt cx="831273" cy="831273"/>
          </a:xfrm>
          <a:solidFill>
            <a:schemeClr val="bg1"/>
          </a:solidFill>
        </p:grpSpPr>
        <p:sp>
          <p:nvSpPr>
            <p:cNvPr id="111" name="Oval 10"/>
            <p:cNvSpPr/>
            <p:nvPr/>
          </p:nvSpPr>
          <p:spPr>
            <a:xfrm>
              <a:off x="3245823" y="1727927"/>
              <a:ext cx="831273" cy="831273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12" name="Group 31"/>
            <p:cNvGrpSpPr/>
            <p:nvPr/>
          </p:nvGrpSpPr>
          <p:grpSpPr>
            <a:xfrm>
              <a:off x="3469581" y="1949424"/>
              <a:ext cx="383755" cy="383755"/>
              <a:chOff x="4439444" y="1652588"/>
              <a:chExt cx="464344" cy="464344"/>
            </a:xfrm>
            <a:grpFill/>
          </p:grpSpPr>
          <p:sp>
            <p:nvSpPr>
              <p:cNvPr id="11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Text Placeholder 7"/>
          <p:cNvSpPr txBox="1">
            <a:spLocks/>
          </p:cNvSpPr>
          <p:nvPr/>
        </p:nvSpPr>
        <p:spPr>
          <a:xfrm>
            <a:off x="1440672" y="1847339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028996" y="2183019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1471843" y="3634800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60167" y="3970481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 Placeholder 7"/>
          <p:cNvSpPr txBox="1">
            <a:spLocks/>
          </p:cNvSpPr>
          <p:nvPr/>
        </p:nvSpPr>
        <p:spPr>
          <a:xfrm>
            <a:off x="9711361" y="1847339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9689511" y="2183019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9711361" y="3634800"/>
            <a:ext cx="1696868" cy="258532"/>
          </a:xfrm>
          <a:prstGeom prst="rect">
            <a:avLst/>
          </a:prstGeom>
        </p:spPr>
        <p:txBody>
          <a:bodyPr vert="horz" lIns="0" tIns="0" rIns="0" bIns="0" anchor="ctr"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9689511" y="3970481"/>
            <a:ext cx="2101364" cy="443198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93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1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  <p:bldP spid="46" grpId="0"/>
      <p:bldP spid="47" grpId="0"/>
      <p:bldP spid="48" grpId="0"/>
      <p:bldP spid="57" grpId="0"/>
      <p:bldP spid="58" grpId="0"/>
      <p:bldP spid="59" grpId="0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6495325" y="3176852"/>
            <a:ext cx="5528082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the written content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301227" y="3823102"/>
            <a:ext cx="389769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199" dirty="0" smtClean="0">
                <a:latin typeface="Agency FB" panose="020B0503020202020204" pitchFamily="34" charset="0"/>
              </a:rPr>
              <a:t>03</a:t>
            </a:r>
            <a:endParaRPr lang="zh-CN" altLang="en-US" sz="7199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17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9"/>
          <p:cNvGrpSpPr/>
          <p:nvPr/>
        </p:nvGrpSpPr>
        <p:grpSpPr>
          <a:xfrm>
            <a:off x="3564749" y="4131163"/>
            <a:ext cx="948576" cy="948576"/>
            <a:chOff x="2502224" y="2594793"/>
            <a:chExt cx="905504" cy="905504"/>
          </a:xfrm>
        </p:grpSpPr>
        <p:sp>
          <p:nvSpPr>
            <p:cNvPr id="131" name="Freeform 130"/>
            <p:cNvSpPr/>
            <p:nvPr/>
          </p:nvSpPr>
          <p:spPr>
            <a:xfrm>
              <a:off x="2596064" y="2688633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9"/>
            <p:cNvSpPr>
              <a:spLocks noEditPoints="1"/>
            </p:cNvSpPr>
            <p:nvPr/>
          </p:nvSpPr>
          <p:spPr bwMode="auto">
            <a:xfrm>
              <a:off x="2808330" y="2883878"/>
              <a:ext cx="293292" cy="32733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502224" y="2594793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>
            <a:off x="4539212" y="4605451"/>
            <a:ext cx="72416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35"/>
          <p:cNvGrpSpPr/>
          <p:nvPr/>
        </p:nvGrpSpPr>
        <p:grpSpPr>
          <a:xfrm>
            <a:off x="8461613" y="3141272"/>
            <a:ext cx="948576" cy="948576"/>
            <a:chOff x="5714220" y="3605271"/>
            <a:chExt cx="905504" cy="905504"/>
          </a:xfrm>
        </p:grpSpPr>
        <p:sp>
          <p:nvSpPr>
            <p:cNvPr id="137" name="Freeform 136"/>
            <p:cNvSpPr/>
            <p:nvPr/>
          </p:nvSpPr>
          <p:spPr>
            <a:xfrm>
              <a:off x="5808060" y="3699111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22187" rIns="222187" bIns="128580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00"/>
            <p:cNvSpPr>
              <a:spLocks noEditPoints="1"/>
            </p:cNvSpPr>
            <p:nvPr/>
          </p:nvSpPr>
          <p:spPr bwMode="auto">
            <a:xfrm>
              <a:off x="5994749" y="3892925"/>
              <a:ext cx="344447" cy="330196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714220" y="3605271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7465115" y="3615560"/>
            <a:ext cx="984401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512668" y="5106527"/>
            <a:ext cx="984401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8"/>
          <p:cNvGrpSpPr/>
          <p:nvPr/>
        </p:nvGrpSpPr>
        <p:grpSpPr>
          <a:xfrm>
            <a:off x="8509165" y="4632239"/>
            <a:ext cx="948576" cy="948576"/>
            <a:chOff x="6477261" y="3281463"/>
            <a:chExt cx="850954" cy="850954"/>
          </a:xfrm>
        </p:grpSpPr>
        <p:grpSp>
          <p:nvGrpSpPr>
            <p:cNvPr id="10" name="Group 141"/>
            <p:cNvGrpSpPr/>
            <p:nvPr/>
          </p:nvGrpSpPr>
          <p:grpSpPr>
            <a:xfrm>
              <a:off x="6477261" y="3281463"/>
              <a:ext cx="850954" cy="850954"/>
              <a:chOff x="5714220" y="3605271"/>
              <a:chExt cx="905504" cy="905504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5808060" y="369911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22187" rIns="222187" bIns="12858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5714220" y="3605271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Freeform 62"/>
            <p:cNvSpPr>
              <a:spLocks noEditPoints="1"/>
            </p:cNvSpPr>
            <p:nvPr/>
          </p:nvSpPr>
          <p:spPr bwMode="auto">
            <a:xfrm>
              <a:off x="6747482" y="3550443"/>
              <a:ext cx="310512" cy="31299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4539212" y="2911959"/>
            <a:ext cx="72416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6"/>
          <p:cNvGrpSpPr/>
          <p:nvPr/>
        </p:nvGrpSpPr>
        <p:grpSpPr>
          <a:xfrm>
            <a:off x="3564749" y="2437671"/>
            <a:ext cx="948576" cy="948576"/>
            <a:chOff x="1991932" y="1640533"/>
            <a:chExt cx="850954" cy="850954"/>
          </a:xfrm>
        </p:grpSpPr>
        <p:grpSp>
          <p:nvGrpSpPr>
            <p:cNvPr id="12" name="Group 149"/>
            <p:cNvGrpSpPr/>
            <p:nvPr/>
          </p:nvGrpSpPr>
          <p:grpSpPr>
            <a:xfrm>
              <a:off x="1991932" y="1640533"/>
              <a:ext cx="850954" cy="850954"/>
              <a:chOff x="2502224" y="2594793"/>
              <a:chExt cx="905504" cy="905504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2596064" y="2688633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502224" y="2594793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6" name="Freeform 187"/>
            <p:cNvSpPr>
              <a:spLocks noEditPoints="1"/>
            </p:cNvSpPr>
            <p:nvPr/>
          </p:nvSpPr>
          <p:spPr bwMode="auto">
            <a:xfrm>
              <a:off x="2249043" y="1957202"/>
              <a:ext cx="336732" cy="21761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Text Placeholder 3"/>
          <p:cNvSpPr txBox="1">
            <a:spLocks/>
          </p:cNvSpPr>
          <p:nvPr/>
        </p:nvSpPr>
        <p:spPr>
          <a:xfrm>
            <a:off x="9563707" y="4779643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Text Placeholder 3"/>
          <p:cNvSpPr txBox="1">
            <a:spLocks/>
          </p:cNvSpPr>
          <p:nvPr/>
        </p:nvSpPr>
        <p:spPr>
          <a:xfrm>
            <a:off x="1657463" y="4220094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Text Placeholder 3"/>
          <p:cNvSpPr txBox="1">
            <a:spLocks/>
          </p:cNvSpPr>
          <p:nvPr/>
        </p:nvSpPr>
        <p:spPr>
          <a:xfrm>
            <a:off x="9563707" y="3266144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Text Placeholder 3"/>
          <p:cNvSpPr txBox="1">
            <a:spLocks/>
          </p:cNvSpPr>
          <p:nvPr/>
        </p:nvSpPr>
        <p:spPr>
          <a:xfrm>
            <a:off x="1657463" y="2555287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" name="Group 128"/>
          <p:cNvGrpSpPr/>
          <p:nvPr/>
        </p:nvGrpSpPr>
        <p:grpSpPr>
          <a:xfrm>
            <a:off x="5069713" y="2772229"/>
            <a:ext cx="2719324" cy="2764086"/>
            <a:chOff x="3124200" y="1657350"/>
            <a:chExt cx="2700338" cy="2744788"/>
          </a:xfrm>
        </p:grpSpPr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3789363" y="1657350"/>
              <a:ext cx="1874838" cy="738188"/>
            </a:xfrm>
            <a:custGeom>
              <a:avLst/>
              <a:gdLst/>
              <a:ahLst/>
              <a:cxnLst>
                <a:cxn ang="0">
                  <a:pos x="1181" y="465"/>
                </a:cxn>
                <a:cxn ang="0">
                  <a:pos x="12" y="428"/>
                </a:cxn>
                <a:cxn ang="0">
                  <a:pos x="0" y="0"/>
                </a:cxn>
                <a:cxn ang="0">
                  <a:pos x="1172" y="125"/>
                </a:cxn>
                <a:cxn ang="0">
                  <a:pos x="1181" y="465"/>
                </a:cxn>
              </a:cxnLst>
              <a:rect l="0" t="0" r="r" b="b"/>
              <a:pathLst>
                <a:path w="1181" h="465">
                  <a:moveTo>
                    <a:pt x="1181" y="465"/>
                  </a:moveTo>
                  <a:lnTo>
                    <a:pt x="12" y="428"/>
                  </a:lnTo>
                  <a:lnTo>
                    <a:pt x="0" y="0"/>
                  </a:lnTo>
                  <a:lnTo>
                    <a:pt x="1172" y="125"/>
                  </a:lnTo>
                  <a:lnTo>
                    <a:pt x="1181" y="4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3624263" y="1671637"/>
              <a:ext cx="184150" cy="70961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16" y="428"/>
                </a:cxn>
                <a:cxn ang="0">
                  <a:pos x="0" y="447"/>
                </a:cxn>
                <a:cxn ang="0">
                  <a:pos x="3" y="80"/>
                </a:cxn>
                <a:cxn ang="0">
                  <a:pos x="104" y="0"/>
                </a:cxn>
              </a:cxnLst>
              <a:rect l="0" t="0" r="r" b="b"/>
              <a:pathLst>
                <a:path w="116" h="447">
                  <a:moveTo>
                    <a:pt x="104" y="0"/>
                  </a:moveTo>
                  <a:lnTo>
                    <a:pt x="116" y="428"/>
                  </a:lnTo>
                  <a:lnTo>
                    <a:pt x="0" y="447"/>
                  </a:lnTo>
                  <a:lnTo>
                    <a:pt x="3" y="8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3284538" y="2332037"/>
              <a:ext cx="339725" cy="665163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6" y="0"/>
                </a:cxn>
                <a:cxn ang="0">
                  <a:pos x="214" y="22"/>
                </a:cxn>
                <a:cxn ang="0">
                  <a:pos x="208" y="419"/>
                </a:cxn>
                <a:cxn ang="0">
                  <a:pos x="0" y="419"/>
                </a:cxn>
              </a:cxnLst>
              <a:rect l="0" t="0" r="r" b="b"/>
              <a:pathLst>
                <a:path w="214" h="419">
                  <a:moveTo>
                    <a:pt x="0" y="419"/>
                  </a:moveTo>
                  <a:lnTo>
                    <a:pt x="6" y="0"/>
                  </a:lnTo>
                  <a:lnTo>
                    <a:pt x="214" y="22"/>
                  </a:lnTo>
                  <a:lnTo>
                    <a:pt x="208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3124200" y="3633787"/>
              <a:ext cx="485775" cy="681038"/>
            </a:xfrm>
            <a:custGeom>
              <a:avLst/>
              <a:gdLst/>
              <a:ahLst/>
              <a:cxnLst>
                <a:cxn ang="0">
                  <a:pos x="98" y="3"/>
                </a:cxn>
                <a:cxn ang="0">
                  <a:pos x="306" y="0"/>
                </a:cxn>
                <a:cxn ang="0">
                  <a:pos x="303" y="291"/>
                </a:cxn>
                <a:cxn ang="0">
                  <a:pos x="0" y="429"/>
                </a:cxn>
                <a:cxn ang="0">
                  <a:pos x="95" y="138"/>
                </a:cxn>
                <a:cxn ang="0">
                  <a:pos x="98" y="3"/>
                </a:cxn>
              </a:cxnLst>
              <a:rect l="0" t="0" r="r" b="b"/>
              <a:pathLst>
                <a:path w="306" h="429">
                  <a:moveTo>
                    <a:pt x="98" y="3"/>
                  </a:moveTo>
                  <a:lnTo>
                    <a:pt x="306" y="0"/>
                  </a:lnTo>
                  <a:lnTo>
                    <a:pt x="303" y="291"/>
                  </a:lnTo>
                  <a:lnTo>
                    <a:pt x="0" y="429"/>
                  </a:lnTo>
                  <a:lnTo>
                    <a:pt x="95" y="138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14738" y="2336800"/>
              <a:ext cx="207963" cy="660400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6" y="19"/>
                </a:cxn>
                <a:cxn ang="0">
                  <a:pos x="122" y="0"/>
                </a:cxn>
                <a:cxn ang="0">
                  <a:pos x="131" y="410"/>
                </a:cxn>
                <a:cxn ang="0">
                  <a:pos x="0" y="416"/>
                </a:cxn>
              </a:cxnLst>
              <a:rect l="0" t="0" r="r" b="b"/>
              <a:pathLst>
                <a:path w="131" h="416">
                  <a:moveTo>
                    <a:pt x="0" y="416"/>
                  </a:moveTo>
                  <a:lnTo>
                    <a:pt x="6" y="19"/>
                  </a:lnTo>
                  <a:lnTo>
                    <a:pt x="122" y="0"/>
                  </a:lnTo>
                  <a:lnTo>
                    <a:pt x="131" y="41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3605213" y="3633787"/>
              <a:ext cx="368300" cy="768350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3" y="0"/>
                </a:cxn>
                <a:cxn ang="0">
                  <a:pos x="150" y="13"/>
                </a:cxn>
                <a:cxn ang="0">
                  <a:pos x="153" y="159"/>
                </a:cxn>
                <a:cxn ang="0">
                  <a:pos x="232" y="484"/>
                </a:cxn>
                <a:cxn ang="0">
                  <a:pos x="0" y="291"/>
                </a:cxn>
              </a:cxnLst>
              <a:rect l="0" t="0" r="r" b="b"/>
              <a:pathLst>
                <a:path w="232" h="484">
                  <a:moveTo>
                    <a:pt x="0" y="291"/>
                  </a:moveTo>
                  <a:lnTo>
                    <a:pt x="3" y="0"/>
                  </a:lnTo>
                  <a:lnTo>
                    <a:pt x="150" y="13"/>
                  </a:lnTo>
                  <a:lnTo>
                    <a:pt x="153" y="159"/>
                  </a:lnTo>
                  <a:lnTo>
                    <a:pt x="232" y="484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3808413" y="2336800"/>
              <a:ext cx="1865313" cy="650875"/>
            </a:xfrm>
            <a:custGeom>
              <a:avLst/>
              <a:gdLst/>
              <a:ahLst/>
              <a:cxnLst>
                <a:cxn ang="0">
                  <a:pos x="1175" y="377"/>
                </a:cxn>
                <a:cxn ang="0">
                  <a:pos x="9" y="410"/>
                </a:cxn>
                <a:cxn ang="0">
                  <a:pos x="0" y="0"/>
                </a:cxn>
                <a:cxn ang="0">
                  <a:pos x="1169" y="37"/>
                </a:cxn>
                <a:cxn ang="0">
                  <a:pos x="1175" y="377"/>
                </a:cxn>
              </a:cxnLst>
              <a:rect l="0" t="0" r="r" b="b"/>
              <a:pathLst>
                <a:path w="1175" h="410">
                  <a:moveTo>
                    <a:pt x="1175" y="377"/>
                  </a:moveTo>
                  <a:lnTo>
                    <a:pt x="9" y="410"/>
                  </a:lnTo>
                  <a:lnTo>
                    <a:pt x="0" y="0"/>
                  </a:lnTo>
                  <a:lnTo>
                    <a:pt x="1169" y="37"/>
                  </a:lnTo>
                  <a:lnTo>
                    <a:pt x="1175" y="37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3822700" y="2935287"/>
              <a:ext cx="1865313" cy="719138"/>
            </a:xfrm>
            <a:custGeom>
              <a:avLst/>
              <a:gdLst/>
              <a:ahLst/>
              <a:cxnLst>
                <a:cxn ang="0">
                  <a:pos x="1175" y="361"/>
                </a:cxn>
                <a:cxn ang="0">
                  <a:pos x="13" y="453"/>
                </a:cxn>
                <a:cxn ang="0">
                  <a:pos x="0" y="33"/>
                </a:cxn>
                <a:cxn ang="0">
                  <a:pos x="1166" y="0"/>
                </a:cxn>
                <a:cxn ang="0">
                  <a:pos x="1175" y="361"/>
                </a:cxn>
              </a:cxnLst>
              <a:rect l="0" t="0" r="r" b="b"/>
              <a:pathLst>
                <a:path w="1175" h="453">
                  <a:moveTo>
                    <a:pt x="1175" y="361"/>
                  </a:moveTo>
                  <a:lnTo>
                    <a:pt x="13" y="453"/>
                  </a:lnTo>
                  <a:lnTo>
                    <a:pt x="0" y="33"/>
                  </a:lnTo>
                  <a:lnTo>
                    <a:pt x="1166" y="0"/>
                  </a:lnTo>
                  <a:lnTo>
                    <a:pt x="1175" y="36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3843338" y="3508375"/>
              <a:ext cx="1981200" cy="893763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162" y="0"/>
                </a:cxn>
                <a:cxn ang="0">
                  <a:pos x="1165" y="116"/>
                </a:cxn>
                <a:cxn ang="0">
                  <a:pos x="1248" y="391"/>
                </a:cxn>
                <a:cxn ang="0">
                  <a:pos x="82" y="563"/>
                </a:cxn>
                <a:cxn ang="0">
                  <a:pos x="3" y="238"/>
                </a:cxn>
                <a:cxn ang="0">
                  <a:pos x="0" y="92"/>
                </a:cxn>
              </a:cxnLst>
              <a:rect l="0" t="0" r="r" b="b"/>
              <a:pathLst>
                <a:path w="1248" h="563">
                  <a:moveTo>
                    <a:pt x="0" y="92"/>
                  </a:moveTo>
                  <a:lnTo>
                    <a:pt x="1162" y="0"/>
                  </a:lnTo>
                  <a:lnTo>
                    <a:pt x="1165" y="116"/>
                  </a:lnTo>
                  <a:lnTo>
                    <a:pt x="1248" y="391"/>
                  </a:lnTo>
                  <a:lnTo>
                    <a:pt x="82" y="563"/>
                  </a:lnTo>
                  <a:lnTo>
                    <a:pt x="3" y="23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3609975" y="2987675"/>
              <a:ext cx="233363" cy="66675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47" y="420"/>
                </a:cxn>
                <a:cxn ang="0">
                  <a:pos x="0" y="407"/>
                </a:cxn>
                <a:cxn ang="0">
                  <a:pos x="3" y="6"/>
                </a:cxn>
                <a:cxn ang="0">
                  <a:pos x="134" y="0"/>
                </a:cxn>
              </a:cxnLst>
              <a:rect l="0" t="0" r="r" b="b"/>
              <a:pathLst>
                <a:path w="147" h="420">
                  <a:moveTo>
                    <a:pt x="134" y="0"/>
                  </a:moveTo>
                  <a:lnTo>
                    <a:pt x="147" y="420"/>
                  </a:lnTo>
                  <a:lnTo>
                    <a:pt x="0" y="407"/>
                  </a:lnTo>
                  <a:lnTo>
                    <a:pt x="3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3279775" y="2997200"/>
              <a:ext cx="334963" cy="641350"/>
            </a:xfrm>
            <a:custGeom>
              <a:avLst/>
              <a:gdLst/>
              <a:ahLst/>
              <a:cxnLst>
                <a:cxn ang="0">
                  <a:pos x="208" y="401"/>
                </a:cxn>
                <a:cxn ang="0">
                  <a:pos x="0" y="404"/>
                </a:cxn>
                <a:cxn ang="0">
                  <a:pos x="3" y="0"/>
                </a:cxn>
                <a:cxn ang="0">
                  <a:pos x="211" y="0"/>
                </a:cxn>
                <a:cxn ang="0">
                  <a:pos x="208" y="401"/>
                </a:cxn>
              </a:cxnLst>
              <a:rect l="0" t="0" r="r" b="b"/>
              <a:pathLst>
                <a:path w="211" h="404">
                  <a:moveTo>
                    <a:pt x="208" y="401"/>
                  </a:moveTo>
                  <a:lnTo>
                    <a:pt x="0" y="404"/>
                  </a:lnTo>
                  <a:lnTo>
                    <a:pt x="3" y="0"/>
                  </a:lnTo>
                  <a:lnTo>
                    <a:pt x="211" y="0"/>
                  </a:lnTo>
                  <a:lnTo>
                    <a:pt x="208" y="4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3124200" y="4095750"/>
              <a:ext cx="849313" cy="30638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303" y="0"/>
                </a:cxn>
                <a:cxn ang="0">
                  <a:pos x="535" y="193"/>
                </a:cxn>
                <a:cxn ang="0">
                  <a:pos x="0" y="138"/>
                </a:cxn>
              </a:cxnLst>
              <a:rect l="0" t="0" r="r" b="b"/>
              <a:pathLst>
                <a:path w="535" h="193">
                  <a:moveTo>
                    <a:pt x="0" y="138"/>
                  </a:moveTo>
                  <a:lnTo>
                    <a:pt x="303" y="0"/>
                  </a:lnTo>
                  <a:lnTo>
                    <a:pt x="535" y="19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3294063" y="1685925"/>
              <a:ext cx="334963" cy="681038"/>
            </a:xfrm>
            <a:custGeom>
              <a:avLst/>
              <a:gdLst/>
              <a:ahLst/>
              <a:cxnLst>
                <a:cxn ang="0">
                  <a:pos x="208" y="429"/>
                </a:cxn>
                <a:cxn ang="0">
                  <a:pos x="0" y="407"/>
                </a:cxn>
                <a:cxn ang="0">
                  <a:pos x="3" y="0"/>
                </a:cxn>
                <a:cxn ang="0">
                  <a:pos x="211" y="61"/>
                </a:cxn>
                <a:cxn ang="0">
                  <a:pos x="208" y="429"/>
                </a:cxn>
              </a:cxnLst>
              <a:rect l="0" t="0" r="r" b="b"/>
              <a:pathLst>
                <a:path w="211" h="429">
                  <a:moveTo>
                    <a:pt x="208" y="429"/>
                  </a:moveTo>
                  <a:lnTo>
                    <a:pt x="0" y="407"/>
                  </a:lnTo>
                  <a:lnTo>
                    <a:pt x="3" y="0"/>
                  </a:lnTo>
                  <a:lnTo>
                    <a:pt x="211" y="61"/>
                  </a:lnTo>
                  <a:lnTo>
                    <a:pt x="208" y="42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Group 80"/>
            <p:cNvGrpSpPr/>
            <p:nvPr/>
          </p:nvGrpSpPr>
          <p:grpSpPr>
            <a:xfrm rot="364498">
              <a:off x="4089643" y="1872450"/>
              <a:ext cx="1244431" cy="1867007"/>
              <a:chOff x="2616022" y="2850356"/>
              <a:chExt cx="635178" cy="952952"/>
            </a:xfrm>
          </p:grpSpPr>
          <p:grpSp>
            <p:nvGrpSpPr>
              <p:cNvPr id="4" name="Group 81"/>
              <p:cNvGrpSpPr/>
              <p:nvPr/>
            </p:nvGrpSpPr>
            <p:grpSpPr>
              <a:xfrm>
                <a:off x="2616022" y="2850356"/>
                <a:ext cx="635178" cy="166118"/>
                <a:chOff x="2616022" y="2850356"/>
                <a:chExt cx="635178" cy="166118"/>
              </a:xfrm>
            </p:grpSpPr>
            <p:sp>
              <p:nvSpPr>
                <p:cNvPr id="125" name="Freeform 39"/>
                <p:cNvSpPr>
                  <a:spLocks/>
                </p:cNvSpPr>
                <p:nvPr/>
              </p:nvSpPr>
              <p:spPr bwMode="auto">
                <a:xfrm>
                  <a:off x="3171825" y="2850356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>
                  <a:spLocks/>
                </p:cNvSpPr>
                <p:nvPr/>
              </p:nvSpPr>
              <p:spPr bwMode="auto">
                <a:xfrm>
                  <a:off x="3190875" y="2877344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39"/>
                <p:cNvSpPr>
                  <a:spLocks/>
                </p:cNvSpPr>
                <p:nvPr/>
              </p:nvSpPr>
              <p:spPr bwMode="auto">
                <a:xfrm>
                  <a:off x="2616022" y="2902174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0"/>
                <p:cNvSpPr>
                  <a:spLocks/>
                </p:cNvSpPr>
                <p:nvPr/>
              </p:nvSpPr>
              <p:spPr bwMode="auto">
                <a:xfrm>
                  <a:off x="2635071" y="2929161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2" name="Freeform 41"/>
              <p:cNvSpPr>
                <a:spLocks/>
              </p:cNvSpPr>
              <p:nvPr/>
            </p:nvSpPr>
            <p:spPr bwMode="auto">
              <a:xfrm>
                <a:off x="2641600" y="2900019"/>
                <a:ext cx="585788" cy="903289"/>
              </a:xfrm>
              <a:custGeom>
                <a:avLst/>
                <a:gdLst/>
                <a:ahLst/>
                <a:cxnLst>
                  <a:cxn ang="0">
                    <a:pos x="176" y="595"/>
                  </a:cxn>
                  <a:cxn ang="0">
                    <a:pos x="149" y="589"/>
                  </a:cxn>
                  <a:cxn ang="0">
                    <a:pos x="0" y="35"/>
                  </a:cxn>
                  <a:cxn ang="0">
                    <a:pos x="8" y="25"/>
                  </a:cxn>
                  <a:cxn ang="0">
                    <a:pos x="8" y="25"/>
                  </a:cxn>
                  <a:cxn ang="0">
                    <a:pos x="17" y="35"/>
                  </a:cxn>
                  <a:cxn ang="0">
                    <a:pos x="156" y="573"/>
                  </a:cxn>
                  <a:cxn ang="0">
                    <a:pos x="207" y="567"/>
                  </a:cxn>
                  <a:cxn ang="0">
                    <a:pos x="365" y="10"/>
                  </a:cxn>
                  <a:cxn ang="0">
                    <a:pos x="373" y="1"/>
                  </a:cxn>
                  <a:cxn ang="0">
                    <a:pos x="382" y="8"/>
                  </a:cxn>
                  <a:cxn ang="0">
                    <a:pos x="345" y="290"/>
                  </a:cxn>
                  <a:cxn ang="0">
                    <a:pos x="217" y="581"/>
                  </a:cxn>
                  <a:cxn ang="0">
                    <a:pos x="176" y="595"/>
                  </a:cxn>
                </a:cxnLst>
                <a:rect l="0" t="0" r="r" b="b"/>
                <a:pathLst>
                  <a:path w="386" h="595">
                    <a:moveTo>
                      <a:pt x="176" y="595"/>
                    </a:moveTo>
                    <a:cubicBezTo>
                      <a:pt x="167" y="595"/>
                      <a:pt x="158" y="593"/>
                      <a:pt x="149" y="589"/>
                    </a:cubicBezTo>
                    <a:cubicBezTo>
                      <a:pt x="1" y="523"/>
                      <a:pt x="0" y="55"/>
                      <a:pt x="0" y="35"/>
                    </a:cubicBezTo>
                    <a:cubicBezTo>
                      <a:pt x="0" y="30"/>
                      <a:pt x="4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3" y="25"/>
                      <a:pt x="17" y="30"/>
                      <a:pt x="17" y="35"/>
                    </a:cubicBezTo>
                    <a:cubicBezTo>
                      <a:pt x="17" y="40"/>
                      <a:pt x="18" y="511"/>
                      <a:pt x="156" y="573"/>
                    </a:cubicBezTo>
                    <a:cubicBezTo>
                      <a:pt x="173" y="581"/>
                      <a:pt x="190" y="579"/>
                      <a:pt x="207" y="567"/>
                    </a:cubicBezTo>
                    <a:cubicBezTo>
                      <a:pt x="311" y="491"/>
                      <a:pt x="373" y="83"/>
                      <a:pt x="365" y="10"/>
                    </a:cubicBezTo>
                    <a:cubicBezTo>
                      <a:pt x="365" y="5"/>
                      <a:pt x="368" y="1"/>
                      <a:pt x="373" y="1"/>
                    </a:cubicBezTo>
                    <a:cubicBezTo>
                      <a:pt x="377" y="0"/>
                      <a:pt x="382" y="4"/>
                      <a:pt x="382" y="8"/>
                    </a:cubicBezTo>
                    <a:cubicBezTo>
                      <a:pt x="386" y="46"/>
                      <a:pt x="372" y="171"/>
                      <a:pt x="345" y="290"/>
                    </a:cubicBezTo>
                    <a:cubicBezTo>
                      <a:pt x="320" y="398"/>
                      <a:pt x="278" y="536"/>
                      <a:pt x="217" y="581"/>
                    </a:cubicBezTo>
                    <a:cubicBezTo>
                      <a:pt x="204" y="590"/>
                      <a:pt x="190" y="595"/>
                      <a:pt x="176" y="5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baseline="-25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1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4" y="446"/>
            <a:ext cx="12857163" cy="7242868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MH_Entry_1"/>
          <p:cNvSpPr/>
          <p:nvPr>
            <p:custDataLst>
              <p:tags r:id="rId2"/>
            </p:custDataLst>
          </p:nvPr>
        </p:nvSpPr>
        <p:spPr>
          <a:xfrm>
            <a:off x="3843198" y="3076813"/>
            <a:ext cx="5189993" cy="4379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MH_Number_1"/>
          <p:cNvSpPr/>
          <p:nvPr>
            <p:custDataLst>
              <p:tags r:id="rId3"/>
            </p:custDataLst>
          </p:nvPr>
        </p:nvSpPr>
        <p:spPr>
          <a:xfrm>
            <a:off x="3843198" y="2830816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5" name="MH_Others_1"/>
          <p:cNvSpPr txBox="1"/>
          <p:nvPr>
            <p:custDataLst>
              <p:tags r:id="rId4"/>
            </p:custDataLst>
          </p:nvPr>
        </p:nvSpPr>
        <p:spPr>
          <a:xfrm>
            <a:off x="5321294" y="824407"/>
            <a:ext cx="2232665" cy="689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06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76" name="MH_Others_2"/>
          <p:cNvSpPr txBox="1"/>
          <p:nvPr>
            <p:custDataLst>
              <p:tags r:id="rId5"/>
            </p:custDataLst>
          </p:nvPr>
        </p:nvSpPr>
        <p:spPr>
          <a:xfrm>
            <a:off x="5059787" y="1423182"/>
            <a:ext cx="2755676" cy="48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531" spc="422" dirty="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531" spc="422" dirty="0">
              <a:solidFill>
                <a:srgbClr val="DDDDD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6"/>
            </p:custDataLst>
          </p:nvPr>
        </p:nvSpPr>
        <p:spPr>
          <a:xfrm>
            <a:off x="3843198" y="4011742"/>
            <a:ext cx="5189993" cy="4379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Number_2"/>
          <p:cNvSpPr/>
          <p:nvPr>
            <p:custDataLst>
              <p:tags r:id="rId7"/>
            </p:custDataLst>
          </p:nvPr>
        </p:nvSpPr>
        <p:spPr>
          <a:xfrm>
            <a:off x="3843198" y="3765745"/>
            <a:ext cx="499136" cy="244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8"/>
            </p:custDataLst>
          </p:nvPr>
        </p:nvSpPr>
        <p:spPr>
          <a:xfrm>
            <a:off x="3843198" y="4946672"/>
            <a:ext cx="5189993" cy="43797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MH_Number_3"/>
          <p:cNvSpPr/>
          <p:nvPr>
            <p:custDataLst>
              <p:tags r:id="rId9"/>
            </p:custDataLst>
          </p:nvPr>
        </p:nvSpPr>
        <p:spPr>
          <a:xfrm>
            <a:off x="3843198" y="4700675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10"/>
            </p:custDataLst>
          </p:nvPr>
        </p:nvSpPr>
        <p:spPr>
          <a:xfrm>
            <a:off x="3843198" y="5881601"/>
            <a:ext cx="5189993" cy="4379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MH_Number_4"/>
          <p:cNvSpPr/>
          <p:nvPr>
            <p:custDataLst>
              <p:tags r:id="rId11"/>
            </p:custDataLst>
          </p:nvPr>
        </p:nvSpPr>
        <p:spPr>
          <a:xfrm>
            <a:off x="3843198" y="5635605"/>
            <a:ext cx="499136" cy="244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66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1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2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chemeClr val="accent4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8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6926979" y="2062424"/>
            <a:ext cx="3837672" cy="3837673"/>
            <a:chOff x="7115266" y="1299207"/>
            <a:chExt cx="3142800" cy="3142800"/>
          </a:xfrm>
        </p:grpSpPr>
        <p:sp>
          <p:nvSpPr>
            <p:cNvPr id="5" name="Oval 18"/>
            <p:cNvSpPr/>
            <p:nvPr/>
          </p:nvSpPr>
          <p:spPr>
            <a:xfrm>
              <a:off x="7115266" y="1299207"/>
              <a:ext cx="3142800" cy="3142800"/>
            </a:xfrm>
            <a:prstGeom prst="ellipse">
              <a:avLst/>
            </a:prstGeom>
            <a:solidFill>
              <a:schemeClr val="accent4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52834" y="3037533"/>
              <a:ext cx="1660924" cy="725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</a:t>
              </a:r>
              <a:r>
                <a:rPr lang="en-US" altLang="zh-CN" sz="8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directly.Please</a:t>
              </a: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67735" y="2039519"/>
              <a:ext cx="1261556" cy="8239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86%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96956" y="2826600"/>
              <a:ext cx="1323256" cy="1934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56812" y="1991695"/>
            <a:ext cx="3061272" cy="3061272"/>
            <a:chOff x="909267" y="1241284"/>
            <a:chExt cx="2506980" cy="2506980"/>
          </a:xfrm>
        </p:grpSpPr>
        <p:sp>
          <p:nvSpPr>
            <p:cNvPr id="3" name="Oval 16"/>
            <p:cNvSpPr/>
            <p:nvPr/>
          </p:nvSpPr>
          <p:spPr>
            <a:xfrm>
              <a:off x="909267" y="1241284"/>
              <a:ext cx="2506980" cy="2506980"/>
            </a:xfrm>
            <a:prstGeom prst="ellipse">
              <a:avLst/>
            </a:prstGeom>
            <a:solidFill>
              <a:schemeClr val="accent1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93333" y="2719586"/>
              <a:ext cx="1334504" cy="4839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3224" y="1670330"/>
              <a:ext cx="1261557" cy="9073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6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76%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6525" y="2514843"/>
              <a:ext cx="1323257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16929" y="3681890"/>
            <a:ext cx="2484376" cy="2484376"/>
            <a:chOff x="2923938" y="2625442"/>
            <a:chExt cx="2034540" cy="2034540"/>
          </a:xfrm>
        </p:grpSpPr>
        <p:sp>
          <p:nvSpPr>
            <p:cNvPr id="2" name="Oval 14"/>
            <p:cNvSpPr/>
            <p:nvPr/>
          </p:nvSpPr>
          <p:spPr>
            <a:xfrm>
              <a:off x="2923938" y="2625442"/>
              <a:ext cx="2034540" cy="2034540"/>
            </a:xfrm>
            <a:prstGeom prst="ellipse">
              <a:avLst/>
            </a:prstGeom>
            <a:solidFill>
              <a:schemeClr val="accent2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30550" y="3682938"/>
              <a:ext cx="1252095" cy="473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1689" y="2940341"/>
              <a:ext cx="841475" cy="604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53%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6979" y="3501194"/>
              <a:ext cx="1323257" cy="211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17174" y="1882135"/>
            <a:ext cx="2031400" cy="2031400"/>
            <a:chOff x="3743074" y="1151562"/>
            <a:chExt cx="1663582" cy="1663582"/>
          </a:xfrm>
        </p:grpSpPr>
        <p:sp>
          <p:nvSpPr>
            <p:cNvPr id="4" name="Oval 17"/>
            <p:cNvSpPr/>
            <p:nvPr/>
          </p:nvSpPr>
          <p:spPr>
            <a:xfrm>
              <a:off x="3743074" y="1151562"/>
              <a:ext cx="1663582" cy="1663582"/>
            </a:xfrm>
            <a:prstGeom prst="ellipse">
              <a:avLst/>
            </a:prstGeom>
            <a:solidFill>
              <a:schemeClr val="accent3"/>
            </a:solidFill>
            <a:ln w="762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11638" tIns="55819" rIns="111638" bIns="55819"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7464" y="2007393"/>
              <a:ext cx="1262607" cy="473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64998" y="1314546"/>
              <a:ext cx="841475" cy="6049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40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38%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1855" y="1847189"/>
              <a:ext cx="992442" cy="1587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0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244409" y="624038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43"/>
          <p:cNvSpPr txBox="1"/>
          <p:nvPr/>
        </p:nvSpPr>
        <p:spPr>
          <a:xfrm>
            <a:off x="380703" y="2904085"/>
            <a:ext cx="5809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n w="6350">
                  <a:noFill/>
                </a:ln>
                <a:solidFill>
                  <a:schemeClr val="accent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THANK YOU</a:t>
            </a:r>
            <a:endParaRPr lang="en-US" altLang="zh-CN" sz="6000" dirty="0">
              <a:ln w="6350">
                <a:noFill/>
              </a:ln>
              <a:solidFill>
                <a:schemeClr val="accent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036" y="4576980"/>
            <a:ext cx="308457" cy="308457"/>
            <a:chOff x="801291" y="3535885"/>
            <a:chExt cx="219347" cy="219347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25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9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3379678" y="4576980"/>
            <a:ext cx="308457" cy="308457"/>
            <a:chOff x="4248" y="3024"/>
            <a:chExt cx="600" cy="599"/>
          </a:xfrm>
        </p:grpSpPr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125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4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588" tIns="64294" rIns="128588" bIns="642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2250">
                  <a:solidFill>
                    <a:srgbClr val="863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97064" y="4536444"/>
            <a:ext cx="1826141" cy="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88" dirty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2018.7.30</a:t>
            </a:r>
            <a:endParaRPr lang="en-US" altLang="zh-CN" sz="1688" dirty="0">
              <a:solidFill>
                <a:srgbClr val="863C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34299" y="4545233"/>
            <a:ext cx="1872629" cy="3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88" dirty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汇报人</a:t>
            </a:r>
            <a:r>
              <a:rPr lang="zh-CN" altLang="en-US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：第一</a:t>
            </a:r>
            <a:r>
              <a:rPr lang="en-US" altLang="zh-CN" sz="1688" dirty="0" smtClean="0">
                <a:solidFill>
                  <a:srgbClr val="863C3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688" dirty="0">
              <a:solidFill>
                <a:srgbClr val="863C3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占位符 2"/>
          <p:cNvSpPr txBox="1">
            <a:spLocks/>
          </p:cNvSpPr>
          <p:nvPr/>
        </p:nvSpPr>
        <p:spPr>
          <a:xfrm>
            <a:off x="457876" y="3673923"/>
            <a:ext cx="5637249" cy="753091"/>
          </a:xfrm>
          <a:prstGeom prst="rect">
            <a:avLst/>
          </a:prstGeom>
          <a:noFill/>
        </p:spPr>
        <p:txBody>
          <a:bodyPr vert="horz" wrap="square" lIns="128588" tIns="64294" rIns="128588" bIns="64294" rtlCol="0" anchor="ctr">
            <a:sp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altLang="en-US" sz="1800" b="1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complete business plan A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</a:t>
            </a:r>
            <a:r>
              <a:rPr lang="en-US" altLang="zh-CN" sz="900" b="0" dirty="0" err="1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planA</a:t>
            </a:r>
            <a:r>
              <a:rPr lang="en-US" altLang="zh-CN" sz="900" b="0" dirty="0">
                <a:solidFill>
                  <a:srgbClr val="863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business plan</a:t>
            </a:r>
            <a:endParaRPr lang="zh-CN" altLang="en-US" sz="900" b="0" dirty="0">
              <a:solidFill>
                <a:srgbClr val="863C3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76403" y="4679512"/>
            <a:ext cx="9078158" cy="1785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789" tIns="57394" rIns="114789" bIns="57394" rtlCol="0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14789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      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4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4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3162070"/>
            <a:ext cx="12858750" cy="1441498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14789" tIns="57394" rIns="114789" bIns="57394" anchor="ctr"/>
          <a:lstStyle/>
          <a:p>
            <a:pPr defTabSz="114789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54" y="332398"/>
            <a:ext cx="10844491" cy="28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58567" y="3266553"/>
            <a:ext cx="5770810" cy="1707107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429375" y="3266553"/>
            <a:ext cx="5770811" cy="1631165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4789" tIns="57394" rIns="114789" bIns="57394"/>
          <a:lstStyle/>
          <a:p>
            <a:pPr defTabSz="1147891"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defRPr/>
            </a:pPr>
            <a:r>
              <a:rPr lang="zh-CN" altLang="en-US" sz="2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30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114789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5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5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366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815" y="3266552"/>
            <a:ext cx="553641" cy="41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6495325" y="3176852"/>
            <a:ext cx="5528082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the written content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301227" y="3823102"/>
            <a:ext cx="389769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199" dirty="0">
                <a:latin typeface="Agency FB" panose="020B0503020202020204" pitchFamily="34" charset="0"/>
              </a:rPr>
              <a:t>01</a:t>
            </a:r>
            <a:endParaRPr lang="zh-CN" altLang="en-US" sz="7199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>
          <a:xfrm>
            <a:off x="2385204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2385204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2385204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 flipH="1">
            <a:off x="7072278" y="208855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4" rIns="73814" bIns="73816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62"/>
          <p:cNvSpPr/>
          <p:nvPr/>
        </p:nvSpPr>
        <p:spPr>
          <a:xfrm flipH="1">
            <a:off x="7072278" y="351364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64"/>
          <p:cNvSpPr/>
          <p:nvPr/>
        </p:nvSpPr>
        <p:spPr>
          <a:xfrm flipH="1">
            <a:off x="7072278" y="4938733"/>
            <a:ext cx="3401269" cy="1109677"/>
          </a:xfrm>
          <a:custGeom>
            <a:avLst/>
            <a:gdLst>
              <a:gd name="connsiteX0" fmla="*/ 131527 w 789146"/>
              <a:gd name="connsiteY0" fmla="*/ 0 h 2110763"/>
              <a:gd name="connsiteX1" fmla="*/ 657619 w 789146"/>
              <a:gd name="connsiteY1" fmla="*/ 0 h 2110763"/>
              <a:gd name="connsiteX2" fmla="*/ 750623 w 789146"/>
              <a:gd name="connsiteY2" fmla="*/ 38524 h 2110763"/>
              <a:gd name="connsiteX3" fmla="*/ 789146 w 789146"/>
              <a:gd name="connsiteY3" fmla="*/ 131528 h 2110763"/>
              <a:gd name="connsiteX4" fmla="*/ 789146 w 789146"/>
              <a:gd name="connsiteY4" fmla="*/ 2110763 h 2110763"/>
              <a:gd name="connsiteX5" fmla="*/ 789146 w 789146"/>
              <a:gd name="connsiteY5" fmla="*/ 2110763 h 2110763"/>
              <a:gd name="connsiteX6" fmla="*/ 789146 w 789146"/>
              <a:gd name="connsiteY6" fmla="*/ 2110763 h 2110763"/>
              <a:gd name="connsiteX7" fmla="*/ 0 w 789146"/>
              <a:gd name="connsiteY7" fmla="*/ 2110763 h 2110763"/>
              <a:gd name="connsiteX8" fmla="*/ 0 w 789146"/>
              <a:gd name="connsiteY8" fmla="*/ 2110763 h 2110763"/>
              <a:gd name="connsiteX9" fmla="*/ 0 w 789146"/>
              <a:gd name="connsiteY9" fmla="*/ 2110763 h 2110763"/>
              <a:gd name="connsiteX10" fmla="*/ 0 w 789146"/>
              <a:gd name="connsiteY10" fmla="*/ 131527 h 2110763"/>
              <a:gd name="connsiteX11" fmla="*/ 38524 w 789146"/>
              <a:gd name="connsiteY11" fmla="*/ 38523 h 2110763"/>
              <a:gd name="connsiteX12" fmla="*/ 131528 w 789146"/>
              <a:gd name="connsiteY12" fmla="*/ 0 h 2110763"/>
              <a:gd name="connsiteX13" fmla="*/ 131527 w 789146"/>
              <a:gd name="connsiteY13" fmla="*/ 0 h 211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146" h="2110763">
                <a:moveTo>
                  <a:pt x="789146" y="351802"/>
                </a:moveTo>
                <a:lnTo>
                  <a:pt x="789146" y="1758961"/>
                </a:lnTo>
                <a:cubicBezTo>
                  <a:pt x="789146" y="1852264"/>
                  <a:pt x="783965" y="1941748"/>
                  <a:pt x="774743" y="2007723"/>
                </a:cubicBezTo>
                <a:cubicBezTo>
                  <a:pt x="765521" y="2073698"/>
                  <a:pt x="753013" y="2110762"/>
                  <a:pt x="739972" y="2110762"/>
                </a:cubicBezTo>
                <a:lnTo>
                  <a:pt x="0" y="2110762"/>
                </a:lnTo>
                <a:lnTo>
                  <a:pt x="0" y="2110762"/>
                </a:lnTo>
                <a:lnTo>
                  <a:pt x="0" y="2110762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739972" y="1"/>
                </a:lnTo>
                <a:cubicBezTo>
                  <a:pt x="753014" y="1"/>
                  <a:pt x="765522" y="37065"/>
                  <a:pt x="774743" y="103043"/>
                </a:cubicBezTo>
                <a:cubicBezTo>
                  <a:pt x="783965" y="169018"/>
                  <a:pt x="789146" y="258502"/>
                  <a:pt x="789146" y="351805"/>
                </a:cubicBezTo>
                <a:lnTo>
                  <a:pt x="789146" y="351802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0017" tIns="73816" rIns="73814" bIns="73814" numCol="1" spcCol="1270" anchor="ctr" anchorCtr="0">
            <a:noAutofit/>
          </a:bodyPr>
          <a:lstStyle/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21457" lvl="1" indent="-321457" defTabSz="1375123">
              <a:lnSpc>
                <a:spcPct val="120000"/>
              </a:lnSpc>
              <a:spcAft>
                <a:spcPct val="15000"/>
              </a:spcAft>
              <a:buChar char="••"/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Left-Right Arrow 61"/>
          <p:cNvSpPr/>
          <p:nvPr/>
        </p:nvSpPr>
        <p:spPr>
          <a:xfrm>
            <a:off x="5948333" y="244177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Left-Right Arrow 65"/>
          <p:cNvSpPr/>
          <p:nvPr/>
        </p:nvSpPr>
        <p:spPr>
          <a:xfrm>
            <a:off x="5948333" y="386686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Left-Right Arrow 66"/>
          <p:cNvSpPr/>
          <p:nvPr/>
        </p:nvSpPr>
        <p:spPr>
          <a:xfrm>
            <a:off x="5948333" y="5291954"/>
            <a:ext cx="1018682" cy="403231"/>
          </a:xfrm>
          <a:prstGeom prst="leftRightArrow">
            <a:avLst>
              <a:gd name="adj1" fmla="val 50000"/>
              <a:gd name="adj2" fmla="val 6508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 Placeholder 3"/>
          <p:cNvSpPr txBox="1">
            <a:spLocks/>
          </p:cNvSpPr>
          <p:nvPr/>
        </p:nvSpPr>
        <p:spPr>
          <a:xfrm>
            <a:off x="3102230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45"/>
          <p:cNvSpPr>
            <a:spLocks noEditPoints="1"/>
          </p:cNvSpPr>
          <p:nvPr/>
        </p:nvSpPr>
        <p:spPr bwMode="auto">
          <a:xfrm>
            <a:off x="2545177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Text Placeholder 3"/>
          <p:cNvSpPr txBox="1">
            <a:spLocks/>
          </p:cNvSpPr>
          <p:nvPr/>
        </p:nvSpPr>
        <p:spPr>
          <a:xfrm>
            <a:off x="3102230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2545177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Text Placeholder 3"/>
          <p:cNvSpPr txBox="1">
            <a:spLocks/>
          </p:cNvSpPr>
          <p:nvPr/>
        </p:nvSpPr>
        <p:spPr>
          <a:xfrm>
            <a:off x="3102230" y="5150844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45"/>
          <p:cNvSpPr>
            <a:spLocks noEditPoints="1"/>
          </p:cNvSpPr>
          <p:nvPr/>
        </p:nvSpPr>
        <p:spPr bwMode="auto">
          <a:xfrm>
            <a:off x="2545177" y="5318231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45"/>
          <p:cNvSpPr>
            <a:spLocks noEditPoints="1"/>
          </p:cNvSpPr>
          <p:nvPr/>
        </p:nvSpPr>
        <p:spPr bwMode="auto">
          <a:xfrm>
            <a:off x="9849513" y="2460506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 Placeholder 3"/>
          <p:cNvSpPr txBox="1">
            <a:spLocks/>
          </p:cNvSpPr>
          <p:nvPr/>
        </p:nvSpPr>
        <p:spPr>
          <a:xfrm>
            <a:off x="7388243" y="2293119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45"/>
          <p:cNvSpPr>
            <a:spLocks noEditPoints="1"/>
          </p:cNvSpPr>
          <p:nvPr/>
        </p:nvSpPr>
        <p:spPr bwMode="auto">
          <a:xfrm>
            <a:off x="9849513" y="3880979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 Placeholder 3"/>
          <p:cNvSpPr txBox="1">
            <a:spLocks/>
          </p:cNvSpPr>
          <p:nvPr/>
        </p:nvSpPr>
        <p:spPr>
          <a:xfrm>
            <a:off x="7388243" y="3713592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45"/>
          <p:cNvSpPr>
            <a:spLocks noEditPoints="1"/>
          </p:cNvSpPr>
          <p:nvPr/>
        </p:nvSpPr>
        <p:spPr bwMode="auto">
          <a:xfrm>
            <a:off x="9849513" y="5331043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Text Placeholder 3"/>
          <p:cNvSpPr txBox="1">
            <a:spLocks/>
          </p:cNvSpPr>
          <p:nvPr/>
        </p:nvSpPr>
        <p:spPr>
          <a:xfrm>
            <a:off x="7388243" y="5163656"/>
            <a:ext cx="2362794" cy="70173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</a:b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 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64706" y="2009070"/>
            <a:ext cx="1431664" cy="127683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964706" y="3434163"/>
            <a:ext cx="1431664" cy="12768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964706" y="4859254"/>
            <a:ext cx="1431664" cy="127682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45" name="Rounded Rectangle 44"/>
          <p:cNvSpPr/>
          <p:nvPr/>
        </p:nvSpPr>
        <p:spPr>
          <a:xfrm flipH="1">
            <a:off x="10462380" y="2009070"/>
            <a:ext cx="1431664" cy="12768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8" name="Rounded Rectangle 47"/>
          <p:cNvSpPr/>
          <p:nvPr/>
        </p:nvSpPr>
        <p:spPr>
          <a:xfrm flipH="1">
            <a:off x="10462380" y="3434163"/>
            <a:ext cx="1431664" cy="127682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64" name="Rounded Rectangle 63"/>
          <p:cNvSpPr/>
          <p:nvPr/>
        </p:nvSpPr>
        <p:spPr>
          <a:xfrm flipH="1">
            <a:off x="10462380" y="4859254"/>
            <a:ext cx="1431664" cy="127682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437629">
              <a:lnSpc>
                <a:spcPct val="120000"/>
              </a:lnSpc>
              <a:spcAft>
                <a:spcPct val="35000"/>
              </a:spcAft>
            </a:pP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06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51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3" grpId="0" animBg="1"/>
      <p:bldP spid="46" grpId="0" animBg="1"/>
      <p:bldP spid="63" grpId="0" animBg="1"/>
      <p:bldP spid="65" grpId="0" animBg="1"/>
      <p:bldP spid="62" grpId="0" animBg="1"/>
      <p:bldP spid="66" grpId="0" animBg="1"/>
      <p:bldP spid="67" grpId="0" animBg="1"/>
      <p:bldP spid="74" grpId="0"/>
      <p:bldP spid="75" grpId="0" animBg="1"/>
      <p:bldP spid="78" grpId="0"/>
      <p:bldP spid="79" grpId="0" animBg="1"/>
      <p:bldP spid="80" grpId="0"/>
      <p:bldP spid="81" grpId="0" animBg="1"/>
      <p:bldP spid="84" grpId="0" animBg="1"/>
      <p:bldP spid="87" grpId="0"/>
      <p:bldP spid="90" grpId="0" animBg="1"/>
      <p:bldP spid="91" grpId="0"/>
      <p:bldP spid="92" grpId="0" animBg="1"/>
      <p:bldP spid="93" grpId="0"/>
      <p:bldP spid="68" grpId="0" animBg="1"/>
      <p:bldP spid="70" grpId="0" animBg="1"/>
      <p:bldP spid="72" grpId="0" animBg="1"/>
      <p:bldP spid="45" grpId="0" animBg="1"/>
      <p:bldP spid="48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5408617" y="1765611"/>
            <a:ext cx="489569" cy="54668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408619" y="2379507"/>
            <a:ext cx="3451700" cy="543268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8619" y="3264225"/>
            <a:ext cx="3451700" cy="543268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08619" y="4148941"/>
            <a:ext cx="3451700" cy="543268"/>
            <a:chOff x="5128064" y="3934054"/>
            <a:chExt cx="3273083" cy="515155"/>
          </a:xfrm>
        </p:grpSpPr>
        <p:sp>
          <p:nvSpPr>
            <p:cNvPr id="7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08618" y="5033658"/>
            <a:ext cx="3451701" cy="543269"/>
            <a:chOff x="5128064" y="4772988"/>
            <a:chExt cx="3273084" cy="515156"/>
          </a:xfrm>
        </p:grpSpPr>
        <p:sp>
          <p:nvSpPr>
            <p:cNvPr id="8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smtClean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57322" y="2233528"/>
            <a:ext cx="2541032" cy="870320"/>
            <a:chOff x="8451509" y="2034687"/>
            <a:chExt cx="3254568" cy="825279"/>
          </a:xfrm>
        </p:grpSpPr>
        <p:sp>
          <p:nvSpPr>
            <p:cNvPr id="13" name="TextBox 12"/>
            <p:cNvSpPr txBox="1"/>
            <p:nvPr/>
          </p:nvSpPr>
          <p:spPr>
            <a:xfrm>
              <a:off x="8451509" y="2034687"/>
              <a:ext cx="1846179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322" y="3118243"/>
            <a:ext cx="2496908" cy="870320"/>
            <a:chOff x="8508022" y="2034687"/>
            <a:chExt cx="3198055" cy="825279"/>
          </a:xfrm>
        </p:grpSpPr>
        <p:sp>
          <p:nvSpPr>
            <p:cNvPr id="17" name="TextBox 16"/>
            <p:cNvSpPr txBox="1"/>
            <p:nvPr/>
          </p:nvSpPr>
          <p:spPr>
            <a:xfrm>
              <a:off x="8514715" y="2034687"/>
              <a:ext cx="1846180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057322" y="4887675"/>
            <a:ext cx="2496909" cy="870319"/>
            <a:chOff x="8508022" y="2034687"/>
            <a:chExt cx="3198055" cy="825280"/>
          </a:xfrm>
        </p:grpSpPr>
        <p:sp>
          <p:nvSpPr>
            <p:cNvPr id="20" name="TextBox 19"/>
            <p:cNvSpPr txBox="1"/>
            <p:nvPr/>
          </p:nvSpPr>
          <p:spPr>
            <a:xfrm>
              <a:off x="8514343" y="2034687"/>
              <a:ext cx="1846179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508022" y="2365039"/>
              <a:ext cx="3198055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057322" y="4002958"/>
            <a:ext cx="2522171" cy="870320"/>
            <a:chOff x="8475665" y="2034687"/>
            <a:chExt cx="3230412" cy="825279"/>
          </a:xfrm>
        </p:grpSpPr>
        <p:sp>
          <p:nvSpPr>
            <p:cNvPr id="23" name="TextBox 22"/>
            <p:cNvSpPr txBox="1"/>
            <p:nvPr/>
          </p:nvSpPr>
          <p:spPr>
            <a:xfrm>
              <a:off x="8475665" y="2034687"/>
              <a:ext cx="1909828" cy="311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508022" y="2365039"/>
              <a:ext cx="3198055" cy="4949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41397" y="2379505"/>
            <a:ext cx="4064898" cy="3197420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3992" y="2777120"/>
              <a:ext cx="1455026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9140" y="3077845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29140" y="4123237"/>
              <a:ext cx="3004396" cy="355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56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Hexagon 43"/>
          <p:cNvSpPr/>
          <p:nvPr/>
        </p:nvSpPr>
        <p:spPr>
          <a:xfrm>
            <a:off x="180455" y="1775091"/>
            <a:ext cx="3711509" cy="3199579"/>
          </a:xfrm>
          <a:prstGeom prst="hexagon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3120632" y="1775091"/>
            <a:ext cx="3711509" cy="3199579"/>
          </a:xfrm>
          <a:prstGeom prst="hexagon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6060809" y="1775091"/>
            <a:ext cx="3711509" cy="3199579"/>
          </a:xfrm>
          <a:prstGeom prst="hexagon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9000984" y="1775091"/>
            <a:ext cx="3711509" cy="3199579"/>
          </a:xfrm>
          <a:prstGeom prst="hexagon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580" tIns="64290" rIns="128580" bIns="6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800" y="5421688"/>
            <a:ext cx="1133383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  <a:p>
            <a:pPr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。请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替换文字内容，点击添加相关标题文字，修改文字内容，也可以直接复制你的内容到此。请替换文字内容，点击添加相关标题文字，修改文字内容，也可以直接复制你的内容到此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234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6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EditPoints="1"/>
          </p:cNvSpPr>
          <p:nvPr/>
        </p:nvSpPr>
        <p:spPr bwMode="auto">
          <a:xfrm>
            <a:off x="10820290" y="4976954"/>
            <a:ext cx="468897" cy="352177"/>
          </a:xfrm>
          <a:custGeom>
            <a:avLst/>
            <a:gdLst>
              <a:gd name="T0" fmla="*/ 3 w 108"/>
              <a:gd name="T1" fmla="*/ 54 h 81"/>
              <a:gd name="T2" fmla="*/ 21 w 108"/>
              <a:gd name="T3" fmla="*/ 47 h 81"/>
              <a:gd name="T4" fmla="*/ 25 w 108"/>
              <a:gd name="T5" fmla="*/ 44 h 81"/>
              <a:gd name="T6" fmla="*/ 35 w 108"/>
              <a:gd name="T7" fmla="*/ 62 h 81"/>
              <a:gd name="T8" fmla="*/ 43 w 108"/>
              <a:gd name="T9" fmla="*/ 44 h 81"/>
              <a:gd name="T10" fmla="*/ 48 w 108"/>
              <a:gd name="T11" fmla="*/ 47 h 81"/>
              <a:gd name="T12" fmla="*/ 60 w 108"/>
              <a:gd name="T13" fmla="*/ 52 h 81"/>
              <a:gd name="T14" fmla="*/ 60 w 108"/>
              <a:gd name="T15" fmla="*/ 51 h 81"/>
              <a:gd name="T16" fmla="*/ 72 w 108"/>
              <a:gd name="T17" fmla="*/ 47 h 81"/>
              <a:gd name="T18" fmla="*/ 83 w 108"/>
              <a:gd name="T19" fmla="*/ 61 h 81"/>
              <a:gd name="T20" fmla="*/ 96 w 108"/>
              <a:gd name="T21" fmla="*/ 47 h 81"/>
              <a:gd name="T22" fmla="*/ 105 w 108"/>
              <a:gd name="T23" fmla="*/ 49 h 81"/>
              <a:gd name="T24" fmla="*/ 108 w 108"/>
              <a:gd name="T25" fmla="*/ 72 h 81"/>
              <a:gd name="T26" fmla="*/ 69 w 108"/>
              <a:gd name="T27" fmla="*/ 72 h 81"/>
              <a:gd name="T28" fmla="*/ 69 w 108"/>
              <a:gd name="T29" fmla="*/ 81 h 81"/>
              <a:gd name="T30" fmla="*/ 0 w 108"/>
              <a:gd name="T31" fmla="*/ 81 h 81"/>
              <a:gd name="T32" fmla="*/ 3 w 108"/>
              <a:gd name="T33" fmla="*/ 54 h 81"/>
              <a:gd name="T34" fmla="*/ 73 w 108"/>
              <a:gd name="T35" fmla="*/ 27 h 81"/>
              <a:gd name="T36" fmla="*/ 93 w 108"/>
              <a:gd name="T37" fmla="*/ 25 h 81"/>
              <a:gd name="T38" fmla="*/ 92 w 108"/>
              <a:gd name="T39" fmla="*/ 37 h 81"/>
              <a:gd name="T40" fmla="*/ 88 w 108"/>
              <a:gd name="T41" fmla="*/ 42 h 81"/>
              <a:gd name="T42" fmla="*/ 99 w 108"/>
              <a:gd name="T43" fmla="*/ 42 h 81"/>
              <a:gd name="T44" fmla="*/ 98 w 108"/>
              <a:gd name="T45" fmla="*/ 32 h 81"/>
              <a:gd name="T46" fmla="*/ 69 w 108"/>
              <a:gd name="T47" fmla="*/ 32 h 81"/>
              <a:gd name="T48" fmla="*/ 68 w 108"/>
              <a:gd name="T49" fmla="*/ 42 h 81"/>
              <a:gd name="T50" fmla="*/ 78 w 108"/>
              <a:gd name="T51" fmla="*/ 42 h 81"/>
              <a:gd name="T52" fmla="*/ 75 w 108"/>
              <a:gd name="T53" fmla="*/ 37 h 81"/>
              <a:gd name="T54" fmla="*/ 73 w 108"/>
              <a:gd name="T55" fmla="*/ 27 h 81"/>
              <a:gd name="T56" fmla="*/ 73 w 108"/>
              <a:gd name="T57" fmla="*/ 27 h 81"/>
              <a:gd name="T58" fmla="*/ 21 w 108"/>
              <a:gd name="T59" fmla="*/ 31 h 81"/>
              <a:gd name="T60" fmla="*/ 22 w 108"/>
              <a:gd name="T61" fmla="*/ 16 h 81"/>
              <a:gd name="T62" fmla="*/ 46 w 108"/>
              <a:gd name="T63" fmla="*/ 16 h 81"/>
              <a:gd name="T64" fmla="*/ 47 w 108"/>
              <a:gd name="T65" fmla="*/ 31 h 81"/>
              <a:gd name="T66" fmla="*/ 52 w 108"/>
              <a:gd name="T67" fmla="*/ 25 h 81"/>
              <a:gd name="T68" fmla="*/ 50 w 108"/>
              <a:gd name="T69" fmla="*/ 8 h 81"/>
              <a:gd name="T70" fmla="*/ 19 w 108"/>
              <a:gd name="T71" fmla="*/ 7 h 81"/>
              <a:gd name="T72" fmla="*/ 18 w 108"/>
              <a:gd name="T73" fmla="*/ 28 h 81"/>
              <a:gd name="T74" fmla="*/ 21 w 108"/>
              <a:gd name="T75" fmla="*/ 3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8" h="81">
                <a:moveTo>
                  <a:pt x="3" y="54"/>
                </a:moveTo>
                <a:cubicBezTo>
                  <a:pt x="9" y="52"/>
                  <a:pt x="15" y="49"/>
                  <a:pt x="21" y="47"/>
                </a:cubicBezTo>
                <a:cubicBezTo>
                  <a:pt x="22" y="46"/>
                  <a:pt x="24" y="45"/>
                  <a:pt x="25" y="44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4"/>
                  <a:pt x="43" y="44"/>
                  <a:pt x="43" y="44"/>
                </a:cubicBezTo>
                <a:cubicBezTo>
                  <a:pt x="45" y="45"/>
                  <a:pt x="46" y="46"/>
                  <a:pt x="48" y="47"/>
                </a:cubicBezTo>
                <a:cubicBezTo>
                  <a:pt x="60" y="52"/>
                  <a:pt x="60" y="52"/>
                  <a:pt x="60" y="52"/>
                </a:cubicBezTo>
                <a:cubicBezTo>
                  <a:pt x="60" y="51"/>
                  <a:pt x="60" y="51"/>
                  <a:pt x="60" y="51"/>
                </a:cubicBezTo>
                <a:cubicBezTo>
                  <a:pt x="65" y="49"/>
                  <a:pt x="69" y="47"/>
                  <a:pt x="72" y="47"/>
                </a:cubicBezTo>
                <a:cubicBezTo>
                  <a:pt x="74" y="53"/>
                  <a:pt x="78" y="57"/>
                  <a:pt x="83" y="61"/>
                </a:cubicBezTo>
                <a:cubicBezTo>
                  <a:pt x="89" y="57"/>
                  <a:pt x="93" y="52"/>
                  <a:pt x="96" y="47"/>
                </a:cubicBezTo>
                <a:cubicBezTo>
                  <a:pt x="98" y="47"/>
                  <a:pt x="102" y="48"/>
                  <a:pt x="105" y="49"/>
                </a:cubicBezTo>
                <a:cubicBezTo>
                  <a:pt x="108" y="54"/>
                  <a:pt x="108" y="65"/>
                  <a:pt x="108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70" y="75"/>
                  <a:pt x="70" y="78"/>
                  <a:pt x="69" y="81"/>
                </a:cubicBezTo>
                <a:cubicBezTo>
                  <a:pt x="46" y="81"/>
                  <a:pt x="23" y="81"/>
                  <a:pt x="0" y="81"/>
                </a:cubicBezTo>
                <a:cubicBezTo>
                  <a:pt x="0" y="68"/>
                  <a:pt x="0" y="59"/>
                  <a:pt x="3" y="54"/>
                </a:cubicBezTo>
                <a:close/>
                <a:moveTo>
                  <a:pt x="73" y="27"/>
                </a:moveTo>
                <a:cubicBezTo>
                  <a:pt x="79" y="28"/>
                  <a:pt x="89" y="27"/>
                  <a:pt x="93" y="25"/>
                </a:cubicBezTo>
                <a:cubicBezTo>
                  <a:pt x="93" y="27"/>
                  <a:pt x="93" y="33"/>
                  <a:pt x="92" y="37"/>
                </a:cubicBezTo>
                <a:cubicBezTo>
                  <a:pt x="91" y="39"/>
                  <a:pt x="90" y="41"/>
                  <a:pt x="88" y="42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4"/>
                  <a:pt x="98" y="32"/>
                </a:cubicBezTo>
                <a:cubicBezTo>
                  <a:pt x="102" y="3"/>
                  <a:pt x="64" y="3"/>
                  <a:pt x="69" y="32"/>
                </a:cubicBezTo>
                <a:cubicBezTo>
                  <a:pt x="69" y="34"/>
                  <a:pt x="68" y="42"/>
                  <a:pt x="68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7" y="41"/>
                  <a:pt x="76" y="39"/>
                  <a:pt x="75" y="37"/>
                </a:cubicBezTo>
                <a:cubicBezTo>
                  <a:pt x="73" y="34"/>
                  <a:pt x="73" y="30"/>
                  <a:pt x="73" y="27"/>
                </a:cubicBezTo>
                <a:cubicBezTo>
                  <a:pt x="73" y="27"/>
                  <a:pt x="73" y="27"/>
                  <a:pt x="73" y="27"/>
                </a:cubicBezTo>
                <a:close/>
                <a:moveTo>
                  <a:pt x="21" y="31"/>
                </a:moveTo>
                <a:cubicBezTo>
                  <a:pt x="21" y="25"/>
                  <a:pt x="21" y="21"/>
                  <a:pt x="22" y="16"/>
                </a:cubicBezTo>
                <a:cubicBezTo>
                  <a:pt x="29" y="12"/>
                  <a:pt x="37" y="18"/>
                  <a:pt x="46" y="16"/>
                </a:cubicBezTo>
                <a:cubicBezTo>
                  <a:pt x="47" y="20"/>
                  <a:pt x="48" y="25"/>
                  <a:pt x="47" y="31"/>
                </a:cubicBezTo>
                <a:cubicBezTo>
                  <a:pt x="47" y="31"/>
                  <a:pt x="51" y="28"/>
                  <a:pt x="52" y="25"/>
                </a:cubicBezTo>
                <a:cubicBezTo>
                  <a:pt x="52" y="22"/>
                  <a:pt x="51" y="10"/>
                  <a:pt x="50" y="8"/>
                </a:cubicBezTo>
                <a:cubicBezTo>
                  <a:pt x="45" y="0"/>
                  <a:pt x="25" y="0"/>
                  <a:pt x="19" y="7"/>
                </a:cubicBezTo>
                <a:cubicBezTo>
                  <a:pt x="18" y="9"/>
                  <a:pt x="16" y="25"/>
                  <a:pt x="18" y="28"/>
                </a:cubicBezTo>
                <a:cubicBezTo>
                  <a:pt x="19" y="30"/>
                  <a:pt x="21" y="31"/>
                  <a:pt x="21" y="3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7656754" y="4891450"/>
            <a:ext cx="416574" cy="4387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4513341" y="4891451"/>
            <a:ext cx="396449" cy="40450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246162" y="4945787"/>
            <a:ext cx="408523" cy="350163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6082626" y="4828668"/>
            <a:ext cx="401292" cy="467282"/>
          </a:xfrm>
          <a:custGeom>
            <a:avLst/>
            <a:gdLst>
              <a:gd name="T0" fmla="*/ 233 w 233"/>
              <a:gd name="T1" fmla="*/ 118 h 271"/>
              <a:gd name="T2" fmla="*/ 205 w 233"/>
              <a:gd name="T3" fmla="*/ 262 h 271"/>
              <a:gd name="T4" fmla="*/ 200 w 233"/>
              <a:gd name="T5" fmla="*/ 271 h 271"/>
              <a:gd name="T6" fmla="*/ 175 w 233"/>
              <a:gd name="T7" fmla="*/ 262 h 271"/>
              <a:gd name="T8" fmla="*/ 57 w 233"/>
              <a:gd name="T9" fmla="*/ 271 h 271"/>
              <a:gd name="T10" fmla="*/ 32 w 233"/>
              <a:gd name="T11" fmla="*/ 262 h 271"/>
              <a:gd name="T12" fmla="*/ 0 w 233"/>
              <a:gd name="T13" fmla="*/ 234 h 271"/>
              <a:gd name="T14" fmla="*/ 28 w 233"/>
              <a:gd name="T15" fmla="*/ 90 h 271"/>
              <a:gd name="T16" fmla="*/ 56 w 233"/>
              <a:gd name="T17" fmla="*/ 20 h 271"/>
              <a:gd name="T18" fmla="*/ 122 w 233"/>
              <a:gd name="T19" fmla="*/ 0 h 271"/>
              <a:gd name="T20" fmla="*/ 103 w 233"/>
              <a:gd name="T21" fmla="*/ 65 h 271"/>
              <a:gd name="T22" fmla="*/ 61 w 233"/>
              <a:gd name="T23" fmla="*/ 84 h 271"/>
              <a:gd name="T24" fmla="*/ 43 w 233"/>
              <a:gd name="T25" fmla="*/ 31 h 271"/>
              <a:gd name="T26" fmla="*/ 80 w 233"/>
              <a:gd name="T27" fmla="*/ 137 h 271"/>
              <a:gd name="T28" fmla="*/ 55 w 233"/>
              <a:gd name="T29" fmla="*/ 181 h 271"/>
              <a:gd name="T30" fmla="*/ 80 w 233"/>
              <a:gd name="T31" fmla="*/ 137 h 271"/>
              <a:gd name="T32" fmla="*/ 180 w 233"/>
              <a:gd name="T33" fmla="*/ 126 h 271"/>
              <a:gd name="T34" fmla="*/ 214 w 233"/>
              <a:gd name="T35" fmla="*/ 119 h 271"/>
              <a:gd name="T36" fmla="*/ 196 w 233"/>
              <a:gd name="T37" fmla="*/ 205 h 271"/>
              <a:gd name="T38" fmla="*/ 196 w 233"/>
              <a:gd name="T39" fmla="*/ 225 h 271"/>
              <a:gd name="T40" fmla="*/ 196 w 233"/>
              <a:gd name="T41" fmla="*/ 205 h 271"/>
              <a:gd name="T42" fmla="*/ 187 w 233"/>
              <a:gd name="T43" fmla="*/ 185 h 271"/>
              <a:gd name="T44" fmla="*/ 206 w 233"/>
              <a:gd name="T45" fmla="*/ 185 h 271"/>
              <a:gd name="T46" fmla="*/ 180 w 233"/>
              <a:gd name="T47" fmla="*/ 151 h 271"/>
              <a:gd name="T48" fmla="*/ 214 w 233"/>
              <a:gd name="T49" fmla="*/ 158 h 271"/>
              <a:gd name="T50" fmla="*/ 180 w 233"/>
              <a:gd name="T51" fmla="*/ 151 h 271"/>
              <a:gd name="T52" fmla="*/ 180 w 233"/>
              <a:gd name="T53" fmla="*/ 147 h 271"/>
              <a:gd name="T54" fmla="*/ 214 w 233"/>
              <a:gd name="T55" fmla="*/ 141 h 271"/>
              <a:gd name="T56" fmla="*/ 180 w 233"/>
              <a:gd name="T57" fmla="*/ 130 h 271"/>
              <a:gd name="T58" fmla="*/ 214 w 233"/>
              <a:gd name="T59" fmla="*/ 136 h 271"/>
              <a:gd name="T60" fmla="*/ 180 w 233"/>
              <a:gd name="T61" fmla="*/ 130 h 271"/>
              <a:gd name="T62" fmla="*/ 34 w 233"/>
              <a:gd name="T63" fmla="*/ 159 h 271"/>
              <a:gd name="T64" fmla="*/ 71 w 233"/>
              <a:gd name="T65" fmla="*/ 226 h 271"/>
              <a:gd name="T66" fmla="*/ 170 w 233"/>
              <a:gd name="T67" fmla="*/ 189 h 271"/>
              <a:gd name="T68" fmla="*/ 133 w 233"/>
              <a:gd name="T69" fmla="*/ 12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3" h="271">
                <a:moveTo>
                  <a:pt x="205" y="90"/>
                </a:moveTo>
                <a:cubicBezTo>
                  <a:pt x="221" y="90"/>
                  <a:pt x="233" y="103"/>
                  <a:pt x="233" y="118"/>
                </a:cubicBezTo>
                <a:cubicBezTo>
                  <a:pt x="233" y="234"/>
                  <a:pt x="233" y="234"/>
                  <a:pt x="233" y="234"/>
                </a:cubicBezTo>
                <a:cubicBezTo>
                  <a:pt x="233" y="250"/>
                  <a:pt x="221" y="262"/>
                  <a:pt x="205" y="262"/>
                </a:cubicBezTo>
                <a:cubicBezTo>
                  <a:pt x="200" y="262"/>
                  <a:pt x="200" y="262"/>
                  <a:pt x="200" y="262"/>
                </a:cubicBezTo>
                <a:cubicBezTo>
                  <a:pt x="200" y="271"/>
                  <a:pt x="200" y="271"/>
                  <a:pt x="200" y="271"/>
                </a:cubicBezTo>
                <a:cubicBezTo>
                  <a:pt x="175" y="271"/>
                  <a:pt x="175" y="271"/>
                  <a:pt x="175" y="271"/>
                </a:cubicBezTo>
                <a:cubicBezTo>
                  <a:pt x="175" y="262"/>
                  <a:pt x="175" y="262"/>
                  <a:pt x="175" y="262"/>
                </a:cubicBezTo>
                <a:cubicBezTo>
                  <a:pt x="57" y="262"/>
                  <a:pt x="57" y="262"/>
                  <a:pt x="57" y="262"/>
                </a:cubicBezTo>
                <a:cubicBezTo>
                  <a:pt x="57" y="271"/>
                  <a:pt x="57" y="271"/>
                  <a:pt x="57" y="271"/>
                </a:cubicBezTo>
                <a:cubicBezTo>
                  <a:pt x="32" y="271"/>
                  <a:pt x="32" y="271"/>
                  <a:pt x="32" y="271"/>
                </a:cubicBezTo>
                <a:cubicBezTo>
                  <a:pt x="32" y="262"/>
                  <a:pt x="32" y="262"/>
                  <a:pt x="32" y="262"/>
                </a:cubicBezTo>
                <a:cubicBezTo>
                  <a:pt x="28" y="262"/>
                  <a:pt x="28" y="262"/>
                  <a:pt x="28" y="262"/>
                </a:cubicBezTo>
                <a:cubicBezTo>
                  <a:pt x="13" y="262"/>
                  <a:pt x="0" y="250"/>
                  <a:pt x="0" y="2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03"/>
                  <a:pt x="13" y="90"/>
                  <a:pt x="28" y="90"/>
                </a:cubicBezTo>
                <a:cubicBezTo>
                  <a:pt x="91" y="90"/>
                  <a:pt x="155" y="90"/>
                  <a:pt x="205" y="90"/>
                </a:cubicBezTo>
                <a:close/>
                <a:moveTo>
                  <a:pt x="56" y="20"/>
                </a:moveTo>
                <a:cubicBezTo>
                  <a:pt x="87" y="57"/>
                  <a:pt x="87" y="57"/>
                  <a:pt x="87" y="57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9"/>
                  <a:pt x="137" y="9"/>
                  <a:pt x="137" y="9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10" y="69"/>
                  <a:pt x="114" y="76"/>
                  <a:pt x="116" y="84"/>
                </a:cubicBezTo>
                <a:cubicBezTo>
                  <a:pt x="61" y="84"/>
                  <a:pt x="61" y="84"/>
                  <a:pt x="61" y="84"/>
                </a:cubicBezTo>
                <a:cubicBezTo>
                  <a:pt x="62" y="77"/>
                  <a:pt x="66" y="70"/>
                  <a:pt x="72" y="66"/>
                </a:cubicBezTo>
                <a:cubicBezTo>
                  <a:pt x="43" y="31"/>
                  <a:pt x="43" y="31"/>
                  <a:pt x="43" y="31"/>
                </a:cubicBezTo>
                <a:cubicBezTo>
                  <a:pt x="56" y="20"/>
                  <a:pt x="56" y="20"/>
                  <a:pt x="56" y="20"/>
                </a:cubicBezTo>
                <a:close/>
                <a:moveTo>
                  <a:pt x="80" y="137"/>
                </a:moveTo>
                <a:cubicBezTo>
                  <a:pt x="71" y="132"/>
                  <a:pt x="58" y="137"/>
                  <a:pt x="51" y="149"/>
                </a:cubicBezTo>
                <a:cubicBezTo>
                  <a:pt x="44" y="161"/>
                  <a:pt x="46" y="175"/>
                  <a:pt x="55" y="181"/>
                </a:cubicBezTo>
                <a:cubicBezTo>
                  <a:pt x="64" y="186"/>
                  <a:pt x="69" y="175"/>
                  <a:pt x="76" y="163"/>
                </a:cubicBezTo>
                <a:cubicBezTo>
                  <a:pt x="83" y="151"/>
                  <a:pt x="89" y="142"/>
                  <a:pt x="80" y="137"/>
                </a:cubicBezTo>
                <a:close/>
                <a:moveTo>
                  <a:pt x="180" y="119"/>
                </a:moveTo>
                <a:cubicBezTo>
                  <a:pt x="180" y="126"/>
                  <a:pt x="180" y="126"/>
                  <a:pt x="180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214" y="119"/>
                  <a:pt x="214" y="119"/>
                  <a:pt x="214" y="119"/>
                </a:cubicBezTo>
                <a:cubicBezTo>
                  <a:pt x="180" y="119"/>
                  <a:pt x="180" y="119"/>
                  <a:pt x="180" y="119"/>
                </a:cubicBezTo>
                <a:close/>
                <a:moveTo>
                  <a:pt x="196" y="205"/>
                </a:moveTo>
                <a:cubicBezTo>
                  <a:pt x="191" y="205"/>
                  <a:pt x="187" y="210"/>
                  <a:pt x="187" y="215"/>
                </a:cubicBezTo>
                <a:cubicBezTo>
                  <a:pt x="187" y="220"/>
                  <a:pt x="191" y="225"/>
                  <a:pt x="196" y="225"/>
                </a:cubicBezTo>
                <a:cubicBezTo>
                  <a:pt x="202" y="225"/>
                  <a:pt x="206" y="220"/>
                  <a:pt x="206" y="215"/>
                </a:cubicBezTo>
                <a:cubicBezTo>
                  <a:pt x="206" y="210"/>
                  <a:pt x="202" y="205"/>
                  <a:pt x="196" y="205"/>
                </a:cubicBezTo>
                <a:close/>
                <a:moveTo>
                  <a:pt x="196" y="176"/>
                </a:moveTo>
                <a:cubicBezTo>
                  <a:pt x="191" y="176"/>
                  <a:pt x="187" y="180"/>
                  <a:pt x="187" y="185"/>
                </a:cubicBezTo>
                <a:cubicBezTo>
                  <a:pt x="187" y="191"/>
                  <a:pt x="191" y="195"/>
                  <a:pt x="196" y="195"/>
                </a:cubicBezTo>
                <a:cubicBezTo>
                  <a:pt x="202" y="195"/>
                  <a:pt x="206" y="191"/>
                  <a:pt x="206" y="185"/>
                </a:cubicBezTo>
                <a:cubicBezTo>
                  <a:pt x="206" y="180"/>
                  <a:pt x="202" y="176"/>
                  <a:pt x="196" y="176"/>
                </a:cubicBezTo>
                <a:close/>
                <a:moveTo>
                  <a:pt x="180" y="151"/>
                </a:moveTo>
                <a:cubicBezTo>
                  <a:pt x="180" y="158"/>
                  <a:pt x="180" y="158"/>
                  <a:pt x="180" y="158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51"/>
                  <a:pt x="214" y="151"/>
                  <a:pt x="214" y="151"/>
                </a:cubicBezTo>
                <a:cubicBezTo>
                  <a:pt x="180" y="151"/>
                  <a:pt x="180" y="151"/>
                  <a:pt x="180" y="151"/>
                </a:cubicBezTo>
                <a:close/>
                <a:moveTo>
                  <a:pt x="180" y="141"/>
                </a:moveTo>
                <a:cubicBezTo>
                  <a:pt x="180" y="147"/>
                  <a:pt x="180" y="147"/>
                  <a:pt x="180" y="147"/>
                </a:cubicBezTo>
                <a:cubicBezTo>
                  <a:pt x="214" y="147"/>
                  <a:pt x="214" y="147"/>
                  <a:pt x="214" y="147"/>
                </a:cubicBezTo>
                <a:cubicBezTo>
                  <a:pt x="214" y="141"/>
                  <a:pt x="214" y="141"/>
                  <a:pt x="214" y="141"/>
                </a:cubicBezTo>
                <a:cubicBezTo>
                  <a:pt x="180" y="141"/>
                  <a:pt x="180" y="141"/>
                  <a:pt x="180" y="141"/>
                </a:cubicBezTo>
                <a:close/>
                <a:moveTo>
                  <a:pt x="180" y="130"/>
                </a:moveTo>
                <a:cubicBezTo>
                  <a:pt x="180" y="136"/>
                  <a:pt x="180" y="136"/>
                  <a:pt x="180" y="136"/>
                </a:cubicBezTo>
                <a:cubicBezTo>
                  <a:pt x="214" y="136"/>
                  <a:pt x="214" y="136"/>
                  <a:pt x="214" y="136"/>
                </a:cubicBezTo>
                <a:cubicBezTo>
                  <a:pt x="214" y="130"/>
                  <a:pt x="214" y="130"/>
                  <a:pt x="214" y="130"/>
                </a:cubicBezTo>
                <a:cubicBezTo>
                  <a:pt x="180" y="130"/>
                  <a:pt x="180" y="130"/>
                  <a:pt x="180" y="130"/>
                </a:cubicBezTo>
                <a:close/>
                <a:moveTo>
                  <a:pt x="71" y="122"/>
                </a:moveTo>
                <a:cubicBezTo>
                  <a:pt x="51" y="122"/>
                  <a:pt x="34" y="139"/>
                  <a:pt x="34" y="159"/>
                </a:cubicBezTo>
                <a:cubicBezTo>
                  <a:pt x="34" y="189"/>
                  <a:pt x="34" y="189"/>
                  <a:pt x="34" y="189"/>
                </a:cubicBezTo>
                <a:cubicBezTo>
                  <a:pt x="34" y="210"/>
                  <a:pt x="51" y="226"/>
                  <a:pt x="71" y="226"/>
                </a:cubicBezTo>
                <a:cubicBezTo>
                  <a:pt x="133" y="226"/>
                  <a:pt x="133" y="226"/>
                  <a:pt x="133" y="226"/>
                </a:cubicBezTo>
                <a:cubicBezTo>
                  <a:pt x="153" y="226"/>
                  <a:pt x="170" y="210"/>
                  <a:pt x="170" y="189"/>
                </a:cubicBezTo>
                <a:cubicBezTo>
                  <a:pt x="170" y="159"/>
                  <a:pt x="170" y="159"/>
                  <a:pt x="170" y="159"/>
                </a:cubicBezTo>
                <a:cubicBezTo>
                  <a:pt x="170" y="139"/>
                  <a:pt x="153" y="122"/>
                  <a:pt x="133" y="122"/>
                </a:cubicBezTo>
                <a:lnTo>
                  <a:pt x="71" y="1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8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41143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8858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6247" y="5403701"/>
            <a:ext cx="12107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43963" y="5403701"/>
            <a:ext cx="1210727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631963" y="5403701"/>
            <a:ext cx="1210727" cy="96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089" y="2809714"/>
            <a:ext cx="4041410" cy="3443938"/>
            <a:chOff x="458370" y="2292267"/>
            <a:chExt cx="3832276" cy="3265722"/>
          </a:xfrm>
        </p:grpSpPr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3941910762"/>
                </p:ext>
              </p:extLst>
            </p:nvPr>
          </p:nvGraphicFramePr>
          <p:xfrm>
            <a:off x="458370" y="2292267"/>
            <a:ext cx="3832276" cy="3265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876984" y="3744336"/>
              <a:ext cx="1000497" cy="31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SUCCESS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27904" y="3736315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55514" y="2707379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7254" y="3338633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15%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16279" y="4257790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76984" y="4885903"/>
              <a:ext cx="564243" cy="341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20%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00550" y="2818450"/>
            <a:ext cx="1491114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 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00436" y="3167799"/>
            <a:ext cx="734162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00436" y="4053265"/>
            <a:ext cx="734162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9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9" grpId="0"/>
      <p:bldP spid="30" grpId="0"/>
      <p:bldP spid="31" grpId="0"/>
      <p:bldP spid="32" grpId="0"/>
      <p:bldP spid="40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" y="-17300"/>
            <a:ext cx="12857163" cy="726526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97381" y="551242"/>
            <a:ext cx="6130169" cy="6130169"/>
          </a:xfrm>
          <a:prstGeom prst="ellipse">
            <a:avLst/>
          </a:prstGeom>
          <a:solidFill>
            <a:schemeClr val="accent2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2"/>
          <p:cNvSpPr txBox="1"/>
          <p:nvPr/>
        </p:nvSpPr>
        <p:spPr>
          <a:xfrm>
            <a:off x="6495325" y="3176852"/>
            <a:ext cx="5528082" cy="64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Please replace the written content</a:t>
            </a:r>
            <a:endParaRPr lang="en-US" sz="36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6301227" y="3823102"/>
            <a:ext cx="3897699" cy="7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30161" y="439916"/>
            <a:ext cx="1799978" cy="1799978"/>
          </a:xfrm>
          <a:prstGeom prst="ellipse">
            <a:avLst/>
          </a:prstGeom>
          <a:solidFill>
            <a:schemeClr val="accent1"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199" dirty="0" smtClean="0">
                <a:latin typeface="Agency FB" panose="020B0503020202020204" pitchFamily="34" charset="0"/>
              </a:rPr>
              <a:t>02</a:t>
            </a:r>
            <a:endParaRPr lang="zh-CN" altLang="en-US" sz="7199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9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583106" y="2642326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68409" y="2642322"/>
            <a:ext cx="2382218" cy="840416"/>
            <a:chOff x="509993" y="4146958"/>
            <a:chExt cx="2041329" cy="796928"/>
          </a:xfrm>
        </p:grpSpPr>
        <p:sp>
          <p:nvSpPr>
            <p:cNvPr id="19" name="TextBox 18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83106" y="3827485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83106" y="5012644"/>
            <a:ext cx="470000" cy="427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0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8409" y="5012640"/>
            <a:ext cx="2382218" cy="840416"/>
            <a:chOff x="509993" y="4146958"/>
            <a:chExt cx="2041329" cy="796928"/>
          </a:xfrm>
        </p:grpSpPr>
        <p:sp>
          <p:nvSpPr>
            <p:cNvPr id="34" name="TextBox 33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68409" y="3827481"/>
            <a:ext cx="2382218" cy="840416"/>
            <a:chOff x="509993" y="4146958"/>
            <a:chExt cx="2041329" cy="796928"/>
          </a:xfrm>
        </p:grpSpPr>
        <p:sp>
          <p:nvSpPr>
            <p:cNvPr id="37" name="TextBox 36"/>
            <p:cNvSpPr txBox="1"/>
            <p:nvPr/>
          </p:nvSpPr>
          <p:spPr>
            <a:xfrm>
              <a:off x="515135" y="4146958"/>
              <a:ext cx="1277740" cy="311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993" y="4448956"/>
              <a:ext cx="2041329" cy="494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15671" y="2290278"/>
            <a:ext cx="4202009" cy="4181440"/>
            <a:chOff x="3685337" y="1514384"/>
            <a:chExt cx="4821324" cy="4797721"/>
          </a:xfrm>
        </p:grpSpPr>
        <p:sp>
          <p:nvSpPr>
            <p:cNvPr id="40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99397" tIns="1086802" rIns="625652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9930" tIns="3201387" rIns="1172785" bIns="515634" numCol="1" spcCol="1270" anchor="ctr" anchorCtr="0">
              <a:noAutofit/>
            </a:bodyPr>
            <a:lstStyle/>
            <a:p>
              <a:pPr algn="just" defTabSz="304659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5654" tIns="1086802" rIns="2599396" bIns="2423966" numCol="1" spcCol="1270" anchor="ctr" anchorCtr="0">
              <a:noAutofit/>
            </a:bodyPr>
            <a:lstStyle/>
            <a:p>
              <a:pPr algn="just" defTabSz="2437276">
                <a:lnSpc>
                  <a:spcPct val="120000"/>
                </a:lnSpc>
                <a:spcAft>
                  <a:spcPct val="35000"/>
                </a:spcAft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Circular Arrow 42"/>
            <p:cNvSpPr/>
            <p:nvPr/>
          </p:nvSpPr>
          <p:spPr>
            <a:xfrm>
              <a:off x="3856462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>
              <a:off x="3770899" y="1661904"/>
              <a:ext cx="4650199" cy="465020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>
              <a:off x="3685337" y="1514384"/>
              <a:ext cx="4650199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>
                <a:lnSpc>
                  <a:spcPct val="120000"/>
                </a:lnSpc>
              </a:pPr>
              <a:endParaRPr lang="zh-CN" altLang="en-US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022321" y="5222090"/>
            <a:ext cx="788708" cy="461040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145581" y="3597723"/>
            <a:ext cx="693683" cy="543732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1" name="Freeform 50"/>
          <p:cNvSpPr>
            <a:spLocks/>
          </p:cNvSpPr>
          <p:nvPr/>
        </p:nvSpPr>
        <p:spPr bwMode="auto">
          <a:xfrm>
            <a:off x="6990762" y="3459044"/>
            <a:ext cx="514191" cy="761226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GB" sz="949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551597" y="2607649"/>
            <a:ext cx="3073704" cy="1702790"/>
            <a:chOff x="8461641" y="1680432"/>
            <a:chExt cx="2914647" cy="1614675"/>
          </a:xfrm>
        </p:grpSpPr>
        <p:sp>
          <p:nvSpPr>
            <p:cNvPr id="60" name="Rectangle 59"/>
            <p:cNvSpPr/>
            <p:nvPr/>
          </p:nvSpPr>
          <p:spPr>
            <a:xfrm>
              <a:off x="8461641" y="1680432"/>
              <a:ext cx="2914647" cy="161467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706534" y="1912546"/>
              <a:ext cx="1413952" cy="311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 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701390" y="2281878"/>
              <a:ext cx="2482639" cy="507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GB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910113" y="5469167"/>
            <a:ext cx="796944" cy="796944"/>
            <a:chOff x="6895745" y="6076124"/>
            <a:chExt cx="755703" cy="755703"/>
          </a:xfrm>
        </p:grpSpPr>
        <p:sp>
          <p:nvSpPr>
            <p:cNvPr id="64" name="Oval 63"/>
            <p:cNvSpPr/>
            <p:nvPr/>
          </p:nvSpPr>
          <p:spPr>
            <a:xfrm>
              <a:off x="6895745" y="6076124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7162147" y="6226696"/>
              <a:ext cx="212181" cy="457727"/>
              <a:chOff x="4395788" y="2198688"/>
              <a:chExt cx="344488" cy="742951"/>
            </a:xfrm>
            <a:solidFill>
              <a:schemeClr val="bg2"/>
            </a:solidFill>
          </p:grpSpPr>
          <p:sp>
            <p:nvSpPr>
              <p:cNvPr id="66" name="Oval 65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09538" cy="1127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7"/>
              <p:cNvSpPr>
                <a:spLocks/>
              </p:cNvSpPr>
              <p:nvPr/>
            </p:nvSpPr>
            <p:spPr bwMode="auto">
              <a:xfrm>
                <a:off x="4395788" y="2333626"/>
                <a:ext cx="344488" cy="608013"/>
              </a:xfrm>
              <a:custGeom>
                <a:avLst/>
                <a:gdLst>
                  <a:gd name="T0" fmla="*/ 91 w 92"/>
                  <a:gd name="T1" fmla="*/ 60 h 162"/>
                  <a:gd name="T2" fmla="*/ 75 w 92"/>
                  <a:gd name="T3" fmla="*/ 10 h 162"/>
                  <a:gd name="T4" fmla="*/ 64 w 92"/>
                  <a:gd name="T5" fmla="*/ 0 h 162"/>
                  <a:gd name="T6" fmla="*/ 28 w 92"/>
                  <a:gd name="T7" fmla="*/ 0 h 162"/>
                  <a:gd name="T8" fmla="*/ 19 w 92"/>
                  <a:gd name="T9" fmla="*/ 5 h 162"/>
                  <a:gd name="T10" fmla="*/ 18 w 92"/>
                  <a:gd name="T11" fmla="*/ 7 h 162"/>
                  <a:gd name="T12" fmla="*/ 18 w 92"/>
                  <a:gd name="T13" fmla="*/ 7 h 162"/>
                  <a:gd name="T14" fmla="*/ 17 w 92"/>
                  <a:gd name="T15" fmla="*/ 8 h 162"/>
                  <a:gd name="T16" fmla="*/ 1 w 92"/>
                  <a:gd name="T17" fmla="*/ 60 h 162"/>
                  <a:gd name="T18" fmla="*/ 5 w 92"/>
                  <a:gd name="T19" fmla="*/ 68 h 162"/>
                  <a:gd name="T20" fmla="*/ 14 w 92"/>
                  <a:gd name="T21" fmla="*/ 64 h 162"/>
                  <a:gd name="T22" fmla="*/ 26 w 92"/>
                  <a:gd name="T23" fmla="*/ 23 h 162"/>
                  <a:gd name="T24" fmla="*/ 28 w 92"/>
                  <a:gd name="T25" fmla="*/ 23 h 162"/>
                  <a:gd name="T26" fmla="*/ 29 w 92"/>
                  <a:gd name="T27" fmla="*/ 23 h 162"/>
                  <a:gd name="T28" fmla="*/ 9 w 92"/>
                  <a:gd name="T29" fmla="*/ 96 h 162"/>
                  <a:gd name="T30" fmla="*/ 29 w 92"/>
                  <a:gd name="T31" fmla="*/ 96 h 162"/>
                  <a:gd name="T32" fmla="*/ 29 w 92"/>
                  <a:gd name="T33" fmla="*/ 154 h 162"/>
                  <a:gd name="T34" fmla="*/ 37 w 92"/>
                  <a:gd name="T35" fmla="*/ 162 h 162"/>
                  <a:gd name="T36" fmla="*/ 44 w 92"/>
                  <a:gd name="T37" fmla="*/ 154 h 162"/>
                  <a:gd name="T38" fmla="*/ 44 w 92"/>
                  <a:gd name="T39" fmla="*/ 96 h 162"/>
                  <a:gd name="T40" fmla="*/ 49 w 92"/>
                  <a:gd name="T41" fmla="*/ 96 h 162"/>
                  <a:gd name="T42" fmla="*/ 49 w 92"/>
                  <a:gd name="T43" fmla="*/ 154 h 162"/>
                  <a:gd name="T44" fmla="*/ 56 w 92"/>
                  <a:gd name="T45" fmla="*/ 162 h 162"/>
                  <a:gd name="T46" fmla="*/ 64 w 92"/>
                  <a:gd name="T47" fmla="*/ 154 h 162"/>
                  <a:gd name="T48" fmla="*/ 64 w 92"/>
                  <a:gd name="T49" fmla="*/ 96 h 162"/>
                  <a:gd name="T50" fmla="*/ 83 w 92"/>
                  <a:gd name="T51" fmla="*/ 96 h 162"/>
                  <a:gd name="T52" fmla="*/ 63 w 92"/>
                  <a:gd name="T53" fmla="*/ 23 h 162"/>
                  <a:gd name="T54" fmla="*/ 64 w 92"/>
                  <a:gd name="T55" fmla="*/ 23 h 162"/>
                  <a:gd name="T56" fmla="*/ 65 w 92"/>
                  <a:gd name="T57" fmla="*/ 23 h 162"/>
                  <a:gd name="T58" fmla="*/ 79 w 92"/>
                  <a:gd name="T59" fmla="*/ 64 h 162"/>
                  <a:gd name="T60" fmla="*/ 87 w 92"/>
                  <a:gd name="T61" fmla="*/ 68 h 162"/>
                  <a:gd name="T62" fmla="*/ 91 w 92"/>
                  <a:gd name="T63" fmla="*/ 6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162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900231" y="4526943"/>
            <a:ext cx="796944" cy="796944"/>
            <a:chOff x="1354194" y="5911456"/>
            <a:chExt cx="755703" cy="755703"/>
          </a:xfrm>
        </p:grpSpPr>
        <p:sp>
          <p:nvSpPr>
            <p:cNvPr id="69" name="Oval 68"/>
            <p:cNvSpPr/>
            <p:nvPr/>
          </p:nvSpPr>
          <p:spPr>
            <a:xfrm>
              <a:off x="1354194" y="5911456"/>
              <a:ext cx="755703" cy="755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639245" y="6058413"/>
              <a:ext cx="185600" cy="472193"/>
              <a:chOff x="4422775" y="2198688"/>
              <a:chExt cx="292100" cy="742950"/>
            </a:xfrm>
            <a:solidFill>
              <a:schemeClr val="bg2"/>
            </a:solidFill>
          </p:grpSpPr>
          <p:sp>
            <p:nvSpPr>
              <p:cNvPr id="71" name="Freeform 12"/>
              <p:cNvSpPr>
                <a:spLocks/>
              </p:cNvSpPr>
              <p:nvPr/>
            </p:nvSpPr>
            <p:spPr bwMode="auto">
              <a:xfrm>
                <a:off x="4422775" y="2325688"/>
                <a:ext cx="292100" cy="615950"/>
              </a:xfrm>
              <a:custGeom>
                <a:avLst/>
                <a:gdLst>
                  <a:gd name="T0" fmla="*/ 59 w 78"/>
                  <a:gd name="T1" fmla="*/ 0 h 164"/>
                  <a:gd name="T2" fmla="*/ 20 w 78"/>
                  <a:gd name="T3" fmla="*/ 0 h 164"/>
                  <a:gd name="T4" fmla="*/ 0 w 78"/>
                  <a:gd name="T5" fmla="*/ 16 h 164"/>
                  <a:gd name="T6" fmla="*/ 0 w 78"/>
                  <a:gd name="T7" fmla="*/ 16 h 164"/>
                  <a:gd name="T8" fmla="*/ 0 w 78"/>
                  <a:gd name="T9" fmla="*/ 19 h 164"/>
                  <a:gd name="T10" fmla="*/ 0 w 78"/>
                  <a:gd name="T11" fmla="*/ 74 h 164"/>
                  <a:gd name="T12" fmla="*/ 7 w 78"/>
                  <a:gd name="T13" fmla="*/ 80 h 164"/>
                  <a:gd name="T14" fmla="*/ 13 w 78"/>
                  <a:gd name="T15" fmla="*/ 74 h 164"/>
                  <a:gd name="T16" fmla="*/ 13 w 78"/>
                  <a:gd name="T17" fmla="*/ 26 h 164"/>
                  <a:gd name="T18" fmla="*/ 19 w 78"/>
                  <a:gd name="T19" fmla="*/ 26 h 164"/>
                  <a:gd name="T20" fmla="*/ 19 w 78"/>
                  <a:gd name="T21" fmla="*/ 72 h 164"/>
                  <a:gd name="T22" fmla="*/ 19 w 78"/>
                  <a:gd name="T23" fmla="*/ 73 h 164"/>
                  <a:gd name="T24" fmla="*/ 19 w 78"/>
                  <a:gd name="T25" fmla="*/ 154 h 164"/>
                  <a:gd name="T26" fmla="*/ 28 w 78"/>
                  <a:gd name="T27" fmla="*/ 164 h 164"/>
                  <a:gd name="T28" fmla="*/ 37 w 78"/>
                  <a:gd name="T29" fmla="*/ 154 h 164"/>
                  <a:gd name="T30" fmla="*/ 37 w 78"/>
                  <a:gd name="T31" fmla="*/ 83 h 164"/>
                  <a:gd name="T32" fmla="*/ 41 w 78"/>
                  <a:gd name="T33" fmla="*/ 83 h 164"/>
                  <a:gd name="T34" fmla="*/ 41 w 78"/>
                  <a:gd name="T35" fmla="*/ 154 h 164"/>
                  <a:gd name="T36" fmla="*/ 50 w 78"/>
                  <a:gd name="T37" fmla="*/ 164 h 164"/>
                  <a:gd name="T38" fmla="*/ 59 w 78"/>
                  <a:gd name="T39" fmla="*/ 154 h 164"/>
                  <a:gd name="T40" fmla="*/ 59 w 78"/>
                  <a:gd name="T41" fmla="*/ 72 h 164"/>
                  <a:gd name="T42" fmla="*/ 59 w 78"/>
                  <a:gd name="T43" fmla="*/ 71 h 164"/>
                  <a:gd name="T44" fmla="*/ 59 w 78"/>
                  <a:gd name="T45" fmla="*/ 26 h 164"/>
                  <a:gd name="T46" fmla="*/ 64 w 78"/>
                  <a:gd name="T47" fmla="*/ 26 h 164"/>
                  <a:gd name="T48" fmla="*/ 64 w 78"/>
                  <a:gd name="T49" fmla="*/ 74 h 164"/>
                  <a:gd name="T50" fmla="*/ 71 w 78"/>
                  <a:gd name="T51" fmla="*/ 80 h 164"/>
                  <a:gd name="T52" fmla="*/ 78 w 78"/>
                  <a:gd name="T53" fmla="*/ 74 h 164"/>
                  <a:gd name="T54" fmla="*/ 78 w 78"/>
                  <a:gd name="T55" fmla="*/ 19 h 164"/>
                  <a:gd name="T56" fmla="*/ 78 w 78"/>
                  <a:gd name="T57" fmla="*/ 16 h 164"/>
                  <a:gd name="T58" fmla="*/ 78 w 78"/>
                  <a:gd name="T59" fmla="*/ 15 h 164"/>
                  <a:gd name="T60" fmla="*/ 59 w 78"/>
                  <a:gd name="T6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8" h="164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Oval 13"/>
              <p:cNvSpPr>
                <a:spLocks noChangeArrowheads="1"/>
              </p:cNvSpPr>
              <p:nvPr/>
            </p:nvSpPr>
            <p:spPr bwMode="auto">
              <a:xfrm>
                <a:off x="4511675" y="2198688"/>
                <a:ext cx="115888" cy="1158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216" tIns="24108" rIns="48216" bIns="2410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58138" y="4672206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758533" y="4934399"/>
            <a:ext cx="960519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76385" y="5614431"/>
            <a:ext cx="678391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1.234K</a:t>
            </a:r>
            <a:endParaRPr lang="en-GB" sz="1200" b="1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77250" y="5876624"/>
            <a:ext cx="1140056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Female Users</a:t>
            </a:r>
            <a:endParaRPr lang="en-GB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72973" y="362225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72973" y="6549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2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1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46" grpId="0" animBg="1"/>
      <p:bldP spid="51" grpId="0" animBg="1"/>
      <p:bldP spid="73" grpId="0"/>
      <p:bldP spid="74" grpId="0"/>
      <p:bldP spid="75" grpId="0"/>
      <p:bldP spid="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A2A10E7-CE72-4909-AE60-47C8F5F60D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323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AUTOCOLOR" val="TRUE"/>
  <p:tag name="MH_TYPE" val="CONTENTS"/>
  <p:tag name="ID" val="5535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OTHERS"/>
  <p:tag name="ID" val="5535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29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71920"/>
      </a:accent1>
      <a:accent2>
        <a:srgbClr val="A66829"/>
      </a:accent2>
      <a:accent3>
        <a:srgbClr val="C71920"/>
      </a:accent3>
      <a:accent4>
        <a:srgbClr val="A66829"/>
      </a:accent4>
      <a:accent5>
        <a:srgbClr val="C71920"/>
      </a:accent5>
      <a:accent6>
        <a:srgbClr val="A66829"/>
      </a:accent6>
      <a:hlink>
        <a:srgbClr val="C71920"/>
      </a:hlink>
      <a:folHlink>
        <a:srgbClr val="A6682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3282</Words>
  <Application>Microsoft Office PowerPoint</Application>
  <PresentationFormat>自定义</PresentationFormat>
  <Paragraphs>274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健康饮食</dc:title>
  <dc:creator/>
  <cp:keywords>第一PPT模板网-WWW.1PPT.COM</cp:keywords>
  <cp:lastModifiedBy/>
  <cp:revision>1</cp:revision>
  <dcterms:created xsi:type="dcterms:W3CDTF">2016-10-17T14:00:15Z</dcterms:created>
  <dcterms:modified xsi:type="dcterms:W3CDTF">2018-02-07T06:46:44Z</dcterms:modified>
</cp:coreProperties>
</file>