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3"/>
    <p:sldId id="261" r:id="rId5"/>
    <p:sldId id="258" r:id="rId6"/>
    <p:sldId id="264" r:id="rId7"/>
    <p:sldId id="265" r:id="rId8"/>
    <p:sldId id="260" r:id="rId9"/>
    <p:sldId id="257" r:id="rId10"/>
    <p:sldId id="266" r:id="rId11"/>
    <p:sldId id="267" r:id="rId12"/>
    <p:sldId id="263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image" Target="../media/image23.jpe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4" Type="http://schemas.openxmlformats.org/officeDocument/2006/relationships/image" Target="../media/image32.jpeg"/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image" Target="../media/image2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9" name="Group 8"/>
          <p:cNvGrpSpPr/>
          <p:nvPr/>
        </p:nvGrpSpPr>
        <p:grpSpPr>
          <a:xfrm>
            <a:off x="2743835" y="883285"/>
            <a:ext cx="6701790" cy="5084445"/>
            <a:chOff x="4321" y="1391"/>
            <a:chExt cx="10554" cy="8007"/>
          </a:xfrm>
        </p:grpSpPr>
        <p:grpSp>
          <p:nvGrpSpPr>
            <p:cNvPr id="4" name="Group 3"/>
            <p:cNvGrpSpPr/>
            <p:nvPr/>
          </p:nvGrpSpPr>
          <p:grpSpPr>
            <a:xfrm>
              <a:off x="4321" y="1391"/>
              <a:ext cx="10554" cy="4565"/>
              <a:chOff x="8233" y="2488"/>
              <a:chExt cx="10554" cy="4565"/>
            </a:xfrm>
          </p:grpSpPr>
          <p:pic>
            <p:nvPicPr>
              <p:cNvPr id="2" name="Picture 1" descr="company-logo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1340" y="2488"/>
                <a:ext cx="3975" cy="2850"/>
              </a:xfrm>
              <a:prstGeom prst="rect">
                <a:avLst/>
              </a:prstGeom>
            </p:spPr>
          </p:pic>
          <p:sp>
            <p:nvSpPr>
              <p:cNvPr id="3" name="Text Box 2"/>
              <p:cNvSpPr txBox="1"/>
              <p:nvPr/>
            </p:nvSpPr>
            <p:spPr>
              <a:xfrm>
                <a:off x="8233" y="5949"/>
                <a:ext cx="10555" cy="1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x-none" altLang="en-US" sz="4000" b="1">
                    <a:latin typeface="+mj-ea"/>
                    <a:ea typeface="+mj-ea"/>
                  </a:rPr>
                  <a:t>北京爱厨艺亲子主题餐饮</a:t>
                </a:r>
                <a:endParaRPr lang="x-none" altLang="en-US" sz="4000" b="1">
                  <a:latin typeface="+mj-ea"/>
                  <a:ea typeface="+mj-ea"/>
                </a:endParaRPr>
              </a:p>
            </p:txBody>
          </p:sp>
        </p:grpSp>
        <p:sp>
          <p:nvSpPr>
            <p:cNvPr id="8" name="Text Box 7"/>
            <p:cNvSpPr txBox="1"/>
            <p:nvPr/>
          </p:nvSpPr>
          <p:spPr>
            <a:xfrm>
              <a:off x="5054" y="6662"/>
              <a:ext cx="9149" cy="27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x-none" altLang="en-US" sz="3600">
                  <a:solidFill>
                    <a:schemeClr val="bg2"/>
                  </a:solidFill>
                  <a:latin typeface="+mn-ea"/>
                  <a:cs typeface="东文宋体" charset="0"/>
                </a:rPr>
                <a:t>●</a:t>
              </a:r>
              <a:r>
                <a:rPr lang="x-none" altLang="en-US" sz="3600">
                  <a:solidFill>
                    <a:schemeClr val="bg2"/>
                  </a:solidFill>
                  <a:latin typeface="+mn-ea"/>
                </a:rPr>
                <a:t>健康美味</a:t>
              </a:r>
              <a:endParaRPr lang="x-none" altLang="en-US" sz="3600">
                <a:solidFill>
                  <a:schemeClr val="bg2"/>
                </a:solidFill>
                <a:latin typeface="+mn-ea"/>
              </a:endParaRPr>
            </a:p>
            <a:p>
              <a:pPr algn="ctr"/>
              <a:r>
                <a:rPr lang="x-none" altLang="en-US" sz="3600">
                  <a:solidFill>
                    <a:schemeClr val="bg2"/>
                  </a:solidFill>
                  <a:latin typeface="+mn-ea"/>
                  <a:cs typeface="东文宋体" charset="0"/>
                  <a:sym typeface="+mn-ea"/>
                </a:rPr>
                <a:t>●</a:t>
              </a:r>
              <a:r>
                <a:rPr lang="x-none" altLang="en-US" sz="3600">
                  <a:solidFill>
                    <a:schemeClr val="bg2"/>
                  </a:solidFill>
                  <a:latin typeface="+mn-ea"/>
                </a:rPr>
                <a:t>亲子共享</a:t>
              </a:r>
              <a:endParaRPr lang="x-none" altLang="en-US" sz="3600">
                <a:solidFill>
                  <a:schemeClr val="bg2"/>
                </a:solidFill>
                <a:latin typeface="+mn-ea"/>
              </a:endParaRPr>
            </a:p>
            <a:p>
              <a:pPr algn="ctr"/>
              <a:r>
                <a:rPr lang="x-none" altLang="en-US" sz="3600">
                  <a:solidFill>
                    <a:schemeClr val="bg2"/>
                  </a:solidFill>
                  <a:latin typeface="+mn-ea"/>
                  <a:cs typeface="东文宋体" charset="0"/>
                  <a:sym typeface="+mn-ea"/>
                </a:rPr>
                <a:t>●潜力巨大</a:t>
              </a:r>
              <a:endParaRPr lang="x-none" altLang="en-US" sz="3600">
                <a:solidFill>
                  <a:schemeClr val="bg2"/>
                </a:solidFill>
                <a:latin typeface="+mn-ea"/>
              </a:endParaRP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潜力巨大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以往父母主要重视孩子的教育、医疗、营养。</a:t>
            </a:r>
            <a:endParaRPr lang="x-none" altLang="en-US"/>
          </a:p>
          <a:p>
            <a:r>
              <a:rPr lang="x-none" altLang="en-US"/>
              <a:t>随着生活条件的改善，父母们逐渐重视与孩子的精神交流。</a:t>
            </a:r>
            <a:endParaRPr lang="x-none" altLang="en-US"/>
          </a:p>
          <a:p>
            <a:r>
              <a:rPr lang="x-none" altLang="en-US"/>
              <a:t>中国有大量的独生子女家庭。</a:t>
            </a:r>
            <a:endParaRPr lang="x-none" altLang="en-US"/>
          </a:p>
          <a:p>
            <a:r>
              <a:rPr lang="x-none" altLang="en-US"/>
              <a:t>亲子餐厅提供了一个亲子交流的平台。</a:t>
            </a:r>
            <a:endParaRPr lang="x-none" altLang="en-US"/>
          </a:p>
          <a:p>
            <a:r>
              <a:rPr lang="x-none" altLang="en-US"/>
              <a:t>亲子餐厅是一个新兴市场。</a:t>
            </a:r>
            <a:endParaRPr lang="x-none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" name="Group 9"/>
          <p:cNvGrpSpPr/>
          <p:nvPr/>
        </p:nvGrpSpPr>
        <p:grpSpPr>
          <a:xfrm>
            <a:off x="2743835" y="1928495"/>
            <a:ext cx="6701790" cy="3796665"/>
            <a:chOff x="4111" y="3037"/>
            <a:chExt cx="10554" cy="5979"/>
          </a:xfrm>
        </p:grpSpPr>
        <p:grpSp>
          <p:nvGrpSpPr>
            <p:cNvPr id="8" name="Group 7"/>
            <p:cNvGrpSpPr/>
            <p:nvPr/>
          </p:nvGrpSpPr>
          <p:grpSpPr>
            <a:xfrm>
              <a:off x="7583" y="3037"/>
              <a:ext cx="3374" cy="3374"/>
              <a:chOff x="9188" y="4282"/>
              <a:chExt cx="3374" cy="3374"/>
            </a:xfrm>
          </p:grpSpPr>
          <p:pic>
            <p:nvPicPr>
              <p:cNvPr id="6" name="Picture 5" descr="2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9188" y="4282"/>
                <a:ext cx="3375" cy="3375"/>
              </a:xfrm>
              <a:prstGeom prst="rect">
                <a:avLst/>
              </a:prstGeom>
            </p:spPr>
          </p:pic>
          <p:pic>
            <p:nvPicPr>
              <p:cNvPr id="7" name="Picture 6" descr="company-logo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483" y="5645"/>
                <a:ext cx="728" cy="658"/>
              </a:xfrm>
              <a:prstGeom prst="rect">
                <a:avLst/>
              </a:prstGeom>
            </p:spPr>
          </p:pic>
        </p:grpSp>
        <p:sp>
          <p:nvSpPr>
            <p:cNvPr id="9" name="Text Box 8"/>
            <p:cNvSpPr txBox="1"/>
            <p:nvPr/>
          </p:nvSpPr>
          <p:spPr>
            <a:xfrm>
              <a:off x="4111" y="6952"/>
              <a:ext cx="10555" cy="2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x-none" altLang="en-US" sz="4000" b="1">
                  <a:latin typeface="+mj-ea"/>
                  <a:ea typeface="+mj-ea"/>
                </a:rPr>
                <a:t>北京爱厨艺</a:t>
              </a:r>
              <a:endParaRPr lang="x-none" altLang="en-US" sz="4000" b="1">
                <a:latin typeface="+mj-ea"/>
                <a:ea typeface="+mj-ea"/>
              </a:endParaRPr>
            </a:p>
            <a:p>
              <a:pPr algn="ctr"/>
              <a:r>
                <a:rPr lang="x-none" altLang="en-US" sz="4000" b="1">
                  <a:latin typeface="+mj-ea"/>
                  <a:ea typeface="+mj-ea"/>
                </a:rPr>
                <a:t>亲子主题餐饮</a:t>
              </a:r>
              <a:endParaRPr lang="x-none" altLang="en-US" sz="4000" b="1"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健康美味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有报道显示，我国有20%的人外出就餐时考虑的首要因素是健康。</a:t>
            </a:r>
            <a:endParaRPr lang="x-none" altLang="en-US"/>
          </a:p>
          <a:p>
            <a:r>
              <a:rPr lang="x-none" altLang="en-US"/>
              <a:t>健康食物比任何其他噱头更吸引食客。</a:t>
            </a:r>
            <a:endParaRPr lang="x-none" altLang="en-US"/>
          </a:p>
          <a:p>
            <a:r>
              <a:rPr lang="x-none" altLang="en-US"/>
              <a:t>家长尤其重视子女的饮食健康，不希望他们挑食。</a:t>
            </a:r>
            <a:endParaRPr lang="x-none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1" name="Group 10"/>
          <p:cNvGrpSpPr/>
          <p:nvPr/>
        </p:nvGrpSpPr>
        <p:grpSpPr>
          <a:xfrm>
            <a:off x="1254760" y="696595"/>
            <a:ext cx="8931275" cy="5460365"/>
            <a:chOff x="1976" y="1097"/>
            <a:chExt cx="14065" cy="8599"/>
          </a:xfrm>
        </p:grpSpPr>
        <p:pic>
          <p:nvPicPr>
            <p:cNvPr id="6" name="Picture 5" descr="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076" y="1097"/>
              <a:ext cx="5856" cy="3899"/>
            </a:xfrm>
            <a:prstGeom prst="rect">
              <a:avLst/>
            </a:prstGeom>
          </p:spPr>
        </p:pic>
        <p:pic>
          <p:nvPicPr>
            <p:cNvPr id="8" name="Picture 7" descr="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59" y="1249"/>
              <a:ext cx="6052" cy="3979"/>
            </a:xfrm>
            <a:prstGeom prst="rect">
              <a:avLst/>
            </a:prstGeom>
          </p:spPr>
        </p:pic>
        <p:pic>
          <p:nvPicPr>
            <p:cNvPr id="9" name="Picture 8" descr="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76" y="5642"/>
              <a:ext cx="5913" cy="3936"/>
            </a:xfrm>
            <a:prstGeom prst="rect">
              <a:avLst/>
            </a:prstGeom>
          </p:spPr>
        </p:pic>
        <p:pic>
          <p:nvPicPr>
            <p:cNvPr id="10" name="Picture 9" descr="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27" y="5944"/>
              <a:ext cx="6614" cy="3752"/>
            </a:xfrm>
            <a:prstGeom prst="rect">
              <a:avLst/>
            </a:prstGeom>
          </p:spPr>
        </p:pic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" name="Group 9"/>
          <p:cNvGrpSpPr/>
          <p:nvPr/>
        </p:nvGrpSpPr>
        <p:grpSpPr>
          <a:xfrm>
            <a:off x="1167130" y="923925"/>
            <a:ext cx="10203815" cy="4544695"/>
            <a:chOff x="1838" y="1455"/>
            <a:chExt cx="16069" cy="7157"/>
          </a:xfrm>
        </p:grpSpPr>
        <p:pic>
          <p:nvPicPr>
            <p:cNvPr id="4" name="Picture 3" descr="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911" y="1735"/>
              <a:ext cx="4124" cy="2745"/>
            </a:xfrm>
            <a:prstGeom prst="rect">
              <a:avLst/>
            </a:prstGeom>
          </p:spPr>
        </p:pic>
        <p:pic>
          <p:nvPicPr>
            <p:cNvPr id="5" name="Picture 4" descr="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19" y="1455"/>
              <a:ext cx="4124" cy="2745"/>
            </a:xfrm>
            <a:prstGeom prst="rect">
              <a:avLst/>
            </a:prstGeom>
          </p:spPr>
        </p:pic>
        <p:pic>
          <p:nvPicPr>
            <p:cNvPr id="6" name="Picture 5" descr="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25" y="1481"/>
              <a:ext cx="4124" cy="2745"/>
            </a:xfrm>
            <a:prstGeom prst="rect">
              <a:avLst/>
            </a:prstGeom>
          </p:spPr>
        </p:pic>
        <p:pic>
          <p:nvPicPr>
            <p:cNvPr id="7" name="Picture 6" descr="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38" y="5793"/>
              <a:ext cx="4319" cy="2625"/>
            </a:xfrm>
            <a:prstGeom prst="rect">
              <a:avLst/>
            </a:prstGeom>
          </p:spPr>
        </p:pic>
        <p:pic>
          <p:nvPicPr>
            <p:cNvPr id="8" name="Picture 7" descr="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35" y="5756"/>
              <a:ext cx="4199" cy="2700"/>
            </a:xfrm>
            <a:prstGeom prst="rect">
              <a:avLst/>
            </a:prstGeom>
          </p:spPr>
        </p:pic>
        <p:pic>
          <p:nvPicPr>
            <p:cNvPr id="9" name="Picture 8" descr="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023" y="5702"/>
              <a:ext cx="3885" cy="2910"/>
            </a:xfrm>
            <a:prstGeom prst="rect">
              <a:avLst/>
            </a:prstGeom>
          </p:spPr>
        </p:pic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4" name="Group 13"/>
          <p:cNvGrpSpPr/>
          <p:nvPr/>
        </p:nvGrpSpPr>
        <p:grpSpPr>
          <a:xfrm>
            <a:off x="1388745" y="1196340"/>
            <a:ext cx="10026650" cy="4438650"/>
            <a:chOff x="2187" y="1884"/>
            <a:chExt cx="15790" cy="6990"/>
          </a:xfrm>
        </p:grpSpPr>
        <p:pic>
          <p:nvPicPr>
            <p:cNvPr id="5" name="Picture 4" descr="1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187" y="2102"/>
              <a:ext cx="4079" cy="2775"/>
            </a:xfrm>
            <a:prstGeom prst="rect">
              <a:avLst/>
            </a:prstGeom>
          </p:spPr>
        </p:pic>
        <p:pic>
          <p:nvPicPr>
            <p:cNvPr id="6" name="Picture 5" descr="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69" y="6204"/>
              <a:ext cx="4424" cy="2565"/>
            </a:xfrm>
            <a:prstGeom prst="rect">
              <a:avLst/>
            </a:prstGeom>
          </p:spPr>
        </p:pic>
        <p:pic>
          <p:nvPicPr>
            <p:cNvPr id="7" name="Picture 6" descr="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91" y="6354"/>
              <a:ext cx="4484" cy="2520"/>
            </a:xfrm>
            <a:prstGeom prst="rect">
              <a:avLst/>
            </a:prstGeom>
          </p:spPr>
        </p:pic>
        <p:pic>
          <p:nvPicPr>
            <p:cNvPr id="8" name="Picture 7" descr="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152" y="1884"/>
              <a:ext cx="4199" cy="2700"/>
            </a:xfrm>
            <a:prstGeom prst="rect">
              <a:avLst/>
            </a:prstGeom>
          </p:spPr>
        </p:pic>
        <p:pic>
          <p:nvPicPr>
            <p:cNvPr id="9" name="Picture 8" descr="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0" y="2013"/>
              <a:ext cx="4199" cy="2700"/>
            </a:xfrm>
            <a:prstGeom prst="rect">
              <a:avLst/>
            </a:prstGeom>
          </p:spPr>
        </p:pic>
        <p:pic>
          <p:nvPicPr>
            <p:cNvPr id="13" name="Picture 12" descr="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853" y="6090"/>
              <a:ext cx="4124" cy="2745"/>
            </a:xfrm>
            <a:prstGeom prst="rect">
              <a:avLst/>
            </a:prstGeom>
          </p:spPr>
        </p:pic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亲子共享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通过室内装修和特色的菜品主打儿童牌。</a:t>
            </a:r>
            <a:endParaRPr lang="x-none" altLang="en-US"/>
          </a:p>
          <a:p>
            <a:r>
              <a:rPr lang="x-none" altLang="en-US"/>
              <a:t>还有其他娱乐性亲子活动，如食物DIY、亲子两人三足、亲子拔河、亲子乒乓球等。</a:t>
            </a:r>
            <a:endParaRPr lang="x-none" altLang="en-US"/>
          </a:p>
          <a:p>
            <a:r>
              <a:rPr lang="x-none" altLang="en-US"/>
              <a:t>亲子活动均由专业人士组织和维护，如具有幼儿教育资格的教师。</a:t>
            </a:r>
            <a:endParaRPr lang="x-none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1" name="Group 10"/>
          <p:cNvGrpSpPr/>
          <p:nvPr/>
        </p:nvGrpSpPr>
        <p:grpSpPr>
          <a:xfrm>
            <a:off x="813435" y="655955"/>
            <a:ext cx="10547985" cy="4958715"/>
            <a:chOff x="1281" y="1033"/>
            <a:chExt cx="16611" cy="7809"/>
          </a:xfrm>
        </p:grpSpPr>
        <p:pic>
          <p:nvPicPr>
            <p:cNvPr id="6" name="Picture 5" descr="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918" y="1033"/>
              <a:ext cx="5824" cy="3877"/>
            </a:xfrm>
            <a:prstGeom prst="rect">
              <a:avLst/>
            </a:prstGeom>
          </p:spPr>
        </p:pic>
        <p:pic>
          <p:nvPicPr>
            <p:cNvPr id="7" name="Picture 6" descr="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68" y="1404"/>
              <a:ext cx="4893" cy="3257"/>
            </a:xfrm>
            <a:prstGeom prst="rect">
              <a:avLst/>
            </a:prstGeom>
          </p:spPr>
        </p:pic>
        <p:pic>
          <p:nvPicPr>
            <p:cNvPr id="8" name="Picture 7" descr="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1" y="5783"/>
              <a:ext cx="4547" cy="3027"/>
            </a:xfrm>
            <a:prstGeom prst="rect">
              <a:avLst/>
            </a:prstGeom>
          </p:spPr>
        </p:pic>
        <p:pic>
          <p:nvPicPr>
            <p:cNvPr id="9" name="Picture 8" descr="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110" y="5863"/>
              <a:ext cx="3782" cy="2702"/>
            </a:xfrm>
            <a:prstGeom prst="rect">
              <a:avLst/>
            </a:prstGeom>
          </p:spPr>
        </p:pic>
        <p:pic>
          <p:nvPicPr>
            <p:cNvPr id="10" name="Picture 9" descr="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83" y="5356"/>
              <a:ext cx="4655" cy="3487"/>
            </a:xfrm>
            <a:prstGeom prst="rect">
              <a:avLst/>
            </a:prstGeom>
          </p:spPr>
        </p:pic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" name="Group 9"/>
          <p:cNvGrpSpPr/>
          <p:nvPr/>
        </p:nvGrpSpPr>
        <p:grpSpPr>
          <a:xfrm>
            <a:off x="1228725" y="966470"/>
            <a:ext cx="9752330" cy="4777105"/>
            <a:chOff x="1935" y="1522"/>
            <a:chExt cx="15358" cy="7523"/>
          </a:xfrm>
        </p:grpSpPr>
        <p:pic>
          <p:nvPicPr>
            <p:cNvPr id="4" name="Picture 3" descr="1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935" y="2115"/>
              <a:ext cx="4184" cy="2715"/>
            </a:xfrm>
            <a:prstGeom prst="rect">
              <a:avLst/>
            </a:prstGeom>
          </p:spPr>
        </p:pic>
        <p:pic>
          <p:nvPicPr>
            <p:cNvPr id="5" name="Picture 4" descr="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83" y="2421"/>
              <a:ext cx="3990" cy="2850"/>
            </a:xfrm>
            <a:prstGeom prst="rect">
              <a:avLst/>
            </a:prstGeom>
          </p:spPr>
        </p:pic>
        <p:pic>
          <p:nvPicPr>
            <p:cNvPr id="6" name="Picture 5" descr="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29" y="6135"/>
              <a:ext cx="3900" cy="2910"/>
            </a:xfrm>
            <a:prstGeom prst="rect">
              <a:avLst/>
            </a:prstGeom>
          </p:spPr>
        </p:pic>
        <p:pic>
          <p:nvPicPr>
            <p:cNvPr id="7" name="Picture 6" descr="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005" y="6270"/>
              <a:ext cx="4289" cy="2640"/>
            </a:xfrm>
            <a:prstGeom prst="rect">
              <a:avLst/>
            </a:prstGeom>
          </p:spPr>
        </p:pic>
        <p:pic>
          <p:nvPicPr>
            <p:cNvPr id="8" name="Picture 7" descr="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390" y="1522"/>
              <a:ext cx="2910" cy="3885"/>
            </a:xfrm>
            <a:prstGeom prst="rect">
              <a:avLst/>
            </a:prstGeom>
          </p:spPr>
        </p:pic>
        <p:pic>
          <p:nvPicPr>
            <p:cNvPr id="9" name="Picture 8" descr="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86" y="6035"/>
              <a:ext cx="3885" cy="2910"/>
            </a:xfrm>
            <a:prstGeom prst="rect">
              <a:avLst/>
            </a:prstGeom>
          </p:spPr>
        </p:pic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1" name="Group 10"/>
          <p:cNvGrpSpPr/>
          <p:nvPr/>
        </p:nvGrpSpPr>
        <p:grpSpPr>
          <a:xfrm>
            <a:off x="1624965" y="1260475"/>
            <a:ext cx="9402445" cy="4370070"/>
            <a:chOff x="2559" y="1985"/>
            <a:chExt cx="14807" cy="6882"/>
          </a:xfrm>
        </p:grpSpPr>
        <p:pic>
          <p:nvPicPr>
            <p:cNvPr id="5" name="Picture 4" descr="1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559" y="1985"/>
              <a:ext cx="4049" cy="2805"/>
            </a:xfrm>
            <a:prstGeom prst="rect">
              <a:avLst/>
            </a:prstGeom>
          </p:spPr>
        </p:pic>
        <p:pic>
          <p:nvPicPr>
            <p:cNvPr id="6" name="Picture 5" descr="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89" y="2086"/>
              <a:ext cx="3885" cy="2910"/>
            </a:xfrm>
            <a:prstGeom prst="rect">
              <a:avLst/>
            </a:prstGeom>
          </p:spPr>
        </p:pic>
        <p:pic>
          <p:nvPicPr>
            <p:cNvPr id="7" name="Picture 6" descr="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16" y="5957"/>
              <a:ext cx="3885" cy="2910"/>
            </a:xfrm>
            <a:prstGeom prst="rect">
              <a:avLst/>
            </a:prstGeom>
          </p:spPr>
        </p:pic>
        <p:pic>
          <p:nvPicPr>
            <p:cNvPr id="8" name="Picture 7" descr="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242" y="6065"/>
              <a:ext cx="4124" cy="2745"/>
            </a:xfrm>
            <a:prstGeom prst="rect">
              <a:avLst/>
            </a:prstGeom>
          </p:spPr>
        </p:pic>
        <p:pic>
          <p:nvPicPr>
            <p:cNvPr id="9" name="Picture 8" descr="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224" y="2136"/>
              <a:ext cx="4109" cy="2760"/>
            </a:xfrm>
            <a:prstGeom prst="rect">
              <a:avLst/>
            </a:prstGeom>
          </p:spPr>
        </p:pic>
        <p:pic>
          <p:nvPicPr>
            <p:cNvPr id="10" name="Picture 9" descr="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19" y="5906"/>
              <a:ext cx="3885" cy="2910"/>
            </a:xfrm>
            <a:prstGeom prst="rect">
              <a:avLst/>
            </a:prstGeom>
          </p:spPr>
        </p:pic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ragon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</Words>
  <Application>Kingsoft Office WPP</Application>
  <PresentationFormat>Widescreen</PresentationFormat>
  <Paragraphs>29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Default Design</vt:lpstr>
      <vt:lpstr>PowerPoint 演示文稿</vt:lpstr>
      <vt:lpstr>健康美味</vt:lpstr>
      <vt:lpstr>PowerPoint 演示文稿</vt:lpstr>
      <vt:lpstr>PowerPoint 演示文稿</vt:lpstr>
      <vt:lpstr>PowerPoint 演示文稿</vt:lpstr>
      <vt:lpstr>亲子共享</vt:lpstr>
      <vt:lpstr>PowerPoint 演示文稿</vt:lpstr>
      <vt:lpstr>PowerPoint 演示文稿</vt:lpstr>
      <vt:lpstr>PowerPoint 演示文稿</vt:lpstr>
      <vt:lpstr>潜力巨大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cgsdfc</dc:creator>
  <cp:lastModifiedBy>cgsdfc</cp:lastModifiedBy>
  <cp:revision>35</cp:revision>
  <dcterms:created xsi:type="dcterms:W3CDTF">2018-03-14T11:34:44Z</dcterms:created>
  <dcterms:modified xsi:type="dcterms:W3CDTF">2018-03-14T11:34:44Z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