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6600"/>
    <a:srgbClr val="99FF66"/>
    <a:srgbClr val="990099"/>
    <a:srgbClr val="FFCC66"/>
    <a:srgbClr val="FF9900"/>
    <a:srgbClr val="FFFFFF"/>
    <a:srgbClr val="FFCC00"/>
    <a:srgbClr val="00206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4660"/>
  </p:normalViewPr>
  <p:slideViewPr>
    <p:cSldViewPr>
      <p:cViewPr>
        <p:scale>
          <a:sx n="66" d="100"/>
          <a:sy n="66" d="100"/>
        </p:scale>
        <p:origin x="-171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792942"/>
            <a:ext cx="9186863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6953875" y="323364"/>
            <a:ext cx="20826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gray">
          <a:xfrm>
            <a:off x="1110289" y="2185541"/>
            <a:ext cx="974004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endParaRPr lang="en-US" altLang="zh-CN" sz="16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72130" y="1850390"/>
            <a:ext cx="4859655" cy="3779520"/>
            <a:chOff x="4838" y="2914"/>
            <a:chExt cx="7653" cy="5952"/>
          </a:xfrm>
        </p:grpSpPr>
        <p:sp>
          <p:nvSpPr>
            <p:cNvPr id="5" name="Freeform 3"/>
            <p:cNvSpPr/>
            <p:nvPr/>
          </p:nvSpPr>
          <p:spPr bwMode="auto">
            <a:xfrm flipV="1">
              <a:off x="9939" y="6890"/>
              <a:ext cx="2553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"/>
                </a:cxn>
                <a:cxn ang="0">
                  <a:pos x="48" y="247"/>
                </a:cxn>
                <a:cxn ang="0">
                  <a:pos x="48" y="247"/>
                </a:cxn>
                <a:cxn ang="0">
                  <a:pos x="77" y="237"/>
                </a:cxn>
                <a:cxn ang="0">
                  <a:pos x="125" y="284"/>
                </a:cxn>
                <a:cxn ang="0">
                  <a:pos x="77" y="332"/>
                </a:cxn>
                <a:cxn ang="0">
                  <a:pos x="48" y="322"/>
                </a:cxn>
                <a:cxn ang="0">
                  <a:pos x="48" y="322"/>
                </a:cxn>
                <a:cxn ang="0">
                  <a:pos x="0" y="354"/>
                </a:cxn>
                <a:cxn ang="0">
                  <a:pos x="0" y="564"/>
                </a:cxn>
                <a:cxn ang="0">
                  <a:pos x="212" y="564"/>
                </a:cxn>
                <a:cxn ang="0">
                  <a:pos x="245" y="516"/>
                </a:cxn>
                <a:cxn ang="0">
                  <a:pos x="245" y="516"/>
                </a:cxn>
                <a:cxn ang="0">
                  <a:pos x="235" y="487"/>
                </a:cxn>
                <a:cxn ang="0">
                  <a:pos x="283" y="439"/>
                </a:cxn>
                <a:cxn ang="0">
                  <a:pos x="330" y="487"/>
                </a:cxn>
                <a:cxn ang="0">
                  <a:pos x="320" y="516"/>
                </a:cxn>
                <a:cxn ang="0">
                  <a:pos x="320" y="516"/>
                </a:cxn>
                <a:cxn ang="0">
                  <a:pos x="353" y="564"/>
                </a:cxn>
                <a:cxn ang="0">
                  <a:pos x="564" y="564"/>
                </a:cxn>
                <a:cxn ang="0">
                  <a:pos x="564" y="0"/>
                </a:cxn>
                <a:cxn ang="0">
                  <a:pos x="0" y="0"/>
                </a:cxn>
              </a:cxnLst>
              <a:rect l="0" t="0" r="r" b="b"/>
              <a:pathLst>
                <a:path w="564" h="564">
                  <a:moveTo>
                    <a:pt x="0" y="0"/>
                  </a:moveTo>
                  <a:cubicBezTo>
                    <a:pt x="0" y="214"/>
                    <a:pt x="0" y="214"/>
                    <a:pt x="0" y="214"/>
                  </a:cubicBezTo>
                  <a:cubicBezTo>
                    <a:pt x="0" y="230"/>
                    <a:pt x="26" y="265"/>
                    <a:pt x="48" y="247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56" y="241"/>
                    <a:pt x="66" y="237"/>
                    <a:pt x="77" y="237"/>
                  </a:cubicBezTo>
                  <a:cubicBezTo>
                    <a:pt x="103" y="237"/>
                    <a:pt x="125" y="258"/>
                    <a:pt x="125" y="284"/>
                  </a:cubicBezTo>
                  <a:cubicBezTo>
                    <a:pt x="125" y="310"/>
                    <a:pt x="103" y="332"/>
                    <a:pt x="77" y="332"/>
                  </a:cubicBezTo>
                  <a:cubicBezTo>
                    <a:pt x="66" y="332"/>
                    <a:pt x="56" y="328"/>
                    <a:pt x="48" y="322"/>
                  </a:cubicBezTo>
                  <a:cubicBezTo>
                    <a:pt x="48" y="322"/>
                    <a:pt x="48" y="322"/>
                    <a:pt x="48" y="322"/>
                  </a:cubicBezTo>
                  <a:cubicBezTo>
                    <a:pt x="26" y="303"/>
                    <a:pt x="0" y="339"/>
                    <a:pt x="0" y="35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12" y="564"/>
                    <a:pt x="212" y="564"/>
                    <a:pt x="212" y="564"/>
                  </a:cubicBezTo>
                  <a:cubicBezTo>
                    <a:pt x="228" y="564"/>
                    <a:pt x="263" y="538"/>
                    <a:pt x="245" y="516"/>
                  </a:cubicBezTo>
                  <a:cubicBezTo>
                    <a:pt x="245" y="516"/>
                    <a:pt x="245" y="516"/>
                    <a:pt x="245" y="516"/>
                  </a:cubicBezTo>
                  <a:cubicBezTo>
                    <a:pt x="239" y="508"/>
                    <a:pt x="235" y="498"/>
                    <a:pt x="235" y="487"/>
                  </a:cubicBezTo>
                  <a:cubicBezTo>
                    <a:pt x="235" y="461"/>
                    <a:pt x="256" y="439"/>
                    <a:pt x="283" y="439"/>
                  </a:cubicBezTo>
                  <a:cubicBezTo>
                    <a:pt x="309" y="439"/>
                    <a:pt x="330" y="461"/>
                    <a:pt x="330" y="487"/>
                  </a:cubicBezTo>
                  <a:cubicBezTo>
                    <a:pt x="330" y="498"/>
                    <a:pt x="326" y="508"/>
                    <a:pt x="320" y="516"/>
                  </a:cubicBezTo>
                  <a:cubicBezTo>
                    <a:pt x="320" y="516"/>
                    <a:pt x="320" y="516"/>
                    <a:pt x="320" y="516"/>
                  </a:cubicBezTo>
                  <a:cubicBezTo>
                    <a:pt x="302" y="538"/>
                    <a:pt x="337" y="564"/>
                    <a:pt x="353" y="564"/>
                  </a:cubicBezTo>
                  <a:cubicBezTo>
                    <a:pt x="564" y="564"/>
                    <a:pt x="564" y="564"/>
                    <a:pt x="564" y="564"/>
                  </a:cubicBezTo>
                  <a:cubicBezTo>
                    <a:pt x="564" y="0"/>
                    <a:pt x="564" y="0"/>
                    <a:pt x="5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EFF01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 flipV="1">
              <a:off x="9939" y="4481"/>
              <a:ext cx="2553" cy="2848"/>
            </a:xfrm>
            <a:custGeom>
              <a:avLst/>
              <a:gdLst/>
              <a:ahLst/>
              <a:cxnLst>
                <a:cxn ang="0">
                  <a:pos x="353" y="125"/>
                </a:cxn>
                <a:cxn ang="0">
                  <a:pos x="320" y="77"/>
                </a:cxn>
                <a:cxn ang="0">
                  <a:pos x="320" y="77"/>
                </a:cxn>
                <a:cxn ang="0">
                  <a:pos x="330" y="48"/>
                </a:cxn>
                <a:cxn ang="0">
                  <a:pos x="283" y="0"/>
                </a:cxn>
                <a:cxn ang="0">
                  <a:pos x="235" y="48"/>
                </a:cxn>
                <a:cxn ang="0">
                  <a:pos x="245" y="77"/>
                </a:cxn>
                <a:cxn ang="0">
                  <a:pos x="245" y="77"/>
                </a:cxn>
                <a:cxn ang="0">
                  <a:pos x="212" y="125"/>
                </a:cxn>
                <a:cxn ang="0">
                  <a:pos x="0" y="125"/>
                </a:cxn>
                <a:cxn ang="0">
                  <a:pos x="0" y="339"/>
                </a:cxn>
                <a:cxn ang="0">
                  <a:pos x="48" y="372"/>
                </a:cxn>
                <a:cxn ang="0">
                  <a:pos x="48" y="372"/>
                </a:cxn>
                <a:cxn ang="0">
                  <a:pos x="77" y="362"/>
                </a:cxn>
                <a:cxn ang="0">
                  <a:pos x="125" y="409"/>
                </a:cxn>
                <a:cxn ang="0">
                  <a:pos x="77" y="457"/>
                </a:cxn>
                <a:cxn ang="0">
                  <a:pos x="48" y="447"/>
                </a:cxn>
                <a:cxn ang="0">
                  <a:pos x="48" y="447"/>
                </a:cxn>
                <a:cxn ang="0">
                  <a:pos x="0" y="479"/>
                </a:cxn>
                <a:cxn ang="0">
                  <a:pos x="0" y="689"/>
                </a:cxn>
                <a:cxn ang="0">
                  <a:pos x="212" y="689"/>
                </a:cxn>
                <a:cxn ang="0">
                  <a:pos x="245" y="736"/>
                </a:cxn>
                <a:cxn ang="0">
                  <a:pos x="245" y="736"/>
                </a:cxn>
                <a:cxn ang="0">
                  <a:pos x="235" y="765"/>
                </a:cxn>
                <a:cxn ang="0">
                  <a:pos x="283" y="813"/>
                </a:cxn>
                <a:cxn ang="0">
                  <a:pos x="330" y="765"/>
                </a:cxn>
                <a:cxn ang="0">
                  <a:pos x="320" y="736"/>
                </a:cxn>
                <a:cxn ang="0">
                  <a:pos x="320" y="736"/>
                </a:cxn>
                <a:cxn ang="0">
                  <a:pos x="353" y="689"/>
                </a:cxn>
                <a:cxn ang="0">
                  <a:pos x="564" y="689"/>
                </a:cxn>
                <a:cxn ang="0">
                  <a:pos x="564" y="125"/>
                </a:cxn>
                <a:cxn ang="0">
                  <a:pos x="353" y="125"/>
                </a:cxn>
              </a:cxnLst>
              <a:rect l="0" t="0" r="r" b="b"/>
              <a:pathLst>
                <a:path w="564" h="813">
                  <a:moveTo>
                    <a:pt x="353" y="125"/>
                  </a:moveTo>
                  <a:cubicBezTo>
                    <a:pt x="337" y="125"/>
                    <a:pt x="302" y="99"/>
                    <a:pt x="320" y="77"/>
                  </a:cubicBezTo>
                  <a:cubicBezTo>
                    <a:pt x="320" y="77"/>
                    <a:pt x="320" y="77"/>
                    <a:pt x="320" y="77"/>
                  </a:cubicBezTo>
                  <a:cubicBezTo>
                    <a:pt x="326" y="69"/>
                    <a:pt x="330" y="59"/>
                    <a:pt x="330" y="48"/>
                  </a:cubicBezTo>
                  <a:cubicBezTo>
                    <a:pt x="330" y="22"/>
                    <a:pt x="309" y="0"/>
                    <a:pt x="283" y="0"/>
                  </a:cubicBezTo>
                  <a:cubicBezTo>
                    <a:pt x="256" y="0"/>
                    <a:pt x="235" y="22"/>
                    <a:pt x="235" y="48"/>
                  </a:cubicBezTo>
                  <a:cubicBezTo>
                    <a:pt x="235" y="59"/>
                    <a:pt x="239" y="69"/>
                    <a:pt x="245" y="77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63" y="99"/>
                    <a:pt x="228" y="125"/>
                    <a:pt x="21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355"/>
                    <a:pt x="26" y="390"/>
                    <a:pt x="48" y="372"/>
                  </a:cubicBezTo>
                  <a:cubicBezTo>
                    <a:pt x="48" y="372"/>
                    <a:pt x="48" y="372"/>
                    <a:pt x="48" y="372"/>
                  </a:cubicBezTo>
                  <a:cubicBezTo>
                    <a:pt x="56" y="366"/>
                    <a:pt x="66" y="362"/>
                    <a:pt x="77" y="362"/>
                  </a:cubicBezTo>
                  <a:cubicBezTo>
                    <a:pt x="103" y="362"/>
                    <a:pt x="125" y="383"/>
                    <a:pt x="125" y="409"/>
                  </a:cubicBezTo>
                  <a:cubicBezTo>
                    <a:pt x="125" y="435"/>
                    <a:pt x="103" y="457"/>
                    <a:pt x="77" y="457"/>
                  </a:cubicBezTo>
                  <a:cubicBezTo>
                    <a:pt x="66" y="457"/>
                    <a:pt x="56" y="453"/>
                    <a:pt x="48" y="447"/>
                  </a:cubicBezTo>
                  <a:cubicBezTo>
                    <a:pt x="48" y="447"/>
                    <a:pt x="48" y="447"/>
                    <a:pt x="48" y="447"/>
                  </a:cubicBezTo>
                  <a:cubicBezTo>
                    <a:pt x="26" y="428"/>
                    <a:pt x="0" y="464"/>
                    <a:pt x="0" y="479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212" y="689"/>
                    <a:pt x="212" y="689"/>
                    <a:pt x="212" y="689"/>
                  </a:cubicBezTo>
                  <a:cubicBezTo>
                    <a:pt x="228" y="689"/>
                    <a:pt x="263" y="714"/>
                    <a:pt x="245" y="736"/>
                  </a:cubicBezTo>
                  <a:cubicBezTo>
                    <a:pt x="245" y="736"/>
                    <a:pt x="245" y="736"/>
                    <a:pt x="245" y="736"/>
                  </a:cubicBezTo>
                  <a:cubicBezTo>
                    <a:pt x="239" y="744"/>
                    <a:pt x="235" y="754"/>
                    <a:pt x="235" y="765"/>
                  </a:cubicBezTo>
                  <a:cubicBezTo>
                    <a:pt x="235" y="792"/>
                    <a:pt x="256" y="813"/>
                    <a:pt x="283" y="813"/>
                  </a:cubicBezTo>
                  <a:cubicBezTo>
                    <a:pt x="309" y="813"/>
                    <a:pt x="330" y="792"/>
                    <a:pt x="330" y="765"/>
                  </a:cubicBezTo>
                  <a:cubicBezTo>
                    <a:pt x="330" y="754"/>
                    <a:pt x="326" y="744"/>
                    <a:pt x="320" y="736"/>
                  </a:cubicBezTo>
                  <a:cubicBezTo>
                    <a:pt x="320" y="736"/>
                    <a:pt x="320" y="736"/>
                    <a:pt x="320" y="736"/>
                  </a:cubicBezTo>
                  <a:cubicBezTo>
                    <a:pt x="302" y="714"/>
                    <a:pt x="337" y="689"/>
                    <a:pt x="353" y="689"/>
                  </a:cubicBezTo>
                  <a:cubicBezTo>
                    <a:pt x="564" y="689"/>
                    <a:pt x="564" y="689"/>
                    <a:pt x="564" y="689"/>
                  </a:cubicBezTo>
                  <a:cubicBezTo>
                    <a:pt x="564" y="125"/>
                    <a:pt x="564" y="125"/>
                    <a:pt x="564" y="125"/>
                  </a:cubicBezTo>
                  <a:lnTo>
                    <a:pt x="353" y="125"/>
                  </a:lnTo>
                  <a:close/>
                </a:path>
              </a:pathLst>
            </a:cu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2"/>
            <p:cNvSpPr/>
            <p:nvPr/>
          </p:nvSpPr>
          <p:spPr bwMode="auto">
            <a:xfrm flipV="1">
              <a:off x="4838" y="6890"/>
              <a:ext cx="2550" cy="1977"/>
            </a:xfrm>
            <a:custGeom>
              <a:avLst/>
              <a:gdLst/>
              <a:ahLst/>
              <a:cxnLst>
                <a:cxn ang="0">
                  <a:pos x="245" y="516"/>
                </a:cxn>
                <a:cxn ang="0">
                  <a:pos x="245" y="516"/>
                </a:cxn>
                <a:cxn ang="0">
                  <a:pos x="235" y="487"/>
                </a:cxn>
                <a:cxn ang="0">
                  <a:pos x="283" y="439"/>
                </a:cxn>
                <a:cxn ang="0">
                  <a:pos x="330" y="487"/>
                </a:cxn>
                <a:cxn ang="0">
                  <a:pos x="320" y="516"/>
                </a:cxn>
                <a:cxn ang="0">
                  <a:pos x="320" y="516"/>
                </a:cxn>
                <a:cxn ang="0">
                  <a:pos x="353" y="564"/>
                </a:cxn>
                <a:cxn ang="0">
                  <a:pos x="564" y="564"/>
                </a:cxn>
                <a:cxn ang="0">
                  <a:pos x="564" y="354"/>
                </a:cxn>
                <a:cxn ang="0">
                  <a:pos x="517" y="322"/>
                </a:cxn>
                <a:cxn ang="0">
                  <a:pos x="517" y="322"/>
                </a:cxn>
                <a:cxn ang="0">
                  <a:pos x="488" y="332"/>
                </a:cxn>
                <a:cxn ang="0">
                  <a:pos x="440" y="284"/>
                </a:cxn>
                <a:cxn ang="0">
                  <a:pos x="488" y="237"/>
                </a:cxn>
                <a:cxn ang="0">
                  <a:pos x="517" y="247"/>
                </a:cxn>
                <a:cxn ang="0">
                  <a:pos x="517" y="247"/>
                </a:cxn>
                <a:cxn ang="0">
                  <a:pos x="564" y="214"/>
                </a:cxn>
                <a:cxn ang="0">
                  <a:pos x="564" y="0"/>
                </a:cxn>
                <a:cxn ang="0">
                  <a:pos x="564" y="0"/>
                </a:cxn>
                <a:cxn ang="0">
                  <a:pos x="0" y="0"/>
                </a:cxn>
                <a:cxn ang="0">
                  <a:pos x="0" y="564"/>
                </a:cxn>
                <a:cxn ang="0">
                  <a:pos x="213" y="564"/>
                </a:cxn>
                <a:cxn ang="0">
                  <a:pos x="245" y="516"/>
                </a:cxn>
              </a:cxnLst>
              <a:rect l="0" t="0" r="r" b="b"/>
              <a:pathLst>
                <a:path w="564" h="564">
                  <a:moveTo>
                    <a:pt x="245" y="516"/>
                  </a:moveTo>
                  <a:cubicBezTo>
                    <a:pt x="245" y="516"/>
                    <a:pt x="245" y="516"/>
                    <a:pt x="245" y="516"/>
                  </a:cubicBezTo>
                  <a:cubicBezTo>
                    <a:pt x="239" y="508"/>
                    <a:pt x="235" y="498"/>
                    <a:pt x="235" y="487"/>
                  </a:cubicBezTo>
                  <a:cubicBezTo>
                    <a:pt x="235" y="461"/>
                    <a:pt x="257" y="439"/>
                    <a:pt x="283" y="439"/>
                  </a:cubicBezTo>
                  <a:cubicBezTo>
                    <a:pt x="309" y="439"/>
                    <a:pt x="330" y="461"/>
                    <a:pt x="330" y="487"/>
                  </a:cubicBezTo>
                  <a:cubicBezTo>
                    <a:pt x="330" y="498"/>
                    <a:pt x="327" y="508"/>
                    <a:pt x="320" y="516"/>
                  </a:cubicBezTo>
                  <a:cubicBezTo>
                    <a:pt x="320" y="516"/>
                    <a:pt x="320" y="516"/>
                    <a:pt x="320" y="516"/>
                  </a:cubicBezTo>
                  <a:cubicBezTo>
                    <a:pt x="302" y="538"/>
                    <a:pt x="337" y="564"/>
                    <a:pt x="353" y="564"/>
                  </a:cubicBezTo>
                  <a:cubicBezTo>
                    <a:pt x="564" y="564"/>
                    <a:pt x="564" y="564"/>
                    <a:pt x="564" y="564"/>
                  </a:cubicBezTo>
                  <a:cubicBezTo>
                    <a:pt x="564" y="354"/>
                    <a:pt x="564" y="354"/>
                    <a:pt x="564" y="354"/>
                  </a:cubicBezTo>
                  <a:cubicBezTo>
                    <a:pt x="564" y="339"/>
                    <a:pt x="539" y="303"/>
                    <a:pt x="517" y="322"/>
                  </a:cubicBezTo>
                  <a:cubicBezTo>
                    <a:pt x="517" y="322"/>
                    <a:pt x="517" y="322"/>
                    <a:pt x="517" y="322"/>
                  </a:cubicBezTo>
                  <a:cubicBezTo>
                    <a:pt x="509" y="328"/>
                    <a:pt x="499" y="332"/>
                    <a:pt x="488" y="332"/>
                  </a:cubicBezTo>
                  <a:cubicBezTo>
                    <a:pt x="461" y="332"/>
                    <a:pt x="440" y="310"/>
                    <a:pt x="440" y="284"/>
                  </a:cubicBezTo>
                  <a:cubicBezTo>
                    <a:pt x="440" y="258"/>
                    <a:pt x="461" y="237"/>
                    <a:pt x="488" y="237"/>
                  </a:cubicBezTo>
                  <a:cubicBezTo>
                    <a:pt x="499" y="237"/>
                    <a:pt x="509" y="241"/>
                    <a:pt x="517" y="247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39" y="265"/>
                    <a:pt x="564" y="230"/>
                    <a:pt x="564" y="214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13" y="564"/>
                    <a:pt x="213" y="564"/>
                    <a:pt x="213" y="564"/>
                  </a:cubicBezTo>
                  <a:cubicBezTo>
                    <a:pt x="229" y="564"/>
                    <a:pt x="264" y="538"/>
                    <a:pt x="245" y="516"/>
                  </a:cubicBezTo>
                  <a:close/>
                </a:path>
              </a:pathLst>
            </a:custGeom>
            <a:solidFill>
              <a:srgbClr val="6EFF01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 flipV="1">
              <a:off x="4838" y="4481"/>
              <a:ext cx="2550" cy="2848"/>
            </a:xfrm>
            <a:custGeom>
              <a:avLst/>
              <a:gdLst/>
              <a:ahLst/>
              <a:cxnLst>
                <a:cxn ang="0">
                  <a:pos x="488" y="362"/>
                </a:cxn>
                <a:cxn ang="0">
                  <a:pos x="517" y="372"/>
                </a:cxn>
                <a:cxn ang="0">
                  <a:pos x="517" y="372"/>
                </a:cxn>
                <a:cxn ang="0">
                  <a:pos x="564" y="339"/>
                </a:cxn>
                <a:cxn ang="0">
                  <a:pos x="564" y="125"/>
                </a:cxn>
                <a:cxn ang="0">
                  <a:pos x="353" y="125"/>
                </a:cxn>
                <a:cxn ang="0">
                  <a:pos x="320" y="77"/>
                </a:cxn>
                <a:cxn ang="0">
                  <a:pos x="320" y="77"/>
                </a:cxn>
                <a:cxn ang="0">
                  <a:pos x="330" y="48"/>
                </a:cxn>
                <a:cxn ang="0">
                  <a:pos x="283" y="0"/>
                </a:cxn>
                <a:cxn ang="0">
                  <a:pos x="235" y="48"/>
                </a:cxn>
                <a:cxn ang="0">
                  <a:pos x="245" y="77"/>
                </a:cxn>
                <a:cxn ang="0">
                  <a:pos x="245" y="77"/>
                </a:cxn>
                <a:cxn ang="0">
                  <a:pos x="213" y="125"/>
                </a:cxn>
                <a:cxn ang="0">
                  <a:pos x="0" y="125"/>
                </a:cxn>
                <a:cxn ang="0">
                  <a:pos x="0" y="689"/>
                </a:cxn>
                <a:cxn ang="0">
                  <a:pos x="213" y="689"/>
                </a:cxn>
                <a:cxn ang="0">
                  <a:pos x="245" y="736"/>
                </a:cxn>
                <a:cxn ang="0">
                  <a:pos x="245" y="736"/>
                </a:cxn>
                <a:cxn ang="0">
                  <a:pos x="235" y="765"/>
                </a:cxn>
                <a:cxn ang="0">
                  <a:pos x="283" y="813"/>
                </a:cxn>
                <a:cxn ang="0">
                  <a:pos x="330" y="765"/>
                </a:cxn>
                <a:cxn ang="0">
                  <a:pos x="320" y="736"/>
                </a:cxn>
                <a:cxn ang="0">
                  <a:pos x="320" y="736"/>
                </a:cxn>
                <a:cxn ang="0">
                  <a:pos x="353" y="689"/>
                </a:cxn>
                <a:cxn ang="0">
                  <a:pos x="564" y="689"/>
                </a:cxn>
                <a:cxn ang="0">
                  <a:pos x="564" y="479"/>
                </a:cxn>
                <a:cxn ang="0">
                  <a:pos x="517" y="447"/>
                </a:cxn>
                <a:cxn ang="0">
                  <a:pos x="517" y="447"/>
                </a:cxn>
                <a:cxn ang="0">
                  <a:pos x="488" y="457"/>
                </a:cxn>
                <a:cxn ang="0">
                  <a:pos x="440" y="409"/>
                </a:cxn>
                <a:cxn ang="0">
                  <a:pos x="488" y="362"/>
                </a:cxn>
              </a:cxnLst>
              <a:rect l="0" t="0" r="r" b="b"/>
              <a:pathLst>
                <a:path w="564" h="813">
                  <a:moveTo>
                    <a:pt x="488" y="362"/>
                  </a:moveTo>
                  <a:cubicBezTo>
                    <a:pt x="499" y="362"/>
                    <a:pt x="509" y="366"/>
                    <a:pt x="517" y="372"/>
                  </a:cubicBezTo>
                  <a:cubicBezTo>
                    <a:pt x="517" y="372"/>
                    <a:pt x="517" y="372"/>
                    <a:pt x="517" y="372"/>
                  </a:cubicBezTo>
                  <a:cubicBezTo>
                    <a:pt x="539" y="390"/>
                    <a:pt x="564" y="355"/>
                    <a:pt x="564" y="339"/>
                  </a:cubicBezTo>
                  <a:cubicBezTo>
                    <a:pt x="564" y="125"/>
                    <a:pt x="564" y="125"/>
                    <a:pt x="564" y="125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37" y="125"/>
                    <a:pt x="302" y="99"/>
                    <a:pt x="320" y="77"/>
                  </a:cubicBezTo>
                  <a:cubicBezTo>
                    <a:pt x="320" y="77"/>
                    <a:pt x="320" y="77"/>
                    <a:pt x="320" y="77"/>
                  </a:cubicBezTo>
                  <a:cubicBezTo>
                    <a:pt x="327" y="69"/>
                    <a:pt x="330" y="59"/>
                    <a:pt x="330" y="48"/>
                  </a:cubicBezTo>
                  <a:cubicBezTo>
                    <a:pt x="330" y="22"/>
                    <a:pt x="309" y="0"/>
                    <a:pt x="283" y="0"/>
                  </a:cubicBezTo>
                  <a:cubicBezTo>
                    <a:pt x="257" y="0"/>
                    <a:pt x="235" y="22"/>
                    <a:pt x="235" y="48"/>
                  </a:cubicBezTo>
                  <a:cubicBezTo>
                    <a:pt x="235" y="59"/>
                    <a:pt x="239" y="69"/>
                    <a:pt x="245" y="77"/>
                  </a:cubicBezTo>
                  <a:cubicBezTo>
                    <a:pt x="245" y="77"/>
                    <a:pt x="245" y="77"/>
                    <a:pt x="245" y="77"/>
                  </a:cubicBezTo>
                  <a:cubicBezTo>
                    <a:pt x="264" y="99"/>
                    <a:pt x="229" y="125"/>
                    <a:pt x="213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29" y="689"/>
                    <a:pt x="264" y="714"/>
                    <a:pt x="245" y="736"/>
                  </a:cubicBezTo>
                  <a:cubicBezTo>
                    <a:pt x="245" y="736"/>
                    <a:pt x="245" y="736"/>
                    <a:pt x="245" y="736"/>
                  </a:cubicBezTo>
                  <a:cubicBezTo>
                    <a:pt x="239" y="744"/>
                    <a:pt x="235" y="754"/>
                    <a:pt x="235" y="765"/>
                  </a:cubicBezTo>
                  <a:cubicBezTo>
                    <a:pt x="235" y="792"/>
                    <a:pt x="257" y="813"/>
                    <a:pt x="283" y="813"/>
                  </a:cubicBezTo>
                  <a:cubicBezTo>
                    <a:pt x="309" y="813"/>
                    <a:pt x="330" y="792"/>
                    <a:pt x="330" y="765"/>
                  </a:cubicBezTo>
                  <a:cubicBezTo>
                    <a:pt x="330" y="754"/>
                    <a:pt x="327" y="744"/>
                    <a:pt x="320" y="736"/>
                  </a:cubicBezTo>
                  <a:cubicBezTo>
                    <a:pt x="320" y="736"/>
                    <a:pt x="320" y="736"/>
                    <a:pt x="320" y="736"/>
                  </a:cubicBezTo>
                  <a:cubicBezTo>
                    <a:pt x="302" y="714"/>
                    <a:pt x="337" y="689"/>
                    <a:pt x="353" y="689"/>
                  </a:cubicBezTo>
                  <a:cubicBezTo>
                    <a:pt x="564" y="689"/>
                    <a:pt x="564" y="689"/>
                    <a:pt x="564" y="689"/>
                  </a:cubicBezTo>
                  <a:cubicBezTo>
                    <a:pt x="564" y="479"/>
                    <a:pt x="564" y="479"/>
                    <a:pt x="564" y="479"/>
                  </a:cubicBezTo>
                  <a:cubicBezTo>
                    <a:pt x="564" y="464"/>
                    <a:pt x="539" y="428"/>
                    <a:pt x="517" y="447"/>
                  </a:cubicBezTo>
                  <a:cubicBezTo>
                    <a:pt x="517" y="447"/>
                    <a:pt x="517" y="447"/>
                    <a:pt x="517" y="447"/>
                  </a:cubicBezTo>
                  <a:cubicBezTo>
                    <a:pt x="509" y="453"/>
                    <a:pt x="499" y="457"/>
                    <a:pt x="488" y="457"/>
                  </a:cubicBezTo>
                  <a:cubicBezTo>
                    <a:pt x="461" y="457"/>
                    <a:pt x="440" y="435"/>
                    <a:pt x="440" y="409"/>
                  </a:cubicBezTo>
                  <a:cubicBezTo>
                    <a:pt x="440" y="383"/>
                    <a:pt x="461" y="362"/>
                    <a:pt x="488" y="362"/>
                  </a:cubicBezTo>
                  <a:close/>
                </a:path>
              </a:pathLst>
            </a:custGeom>
            <a:solidFill>
              <a:srgbClr val="2DD7FF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V="1">
              <a:off x="6829" y="6890"/>
              <a:ext cx="3678" cy="1977"/>
            </a:xfrm>
            <a:custGeom>
              <a:avLst/>
              <a:gdLst/>
              <a:ahLst/>
              <a:cxnLst>
                <a:cxn ang="0">
                  <a:pos x="765" y="237"/>
                </a:cxn>
                <a:cxn ang="0">
                  <a:pos x="736" y="247"/>
                </a:cxn>
                <a:cxn ang="0">
                  <a:pos x="736" y="247"/>
                </a:cxn>
                <a:cxn ang="0">
                  <a:pos x="688" y="214"/>
                </a:cxn>
                <a:cxn ang="0">
                  <a:pos x="688" y="0"/>
                </a:cxn>
                <a:cxn ang="0">
                  <a:pos x="124" y="0"/>
                </a:cxn>
                <a:cxn ang="0">
                  <a:pos x="124" y="214"/>
                </a:cxn>
                <a:cxn ang="0">
                  <a:pos x="77" y="247"/>
                </a:cxn>
                <a:cxn ang="0">
                  <a:pos x="77" y="247"/>
                </a:cxn>
                <a:cxn ang="0">
                  <a:pos x="48" y="237"/>
                </a:cxn>
                <a:cxn ang="0">
                  <a:pos x="0" y="284"/>
                </a:cxn>
                <a:cxn ang="0">
                  <a:pos x="48" y="332"/>
                </a:cxn>
                <a:cxn ang="0">
                  <a:pos x="77" y="322"/>
                </a:cxn>
                <a:cxn ang="0">
                  <a:pos x="77" y="322"/>
                </a:cxn>
                <a:cxn ang="0">
                  <a:pos x="124" y="354"/>
                </a:cxn>
                <a:cxn ang="0">
                  <a:pos x="124" y="564"/>
                </a:cxn>
                <a:cxn ang="0">
                  <a:pos x="336" y="564"/>
                </a:cxn>
                <a:cxn ang="0">
                  <a:pos x="369" y="516"/>
                </a:cxn>
                <a:cxn ang="0">
                  <a:pos x="369" y="516"/>
                </a:cxn>
                <a:cxn ang="0">
                  <a:pos x="359" y="487"/>
                </a:cxn>
                <a:cxn ang="0">
                  <a:pos x="406" y="439"/>
                </a:cxn>
                <a:cxn ang="0">
                  <a:pos x="454" y="487"/>
                </a:cxn>
                <a:cxn ang="0">
                  <a:pos x="444" y="516"/>
                </a:cxn>
                <a:cxn ang="0">
                  <a:pos x="444" y="516"/>
                </a:cxn>
                <a:cxn ang="0">
                  <a:pos x="477" y="564"/>
                </a:cxn>
                <a:cxn ang="0">
                  <a:pos x="688" y="564"/>
                </a:cxn>
                <a:cxn ang="0">
                  <a:pos x="688" y="354"/>
                </a:cxn>
                <a:cxn ang="0">
                  <a:pos x="736" y="322"/>
                </a:cxn>
                <a:cxn ang="0">
                  <a:pos x="736" y="322"/>
                </a:cxn>
                <a:cxn ang="0">
                  <a:pos x="765" y="332"/>
                </a:cxn>
                <a:cxn ang="0">
                  <a:pos x="813" y="284"/>
                </a:cxn>
                <a:cxn ang="0">
                  <a:pos x="765" y="237"/>
                </a:cxn>
              </a:cxnLst>
              <a:rect l="0" t="0" r="r" b="b"/>
              <a:pathLst>
                <a:path w="813" h="564">
                  <a:moveTo>
                    <a:pt x="765" y="237"/>
                  </a:moveTo>
                  <a:cubicBezTo>
                    <a:pt x="754" y="237"/>
                    <a:pt x="744" y="241"/>
                    <a:pt x="736" y="247"/>
                  </a:cubicBezTo>
                  <a:cubicBezTo>
                    <a:pt x="736" y="247"/>
                    <a:pt x="736" y="247"/>
                    <a:pt x="736" y="247"/>
                  </a:cubicBezTo>
                  <a:cubicBezTo>
                    <a:pt x="714" y="265"/>
                    <a:pt x="688" y="230"/>
                    <a:pt x="688" y="214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4" y="230"/>
                    <a:pt x="99" y="265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69" y="241"/>
                    <a:pt x="59" y="237"/>
                    <a:pt x="48" y="237"/>
                  </a:cubicBezTo>
                  <a:cubicBezTo>
                    <a:pt x="21" y="237"/>
                    <a:pt x="0" y="258"/>
                    <a:pt x="0" y="284"/>
                  </a:cubicBezTo>
                  <a:cubicBezTo>
                    <a:pt x="0" y="310"/>
                    <a:pt x="21" y="332"/>
                    <a:pt x="48" y="332"/>
                  </a:cubicBezTo>
                  <a:cubicBezTo>
                    <a:pt x="59" y="332"/>
                    <a:pt x="69" y="328"/>
                    <a:pt x="77" y="322"/>
                  </a:cubicBezTo>
                  <a:cubicBezTo>
                    <a:pt x="77" y="322"/>
                    <a:pt x="77" y="322"/>
                    <a:pt x="77" y="322"/>
                  </a:cubicBezTo>
                  <a:cubicBezTo>
                    <a:pt x="99" y="303"/>
                    <a:pt x="124" y="339"/>
                    <a:pt x="124" y="354"/>
                  </a:cubicBezTo>
                  <a:cubicBezTo>
                    <a:pt x="124" y="564"/>
                    <a:pt x="124" y="564"/>
                    <a:pt x="124" y="564"/>
                  </a:cubicBezTo>
                  <a:cubicBezTo>
                    <a:pt x="336" y="564"/>
                    <a:pt x="336" y="564"/>
                    <a:pt x="336" y="564"/>
                  </a:cubicBezTo>
                  <a:cubicBezTo>
                    <a:pt x="352" y="564"/>
                    <a:pt x="387" y="538"/>
                    <a:pt x="369" y="516"/>
                  </a:cubicBezTo>
                  <a:cubicBezTo>
                    <a:pt x="369" y="516"/>
                    <a:pt x="369" y="516"/>
                    <a:pt x="369" y="516"/>
                  </a:cubicBezTo>
                  <a:cubicBezTo>
                    <a:pt x="363" y="508"/>
                    <a:pt x="359" y="498"/>
                    <a:pt x="359" y="487"/>
                  </a:cubicBezTo>
                  <a:cubicBezTo>
                    <a:pt x="359" y="461"/>
                    <a:pt x="380" y="439"/>
                    <a:pt x="406" y="439"/>
                  </a:cubicBezTo>
                  <a:cubicBezTo>
                    <a:pt x="433" y="439"/>
                    <a:pt x="454" y="461"/>
                    <a:pt x="454" y="487"/>
                  </a:cubicBezTo>
                  <a:cubicBezTo>
                    <a:pt x="454" y="498"/>
                    <a:pt x="450" y="508"/>
                    <a:pt x="444" y="516"/>
                  </a:cubicBezTo>
                  <a:cubicBezTo>
                    <a:pt x="444" y="516"/>
                    <a:pt x="444" y="516"/>
                    <a:pt x="444" y="516"/>
                  </a:cubicBezTo>
                  <a:cubicBezTo>
                    <a:pt x="425" y="538"/>
                    <a:pt x="461" y="564"/>
                    <a:pt x="477" y="564"/>
                  </a:cubicBezTo>
                  <a:cubicBezTo>
                    <a:pt x="688" y="564"/>
                    <a:pt x="688" y="564"/>
                    <a:pt x="688" y="564"/>
                  </a:cubicBezTo>
                  <a:cubicBezTo>
                    <a:pt x="688" y="354"/>
                    <a:pt x="688" y="354"/>
                    <a:pt x="688" y="354"/>
                  </a:cubicBezTo>
                  <a:cubicBezTo>
                    <a:pt x="688" y="339"/>
                    <a:pt x="714" y="303"/>
                    <a:pt x="736" y="322"/>
                  </a:cubicBezTo>
                  <a:cubicBezTo>
                    <a:pt x="736" y="322"/>
                    <a:pt x="736" y="322"/>
                    <a:pt x="736" y="322"/>
                  </a:cubicBezTo>
                  <a:cubicBezTo>
                    <a:pt x="744" y="328"/>
                    <a:pt x="754" y="332"/>
                    <a:pt x="765" y="332"/>
                  </a:cubicBezTo>
                  <a:cubicBezTo>
                    <a:pt x="791" y="332"/>
                    <a:pt x="813" y="310"/>
                    <a:pt x="813" y="284"/>
                  </a:cubicBezTo>
                  <a:cubicBezTo>
                    <a:pt x="813" y="258"/>
                    <a:pt x="791" y="237"/>
                    <a:pt x="765" y="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189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4"/>
            <p:cNvSpPr/>
            <p:nvPr/>
          </p:nvSpPr>
          <p:spPr bwMode="auto">
            <a:xfrm flipV="1">
              <a:off x="6829" y="4481"/>
              <a:ext cx="3678" cy="2848"/>
            </a:xfrm>
            <a:custGeom>
              <a:avLst/>
              <a:gdLst/>
              <a:ahLst/>
              <a:cxnLst>
                <a:cxn ang="0">
                  <a:pos x="765" y="362"/>
                </a:cxn>
                <a:cxn ang="0">
                  <a:pos x="736" y="372"/>
                </a:cxn>
                <a:cxn ang="0">
                  <a:pos x="736" y="372"/>
                </a:cxn>
                <a:cxn ang="0">
                  <a:pos x="688" y="339"/>
                </a:cxn>
                <a:cxn ang="0">
                  <a:pos x="688" y="125"/>
                </a:cxn>
                <a:cxn ang="0">
                  <a:pos x="477" y="125"/>
                </a:cxn>
                <a:cxn ang="0">
                  <a:pos x="444" y="77"/>
                </a:cxn>
                <a:cxn ang="0">
                  <a:pos x="444" y="77"/>
                </a:cxn>
                <a:cxn ang="0">
                  <a:pos x="454" y="48"/>
                </a:cxn>
                <a:cxn ang="0">
                  <a:pos x="406" y="0"/>
                </a:cxn>
                <a:cxn ang="0">
                  <a:pos x="359" y="48"/>
                </a:cxn>
                <a:cxn ang="0">
                  <a:pos x="369" y="77"/>
                </a:cxn>
                <a:cxn ang="0">
                  <a:pos x="369" y="77"/>
                </a:cxn>
                <a:cxn ang="0">
                  <a:pos x="336" y="125"/>
                </a:cxn>
                <a:cxn ang="0">
                  <a:pos x="124" y="125"/>
                </a:cxn>
                <a:cxn ang="0">
                  <a:pos x="124" y="339"/>
                </a:cxn>
                <a:cxn ang="0">
                  <a:pos x="77" y="372"/>
                </a:cxn>
                <a:cxn ang="0">
                  <a:pos x="77" y="372"/>
                </a:cxn>
                <a:cxn ang="0">
                  <a:pos x="48" y="362"/>
                </a:cxn>
                <a:cxn ang="0">
                  <a:pos x="0" y="409"/>
                </a:cxn>
                <a:cxn ang="0">
                  <a:pos x="48" y="457"/>
                </a:cxn>
                <a:cxn ang="0">
                  <a:pos x="77" y="447"/>
                </a:cxn>
                <a:cxn ang="0">
                  <a:pos x="77" y="447"/>
                </a:cxn>
                <a:cxn ang="0">
                  <a:pos x="124" y="479"/>
                </a:cxn>
                <a:cxn ang="0">
                  <a:pos x="124" y="689"/>
                </a:cxn>
                <a:cxn ang="0">
                  <a:pos x="336" y="689"/>
                </a:cxn>
                <a:cxn ang="0">
                  <a:pos x="369" y="736"/>
                </a:cxn>
                <a:cxn ang="0">
                  <a:pos x="369" y="736"/>
                </a:cxn>
                <a:cxn ang="0">
                  <a:pos x="359" y="765"/>
                </a:cxn>
                <a:cxn ang="0">
                  <a:pos x="406" y="813"/>
                </a:cxn>
                <a:cxn ang="0">
                  <a:pos x="454" y="765"/>
                </a:cxn>
                <a:cxn ang="0">
                  <a:pos x="444" y="736"/>
                </a:cxn>
                <a:cxn ang="0">
                  <a:pos x="444" y="736"/>
                </a:cxn>
                <a:cxn ang="0">
                  <a:pos x="477" y="689"/>
                </a:cxn>
                <a:cxn ang="0">
                  <a:pos x="688" y="689"/>
                </a:cxn>
                <a:cxn ang="0">
                  <a:pos x="688" y="479"/>
                </a:cxn>
                <a:cxn ang="0">
                  <a:pos x="736" y="447"/>
                </a:cxn>
                <a:cxn ang="0">
                  <a:pos x="736" y="447"/>
                </a:cxn>
                <a:cxn ang="0">
                  <a:pos x="765" y="457"/>
                </a:cxn>
                <a:cxn ang="0">
                  <a:pos x="813" y="409"/>
                </a:cxn>
                <a:cxn ang="0">
                  <a:pos x="765" y="362"/>
                </a:cxn>
              </a:cxnLst>
              <a:rect l="0" t="0" r="r" b="b"/>
              <a:pathLst>
                <a:path w="813" h="813">
                  <a:moveTo>
                    <a:pt x="765" y="362"/>
                  </a:moveTo>
                  <a:cubicBezTo>
                    <a:pt x="754" y="362"/>
                    <a:pt x="744" y="366"/>
                    <a:pt x="736" y="372"/>
                  </a:cubicBezTo>
                  <a:cubicBezTo>
                    <a:pt x="736" y="372"/>
                    <a:pt x="736" y="372"/>
                    <a:pt x="736" y="372"/>
                  </a:cubicBezTo>
                  <a:cubicBezTo>
                    <a:pt x="714" y="390"/>
                    <a:pt x="688" y="355"/>
                    <a:pt x="688" y="339"/>
                  </a:cubicBezTo>
                  <a:cubicBezTo>
                    <a:pt x="688" y="125"/>
                    <a:pt x="688" y="125"/>
                    <a:pt x="688" y="125"/>
                  </a:cubicBezTo>
                  <a:cubicBezTo>
                    <a:pt x="477" y="125"/>
                    <a:pt x="477" y="125"/>
                    <a:pt x="477" y="125"/>
                  </a:cubicBezTo>
                  <a:cubicBezTo>
                    <a:pt x="461" y="125"/>
                    <a:pt x="425" y="9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0" y="69"/>
                    <a:pt x="454" y="59"/>
                    <a:pt x="454" y="48"/>
                  </a:cubicBezTo>
                  <a:cubicBezTo>
                    <a:pt x="454" y="22"/>
                    <a:pt x="433" y="0"/>
                    <a:pt x="406" y="0"/>
                  </a:cubicBezTo>
                  <a:cubicBezTo>
                    <a:pt x="380" y="0"/>
                    <a:pt x="359" y="22"/>
                    <a:pt x="359" y="48"/>
                  </a:cubicBezTo>
                  <a:cubicBezTo>
                    <a:pt x="359" y="59"/>
                    <a:pt x="363" y="69"/>
                    <a:pt x="369" y="77"/>
                  </a:cubicBezTo>
                  <a:cubicBezTo>
                    <a:pt x="369" y="77"/>
                    <a:pt x="369" y="77"/>
                    <a:pt x="369" y="77"/>
                  </a:cubicBezTo>
                  <a:cubicBezTo>
                    <a:pt x="387" y="99"/>
                    <a:pt x="352" y="125"/>
                    <a:pt x="336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339"/>
                    <a:pt x="124" y="339"/>
                    <a:pt x="124" y="339"/>
                  </a:cubicBezTo>
                  <a:cubicBezTo>
                    <a:pt x="124" y="355"/>
                    <a:pt x="99" y="390"/>
                    <a:pt x="77" y="372"/>
                  </a:cubicBezTo>
                  <a:cubicBezTo>
                    <a:pt x="77" y="372"/>
                    <a:pt x="77" y="372"/>
                    <a:pt x="77" y="372"/>
                  </a:cubicBezTo>
                  <a:cubicBezTo>
                    <a:pt x="69" y="366"/>
                    <a:pt x="59" y="362"/>
                    <a:pt x="48" y="362"/>
                  </a:cubicBezTo>
                  <a:cubicBezTo>
                    <a:pt x="21" y="362"/>
                    <a:pt x="0" y="383"/>
                    <a:pt x="0" y="409"/>
                  </a:cubicBezTo>
                  <a:cubicBezTo>
                    <a:pt x="0" y="435"/>
                    <a:pt x="21" y="457"/>
                    <a:pt x="48" y="457"/>
                  </a:cubicBezTo>
                  <a:cubicBezTo>
                    <a:pt x="59" y="457"/>
                    <a:pt x="69" y="453"/>
                    <a:pt x="77" y="447"/>
                  </a:cubicBezTo>
                  <a:cubicBezTo>
                    <a:pt x="77" y="447"/>
                    <a:pt x="77" y="447"/>
                    <a:pt x="77" y="447"/>
                  </a:cubicBezTo>
                  <a:cubicBezTo>
                    <a:pt x="99" y="428"/>
                    <a:pt x="124" y="464"/>
                    <a:pt x="124" y="479"/>
                  </a:cubicBezTo>
                  <a:cubicBezTo>
                    <a:pt x="124" y="689"/>
                    <a:pt x="124" y="689"/>
                    <a:pt x="124" y="689"/>
                  </a:cubicBezTo>
                  <a:cubicBezTo>
                    <a:pt x="336" y="689"/>
                    <a:pt x="336" y="689"/>
                    <a:pt x="336" y="689"/>
                  </a:cubicBezTo>
                  <a:cubicBezTo>
                    <a:pt x="352" y="689"/>
                    <a:pt x="387" y="714"/>
                    <a:pt x="369" y="736"/>
                  </a:cubicBezTo>
                  <a:cubicBezTo>
                    <a:pt x="369" y="736"/>
                    <a:pt x="369" y="736"/>
                    <a:pt x="369" y="736"/>
                  </a:cubicBezTo>
                  <a:cubicBezTo>
                    <a:pt x="363" y="744"/>
                    <a:pt x="359" y="754"/>
                    <a:pt x="359" y="765"/>
                  </a:cubicBezTo>
                  <a:cubicBezTo>
                    <a:pt x="359" y="792"/>
                    <a:pt x="380" y="813"/>
                    <a:pt x="406" y="813"/>
                  </a:cubicBezTo>
                  <a:cubicBezTo>
                    <a:pt x="433" y="813"/>
                    <a:pt x="454" y="792"/>
                    <a:pt x="454" y="765"/>
                  </a:cubicBezTo>
                  <a:cubicBezTo>
                    <a:pt x="454" y="754"/>
                    <a:pt x="450" y="744"/>
                    <a:pt x="444" y="736"/>
                  </a:cubicBezTo>
                  <a:cubicBezTo>
                    <a:pt x="444" y="736"/>
                    <a:pt x="444" y="736"/>
                    <a:pt x="444" y="736"/>
                  </a:cubicBezTo>
                  <a:cubicBezTo>
                    <a:pt x="425" y="714"/>
                    <a:pt x="461" y="689"/>
                    <a:pt x="477" y="689"/>
                  </a:cubicBezTo>
                  <a:cubicBezTo>
                    <a:pt x="688" y="689"/>
                    <a:pt x="688" y="689"/>
                    <a:pt x="688" y="689"/>
                  </a:cubicBezTo>
                  <a:cubicBezTo>
                    <a:pt x="688" y="479"/>
                    <a:pt x="688" y="479"/>
                    <a:pt x="688" y="479"/>
                  </a:cubicBezTo>
                  <a:cubicBezTo>
                    <a:pt x="688" y="464"/>
                    <a:pt x="714" y="428"/>
                    <a:pt x="736" y="447"/>
                  </a:cubicBezTo>
                  <a:cubicBezTo>
                    <a:pt x="736" y="447"/>
                    <a:pt x="736" y="447"/>
                    <a:pt x="736" y="447"/>
                  </a:cubicBezTo>
                  <a:cubicBezTo>
                    <a:pt x="744" y="453"/>
                    <a:pt x="754" y="457"/>
                    <a:pt x="765" y="457"/>
                  </a:cubicBezTo>
                  <a:cubicBezTo>
                    <a:pt x="791" y="457"/>
                    <a:pt x="813" y="435"/>
                    <a:pt x="813" y="409"/>
                  </a:cubicBezTo>
                  <a:cubicBezTo>
                    <a:pt x="813" y="383"/>
                    <a:pt x="791" y="362"/>
                    <a:pt x="765" y="36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189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3"/>
            <p:cNvSpPr/>
            <p:nvPr/>
          </p:nvSpPr>
          <p:spPr bwMode="auto">
            <a:xfrm>
              <a:off x="9939" y="2914"/>
              <a:ext cx="2553" cy="19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"/>
                </a:cxn>
                <a:cxn ang="0">
                  <a:pos x="48" y="247"/>
                </a:cxn>
                <a:cxn ang="0">
                  <a:pos x="48" y="247"/>
                </a:cxn>
                <a:cxn ang="0">
                  <a:pos x="77" y="237"/>
                </a:cxn>
                <a:cxn ang="0">
                  <a:pos x="125" y="284"/>
                </a:cxn>
                <a:cxn ang="0">
                  <a:pos x="77" y="332"/>
                </a:cxn>
                <a:cxn ang="0">
                  <a:pos x="48" y="322"/>
                </a:cxn>
                <a:cxn ang="0">
                  <a:pos x="48" y="322"/>
                </a:cxn>
                <a:cxn ang="0">
                  <a:pos x="0" y="354"/>
                </a:cxn>
                <a:cxn ang="0">
                  <a:pos x="0" y="564"/>
                </a:cxn>
                <a:cxn ang="0">
                  <a:pos x="212" y="564"/>
                </a:cxn>
                <a:cxn ang="0">
                  <a:pos x="245" y="516"/>
                </a:cxn>
                <a:cxn ang="0">
                  <a:pos x="245" y="516"/>
                </a:cxn>
                <a:cxn ang="0">
                  <a:pos x="235" y="487"/>
                </a:cxn>
                <a:cxn ang="0">
                  <a:pos x="283" y="439"/>
                </a:cxn>
                <a:cxn ang="0">
                  <a:pos x="330" y="487"/>
                </a:cxn>
                <a:cxn ang="0">
                  <a:pos x="320" y="516"/>
                </a:cxn>
                <a:cxn ang="0">
                  <a:pos x="320" y="516"/>
                </a:cxn>
                <a:cxn ang="0">
                  <a:pos x="353" y="564"/>
                </a:cxn>
                <a:cxn ang="0">
                  <a:pos x="564" y="564"/>
                </a:cxn>
                <a:cxn ang="0">
                  <a:pos x="564" y="0"/>
                </a:cxn>
                <a:cxn ang="0">
                  <a:pos x="0" y="0"/>
                </a:cxn>
              </a:cxnLst>
              <a:rect l="0" t="0" r="r" b="b"/>
              <a:pathLst>
                <a:path w="564" h="564">
                  <a:moveTo>
                    <a:pt x="0" y="0"/>
                  </a:moveTo>
                  <a:cubicBezTo>
                    <a:pt x="0" y="214"/>
                    <a:pt x="0" y="214"/>
                    <a:pt x="0" y="214"/>
                  </a:cubicBezTo>
                  <a:cubicBezTo>
                    <a:pt x="0" y="230"/>
                    <a:pt x="26" y="265"/>
                    <a:pt x="48" y="247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56" y="241"/>
                    <a:pt x="66" y="237"/>
                    <a:pt x="77" y="237"/>
                  </a:cubicBezTo>
                  <a:cubicBezTo>
                    <a:pt x="103" y="237"/>
                    <a:pt x="125" y="258"/>
                    <a:pt x="125" y="284"/>
                  </a:cubicBezTo>
                  <a:cubicBezTo>
                    <a:pt x="125" y="310"/>
                    <a:pt x="103" y="332"/>
                    <a:pt x="77" y="332"/>
                  </a:cubicBezTo>
                  <a:cubicBezTo>
                    <a:pt x="66" y="332"/>
                    <a:pt x="56" y="328"/>
                    <a:pt x="48" y="322"/>
                  </a:cubicBezTo>
                  <a:cubicBezTo>
                    <a:pt x="48" y="322"/>
                    <a:pt x="48" y="322"/>
                    <a:pt x="48" y="322"/>
                  </a:cubicBezTo>
                  <a:cubicBezTo>
                    <a:pt x="26" y="303"/>
                    <a:pt x="0" y="339"/>
                    <a:pt x="0" y="35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12" y="564"/>
                    <a:pt x="212" y="564"/>
                    <a:pt x="212" y="564"/>
                  </a:cubicBezTo>
                  <a:cubicBezTo>
                    <a:pt x="228" y="564"/>
                    <a:pt x="263" y="538"/>
                    <a:pt x="245" y="516"/>
                  </a:cubicBezTo>
                  <a:cubicBezTo>
                    <a:pt x="245" y="516"/>
                    <a:pt x="245" y="516"/>
                    <a:pt x="245" y="516"/>
                  </a:cubicBezTo>
                  <a:cubicBezTo>
                    <a:pt x="239" y="508"/>
                    <a:pt x="235" y="498"/>
                    <a:pt x="235" y="487"/>
                  </a:cubicBezTo>
                  <a:cubicBezTo>
                    <a:pt x="235" y="461"/>
                    <a:pt x="256" y="439"/>
                    <a:pt x="283" y="439"/>
                  </a:cubicBezTo>
                  <a:cubicBezTo>
                    <a:pt x="309" y="439"/>
                    <a:pt x="330" y="461"/>
                    <a:pt x="330" y="487"/>
                  </a:cubicBezTo>
                  <a:cubicBezTo>
                    <a:pt x="330" y="498"/>
                    <a:pt x="326" y="508"/>
                    <a:pt x="320" y="516"/>
                  </a:cubicBezTo>
                  <a:cubicBezTo>
                    <a:pt x="320" y="516"/>
                    <a:pt x="320" y="516"/>
                    <a:pt x="320" y="516"/>
                  </a:cubicBezTo>
                  <a:cubicBezTo>
                    <a:pt x="302" y="538"/>
                    <a:pt x="337" y="564"/>
                    <a:pt x="353" y="564"/>
                  </a:cubicBezTo>
                  <a:cubicBezTo>
                    <a:pt x="564" y="564"/>
                    <a:pt x="564" y="564"/>
                    <a:pt x="564" y="564"/>
                  </a:cubicBezTo>
                  <a:cubicBezTo>
                    <a:pt x="564" y="0"/>
                    <a:pt x="564" y="0"/>
                    <a:pt x="5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F01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>
                <a:rot lat="0" lon="0" rev="0"/>
              </a:lightRig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2"/>
            <p:cNvSpPr/>
            <p:nvPr/>
          </p:nvSpPr>
          <p:spPr bwMode="auto">
            <a:xfrm>
              <a:off x="4838" y="2914"/>
              <a:ext cx="2550" cy="1977"/>
            </a:xfrm>
            <a:custGeom>
              <a:avLst/>
              <a:gdLst/>
              <a:ahLst/>
              <a:cxnLst>
                <a:cxn ang="0">
                  <a:pos x="245" y="516"/>
                </a:cxn>
                <a:cxn ang="0">
                  <a:pos x="245" y="516"/>
                </a:cxn>
                <a:cxn ang="0">
                  <a:pos x="235" y="487"/>
                </a:cxn>
                <a:cxn ang="0">
                  <a:pos x="283" y="439"/>
                </a:cxn>
                <a:cxn ang="0">
                  <a:pos x="330" y="487"/>
                </a:cxn>
                <a:cxn ang="0">
                  <a:pos x="320" y="516"/>
                </a:cxn>
                <a:cxn ang="0">
                  <a:pos x="320" y="516"/>
                </a:cxn>
                <a:cxn ang="0">
                  <a:pos x="353" y="564"/>
                </a:cxn>
                <a:cxn ang="0">
                  <a:pos x="564" y="564"/>
                </a:cxn>
                <a:cxn ang="0">
                  <a:pos x="564" y="354"/>
                </a:cxn>
                <a:cxn ang="0">
                  <a:pos x="517" y="322"/>
                </a:cxn>
                <a:cxn ang="0">
                  <a:pos x="517" y="322"/>
                </a:cxn>
                <a:cxn ang="0">
                  <a:pos x="488" y="332"/>
                </a:cxn>
                <a:cxn ang="0">
                  <a:pos x="440" y="284"/>
                </a:cxn>
                <a:cxn ang="0">
                  <a:pos x="488" y="237"/>
                </a:cxn>
                <a:cxn ang="0">
                  <a:pos x="517" y="247"/>
                </a:cxn>
                <a:cxn ang="0">
                  <a:pos x="517" y="247"/>
                </a:cxn>
                <a:cxn ang="0">
                  <a:pos x="564" y="214"/>
                </a:cxn>
                <a:cxn ang="0">
                  <a:pos x="564" y="0"/>
                </a:cxn>
                <a:cxn ang="0">
                  <a:pos x="564" y="0"/>
                </a:cxn>
                <a:cxn ang="0">
                  <a:pos x="0" y="0"/>
                </a:cxn>
                <a:cxn ang="0">
                  <a:pos x="0" y="564"/>
                </a:cxn>
                <a:cxn ang="0">
                  <a:pos x="213" y="564"/>
                </a:cxn>
                <a:cxn ang="0">
                  <a:pos x="245" y="516"/>
                </a:cxn>
              </a:cxnLst>
              <a:rect l="0" t="0" r="r" b="b"/>
              <a:pathLst>
                <a:path w="564" h="564">
                  <a:moveTo>
                    <a:pt x="245" y="516"/>
                  </a:moveTo>
                  <a:cubicBezTo>
                    <a:pt x="245" y="516"/>
                    <a:pt x="245" y="516"/>
                    <a:pt x="245" y="516"/>
                  </a:cubicBezTo>
                  <a:cubicBezTo>
                    <a:pt x="239" y="508"/>
                    <a:pt x="235" y="498"/>
                    <a:pt x="235" y="487"/>
                  </a:cubicBezTo>
                  <a:cubicBezTo>
                    <a:pt x="235" y="461"/>
                    <a:pt x="257" y="439"/>
                    <a:pt x="283" y="439"/>
                  </a:cubicBezTo>
                  <a:cubicBezTo>
                    <a:pt x="309" y="439"/>
                    <a:pt x="330" y="461"/>
                    <a:pt x="330" y="487"/>
                  </a:cubicBezTo>
                  <a:cubicBezTo>
                    <a:pt x="330" y="498"/>
                    <a:pt x="327" y="508"/>
                    <a:pt x="320" y="516"/>
                  </a:cubicBezTo>
                  <a:cubicBezTo>
                    <a:pt x="320" y="516"/>
                    <a:pt x="320" y="516"/>
                    <a:pt x="320" y="516"/>
                  </a:cubicBezTo>
                  <a:cubicBezTo>
                    <a:pt x="302" y="538"/>
                    <a:pt x="337" y="564"/>
                    <a:pt x="353" y="564"/>
                  </a:cubicBezTo>
                  <a:cubicBezTo>
                    <a:pt x="564" y="564"/>
                    <a:pt x="564" y="564"/>
                    <a:pt x="564" y="564"/>
                  </a:cubicBezTo>
                  <a:cubicBezTo>
                    <a:pt x="564" y="354"/>
                    <a:pt x="564" y="354"/>
                    <a:pt x="564" y="354"/>
                  </a:cubicBezTo>
                  <a:cubicBezTo>
                    <a:pt x="564" y="339"/>
                    <a:pt x="539" y="303"/>
                    <a:pt x="517" y="322"/>
                  </a:cubicBezTo>
                  <a:cubicBezTo>
                    <a:pt x="517" y="322"/>
                    <a:pt x="517" y="322"/>
                    <a:pt x="517" y="322"/>
                  </a:cubicBezTo>
                  <a:cubicBezTo>
                    <a:pt x="509" y="328"/>
                    <a:pt x="499" y="332"/>
                    <a:pt x="488" y="332"/>
                  </a:cubicBezTo>
                  <a:cubicBezTo>
                    <a:pt x="461" y="332"/>
                    <a:pt x="440" y="310"/>
                    <a:pt x="440" y="284"/>
                  </a:cubicBezTo>
                  <a:cubicBezTo>
                    <a:pt x="440" y="258"/>
                    <a:pt x="461" y="237"/>
                    <a:pt x="488" y="237"/>
                  </a:cubicBezTo>
                  <a:cubicBezTo>
                    <a:pt x="499" y="237"/>
                    <a:pt x="509" y="241"/>
                    <a:pt x="517" y="247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39" y="265"/>
                    <a:pt x="564" y="230"/>
                    <a:pt x="564" y="214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213" y="564"/>
                    <a:pt x="213" y="564"/>
                    <a:pt x="213" y="564"/>
                  </a:cubicBezTo>
                  <a:cubicBezTo>
                    <a:pt x="229" y="564"/>
                    <a:pt x="264" y="538"/>
                    <a:pt x="245" y="516"/>
                  </a:cubicBezTo>
                  <a:close/>
                </a:path>
              </a:pathLst>
            </a:custGeom>
            <a:solidFill>
              <a:srgbClr val="FFCF01">
                <a:alpha val="60000"/>
              </a:srgb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>
                <a:rot lat="0" lon="0" rev="0"/>
              </a:lightRig>
            </a:scene3d>
            <a:sp3d extrusionH="304800" contourW="19050">
              <a:bevelT w="101600" prst="convex"/>
              <a:bevelB w="0" h="635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829" y="2914"/>
              <a:ext cx="3678" cy="1977"/>
            </a:xfrm>
            <a:custGeom>
              <a:avLst/>
              <a:gdLst/>
              <a:ahLst/>
              <a:cxnLst>
                <a:cxn ang="0">
                  <a:pos x="765" y="237"/>
                </a:cxn>
                <a:cxn ang="0">
                  <a:pos x="736" y="247"/>
                </a:cxn>
                <a:cxn ang="0">
                  <a:pos x="736" y="247"/>
                </a:cxn>
                <a:cxn ang="0">
                  <a:pos x="688" y="214"/>
                </a:cxn>
                <a:cxn ang="0">
                  <a:pos x="688" y="0"/>
                </a:cxn>
                <a:cxn ang="0">
                  <a:pos x="124" y="0"/>
                </a:cxn>
                <a:cxn ang="0">
                  <a:pos x="124" y="214"/>
                </a:cxn>
                <a:cxn ang="0">
                  <a:pos x="77" y="247"/>
                </a:cxn>
                <a:cxn ang="0">
                  <a:pos x="77" y="247"/>
                </a:cxn>
                <a:cxn ang="0">
                  <a:pos x="48" y="237"/>
                </a:cxn>
                <a:cxn ang="0">
                  <a:pos x="0" y="284"/>
                </a:cxn>
                <a:cxn ang="0">
                  <a:pos x="48" y="332"/>
                </a:cxn>
                <a:cxn ang="0">
                  <a:pos x="77" y="322"/>
                </a:cxn>
                <a:cxn ang="0">
                  <a:pos x="77" y="322"/>
                </a:cxn>
                <a:cxn ang="0">
                  <a:pos x="124" y="354"/>
                </a:cxn>
                <a:cxn ang="0">
                  <a:pos x="124" y="564"/>
                </a:cxn>
                <a:cxn ang="0">
                  <a:pos x="336" y="564"/>
                </a:cxn>
                <a:cxn ang="0">
                  <a:pos x="369" y="516"/>
                </a:cxn>
                <a:cxn ang="0">
                  <a:pos x="369" y="516"/>
                </a:cxn>
                <a:cxn ang="0">
                  <a:pos x="359" y="487"/>
                </a:cxn>
                <a:cxn ang="0">
                  <a:pos x="406" y="439"/>
                </a:cxn>
                <a:cxn ang="0">
                  <a:pos x="454" y="487"/>
                </a:cxn>
                <a:cxn ang="0">
                  <a:pos x="444" y="516"/>
                </a:cxn>
                <a:cxn ang="0">
                  <a:pos x="444" y="516"/>
                </a:cxn>
                <a:cxn ang="0">
                  <a:pos x="477" y="564"/>
                </a:cxn>
                <a:cxn ang="0">
                  <a:pos x="688" y="564"/>
                </a:cxn>
                <a:cxn ang="0">
                  <a:pos x="688" y="354"/>
                </a:cxn>
                <a:cxn ang="0">
                  <a:pos x="736" y="322"/>
                </a:cxn>
                <a:cxn ang="0">
                  <a:pos x="736" y="322"/>
                </a:cxn>
                <a:cxn ang="0">
                  <a:pos x="765" y="332"/>
                </a:cxn>
                <a:cxn ang="0">
                  <a:pos x="813" y="284"/>
                </a:cxn>
                <a:cxn ang="0">
                  <a:pos x="765" y="237"/>
                </a:cxn>
              </a:cxnLst>
              <a:rect l="0" t="0" r="r" b="b"/>
              <a:pathLst>
                <a:path w="813" h="564">
                  <a:moveTo>
                    <a:pt x="765" y="237"/>
                  </a:moveTo>
                  <a:cubicBezTo>
                    <a:pt x="754" y="237"/>
                    <a:pt x="744" y="241"/>
                    <a:pt x="736" y="247"/>
                  </a:cubicBezTo>
                  <a:cubicBezTo>
                    <a:pt x="736" y="247"/>
                    <a:pt x="736" y="247"/>
                    <a:pt x="736" y="247"/>
                  </a:cubicBezTo>
                  <a:cubicBezTo>
                    <a:pt x="714" y="265"/>
                    <a:pt x="688" y="230"/>
                    <a:pt x="688" y="214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4" y="230"/>
                    <a:pt x="99" y="265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69" y="241"/>
                    <a:pt x="59" y="237"/>
                    <a:pt x="48" y="237"/>
                  </a:cubicBezTo>
                  <a:cubicBezTo>
                    <a:pt x="21" y="237"/>
                    <a:pt x="0" y="258"/>
                    <a:pt x="0" y="284"/>
                  </a:cubicBezTo>
                  <a:cubicBezTo>
                    <a:pt x="0" y="310"/>
                    <a:pt x="21" y="332"/>
                    <a:pt x="48" y="332"/>
                  </a:cubicBezTo>
                  <a:cubicBezTo>
                    <a:pt x="59" y="332"/>
                    <a:pt x="69" y="328"/>
                    <a:pt x="77" y="322"/>
                  </a:cubicBezTo>
                  <a:cubicBezTo>
                    <a:pt x="77" y="322"/>
                    <a:pt x="77" y="322"/>
                    <a:pt x="77" y="322"/>
                  </a:cubicBezTo>
                  <a:cubicBezTo>
                    <a:pt x="99" y="303"/>
                    <a:pt x="124" y="339"/>
                    <a:pt x="124" y="354"/>
                  </a:cubicBezTo>
                  <a:cubicBezTo>
                    <a:pt x="124" y="564"/>
                    <a:pt x="124" y="564"/>
                    <a:pt x="124" y="564"/>
                  </a:cubicBezTo>
                  <a:cubicBezTo>
                    <a:pt x="336" y="564"/>
                    <a:pt x="336" y="564"/>
                    <a:pt x="336" y="564"/>
                  </a:cubicBezTo>
                  <a:cubicBezTo>
                    <a:pt x="352" y="564"/>
                    <a:pt x="387" y="538"/>
                    <a:pt x="369" y="516"/>
                  </a:cubicBezTo>
                  <a:cubicBezTo>
                    <a:pt x="369" y="516"/>
                    <a:pt x="369" y="516"/>
                    <a:pt x="369" y="516"/>
                  </a:cubicBezTo>
                  <a:cubicBezTo>
                    <a:pt x="363" y="508"/>
                    <a:pt x="359" y="498"/>
                    <a:pt x="359" y="487"/>
                  </a:cubicBezTo>
                  <a:cubicBezTo>
                    <a:pt x="359" y="461"/>
                    <a:pt x="380" y="439"/>
                    <a:pt x="406" y="439"/>
                  </a:cubicBezTo>
                  <a:cubicBezTo>
                    <a:pt x="433" y="439"/>
                    <a:pt x="454" y="461"/>
                    <a:pt x="454" y="487"/>
                  </a:cubicBezTo>
                  <a:cubicBezTo>
                    <a:pt x="454" y="498"/>
                    <a:pt x="450" y="508"/>
                    <a:pt x="444" y="516"/>
                  </a:cubicBezTo>
                  <a:cubicBezTo>
                    <a:pt x="444" y="516"/>
                    <a:pt x="444" y="516"/>
                    <a:pt x="444" y="516"/>
                  </a:cubicBezTo>
                  <a:cubicBezTo>
                    <a:pt x="425" y="538"/>
                    <a:pt x="461" y="564"/>
                    <a:pt x="477" y="564"/>
                  </a:cubicBezTo>
                  <a:cubicBezTo>
                    <a:pt x="688" y="564"/>
                    <a:pt x="688" y="564"/>
                    <a:pt x="688" y="564"/>
                  </a:cubicBezTo>
                  <a:cubicBezTo>
                    <a:pt x="688" y="354"/>
                    <a:pt x="688" y="354"/>
                    <a:pt x="688" y="354"/>
                  </a:cubicBezTo>
                  <a:cubicBezTo>
                    <a:pt x="688" y="339"/>
                    <a:pt x="714" y="303"/>
                    <a:pt x="736" y="322"/>
                  </a:cubicBezTo>
                  <a:cubicBezTo>
                    <a:pt x="736" y="322"/>
                    <a:pt x="736" y="322"/>
                    <a:pt x="736" y="322"/>
                  </a:cubicBezTo>
                  <a:cubicBezTo>
                    <a:pt x="744" y="328"/>
                    <a:pt x="754" y="332"/>
                    <a:pt x="765" y="332"/>
                  </a:cubicBezTo>
                  <a:cubicBezTo>
                    <a:pt x="791" y="332"/>
                    <a:pt x="813" y="310"/>
                    <a:pt x="813" y="284"/>
                  </a:cubicBezTo>
                  <a:cubicBezTo>
                    <a:pt x="813" y="258"/>
                    <a:pt x="791" y="237"/>
                    <a:pt x="765" y="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-635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charset="2"/>
                <a:buChar char="u"/>
                <a:tabLst>
                  <a:tab pos="136525" algn="l"/>
                </a:tabLst>
                <a:defRPr/>
              </a:pP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8" name="矩形 13"/>
            <p:cNvSpPr>
              <a:spLocks noChangeArrowheads="1"/>
            </p:cNvSpPr>
            <p:nvPr/>
          </p:nvSpPr>
          <p:spPr bwMode="auto">
            <a:xfrm>
              <a:off x="4908" y="7608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幼教培训</a:t>
              </a:r>
              <a:endParaRPr lang="x-none"/>
            </a:p>
          </p:txBody>
        </p:sp>
        <p:sp>
          <p:nvSpPr>
            <p:cNvPr id="11279" name="矩形 13"/>
            <p:cNvSpPr>
              <a:spLocks noChangeArrowheads="1"/>
            </p:cNvSpPr>
            <p:nvPr/>
          </p:nvSpPr>
          <p:spPr bwMode="auto">
            <a:xfrm>
              <a:off x="7713" y="7608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食品生产</a:t>
              </a:r>
              <a:endParaRPr lang="x-none"/>
            </a:p>
          </p:txBody>
        </p:sp>
        <p:sp>
          <p:nvSpPr>
            <p:cNvPr id="11280" name="矩形 13"/>
            <p:cNvSpPr>
              <a:spLocks noChangeArrowheads="1"/>
            </p:cNvSpPr>
            <p:nvPr/>
          </p:nvSpPr>
          <p:spPr bwMode="auto">
            <a:xfrm>
              <a:off x="10313" y="7608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消费者</a:t>
              </a:r>
              <a:endParaRPr lang="x-none"/>
            </a:p>
          </p:txBody>
        </p:sp>
        <p:sp>
          <p:nvSpPr>
            <p:cNvPr id="11281" name="矩形 13"/>
            <p:cNvSpPr>
              <a:spLocks noChangeArrowheads="1"/>
            </p:cNvSpPr>
            <p:nvPr/>
          </p:nvSpPr>
          <p:spPr bwMode="auto">
            <a:xfrm>
              <a:off x="4908" y="5633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厨师培训</a:t>
              </a:r>
              <a:endParaRPr lang="x-none"/>
            </a:p>
          </p:txBody>
        </p:sp>
        <p:sp>
          <p:nvSpPr>
            <p:cNvPr id="11282" name="矩形 13"/>
            <p:cNvSpPr>
              <a:spLocks noChangeArrowheads="1"/>
            </p:cNvSpPr>
            <p:nvPr/>
          </p:nvSpPr>
          <p:spPr bwMode="auto">
            <a:xfrm>
              <a:off x="7713" y="5633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主题餐厅</a:t>
              </a:r>
              <a:endParaRPr lang="x-none"/>
            </a:p>
          </p:txBody>
        </p:sp>
        <p:sp>
          <p:nvSpPr>
            <p:cNvPr id="11283" name="矩形 13"/>
            <p:cNvSpPr>
              <a:spLocks noChangeArrowheads="1"/>
            </p:cNvSpPr>
            <p:nvPr/>
          </p:nvSpPr>
          <p:spPr bwMode="auto">
            <a:xfrm>
              <a:off x="10313" y="5633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质量监管</a:t>
              </a:r>
              <a:endParaRPr lang="x-none"/>
            </a:p>
          </p:txBody>
        </p:sp>
        <p:sp>
          <p:nvSpPr>
            <p:cNvPr id="11284" name="矩形 13"/>
            <p:cNvSpPr>
              <a:spLocks noChangeArrowheads="1"/>
            </p:cNvSpPr>
            <p:nvPr/>
          </p:nvSpPr>
          <p:spPr bwMode="auto">
            <a:xfrm>
              <a:off x="4908" y="3630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装修公司</a:t>
              </a:r>
              <a:endParaRPr lang="x-none"/>
            </a:p>
          </p:txBody>
        </p:sp>
        <p:sp>
          <p:nvSpPr>
            <p:cNvPr id="11285" name="矩形 13"/>
            <p:cNvSpPr>
              <a:spLocks noChangeArrowheads="1"/>
            </p:cNvSpPr>
            <p:nvPr/>
          </p:nvSpPr>
          <p:spPr bwMode="auto">
            <a:xfrm>
              <a:off x="7713" y="3630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室内设计</a:t>
              </a:r>
              <a:endParaRPr lang="x-none"/>
            </a:p>
          </p:txBody>
        </p:sp>
        <p:sp>
          <p:nvSpPr>
            <p:cNvPr id="11286" name="矩形 13"/>
            <p:cNvSpPr>
              <a:spLocks noChangeArrowheads="1"/>
            </p:cNvSpPr>
            <p:nvPr/>
          </p:nvSpPr>
          <p:spPr bwMode="auto">
            <a:xfrm>
              <a:off x="10313" y="3630"/>
              <a:ext cx="2110" cy="4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defTabSz="787400" eaLnBrk="0" hangingPunct="0"/>
              <a:r>
                <a:rPr kumimoji="1" lang="x-none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物流配送</a:t>
              </a:r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defTabSz="-635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Kingsoft Office WPP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藏珠馆精制PPT水晶图表</dc:title>
  <dc:creator>www.1ppt.com</dc:creator>
  <cp:keywords>第一PPT</cp:keywords>
  <cp:lastModifiedBy>cgsdfc</cp:lastModifiedBy>
  <cp:revision>628</cp:revision>
  <dcterms:created xsi:type="dcterms:W3CDTF">2018-03-16T05:15:00Z</dcterms:created>
  <dcterms:modified xsi:type="dcterms:W3CDTF">2018-03-16T05:15:00Z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KSOProductBuildVer">
    <vt:lpwstr>1033-10.1.0.5672</vt:lpwstr>
  </property>
</Properties>
</file>