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9" r:id="rId2"/>
  </p:sldMasterIdLst>
  <p:notesMasterIdLst>
    <p:notesMasterId r:id="rId37"/>
  </p:notesMasterIdLst>
  <p:handoutMasterIdLst>
    <p:handoutMasterId r:id="rId38"/>
  </p:handoutMasterIdLst>
  <p:sldIdLst>
    <p:sldId id="427" r:id="rId3"/>
    <p:sldId id="428" r:id="rId4"/>
    <p:sldId id="429" r:id="rId5"/>
    <p:sldId id="430" r:id="rId6"/>
    <p:sldId id="432" r:id="rId7"/>
    <p:sldId id="433" r:id="rId8"/>
    <p:sldId id="434" r:id="rId9"/>
    <p:sldId id="435" r:id="rId10"/>
    <p:sldId id="436" r:id="rId11"/>
    <p:sldId id="437" r:id="rId12"/>
    <p:sldId id="438" r:id="rId13"/>
    <p:sldId id="439" r:id="rId14"/>
    <p:sldId id="442" r:id="rId15"/>
    <p:sldId id="441" r:id="rId16"/>
    <p:sldId id="440"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359"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02" autoAdjust="0"/>
    <p:restoredTop sz="95672" autoAdjust="0"/>
  </p:normalViewPr>
  <p:slideViewPr>
    <p:cSldViewPr>
      <p:cViewPr varScale="1">
        <p:scale>
          <a:sx n="93" d="100"/>
          <a:sy n="93" d="100"/>
        </p:scale>
        <p:origin x="-102" y="-7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2017/5/16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2017/5/16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val="16864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www.1ppt.com/tubiao/"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www.1ppt.com/tubiao/" TargetMode="External"/><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sp>
        <p:nvSpPr>
          <p:cNvPr id="12" name="矩形 11"/>
          <p:cNvSpPr/>
          <p:nvPr userDrawn="1"/>
        </p:nvSpPr>
        <p:spPr bwMode="auto">
          <a:xfrm>
            <a:off x="-8625" y="801569"/>
            <a:ext cx="9180511" cy="5372360"/>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itchFamily="34" charset="-122"/>
              <a:ea typeface="微软雅黑" pitchFamily="34" charset="-122"/>
            </a:endParaRPr>
          </a:p>
        </p:txBody>
      </p:sp>
      <p:sp>
        <p:nvSpPr>
          <p:cNvPr id="5" name="矩形 4"/>
          <p:cNvSpPr/>
          <p:nvPr userDrawn="1"/>
        </p:nvSpPr>
        <p:spPr bwMode="auto">
          <a:xfrm>
            <a:off x="-6351" y="-14288"/>
            <a:ext cx="9178237" cy="87153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2654"/>
            <a:ext cx="785794" cy="785794"/>
          </a:xfrm>
          <a:prstGeom prst="rect">
            <a:avLst/>
          </a:prstGeom>
          <a:noFill/>
          <a:ln w="9525">
            <a:noFill/>
            <a:miter lim="800000"/>
            <a:headEnd/>
            <a:tailEnd/>
          </a:ln>
        </p:spPr>
      </p:pic>
      <p:sp>
        <p:nvSpPr>
          <p:cNvPr id="8" name="矩形 7"/>
          <p:cNvSpPr/>
          <p:nvPr userDrawn="1"/>
        </p:nvSpPr>
        <p:spPr bwMode="auto">
          <a:xfrm>
            <a:off x="4716016" y="332656"/>
            <a:ext cx="4420121" cy="36933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zh-CN" sz="1800" spc="300" dirty="0" smtClean="0">
                <a:solidFill>
                  <a:schemeClr val="bg1"/>
                </a:solidFill>
                <a:latin typeface="微软雅黑" pitchFamily="34" charset="-122"/>
                <a:ea typeface="微软雅黑" pitchFamily="34" charset="-122"/>
              </a:rPr>
              <a:t>『</a:t>
            </a:r>
            <a:r>
              <a:rPr lang="zh-CN" altLang="en-US" sz="1800" spc="300" dirty="0" smtClean="0">
                <a:solidFill>
                  <a:schemeClr val="bg1"/>
                </a:solidFill>
                <a:latin typeface="微软雅黑" pitchFamily="34" charset="-122"/>
                <a:ea typeface="微软雅黑" pitchFamily="34" charset="-122"/>
              </a:rPr>
              <a:t>第一</a:t>
            </a:r>
            <a:r>
              <a:rPr lang="en-US" altLang="zh-CN" sz="1800" spc="300" dirty="0" smtClean="0">
                <a:solidFill>
                  <a:schemeClr val="bg1"/>
                </a:solidFill>
                <a:latin typeface="Arial Unicode MS" pitchFamily="34" charset="-122"/>
                <a:ea typeface="Arial Unicode MS" pitchFamily="34" charset="-122"/>
                <a:cs typeface="Arial Unicode MS" pitchFamily="34" charset="-122"/>
              </a:rPr>
              <a:t>PPT</a:t>
            </a:r>
            <a:r>
              <a:rPr lang="en-US" altLang="zh-CN" sz="1800" spc="300" baseline="0" dirty="0" smtClean="0">
                <a:solidFill>
                  <a:schemeClr val="bg1"/>
                </a:solidFill>
                <a:latin typeface="微软雅黑" pitchFamily="34" charset="-122"/>
                <a:ea typeface="微软雅黑" pitchFamily="34" charset="-122"/>
              </a:rPr>
              <a:t>』—</a:t>
            </a:r>
            <a:r>
              <a:rPr lang="zh-CN" altLang="en-US" sz="1800" spc="300" baseline="0" dirty="0" smtClean="0">
                <a:solidFill>
                  <a:schemeClr val="bg1"/>
                </a:solidFill>
                <a:latin typeface="微软雅黑" pitchFamily="34" charset="-122"/>
                <a:ea typeface="微软雅黑" pitchFamily="34" charset="-122"/>
              </a:rPr>
              <a:t> </a:t>
            </a:r>
            <a:r>
              <a:rPr lang="en-US" altLang="zh-CN" sz="1800" b="0" spc="0" dirty="0" smtClean="0">
                <a:solidFill>
                  <a:schemeClr val="bg1"/>
                </a:solidFill>
                <a:latin typeface="Arial Unicode MS" pitchFamily="34" charset="-122"/>
                <a:ea typeface="Arial Unicode MS" pitchFamily="34" charset="-122"/>
                <a:cs typeface="Arial Unicode MS" pitchFamily="34" charset="-122"/>
              </a:rPr>
              <a:t>WWW.1PPT.COM</a:t>
            </a:r>
            <a:endParaRPr lang="zh-CN" altLang="en-US" sz="18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3347864" y="6347069"/>
            <a:ext cx="5356225" cy="307777"/>
          </a:xfrm>
          <a:prstGeom prst="rect">
            <a:avLst/>
          </a:prstGeom>
          <a:noFill/>
        </p:spPr>
        <p:txBody>
          <a:bodyPr>
            <a:spAutoFit/>
          </a:bodyPr>
          <a:lstStyle/>
          <a:p>
            <a:pPr>
              <a:defRPr/>
            </a:pPr>
            <a:r>
              <a:rPr lang="zh-CN" altLang="en-US" sz="1400" spc="300" dirty="0" smtClean="0">
                <a:solidFill>
                  <a:schemeClr val="bg1"/>
                </a:solidFill>
                <a:latin typeface="微软雅黑" pitchFamily="34" charset="-122"/>
                <a:ea typeface="微软雅黑" pitchFamily="34" charset="-122"/>
              </a:rPr>
              <a:t>第一</a:t>
            </a:r>
            <a:r>
              <a:rPr lang="en-US" altLang="zh-CN" sz="1400" spc="300" dirty="0" smtClean="0">
                <a:solidFill>
                  <a:schemeClr val="bg1"/>
                </a:solidFill>
                <a:latin typeface="微软雅黑" pitchFamily="34" charset="-122"/>
                <a:ea typeface="微软雅黑" pitchFamily="34" charset="-122"/>
              </a:rPr>
              <a:t>PPT HTTP://WWW.1PPT.COM</a:t>
            </a:r>
            <a:endParaRPr lang="zh-CN" altLang="en-US" sz="1400" spc="300"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
        <p:nvSpPr>
          <p:cNvPr id="11" name="矩形 10"/>
          <p:cNvSpPr/>
          <p:nvPr userDrawn="1"/>
        </p:nvSpPr>
        <p:spPr bwMode="auto">
          <a:xfrm>
            <a:off x="2771800"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7"/>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532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932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1726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054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076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6351" y="-14288"/>
            <a:ext cx="9186863"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1875" y="792942"/>
            <a:ext cx="9192388" cy="5372361"/>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3314578" y="6345218"/>
            <a:ext cx="5829300" cy="276225"/>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2654"/>
            <a:ext cx="785794" cy="785794"/>
          </a:xfrm>
          <a:prstGeom prst="rect">
            <a:avLst/>
          </a:prstGeom>
          <a:noFill/>
          <a:ln w="9525">
            <a:noFill/>
            <a:miter lim="800000"/>
            <a:headEnd/>
            <a:tailEnd/>
          </a:ln>
        </p:spPr>
      </p:pic>
      <p:sp>
        <p:nvSpPr>
          <p:cNvPr id="8" name="矩形 7"/>
          <p:cNvSpPr/>
          <p:nvPr userDrawn="1"/>
        </p:nvSpPr>
        <p:spPr bwMode="auto">
          <a:xfrm>
            <a:off x="4716016" y="332656"/>
            <a:ext cx="4420121" cy="36933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zh-CN" sz="1800" spc="300" dirty="0" smtClean="0">
                <a:solidFill>
                  <a:schemeClr val="bg1"/>
                </a:solidFill>
                <a:latin typeface="微软雅黑" pitchFamily="34" charset="-122"/>
                <a:ea typeface="微软雅黑" pitchFamily="34" charset="-122"/>
              </a:rPr>
              <a:t>『</a:t>
            </a:r>
            <a:r>
              <a:rPr lang="zh-CN" altLang="en-US" sz="1800" spc="300" dirty="0" smtClean="0">
                <a:solidFill>
                  <a:schemeClr val="bg1"/>
                </a:solidFill>
                <a:latin typeface="微软雅黑" pitchFamily="34" charset="-122"/>
                <a:ea typeface="微软雅黑" pitchFamily="34" charset="-122"/>
              </a:rPr>
              <a:t>第一</a:t>
            </a:r>
            <a:r>
              <a:rPr lang="en-US" altLang="zh-CN" sz="1800" spc="300" dirty="0" smtClean="0">
                <a:solidFill>
                  <a:schemeClr val="bg1"/>
                </a:solidFill>
                <a:latin typeface="Arial Unicode MS" pitchFamily="34" charset="-122"/>
                <a:ea typeface="Arial Unicode MS" pitchFamily="34" charset="-122"/>
                <a:cs typeface="Arial Unicode MS" pitchFamily="34" charset="-122"/>
              </a:rPr>
              <a:t>PPT</a:t>
            </a:r>
            <a:r>
              <a:rPr lang="en-US" altLang="zh-CN" sz="1800" spc="300" baseline="0" dirty="0" smtClean="0">
                <a:solidFill>
                  <a:schemeClr val="bg1"/>
                </a:solidFill>
                <a:latin typeface="微软雅黑" pitchFamily="34" charset="-122"/>
                <a:ea typeface="微软雅黑" pitchFamily="34" charset="-122"/>
              </a:rPr>
              <a:t>』—</a:t>
            </a:r>
            <a:r>
              <a:rPr lang="zh-CN" altLang="en-US" sz="1800" spc="300" baseline="0" dirty="0" smtClean="0">
                <a:solidFill>
                  <a:schemeClr val="bg1"/>
                </a:solidFill>
                <a:latin typeface="微软雅黑" pitchFamily="34" charset="-122"/>
                <a:ea typeface="微软雅黑" pitchFamily="34" charset="-122"/>
              </a:rPr>
              <a:t> </a:t>
            </a:r>
            <a:r>
              <a:rPr lang="en-US" altLang="zh-CN" sz="1800" b="0" spc="0" dirty="0" smtClean="0">
                <a:solidFill>
                  <a:schemeClr val="bg1"/>
                </a:solidFill>
                <a:latin typeface="Arial Unicode MS" pitchFamily="34" charset="-122"/>
                <a:ea typeface="Arial Unicode MS" pitchFamily="34" charset="-122"/>
                <a:cs typeface="Arial Unicode MS" pitchFamily="34" charset="-122"/>
              </a:rPr>
              <a:t>WWW.1PPT.COM</a:t>
            </a:r>
            <a:endParaRPr lang="zh-CN" altLang="en-US" sz="18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3347864" y="6347069"/>
            <a:ext cx="5356225" cy="307777"/>
          </a:xfrm>
          <a:prstGeom prst="rect">
            <a:avLst/>
          </a:prstGeom>
          <a:noFill/>
        </p:spPr>
        <p:txBody>
          <a:bodyPr>
            <a:spAutoFit/>
          </a:bodyPr>
          <a:lstStyle/>
          <a:p>
            <a:pPr>
              <a:defRPr/>
            </a:pPr>
            <a:r>
              <a:rPr lang="zh-CN" altLang="en-US" sz="1400" spc="300" dirty="0" smtClean="0">
                <a:solidFill>
                  <a:schemeClr val="bg1"/>
                </a:solidFill>
                <a:latin typeface="微软雅黑" pitchFamily="34" charset="-122"/>
                <a:ea typeface="微软雅黑" pitchFamily="34" charset="-122"/>
              </a:rPr>
              <a:t>第一</a:t>
            </a:r>
            <a:r>
              <a:rPr lang="en-US" altLang="zh-CN" sz="1400" spc="300" dirty="0" smtClean="0">
                <a:solidFill>
                  <a:schemeClr val="bg1"/>
                </a:solidFill>
                <a:latin typeface="微软雅黑" pitchFamily="34" charset="-122"/>
                <a:ea typeface="微软雅黑" pitchFamily="34" charset="-122"/>
              </a:rPr>
              <a:t>PPT HTTP://WWW.1PPT.COM</a:t>
            </a:r>
            <a:endParaRPr lang="zh-CN" altLang="en-US" sz="1400" spc="300"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
        <p:nvSpPr>
          <p:cNvPr id="11" name="矩形 10"/>
          <p:cNvSpPr/>
          <p:nvPr userDrawn="1"/>
        </p:nvSpPr>
        <p:spPr bwMode="auto">
          <a:xfrm>
            <a:off x="2771800"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7"/>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Tree>
    <p:extLst>
      <p:ext uri="{BB962C8B-B14F-4D97-AF65-F5344CB8AC3E}">
        <p14:creationId xmlns:p14="http://schemas.microsoft.com/office/powerpoint/2010/main" val="78740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17251" y="836712"/>
            <a:ext cx="9180511" cy="5372360"/>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itchFamily="34" charset="-122"/>
              <a:ea typeface="微软雅黑" pitchFamily="34" charset="-122"/>
            </a:endParaRPr>
          </a:p>
        </p:txBody>
      </p:sp>
      <p:sp>
        <p:nvSpPr>
          <p:cNvPr id="7" name="矩形 6"/>
          <p:cNvSpPr/>
          <p:nvPr userDrawn="1"/>
        </p:nvSpPr>
        <p:spPr bwMode="auto">
          <a:xfrm>
            <a:off x="-6351" y="-14288"/>
            <a:ext cx="9186863" cy="87153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2654"/>
            <a:ext cx="785794" cy="785794"/>
          </a:xfrm>
          <a:prstGeom prst="rect">
            <a:avLst/>
          </a:prstGeom>
          <a:noFill/>
          <a:ln w="9525">
            <a:noFill/>
            <a:miter lim="800000"/>
            <a:headEnd/>
            <a:tailEnd/>
          </a:ln>
        </p:spPr>
      </p:pic>
      <p:sp>
        <p:nvSpPr>
          <p:cNvPr id="9" name="矩形 8"/>
          <p:cNvSpPr/>
          <p:nvPr userDrawn="1"/>
        </p:nvSpPr>
        <p:spPr bwMode="auto">
          <a:xfrm>
            <a:off x="4716016" y="332656"/>
            <a:ext cx="4420121" cy="36933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zh-CN" sz="1800" spc="300" dirty="0" smtClean="0">
                <a:solidFill>
                  <a:schemeClr val="bg1"/>
                </a:solidFill>
                <a:latin typeface="微软雅黑" pitchFamily="34" charset="-122"/>
                <a:ea typeface="微软雅黑" pitchFamily="34" charset="-122"/>
              </a:rPr>
              <a:t>『</a:t>
            </a:r>
            <a:r>
              <a:rPr lang="zh-CN" altLang="en-US" sz="1800" spc="300" dirty="0" smtClean="0">
                <a:solidFill>
                  <a:schemeClr val="bg1"/>
                </a:solidFill>
                <a:latin typeface="微软雅黑" pitchFamily="34" charset="-122"/>
                <a:ea typeface="微软雅黑" pitchFamily="34" charset="-122"/>
              </a:rPr>
              <a:t>第一</a:t>
            </a:r>
            <a:r>
              <a:rPr lang="en-US" altLang="zh-CN" sz="1800" spc="300" dirty="0" smtClean="0">
                <a:solidFill>
                  <a:schemeClr val="bg1"/>
                </a:solidFill>
                <a:latin typeface="Arial Unicode MS" pitchFamily="34" charset="-122"/>
                <a:ea typeface="Arial Unicode MS" pitchFamily="34" charset="-122"/>
                <a:cs typeface="Arial Unicode MS" pitchFamily="34" charset="-122"/>
              </a:rPr>
              <a:t>PPT</a:t>
            </a:r>
            <a:r>
              <a:rPr lang="en-US" altLang="zh-CN" sz="1800" spc="300" baseline="0" dirty="0" smtClean="0">
                <a:solidFill>
                  <a:schemeClr val="bg1"/>
                </a:solidFill>
                <a:latin typeface="微软雅黑" pitchFamily="34" charset="-122"/>
                <a:ea typeface="微软雅黑" pitchFamily="34" charset="-122"/>
              </a:rPr>
              <a:t>』—</a:t>
            </a:r>
            <a:r>
              <a:rPr lang="zh-CN" altLang="en-US" sz="1800" spc="300" baseline="0" dirty="0" smtClean="0">
                <a:solidFill>
                  <a:schemeClr val="bg1"/>
                </a:solidFill>
                <a:latin typeface="微软雅黑" pitchFamily="34" charset="-122"/>
                <a:ea typeface="微软雅黑" pitchFamily="34" charset="-122"/>
              </a:rPr>
              <a:t> </a:t>
            </a:r>
            <a:r>
              <a:rPr lang="en-US" altLang="zh-CN" sz="1800" b="0" spc="0" dirty="0" smtClean="0">
                <a:solidFill>
                  <a:schemeClr val="bg1"/>
                </a:solidFill>
                <a:latin typeface="Arial Unicode MS" pitchFamily="34" charset="-122"/>
                <a:ea typeface="Arial Unicode MS" pitchFamily="34" charset="-122"/>
                <a:cs typeface="Arial Unicode MS" pitchFamily="34" charset="-122"/>
              </a:rPr>
              <a:t>WWW.1PPT.COM</a:t>
            </a:r>
            <a:endParaRPr lang="zh-CN" altLang="en-US" sz="1800" b="0" spc="0" dirty="0">
              <a:solidFill>
                <a:schemeClr val="bg1"/>
              </a:solidFill>
              <a:latin typeface="Arial Unicode MS" pitchFamily="34" charset="-122"/>
              <a:ea typeface="Arial Unicode MS" pitchFamily="34" charset="-122"/>
              <a:cs typeface="Arial Unicode MS" pitchFamily="34" charset="-122"/>
            </a:endParaRPr>
          </a:p>
        </p:txBody>
      </p:sp>
      <p:sp>
        <p:nvSpPr>
          <p:cNvPr id="10" name="矩形 9"/>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3314578" y="6345218"/>
            <a:ext cx="5829300" cy="276225"/>
          </a:xfrm>
          <a:prstGeom prst="rect">
            <a:avLst/>
          </a:prstGeom>
          <a:noFill/>
          <a:ln w="9525">
            <a:noFill/>
            <a:miter lim="800000"/>
            <a:headEnd/>
            <a:tailEnd/>
          </a:ln>
        </p:spPr>
      </p:pic>
      <p:sp>
        <p:nvSpPr>
          <p:cNvPr id="12" name="TextBox 11"/>
          <p:cNvSpPr txBox="1"/>
          <p:nvPr userDrawn="1"/>
        </p:nvSpPr>
        <p:spPr bwMode="auto">
          <a:xfrm>
            <a:off x="3347864" y="6347069"/>
            <a:ext cx="5356225" cy="307777"/>
          </a:xfrm>
          <a:prstGeom prst="rect">
            <a:avLst/>
          </a:prstGeom>
          <a:noFill/>
        </p:spPr>
        <p:txBody>
          <a:bodyPr>
            <a:spAutoFit/>
          </a:bodyPr>
          <a:lstStyle/>
          <a:p>
            <a:pPr>
              <a:defRPr/>
            </a:pPr>
            <a:r>
              <a:rPr lang="zh-CN" altLang="en-US" sz="1400" spc="300" dirty="0" smtClean="0">
                <a:solidFill>
                  <a:schemeClr val="bg1"/>
                </a:solidFill>
                <a:latin typeface="微软雅黑" pitchFamily="34" charset="-122"/>
                <a:ea typeface="微软雅黑" pitchFamily="34" charset="-122"/>
              </a:rPr>
              <a:t>第一</a:t>
            </a:r>
            <a:r>
              <a:rPr lang="en-US" altLang="zh-CN" sz="1400" spc="300" dirty="0" smtClean="0">
                <a:solidFill>
                  <a:schemeClr val="bg1"/>
                </a:solidFill>
                <a:latin typeface="微软雅黑" pitchFamily="34" charset="-122"/>
                <a:ea typeface="微软雅黑" pitchFamily="34" charset="-122"/>
              </a:rPr>
              <a:t>PPT HTTP://WWW.1PPT.COM</a:t>
            </a:r>
            <a:endParaRPr lang="zh-CN" altLang="en-US" sz="1400" spc="300" dirty="0">
              <a:solidFill>
                <a:schemeClr val="bg1"/>
              </a:solidFill>
              <a:latin typeface="微软雅黑" pitchFamily="34" charset="-122"/>
              <a:ea typeface="微软雅黑" pitchFamily="34" charset="-122"/>
            </a:endParaRPr>
          </a:p>
        </p:txBody>
      </p:sp>
      <p:sp>
        <p:nvSpPr>
          <p:cNvPr id="13" name="Freeform 2670"/>
          <p:cNvSpPr>
            <a:spLocks noEditPoints="1"/>
          </p:cNvSpPr>
          <p:nvPr userDrawn="1"/>
        </p:nvSpPr>
        <p:spPr bwMode="auto">
          <a:xfrm>
            <a:off x="2786050" y="6273138"/>
            <a:ext cx="403225" cy="406400"/>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a:lstStyle/>
          <a:p>
            <a:endParaRPr lang="zh-CN" altLang="en-US" sz="900"/>
          </a:p>
        </p:txBody>
      </p:sp>
    </p:spTree>
    <p:extLst>
      <p:ext uri="{BB962C8B-B14F-4D97-AF65-F5344CB8AC3E}">
        <p14:creationId xmlns:p14="http://schemas.microsoft.com/office/powerpoint/2010/main" val="171700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775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40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553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398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623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6238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E97B707-22D4-4B06-9A8A-89EF284804D8}" type="datetimeFigureOut">
              <a:rPr lang="zh-CN" altLang="en-US"/>
              <a:pPr>
                <a:defRPr/>
              </a:pPr>
              <a:t>2017/5/16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fontAlgn="auto">
                <a:spcBef>
                  <a:spcPts val="0"/>
                </a:spcBef>
                <a:spcAft>
                  <a:spcPts val="0"/>
                </a:spcAft>
              </a:pPr>
              <a:t>2017/5/16</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2191725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slideLayout" Target="../slideLayouts/slideLayout2.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tags" Target="../tags/tag58.xml"/><Relationship Id="rId3" Type="http://schemas.openxmlformats.org/officeDocument/2006/relationships/tags" Target="../tags/tag35.xml"/><Relationship Id="rId21" Type="http://schemas.openxmlformats.org/officeDocument/2006/relationships/tags" Target="../tags/tag53.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tags" Target="../tags/tag57.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tags" Target="../tags/tag56.xml"/><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tags" Target="../tags/tag55.xml"/><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 Id="rId27"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6.wdp"/><Relationship Id="rId7"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s>
</file>

<file path=ppt/slides/_rels/slide3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image" Target="../media/image2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kejian/" TargetMode="External"/><Relationship Id="rId2" Type="http://schemas.openxmlformats.org/officeDocument/2006/relationships/hyperlink" Target="http://www.1ppt.com/moban/" TargetMode="External"/><Relationship Id="rId1" Type="http://schemas.openxmlformats.org/officeDocument/2006/relationships/slideLayout" Target="../slideLayouts/slideLayout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image" Target="../media/image23.png"/><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p:cNvGrpSpPr/>
          <p:nvPr/>
        </p:nvGrpSpPr>
        <p:grpSpPr>
          <a:xfrm>
            <a:off x="3173831" y="1054761"/>
            <a:ext cx="1756222" cy="1756222"/>
            <a:chOff x="2894659" y="1465288"/>
            <a:chExt cx="1727827" cy="1727827"/>
          </a:xfrm>
        </p:grpSpPr>
        <p:grpSp>
          <p:nvGrpSpPr>
            <p:cNvPr id="105" name="组合 104"/>
            <p:cNvGrpSpPr/>
            <p:nvPr/>
          </p:nvGrpSpPr>
          <p:grpSpPr>
            <a:xfrm rot="1771504">
              <a:off x="2914532" y="1485269"/>
              <a:ext cx="1688083" cy="1687866"/>
              <a:chOff x="1827622" y="1343919"/>
              <a:chExt cx="2304000" cy="2304000"/>
            </a:xfrm>
          </p:grpSpPr>
          <p:sp>
            <p:nvSpPr>
              <p:cNvPr id="107" name="椭圆 106"/>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08" name="椭圆 107"/>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sp>
          <p:nvSpPr>
            <p:cNvPr id="106" name="流程图: 联系 105"/>
            <p:cNvSpPr/>
            <p:nvPr/>
          </p:nvSpPr>
          <p:spPr>
            <a:xfrm>
              <a:off x="2894659" y="1465288"/>
              <a:ext cx="1727827" cy="1727827"/>
            </a:xfrm>
            <a:prstGeom prst="flowChartConnector">
              <a:avLst/>
            </a:prstGeom>
            <a:noFill/>
            <a:ln w="3175" cap="flat" cmpd="sng" algn="ctr">
              <a:solidFill>
                <a:srgbClr val="00B7C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grpSp>
        <p:nvGrpSpPr>
          <p:cNvPr id="109" name="组合 108"/>
          <p:cNvGrpSpPr/>
          <p:nvPr/>
        </p:nvGrpSpPr>
        <p:grpSpPr>
          <a:xfrm rot="1771504">
            <a:off x="3181884" y="2313000"/>
            <a:ext cx="272244" cy="272209"/>
            <a:chOff x="1827622" y="1343919"/>
            <a:chExt cx="2304000" cy="2304000"/>
          </a:xfrm>
        </p:grpSpPr>
        <p:sp>
          <p:nvSpPr>
            <p:cNvPr id="110" name="椭圆 109"/>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11" name="椭圆 110"/>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12" name="组合 111"/>
          <p:cNvGrpSpPr/>
          <p:nvPr/>
        </p:nvGrpSpPr>
        <p:grpSpPr>
          <a:xfrm rot="1771504">
            <a:off x="4783673" y="1971372"/>
            <a:ext cx="272244" cy="272209"/>
            <a:chOff x="1827622" y="1343919"/>
            <a:chExt cx="2304000" cy="2304000"/>
          </a:xfrm>
        </p:grpSpPr>
        <p:sp>
          <p:nvSpPr>
            <p:cNvPr id="113" name="椭圆 112"/>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14" name="椭圆 113"/>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15" name="组合 114"/>
          <p:cNvGrpSpPr/>
          <p:nvPr/>
        </p:nvGrpSpPr>
        <p:grpSpPr>
          <a:xfrm rot="1771504">
            <a:off x="3825457" y="2383891"/>
            <a:ext cx="216832" cy="216804"/>
            <a:chOff x="1827622" y="1343919"/>
            <a:chExt cx="2304000" cy="2304000"/>
          </a:xfrm>
        </p:grpSpPr>
        <p:sp>
          <p:nvSpPr>
            <p:cNvPr id="116" name="椭圆 115"/>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17" name="椭圆 116"/>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18" name="组合 117"/>
          <p:cNvGrpSpPr/>
          <p:nvPr/>
        </p:nvGrpSpPr>
        <p:grpSpPr>
          <a:xfrm rot="1771504">
            <a:off x="4300971" y="2408564"/>
            <a:ext cx="402249" cy="402197"/>
            <a:chOff x="1827622" y="1343919"/>
            <a:chExt cx="2304000" cy="2304000"/>
          </a:xfrm>
        </p:grpSpPr>
        <p:sp>
          <p:nvSpPr>
            <p:cNvPr id="119" name="椭圆 118"/>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20" name="椭圆 119"/>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21" name="组合 120"/>
          <p:cNvGrpSpPr/>
          <p:nvPr/>
        </p:nvGrpSpPr>
        <p:grpSpPr>
          <a:xfrm rot="1771504">
            <a:off x="3113197" y="1831745"/>
            <a:ext cx="166140" cy="166119"/>
            <a:chOff x="1827622" y="1343919"/>
            <a:chExt cx="2304000" cy="2304000"/>
          </a:xfrm>
        </p:grpSpPr>
        <p:sp>
          <p:nvSpPr>
            <p:cNvPr id="122" name="椭圆 121"/>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23" name="椭圆 122"/>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24" name="组合 123"/>
          <p:cNvGrpSpPr/>
          <p:nvPr/>
        </p:nvGrpSpPr>
        <p:grpSpPr>
          <a:xfrm rot="1771504">
            <a:off x="3504725" y="2750822"/>
            <a:ext cx="202768" cy="202742"/>
            <a:chOff x="1827622" y="1343919"/>
            <a:chExt cx="2304000" cy="2304000"/>
          </a:xfrm>
        </p:grpSpPr>
        <p:sp>
          <p:nvSpPr>
            <p:cNvPr id="125" name="椭圆 124"/>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26" name="椭圆 125"/>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sp>
        <p:nvSpPr>
          <p:cNvPr id="127" name="文本框 131"/>
          <p:cNvSpPr txBox="1"/>
          <p:nvPr/>
        </p:nvSpPr>
        <p:spPr>
          <a:xfrm>
            <a:off x="3543978" y="1929994"/>
            <a:ext cx="1090736" cy="523220"/>
          </a:xfrm>
          <a:prstGeom prst="rect">
            <a:avLst/>
          </a:prstGeom>
          <a:noFill/>
        </p:spPr>
        <p:txBody>
          <a:bodyPr wrap="square" rtlCol="0">
            <a:spAutoFit/>
          </a:bodyPr>
          <a:lstStyle/>
          <a:p>
            <a:r>
              <a:rPr lang="zh-CN" altLang="en-US" sz="2800" dirty="0" smtClean="0">
                <a:solidFill>
                  <a:srgbClr val="00B7CA"/>
                </a:solidFill>
                <a:latin typeface="微软雅黑" pitchFamily="34" charset="-122"/>
                <a:ea typeface="微软雅黑" pitchFamily="34" charset="-122"/>
              </a:rPr>
              <a:t>目 录</a:t>
            </a:r>
            <a:endParaRPr lang="zh-CN" altLang="en-US" sz="2800" dirty="0">
              <a:solidFill>
                <a:srgbClr val="00B7CA"/>
              </a:solidFill>
              <a:latin typeface="微软雅黑" pitchFamily="34" charset="-122"/>
              <a:ea typeface="微软雅黑" pitchFamily="34" charset="-122"/>
            </a:endParaRPr>
          </a:p>
        </p:txBody>
      </p:sp>
      <p:grpSp>
        <p:nvGrpSpPr>
          <p:cNvPr id="128" name="组合 127"/>
          <p:cNvGrpSpPr/>
          <p:nvPr/>
        </p:nvGrpSpPr>
        <p:grpSpPr>
          <a:xfrm>
            <a:off x="1227059" y="3762858"/>
            <a:ext cx="762943" cy="762943"/>
            <a:chOff x="1254722" y="1864234"/>
            <a:chExt cx="762943" cy="762943"/>
          </a:xfrm>
        </p:grpSpPr>
        <p:grpSp>
          <p:nvGrpSpPr>
            <p:cNvPr id="129" name="组合 128"/>
            <p:cNvGrpSpPr/>
            <p:nvPr/>
          </p:nvGrpSpPr>
          <p:grpSpPr>
            <a:xfrm>
              <a:off x="1254722" y="1864234"/>
              <a:ext cx="762943" cy="762943"/>
              <a:chOff x="2894659" y="1465288"/>
              <a:chExt cx="1727827" cy="1727827"/>
            </a:xfrm>
          </p:grpSpPr>
          <p:grpSp>
            <p:nvGrpSpPr>
              <p:cNvPr id="131" name="组合 130"/>
              <p:cNvGrpSpPr/>
              <p:nvPr/>
            </p:nvGrpSpPr>
            <p:grpSpPr>
              <a:xfrm rot="1771504">
                <a:off x="2914532" y="1485269"/>
                <a:ext cx="1688083" cy="1687866"/>
                <a:chOff x="1827622" y="1343919"/>
                <a:chExt cx="2304000" cy="2304000"/>
              </a:xfrm>
            </p:grpSpPr>
            <p:sp>
              <p:nvSpPr>
                <p:cNvPr id="133" name="椭圆 132"/>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00B7CA"/>
                    </a:solidFill>
                    <a:effectLst/>
                    <a:uLnTx/>
                    <a:uFillTx/>
                    <a:latin typeface="微软雅黑" pitchFamily="34" charset="-122"/>
                    <a:ea typeface="微软雅黑" pitchFamily="34" charset="-122"/>
                  </a:endParaRPr>
                </a:p>
              </p:txBody>
            </p:sp>
            <p:sp>
              <p:nvSpPr>
                <p:cNvPr id="134" name="椭圆 133"/>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00B7CA"/>
                    </a:solidFill>
                    <a:effectLst/>
                    <a:uLnTx/>
                    <a:uFillTx/>
                    <a:latin typeface="微软雅黑" pitchFamily="34" charset="-122"/>
                    <a:ea typeface="微软雅黑" pitchFamily="34" charset="-122"/>
                  </a:endParaRPr>
                </a:p>
              </p:txBody>
            </p:sp>
          </p:grpSp>
          <p:sp>
            <p:nvSpPr>
              <p:cNvPr id="132" name="流程图: 联系 131"/>
              <p:cNvSpPr/>
              <p:nvPr/>
            </p:nvSpPr>
            <p:spPr>
              <a:xfrm>
                <a:off x="2894659" y="1465288"/>
                <a:ext cx="1727827" cy="1727827"/>
              </a:xfrm>
              <a:prstGeom prst="flowChartConnector">
                <a:avLst/>
              </a:prstGeom>
              <a:noFill/>
              <a:ln w="3175" cap="flat" cmpd="sng" algn="ctr">
                <a:solidFill>
                  <a:srgbClr val="00B7C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B7CA"/>
                  </a:solidFill>
                  <a:effectLst/>
                  <a:uLnTx/>
                  <a:uFillTx/>
                  <a:latin typeface="微软雅黑" pitchFamily="34" charset="-122"/>
                  <a:ea typeface="微软雅黑" pitchFamily="34" charset="-122"/>
                </a:endParaRPr>
              </a:p>
            </p:txBody>
          </p:sp>
        </p:grpSp>
        <p:sp>
          <p:nvSpPr>
            <p:cNvPr id="130" name="文本框 134"/>
            <p:cNvSpPr txBox="1"/>
            <p:nvPr/>
          </p:nvSpPr>
          <p:spPr>
            <a:xfrm>
              <a:off x="1378895" y="2045650"/>
              <a:ext cx="526473"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00B7CA"/>
                  </a:solidFill>
                  <a:effectLst/>
                  <a:uLnTx/>
                  <a:uFillTx/>
                  <a:latin typeface="微软雅黑" pitchFamily="34" charset="-122"/>
                  <a:ea typeface="微软雅黑" pitchFamily="34" charset="-122"/>
                </a:rPr>
                <a:t>01</a:t>
              </a:r>
              <a:endParaRPr kumimoji="0" lang="zh-CN" altLang="en-US" sz="2000" b="1" i="0" u="none" strike="noStrike" kern="0" cap="none" spc="0" normalizeH="0" baseline="0" noProof="0" dirty="0">
                <a:ln>
                  <a:noFill/>
                </a:ln>
                <a:solidFill>
                  <a:srgbClr val="00B7CA"/>
                </a:solidFill>
                <a:effectLst/>
                <a:uLnTx/>
                <a:uFillTx/>
                <a:latin typeface="微软雅黑" pitchFamily="34" charset="-122"/>
                <a:ea typeface="微软雅黑" pitchFamily="34" charset="-122"/>
              </a:endParaRPr>
            </a:p>
          </p:txBody>
        </p:sp>
      </p:grpSp>
      <p:grpSp>
        <p:nvGrpSpPr>
          <p:cNvPr id="135" name="组合 134"/>
          <p:cNvGrpSpPr/>
          <p:nvPr/>
        </p:nvGrpSpPr>
        <p:grpSpPr>
          <a:xfrm>
            <a:off x="2234226" y="3762858"/>
            <a:ext cx="762943" cy="762943"/>
            <a:chOff x="2705448" y="1864234"/>
            <a:chExt cx="762943" cy="762943"/>
          </a:xfrm>
        </p:grpSpPr>
        <p:grpSp>
          <p:nvGrpSpPr>
            <p:cNvPr id="136" name="组合 135"/>
            <p:cNvGrpSpPr/>
            <p:nvPr/>
          </p:nvGrpSpPr>
          <p:grpSpPr>
            <a:xfrm>
              <a:off x="2705448" y="1864234"/>
              <a:ext cx="762943" cy="762943"/>
              <a:chOff x="2894659" y="1465288"/>
              <a:chExt cx="1727827" cy="1727827"/>
            </a:xfrm>
          </p:grpSpPr>
          <p:grpSp>
            <p:nvGrpSpPr>
              <p:cNvPr id="138" name="组合 137"/>
              <p:cNvGrpSpPr/>
              <p:nvPr/>
            </p:nvGrpSpPr>
            <p:grpSpPr>
              <a:xfrm rot="1771504">
                <a:off x="2914532" y="1485269"/>
                <a:ext cx="1688083" cy="1687866"/>
                <a:chOff x="1827622" y="1343919"/>
                <a:chExt cx="2304000" cy="2304000"/>
              </a:xfrm>
            </p:grpSpPr>
            <p:sp>
              <p:nvSpPr>
                <p:cNvPr id="140" name="椭圆 139"/>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B757"/>
                    </a:solidFill>
                    <a:effectLst/>
                    <a:uLnTx/>
                    <a:uFillTx/>
                    <a:latin typeface="微软雅黑" pitchFamily="34" charset="-122"/>
                    <a:ea typeface="微软雅黑" pitchFamily="34" charset="-122"/>
                  </a:endParaRPr>
                </a:p>
              </p:txBody>
            </p:sp>
            <p:sp>
              <p:nvSpPr>
                <p:cNvPr id="141" name="椭圆 140"/>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B757"/>
                    </a:solidFill>
                    <a:effectLst/>
                    <a:uLnTx/>
                    <a:uFillTx/>
                    <a:latin typeface="微软雅黑" pitchFamily="34" charset="-122"/>
                    <a:ea typeface="微软雅黑" pitchFamily="34" charset="-122"/>
                  </a:endParaRPr>
                </a:p>
              </p:txBody>
            </p:sp>
          </p:grpSp>
          <p:sp>
            <p:nvSpPr>
              <p:cNvPr id="139" name="流程图: 联系 138"/>
              <p:cNvSpPr/>
              <p:nvPr/>
            </p:nvSpPr>
            <p:spPr>
              <a:xfrm>
                <a:off x="2894659" y="1465288"/>
                <a:ext cx="1727827" cy="1727827"/>
              </a:xfrm>
              <a:prstGeom prst="flowChartConnector">
                <a:avLst/>
              </a:prstGeom>
              <a:noFill/>
              <a:ln w="3175" cap="flat" cmpd="sng" algn="ctr">
                <a:solidFill>
                  <a:srgbClr val="FFB75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B757"/>
                  </a:solidFill>
                  <a:effectLst/>
                  <a:uLnTx/>
                  <a:uFillTx/>
                  <a:latin typeface="微软雅黑" pitchFamily="34" charset="-122"/>
                  <a:ea typeface="微软雅黑" pitchFamily="34" charset="-122"/>
                </a:endParaRPr>
              </a:p>
            </p:txBody>
          </p:sp>
        </p:grpSp>
        <p:sp>
          <p:nvSpPr>
            <p:cNvPr id="137" name="文本框 141"/>
            <p:cNvSpPr txBox="1"/>
            <p:nvPr/>
          </p:nvSpPr>
          <p:spPr>
            <a:xfrm>
              <a:off x="2824946" y="2053130"/>
              <a:ext cx="526473"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B757"/>
                  </a:solidFill>
                  <a:effectLst/>
                  <a:uLnTx/>
                  <a:uFillTx/>
                  <a:latin typeface="微软雅黑" pitchFamily="34" charset="-122"/>
                  <a:ea typeface="微软雅黑" pitchFamily="34" charset="-122"/>
                </a:rPr>
                <a:t>02</a:t>
              </a:r>
              <a:endParaRPr kumimoji="0" lang="zh-CN" altLang="en-US" sz="2000" b="1" i="0" u="none" strike="noStrike" kern="0" cap="none" spc="0" normalizeH="0" baseline="0" noProof="0" dirty="0">
                <a:ln>
                  <a:noFill/>
                </a:ln>
                <a:solidFill>
                  <a:srgbClr val="FFB757"/>
                </a:solidFill>
                <a:effectLst/>
                <a:uLnTx/>
                <a:uFillTx/>
                <a:latin typeface="微软雅黑" pitchFamily="34" charset="-122"/>
                <a:ea typeface="微软雅黑" pitchFamily="34" charset="-122"/>
              </a:endParaRPr>
            </a:p>
          </p:txBody>
        </p:sp>
      </p:grpSp>
      <p:grpSp>
        <p:nvGrpSpPr>
          <p:cNvPr id="142" name="组合 141"/>
          <p:cNvGrpSpPr/>
          <p:nvPr/>
        </p:nvGrpSpPr>
        <p:grpSpPr>
          <a:xfrm>
            <a:off x="3251731" y="3762858"/>
            <a:ext cx="762943" cy="762943"/>
            <a:chOff x="4132381" y="1864234"/>
            <a:chExt cx="762943" cy="762943"/>
          </a:xfrm>
        </p:grpSpPr>
        <p:grpSp>
          <p:nvGrpSpPr>
            <p:cNvPr id="143" name="组合 142"/>
            <p:cNvGrpSpPr/>
            <p:nvPr/>
          </p:nvGrpSpPr>
          <p:grpSpPr>
            <a:xfrm>
              <a:off x="4132381" y="1864234"/>
              <a:ext cx="762943" cy="762943"/>
              <a:chOff x="2894659" y="1465288"/>
              <a:chExt cx="1727827" cy="1727827"/>
            </a:xfrm>
          </p:grpSpPr>
          <p:grpSp>
            <p:nvGrpSpPr>
              <p:cNvPr id="145" name="组合 144"/>
              <p:cNvGrpSpPr/>
              <p:nvPr/>
            </p:nvGrpSpPr>
            <p:grpSpPr>
              <a:xfrm rot="1771504">
                <a:off x="2914532" y="1485269"/>
                <a:ext cx="1688083" cy="1687866"/>
                <a:chOff x="1827622" y="1343919"/>
                <a:chExt cx="2304000" cy="2304000"/>
              </a:xfrm>
            </p:grpSpPr>
            <p:sp>
              <p:nvSpPr>
                <p:cNvPr id="147" name="椭圆 146"/>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48" name="椭圆 147"/>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sp>
            <p:nvSpPr>
              <p:cNvPr id="146" name="流程图: 联系 145"/>
              <p:cNvSpPr/>
              <p:nvPr/>
            </p:nvSpPr>
            <p:spPr>
              <a:xfrm>
                <a:off x="2894659" y="1465288"/>
                <a:ext cx="1727827" cy="1727827"/>
              </a:xfrm>
              <a:prstGeom prst="flowChartConnector">
                <a:avLst/>
              </a:prstGeom>
              <a:noFill/>
              <a:ln w="3175" cap="flat" cmpd="sng" algn="ctr">
                <a:solidFill>
                  <a:srgbClr val="71438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sp>
          <p:nvSpPr>
            <p:cNvPr id="144" name="文本框 148"/>
            <p:cNvSpPr txBox="1"/>
            <p:nvPr/>
          </p:nvSpPr>
          <p:spPr>
            <a:xfrm>
              <a:off x="4247986" y="2048949"/>
              <a:ext cx="526473"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714383"/>
                  </a:solidFill>
                  <a:effectLst/>
                  <a:uLnTx/>
                  <a:uFillTx/>
                  <a:latin typeface="微软雅黑" pitchFamily="34" charset="-122"/>
                  <a:ea typeface="微软雅黑" pitchFamily="34" charset="-122"/>
                </a:rPr>
                <a:t>03</a:t>
              </a:r>
            </a:p>
          </p:txBody>
        </p:sp>
      </p:grpSp>
      <p:grpSp>
        <p:nvGrpSpPr>
          <p:cNvPr id="149" name="组合 148"/>
          <p:cNvGrpSpPr/>
          <p:nvPr/>
        </p:nvGrpSpPr>
        <p:grpSpPr>
          <a:xfrm>
            <a:off x="4211521" y="3770853"/>
            <a:ext cx="762943" cy="762943"/>
            <a:chOff x="5617616" y="1872229"/>
            <a:chExt cx="762943" cy="762943"/>
          </a:xfrm>
        </p:grpSpPr>
        <p:grpSp>
          <p:nvGrpSpPr>
            <p:cNvPr id="150" name="组合 149"/>
            <p:cNvGrpSpPr/>
            <p:nvPr/>
          </p:nvGrpSpPr>
          <p:grpSpPr>
            <a:xfrm>
              <a:off x="5617616" y="1872229"/>
              <a:ext cx="762943" cy="762943"/>
              <a:chOff x="2894659" y="1465288"/>
              <a:chExt cx="1727827" cy="1727827"/>
            </a:xfrm>
          </p:grpSpPr>
          <p:grpSp>
            <p:nvGrpSpPr>
              <p:cNvPr id="152" name="组合 151"/>
              <p:cNvGrpSpPr/>
              <p:nvPr/>
            </p:nvGrpSpPr>
            <p:grpSpPr>
              <a:xfrm rot="1771504">
                <a:off x="2914532" y="1485269"/>
                <a:ext cx="1688083" cy="1687866"/>
                <a:chOff x="1827622" y="1343919"/>
                <a:chExt cx="2304000" cy="2304000"/>
              </a:xfrm>
            </p:grpSpPr>
            <p:sp>
              <p:nvSpPr>
                <p:cNvPr id="154" name="椭圆 153"/>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55" name="椭圆 154"/>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sp>
            <p:nvSpPr>
              <p:cNvPr id="153" name="流程图: 联系 152"/>
              <p:cNvSpPr/>
              <p:nvPr/>
            </p:nvSpPr>
            <p:spPr>
              <a:xfrm>
                <a:off x="2894659" y="1465288"/>
                <a:ext cx="1727827" cy="1727827"/>
              </a:xfrm>
              <a:prstGeom prst="flowChartConnector">
                <a:avLst/>
              </a:prstGeom>
              <a:noFill/>
              <a:ln w="3175" cap="flat" cmpd="sng" algn="ctr">
                <a:solidFill>
                  <a:srgbClr val="E5666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sp>
          <p:nvSpPr>
            <p:cNvPr id="151" name="文本框 155"/>
            <p:cNvSpPr txBox="1"/>
            <p:nvPr/>
          </p:nvSpPr>
          <p:spPr>
            <a:xfrm>
              <a:off x="5735850" y="2053130"/>
              <a:ext cx="526473"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E56666"/>
                  </a:solidFill>
                  <a:effectLst/>
                  <a:uLnTx/>
                  <a:uFillTx/>
                  <a:latin typeface="微软雅黑" pitchFamily="34" charset="-122"/>
                  <a:ea typeface="微软雅黑" pitchFamily="34" charset="-122"/>
                </a:rPr>
                <a:t>04</a:t>
              </a:r>
              <a:endParaRPr kumimoji="0" lang="zh-CN" altLang="en-US" sz="2000" b="1" i="0" u="none" strike="noStrike" kern="0" cap="none" spc="0" normalizeH="0" baseline="0" noProof="0" dirty="0">
                <a:ln>
                  <a:noFill/>
                </a:ln>
                <a:solidFill>
                  <a:srgbClr val="E56666"/>
                </a:solidFill>
                <a:effectLst/>
                <a:uLnTx/>
                <a:uFillTx/>
                <a:latin typeface="微软雅黑" pitchFamily="34" charset="-122"/>
                <a:ea typeface="微软雅黑" pitchFamily="34" charset="-122"/>
              </a:endParaRPr>
            </a:p>
          </p:txBody>
        </p:sp>
      </p:grpSp>
      <p:grpSp>
        <p:nvGrpSpPr>
          <p:cNvPr id="156" name="组合 155"/>
          <p:cNvGrpSpPr/>
          <p:nvPr/>
        </p:nvGrpSpPr>
        <p:grpSpPr>
          <a:xfrm>
            <a:off x="1069279" y="5001918"/>
            <a:ext cx="1107240" cy="629113"/>
            <a:chOff x="1096942" y="3103294"/>
            <a:chExt cx="1107240" cy="629113"/>
          </a:xfrm>
        </p:grpSpPr>
        <p:sp>
          <p:nvSpPr>
            <p:cNvPr id="157" name="文本框 161"/>
            <p:cNvSpPr txBox="1"/>
            <p:nvPr/>
          </p:nvSpPr>
          <p:spPr>
            <a:xfrm>
              <a:off x="1096942" y="3103294"/>
              <a:ext cx="108522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B7CA"/>
                  </a:solidFill>
                  <a:effectLst/>
                  <a:uLnTx/>
                  <a:uFillTx/>
                  <a:latin typeface="微软雅黑" pitchFamily="34" charset="-122"/>
                  <a:ea typeface="微软雅黑" pitchFamily="34" charset="-122"/>
                </a:rPr>
                <a:t>课题综述</a:t>
              </a:r>
              <a:endParaRPr kumimoji="0" lang="zh-CN" altLang="en-US" sz="1600" b="0" i="0" u="none" strike="noStrike" kern="0" cap="none" spc="0" normalizeH="0" baseline="0" noProof="0" dirty="0">
                <a:ln>
                  <a:noFill/>
                </a:ln>
                <a:solidFill>
                  <a:srgbClr val="00B7CA"/>
                </a:solidFill>
                <a:effectLst/>
                <a:uLnTx/>
                <a:uFillTx/>
                <a:latin typeface="微软雅黑" pitchFamily="34" charset="-122"/>
                <a:ea typeface="微软雅黑" pitchFamily="34" charset="-122"/>
              </a:endParaRPr>
            </a:p>
          </p:txBody>
        </p:sp>
        <p:sp>
          <p:nvSpPr>
            <p:cNvPr id="158" name="文本框 162"/>
            <p:cNvSpPr txBox="1"/>
            <p:nvPr/>
          </p:nvSpPr>
          <p:spPr>
            <a:xfrm>
              <a:off x="1096942" y="3470797"/>
              <a:ext cx="1107240"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grpSp>
        <p:nvGrpSpPr>
          <p:cNvPr id="159" name="组合 158"/>
          <p:cNvGrpSpPr/>
          <p:nvPr/>
        </p:nvGrpSpPr>
        <p:grpSpPr>
          <a:xfrm>
            <a:off x="1549125" y="4999610"/>
            <a:ext cx="2133141" cy="630655"/>
            <a:chOff x="2020347" y="3100986"/>
            <a:chExt cx="2133141" cy="630655"/>
          </a:xfrm>
        </p:grpSpPr>
        <p:sp>
          <p:nvSpPr>
            <p:cNvPr id="160" name="文本框 164"/>
            <p:cNvSpPr txBox="1"/>
            <p:nvPr/>
          </p:nvSpPr>
          <p:spPr>
            <a:xfrm>
              <a:off x="2020347" y="3100986"/>
              <a:ext cx="213314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FFC000"/>
                  </a:solidFill>
                  <a:effectLst/>
                  <a:uLnTx/>
                  <a:uFillTx/>
                  <a:latin typeface="微软雅黑" pitchFamily="34" charset="-122"/>
                  <a:ea typeface="微软雅黑" pitchFamily="34" charset="-122"/>
                </a:rPr>
                <a:t>目前现状</a:t>
              </a:r>
              <a:endParaRPr kumimoji="0" lang="zh-CN" altLang="en-US" sz="1600" b="0" i="0" u="none" strike="noStrike" kern="0" cap="none" spc="0" normalizeH="0" baseline="0" noProof="0" dirty="0">
                <a:ln>
                  <a:noFill/>
                </a:ln>
                <a:solidFill>
                  <a:srgbClr val="FFC000"/>
                </a:solidFill>
                <a:effectLst/>
                <a:uLnTx/>
                <a:uFillTx/>
                <a:latin typeface="微软雅黑" pitchFamily="34" charset="-122"/>
                <a:ea typeface="微软雅黑" pitchFamily="34" charset="-122"/>
              </a:endParaRPr>
            </a:p>
          </p:txBody>
        </p:sp>
        <p:sp>
          <p:nvSpPr>
            <p:cNvPr id="161" name="文本框 165"/>
            <p:cNvSpPr txBox="1"/>
            <p:nvPr/>
          </p:nvSpPr>
          <p:spPr>
            <a:xfrm>
              <a:off x="2504237" y="3470031"/>
              <a:ext cx="116535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grpSp>
        <p:nvGrpSpPr>
          <p:cNvPr id="162" name="组合 161"/>
          <p:cNvGrpSpPr/>
          <p:nvPr/>
        </p:nvGrpSpPr>
        <p:grpSpPr>
          <a:xfrm>
            <a:off x="2591295" y="5002844"/>
            <a:ext cx="2133141" cy="627421"/>
            <a:chOff x="3444649" y="3104220"/>
            <a:chExt cx="2133141" cy="627421"/>
          </a:xfrm>
        </p:grpSpPr>
        <p:sp>
          <p:nvSpPr>
            <p:cNvPr id="163" name="文本框 167"/>
            <p:cNvSpPr txBox="1"/>
            <p:nvPr/>
          </p:nvSpPr>
          <p:spPr>
            <a:xfrm>
              <a:off x="3444649" y="3104220"/>
              <a:ext cx="213314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714383"/>
                  </a:solidFill>
                  <a:effectLst/>
                  <a:uLnTx/>
                  <a:uFillTx/>
                  <a:latin typeface="微软雅黑" pitchFamily="34" charset="-122"/>
                  <a:ea typeface="微软雅黑" pitchFamily="34" charset="-122"/>
                </a:rPr>
                <a:t>研究目标</a:t>
              </a:r>
              <a:endParaRPr kumimoji="0" lang="zh-CN" altLang="en-US" sz="1600" b="0" i="0" u="none" strike="noStrike" kern="0" cap="none" spc="0" normalizeH="0" baseline="0" noProof="0" dirty="0">
                <a:ln>
                  <a:noFill/>
                </a:ln>
                <a:solidFill>
                  <a:srgbClr val="714383"/>
                </a:solidFill>
                <a:effectLst/>
                <a:uLnTx/>
                <a:uFillTx/>
                <a:latin typeface="微软雅黑" pitchFamily="34" charset="-122"/>
                <a:ea typeface="微软雅黑" pitchFamily="34" charset="-122"/>
              </a:endParaRPr>
            </a:p>
          </p:txBody>
        </p:sp>
        <p:sp>
          <p:nvSpPr>
            <p:cNvPr id="164" name="文本框 168"/>
            <p:cNvSpPr txBox="1"/>
            <p:nvPr/>
          </p:nvSpPr>
          <p:spPr>
            <a:xfrm>
              <a:off x="3928539" y="3470031"/>
              <a:ext cx="116535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grpSp>
        <p:nvGrpSpPr>
          <p:cNvPr id="165" name="组合 164"/>
          <p:cNvGrpSpPr/>
          <p:nvPr/>
        </p:nvGrpSpPr>
        <p:grpSpPr>
          <a:xfrm>
            <a:off x="3614185" y="4998827"/>
            <a:ext cx="2133141" cy="638090"/>
            <a:chOff x="4999811" y="3100203"/>
            <a:chExt cx="2133141" cy="638090"/>
          </a:xfrm>
        </p:grpSpPr>
        <p:sp>
          <p:nvSpPr>
            <p:cNvPr id="166" name="文本框 170"/>
            <p:cNvSpPr txBox="1"/>
            <p:nvPr/>
          </p:nvSpPr>
          <p:spPr>
            <a:xfrm>
              <a:off x="4999811" y="3100203"/>
              <a:ext cx="213314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E56666"/>
                  </a:solidFill>
                  <a:effectLst/>
                  <a:uLnTx/>
                  <a:uFillTx/>
                  <a:latin typeface="微软雅黑" pitchFamily="34" charset="-122"/>
                  <a:ea typeface="微软雅黑" pitchFamily="34" charset="-122"/>
                </a:rPr>
                <a:t>研究过程</a:t>
              </a:r>
              <a:endParaRPr kumimoji="0" lang="zh-CN" altLang="en-US" sz="1600" b="0" i="0" u="none" strike="noStrike" kern="0" cap="none" spc="0" normalizeH="0" baseline="0" noProof="0" dirty="0">
                <a:ln>
                  <a:noFill/>
                </a:ln>
                <a:solidFill>
                  <a:srgbClr val="E56666"/>
                </a:solidFill>
                <a:effectLst/>
                <a:uLnTx/>
                <a:uFillTx/>
                <a:latin typeface="微软雅黑" pitchFamily="34" charset="-122"/>
                <a:ea typeface="微软雅黑" pitchFamily="34" charset="-122"/>
              </a:endParaRPr>
            </a:p>
          </p:txBody>
        </p:sp>
        <p:sp>
          <p:nvSpPr>
            <p:cNvPr id="167" name="文本框 171"/>
            <p:cNvSpPr txBox="1"/>
            <p:nvPr/>
          </p:nvSpPr>
          <p:spPr>
            <a:xfrm>
              <a:off x="5491146" y="3476683"/>
              <a:ext cx="116535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0" i="0" u="none" strike="noStrike" kern="0" cap="none" spc="0" normalizeH="0" baseline="0" noProof="0" dirty="0" smtClean="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grpSp>
        <p:nvGrpSpPr>
          <p:cNvPr id="168" name="组合 167"/>
          <p:cNvGrpSpPr/>
          <p:nvPr/>
        </p:nvGrpSpPr>
        <p:grpSpPr>
          <a:xfrm rot="1771504">
            <a:off x="1760324" y="4256420"/>
            <a:ext cx="272244" cy="272209"/>
            <a:chOff x="1827622" y="1343919"/>
            <a:chExt cx="2304000" cy="2304000"/>
          </a:xfrm>
        </p:grpSpPr>
        <p:sp>
          <p:nvSpPr>
            <p:cNvPr id="169" name="椭圆 168"/>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70" name="椭圆 169"/>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71" name="组合 170"/>
          <p:cNvGrpSpPr/>
          <p:nvPr/>
        </p:nvGrpSpPr>
        <p:grpSpPr>
          <a:xfrm rot="1771504">
            <a:off x="2783060" y="4264449"/>
            <a:ext cx="272244" cy="272209"/>
            <a:chOff x="1827622" y="1343919"/>
            <a:chExt cx="2304000" cy="2304000"/>
          </a:xfrm>
        </p:grpSpPr>
        <p:sp>
          <p:nvSpPr>
            <p:cNvPr id="172" name="椭圆 171"/>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73" name="椭圆 172"/>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74" name="组合 173"/>
          <p:cNvGrpSpPr/>
          <p:nvPr/>
        </p:nvGrpSpPr>
        <p:grpSpPr>
          <a:xfrm rot="1771504">
            <a:off x="3819385" y="4244738"/>
            <a:ext cx="272244" cy="272209"/>
            <a:chOff x="1827622" y="1343919"/>
            <a:chExt cx="2304000" cy="2304000"/>
          </a:xfrm>
        </p:grpSpPr>
        <p:sp>
          <p:nvSpPr>
            <p:cNvPr id="175" name="椭圆 174"/>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76" name="椭圆 175"/>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77" name="组合 176"/>
          <p:cNvGrpSpPr/>
          <p:nvPr/>
        </p:nvGrpSpPr>
        <p:grpSpPr>
          <a:xfrm rot="1771504">
            <a:off x="4809555" y="4262988"/>
            <a:ext cx="272244" cy="272209"/>
            <a:chOff x="1827622" y="1343919"/>
            <a:chExt cx="2304000" cy="2304000"/>
          </a:xfrm>
        </p:grpSpPr>
        <p:sp>
          <p:nvSpPr>
            <p:cNvPr id="178" name="椭圆 177"/>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79" name="椭圆 178"/>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80" name="组合 179"/>
          <p:cNvGrpSpPr/>
          <p:nvPr/>
        </p:nvGrpSpPr>
        <p:grpSpPr>
          <a:xfrm>
            <a:off x="5231750" y="3762858"/>
            <a:ext cx="762943" cy="762943"/>
            <a:chOff x="5617616" y="1872229"/>
            <a:chExt cx="762943" cy="762943"/>
          </a:xfrm>
        </p:grpSpPr>
        <p:grpSp>
          <p:nvGrpSpPr>
            <p:cNvPr id="181" name="组合 180"/>
            <p:cNvGrpSpPr/>
            <p:nvPr/>
          </p:nvGrpSpPr>
          <p:grpSpPr>
            <a:xfrm>
              <a:off x="5617616" y="1872229"/>
              <a:ext cx="762943" cy="762943"/>
              <a:chOff x="2894659" y="1465288"/>
              <a:chExt cx="1727827" cy="1727827"/>
            </a:xfrm>
          </p:grpSpPr>
          <p:grpSp>
            <p:nvGrpSpPr>
              <p:cNvPr id="183" name="组合 182"/>
              <p:cNvGrpSpPr/>
              <p:nvPr/>
            </p:nvGrpSpPr>
            <p:grpSpPr>
              <a:xfrm rot="1771504">
                <a:off x="2914532" y="1485269"/>
                <a:ext cx="1688083" cy="1687866"/>
                <a:chOff x="1827622" y="1343919"/>
                <a:chExt cx="2304000" cy="2304000"/>
              </a:xfrm>
            </p:grpSpPr>
            <p:sp>
              <p:nvSpPr>
                <p:cNvPr id="185" name="椭圆 184"/>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86" name="椭圆 185"/>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sp>
            <p:nvSpPr>
              <p:cNvPr id="184" name="流程图: 联系 183"/>
              <p:cNvSpPr/>
              <p:nvPr/>
            </p:nvSpPr>
            <p:spPr>
              <a:xfrm>
                <a:off x="2894659" y="1465288"/>
                <a:ext cx="1727827" cy="1727827"/>
              </a:xfrm>
              <a:prstGeom prst="flowChartConnector">
                <a:avLst/>
              </a:prstGeom>
              <a:noFill/>
              <a:ln w="31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sp>
          <p:nvSpPr>
            <p:cNvPr id="182" name="文本框 186"/>
            <p:cNvSpPr txBox="1"/>
            <p:nvPr/>
          </p:nvSpPr>
          <p:spPr>
            <a:xfrm>
              <a:off x="5735850" y="2053130"/>
              <a:ext cx="526473"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00B0F0"/>
                  </a:solidFill>
                  <a:effectLst/>
                  <a:uLnTx/>
                  <a:uFillTx/>
                  <a:latin typeface="微软雅黑" pitchFamily="34" charset="-122"/>
                  <a:ea typeface="微软雅黑" pitchFamily="34" charset="-122"/>
                </a:rPr>
                <a:t>05</a:t>
              </a:r>
              <a:endParaRPr kumimoji="0" lang="zh-CN" altLang="en-US" sz="2000" b="1" i="0" u="none" strike="noStrike" kern="0" cap="none" spc="0" normalizeH="0" baseline="0" noProof="0" dirty="0">
                <a:ln>
                  <a:noFill/>
                </a:ln>
                <a:solidFill>
                  <a:srgbClr val="00B0F0"/>
                </a:solidFill>
                <a:effectLst/>
                <a:uLnTx/>
                <a:uFillTx/>
                <a:latin typeface="微软雅黑" pitchFamily="34" charset="-122"/>
                <a:ea typeface="微软雅黑" pitchFamily="34" charset="-122"/>
              </a:endParaRPr>
            </a:p>
          </p:txBody>
        </p:sp>
      </p:grpSp>
      <p:grpSp>
        <p:nvGrpSpPr>
          <p:cNvPr id="187" name="组合 186"/>
          <p:cNvGrpSpPr/>
          <p:nvPr/>
        </p:nvGrpSpPr>
        <p:grpSpPr>
          <a:xfrm>
            <a:off x="4648064" y="4990832"/>
            <a:ext cx="2133141" cy="638090"/>
            <a:chOff x="4999811" y="3100203"/>
            <a:chExt cx="2133141" cy="638090"/>
          </a:xfrm>
        </p:grpSpPr>
        <p:sp>
          <p:nvSpPr>
            <p:cNvPr id="188" name="文本框 192"/>
            <p:cNvSpPr txBox="1"/>
            <p:nvPr/>
          </p:nvSpPr>
          <p:spPr>
            <a:xfrm>
              <a:off x="4999811" y="3100203"/>
              <a:ext cx="213314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B0F0"/>
                  </a:solidFill>
                  <a:effectLst/>
                  <a:uLnTx/>
                  <a:uFillTx/>
                  <a:latin typeface="微软雅黑" pitchFamily="34" charset="-122"/>
                  <a:ea typeface="微软雅黑" pitchFamily="34" charset="-122"/>
                </a:rPr>
                <a:t>研究结论</a:t>
              </a:r>
              <a:endParaRPr kumimoji="0" lang="zh-CN" altLang="en-US" sz="1600" b="0" i="0" u="none" strike="noStrike" kern="0" cap="none" spc="0" normalizeH="0" baseline="0" noProof="0" dirty="0">
                <a:ln>
                  <a:noFill/>
                </a:ln>
                <a:solidFill>
                  <a:srgbClr val="00B0F0"/>
                </a:solidFill>
                <a:effectLst/>
                <a:uLnTx/>
                <a:uFillTx/>
                <a:latin typeface="微软雅黑" pitchFamily="34" charset="-122"/>
                <a:ea typeface="微软雅黑" pitchFamily="34" charset="-122"/>
              </a:endParaRPr>
            </a:p>
          </p:txBody>
        </p:sp>
        <p:sp>
          <p:nvSpPr>
            <p:cNvPr id="189" name="文本框 193"/>
            <p:cNvSpPr txBox="1"/>
            <p:nvPr/>
          </p:nvSpPr>
          <p:spPr>
            <a:xfrm>
              <a:off x="5491146" y="3476683"/>
              <a:ext cx="116535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0" i="0" u="none" strike="noStrike" kern="0" cap="none" spc="0" normalizeH="0" baseline="0" noProof="0" dirty="0" smtClean="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grpSp>
        <p:nvGrpSpPr>
          <p:cNvPr id="190" name="组合 189"/>
          <p:cNvGrpSpPr/>
          <p:nvPr/>
        </p:nvGrpSpPr>
        <p:grpSpPr>
          <a:xfrm rot="1771504">
            <a:off x="5829784" y="4254993"/>
            <a:ext cx="272244" cy="272209"/>
            <a:chOff x="1827622" y="1343919"/>
            <a:chExt cx="2304000" cy="2304000"/>
          </a:xfrm>
        </p:grpSpPr>
        <p:sp>
          <p:nvSpPr>
            <p:cNvPr id="191" name="椭圆 190"/>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192" name="椭圆 191"/>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grpSp>
        <p:nvGrpSpPr>
          <p:cNvPr id="193" name="组合 192"/>
          <p:cNvGrpSpPr/>
          <p:nvPr/>
        </p:nvGrpSpPr>
        <p:grpSpPr>
          <a:xfrm>
            <a:off x="6240052" y="3764551"/>
            <a:ext cx="762943" cy="762943"/>
            <a:chOff x="5617616" y="1872229"/>
            <a:chExt cx="762943" cy="762943"/>
          </a:xfrm>
        </p:grpSpPr>
        <p:grpSp>
          <p:nvGrpSpPr>
            <p:cNvPr id="194" name="组合 193"/>
            <p:cNvGrpSpPr/>
            <p:nvPr/>
          </p:nvGrpSpPr>
          <p:grpSpPr>
            <a:xfrm>
              <a:off x="5617616" y="1872229"/>
              <a:ext cx="762943" cy="762943"/>
              <a:chOff x="2894659" y="1465288"/>
              <a:chExt cx="1727827" cy="1727827"/>
            </a:xfrm>
          </p:grpSpPr>
          <p:grpSp>
            <p:nvGrpSpPr>
              <p:cNvPr id="196" name="组合 195"/>
              <p:cNvGrpSpPr/>
              <p:nvPr/>
            </p:nvGrpSpPr>
            <p:grpSpPr>
              <a:xfrm rot="1771504">
                <a:off x="2914532" y="1485269"/>
                <a:ext cx="1688083" cy="1687866"/>
                <a:chOff x="1827622" y="1343919"/>
                <a:chExt cx="2304000" cy="2304000"/>
              </a:xfrm>
            </p:grpSpPr>
            <p:sp>
              <p:nvSpPr>
                <p:cNvPr id="198" name="椭圆 197"/>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7030A0"/>
                    </a:solidFill>
                    <a:effectLst/>
                    <a:uLnTx/>
                    <a:uFillTx/>
                    <a:latin typeface="微软雅黑" pitchFamily="34" charset="-122"/>
                    <a:ea typeface="微软雅黑" pitchFamily="34" charset="-122"/>
                  </a:endParaRPr>
                </a:p>
              </p:txBody>
            </p:sp>
            <p:sp>
              <p:nvSpPr>
                <p:cNvPr id="199" name="椭圆 198"/>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7030A0"/>
                    </a:solidFill>
                    <a:effectLst/>
                    <a:uLnTx/>
                    <a:uFillTx/>
                    <a:latin typeface="微软雅黑" pitchFamily="34" charset="-122"/>
                    <a:ea typeface="微软雅黑" pitchFamily="34" charset="-122"/>
                  </a:endParaRPr>
                </a:p>
              </p:txBody>
            </p:sp>
          </p:grpSp>
          <p:sp>
            <p:nvSpPr>
              <p:cNvPr id="197" name="流程图: 联系 196"/>
              <p:cNvSpPr/>
              <p:nvPr/>
            </p:nvSpPr>
            <p:spPr>
              <a:xfrm>
                <a:off x="2894659" y="1465288"/>
                <a:ext cx="1727827" cy="1727827"/>
              </a:xfrm>
              <a:prstGeom prst="flowChartConnector">
                <a:avLst/>
              </a:prstGeom>
              <a:noFill/>
              <a:ln w="3175"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7030A0"/>
                  </a:solidFill>
                  <a:effectLst/>
                  <a:uLnTx/>
                  <a:uFillTx/>
                  <a:latin typeface="微软雅黑" pitchFamily="34" charset="-122"/>
                  <a:ea typeface="微软雅黑" pitchFamily="34" charset="-122"/>
                </a:endParaRPr>
              </a:p>
            </p:txBody>
          </p:sp>
        </p:grpSp>
        <p:sp>
          <p:nvSpPr>
            <p:cNvPr id="195" name="文本框 199"/>
            <p:cNvSpPr txBox="1"/>
            <p:nvPr/>
          </p:nvSpPr>
          <p:spPr>
            <a:xfrm>
              <a:off x="5735850" y="2053130"/>
              <a:ext cx="526473"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7030A0"/>
                  </a:solidFill>
                  <a:effectLst/>
                  <a:uLnTx/>
                  <a:uFillTx/>
                  <a:latin typeface="微软雅黑" pitchFamily="34" charset="-122"/>
                  <a:ea typeface="微软雅黑" pitchFamily="34" charset="-122"/>
                </a:rPr>
                <a:t>06</a:t>
              </a:r>
              <a:endParaRPr kumimoji="0" lang="zh-CN" altLang="en-US" sz="2000" b="1" i="0" u="none" strike="noStrike" kern="0" cap="none" spc="0" normalizeH="0" baseline="0" noProof="0" dirty="0">
                <a:ln>
                  <a:noFill/>
                </a:ln>
                <a:solidFill>
                  <a:srgbClr val="7030A0"/>
                </a:solidFill>
                <a:effectLst/>
                <a:uLnTx/>
                <a:uFillTx/>
                <a:latin typeface="微软雅黑" pitchFamily="34" charset="-122"/>
                <a:ea typeface="微软雅黑" pitchFamily="34" charset="-122"/>
              </a:endParaRPr>
            </a:p>
          </p:txBody>
        </p:sp>
      </p:grpSp>
      <p:grpSp>
        <p:nvGrpSpPr>
          <p:cNvPr id="200" name="组合 199"/>
          <p:cNvGrpSpPr/>
          <p:nvPr/>
        </p:nvGrpSpPr>
        <p:grpSpPr>
          <a:xfrm>
            <a:off x="5656366" y="4992525"/>
            <a:ext cx="2133141" cy="638090"/>
            <a:chOff x="4999811" y="3100203"/>
            <a:chExt cx="2133141" cy="638090"/>
          </a:xfrm>
        </p:grpSpPr>
        <p:sp>
          <p:nvSpPr>
            <p:cNvPr id="201" name="文本框 205"/>
            <p:cNvSpPr txBox="1"/>
            <p:nvPr/>
          </p:nvSpPr>
          <p:spPr>
            <a:xfrm>
              <a:off x="4999811" y="3100203"/>
              <a:ext cx="213314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7030A0"/>
                  </a:solidFill>
                  <a:effectLst/>
                  <a:uLnTx/>
                  <a:uFillTx/>
                  <a:latin typeface="微软雅黑" pitchFamily="34" charset="-122"/>
                  <a:ea typeface="微软雅黑" pitchFamily="34" charset="-122"/>
                </a:rPr>
                <a:t>参考文献</a:t>
              </a:r>
              <a:endParaRPr kumimoji="0" lang="zh-CN" altLang="en-US" sz="1600" b="0" i="0" u="none" strike="noStrike" kern="0" cap="none" spc="0" normalizeH="0" baseline="0" noProof="0" dirty="0">
                <a:ln>
                  <a:noFill/>
                </a:ln>
                <a:solidFill>
                  <a:srgbClr val="7030A0"/>
                </a:solidFill>
                <a:effectLst/>
                <a:uLnTx/>
                <a:uFillTx/>
                <a:latin typeface="微软雅黑" pitchFamily="34" charset="-122"/>
                <a:ea typeface="微软雅黑" pitchFamily="34" charset="-122"/>
              </a:endParaRPr>
            </a:p>
          </p:txBody>
        </p:sp>
        <p:sp>
          <p:nvSpPr>
            <p:cNvPr id="202" name="文本框 206"/>
            <p:cNvSpPr txBox="1"/>
            <p:nvPr/>
          </p:nvSpPr>
          <p:spPr>
            <a:xfrm>
              <a:off x="5491146" y="3476683"/>
              <a:ext cx="116535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0" i="0" u="none" strike="noStrike" kern="0" cap="none" spc="0" normalizeH="0" baseline="0" noProof="0" dirty="0" smtClean="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grpSp>
        <p:nvGrpSpPr>
          <p:cNvPr id="203" name="组合 202"/>
          <p:cNvGrpSpPr/>
          <p:nvPr/>
        </p:nvGrpSpPr>
        <p:grpSpPr>
          <a:xfrm rot="1771504">
            <a:off x="6838086" y="4256686"/>
            <a:ext cx="272244" cy="272209"/>
            <a:chOff x="1827622" y="1343919"/>
            <a:chExt cx="2304000" cy="2304000"/>
          </a:xfrm>
        </p:grpSpPr>
        <p:sp>
          <p:nvSpPr>
            <p:cNvPr id="204" name="椭圆 203"/>
            <p:cNvSpPr/>
            <p:nvPr/>
          </p:nvSpPr>
          <p:spPr>
            <a:xfrm>
              <a:off x="1827622" y="1343919"/>
              <a:ext cx="2304000" cy="2304000"/>
            </a:xfrm>
            <a:prstGeom prst="ellipse">
              <a:avLst/>
            </a:prstGeom>
            <a:gradFill flip="none" rotWithShape="1">
              <a:gsLst>
                <a:gs pos="100000">
                  <a:sysClr val="window" lastClr="FFFFFF">
                    <a:lumMod val="85000"/>
                  </a:sysClr>
                </a:gs>
                <a:gs pos="0">
                  <a:sysClr val="window" lastClr="FFFFFF"/>
                </a:gs>
              </a:gsLst>
              <a:path path="circle">
                <a:fillToRect l="100000" b="100000"/>
              </a:path>
              <a:tileRect t="-100000" r="-100000"/>
            </a:gradFill>
            <a:ln w="12700" cap="flat" cmpd="sng" algn="ctr">
              <a:noFill/>
              <a:prstDash val="solid"/>
              <a:miter lim="800000"/>
            </a:ln>
            <a:effectLst>
              <a:outerShdw blurRad="254000" dist="241300" dir="7800000" sx="85000" sy="85000" algn="tr" rotWithShape="0">
                <a:prstClr val="black">
                  <a:alpha val="30000"/>
                </a:prstClr>
              </a:outerShdw>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205" name="椭圆 204"/>
            <p:cNvSpPr/>
            <p:nvPr/>
          </p:nvSpPr>
          <p:spPr>
            <a:xfrm>
              <a:off x="1877481" y="1393778"/>
              <a:ext cx="2204282" cy="2204282"/>
            </a:xfrm>
            <a:prstGeom prst="ellipse">
              <a:avLst/>
            </a:prstGeom>
            <a:gradFill flip="none" rotWithShape="1">
              <a:gsLst>
                <a:gs pos="0">
                  <a:sysClr val="window" lastClr="FFFFFF">
                    <a:lumMod val="85000"/>
                  </a:sysClr>
                </a:gs>
                <a:gs pos="100000">
                  <a:srgbClr val="FEFEFE"/>
                </a:gs>
              </a:gsLst>
              <a:path path="circle">
                <a:fillToRect l="100000" b="100000"/>
              </a:path>
              <a:tileRect t="-100000" r="-100000"/>
            </a:gra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rgbClr val="FF0000"/>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69438314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14:bounceEnd="30000">
                                          <p:cBhvr additive="base">
                                            <p:cTn id="7" dur="2000" fill="hold"/>
                                            <p:tgtEl>
                                              <p:spTgt spid="10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10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121"/>
                                            </p:tgtEl>
                                            <p:attrNameLst>
                                              <p:attrName>style.visibility</p:attrName>
                                            </p:attrNameLst>
                                          </p:cBhvr>
                                          <p:to>
                                            <p:strVal val="visible"/>
                                          </p:to>
                                        </p:set>
                                        <p:anim calcmode="lin" valueType="num" p14:bounceEnd="30000">
                                          <p:cBhvr additive="base">
                                            <p:cTn id="12" dur="2000" fill="hold"/>
                                            <p:tgtEl>
                                              <p:spTgt spid="1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1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12"/>
                                            </p:tgtEl>
                                            <p:attrNameLst>
                                              <p:attrName>style.visibility</p:attrName>
                                            </p:attrNameLst>
                                          </p:cBhvr>
                                          <p:to>
                                            <p:strVal val="visible"/>
                                          </p:to>
                                        </p:set>
                                        <p:anim calcmode="lin" valueType="num" p14:bounceEnd="30000">
                                          <p:cBhvr additive="base">
                                            <p:cTn id="16" dur="2000" fill="hold"/>
                                            <p:tgtEl>
                                              <p:spTgt spid="1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109"/>
                                            </p:tgtEl>
                                            <p:attrNameLst>
                                              <p:attrName>style.visibility</p:attrName>
                                            </p:attrNameLst>
                                          </p:cBhvr>
                                          <p:to>
                                            <p:strVal val="visible"/>
                                          </p:to>
                                        </p:set>
                                        <p:anim calcmode="lin" valueType="num" p14:bounceEnd="30000">
                                          <p:cBhvr additive="base">
                                            <p:cTn id="20" dur="2000" fill="hold"/>
                                            <p:tgtEl>
                                              <p:spTgt spid="10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10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15"/>
                                            </p:tgtEl>
                                            <p:attrNameLst>
                                              <p:attrName>style.visibility</p:attrName>
                                            </p:attrNameLst>
                                          </p:cBhvr>
                                          <p:to>
                                            <p:strVal val="visible"/>
                                          </p:to>
                                        </p:set>
                                        <p:anim calcmode="lin" valueType="num" p14:bounceEnd="30000">
                                          <p:cBhvr additive="base">
                                            <p:cTn id="24" dur="2000" fill="hold"/>
                                            <p:tgtEl>
                                              <p:spTgt spid="1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124"/>
                                            </p:tgtEl>
                                            <p:attrNameLst>
                                              <p:attrName>style.visibility</p:attrName>
                                            </p:attrNameLst>
                                          </p:cBhvr>
                                          <p:to>
                                            <p:strVal val="visible"/>
                                          </p:to>
                                        </p:set>
                                        <p:anim calcmode="lin" valueType="num" p14:bounceEnd="30000">
                                          <p:cBhvr additive="base">
                                            <p:cTn id="28" dur="2000" fill="hold"/>
                                            <p:tgtEl>
                                              <p:spTgt spid="1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1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14:bounceEnd="30000">
                                          <p:cBhvr additive="base">
                                            <p:cTn id="32" dur="2000" fill="hold"/>
                                            <p:tgtEl>
                                              <p:spTgt spid="1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128"/>
                                            </p:tgtEl>
                                            <p:attrNameLst>
                                              <p:attrName>style.visibility</p:attrName>
                                            </p:attrNameLst>
                                          </p:cBhvr>
                                          <p:to>
                                            <p:strVal val="visible"/>
                                          </p:to>
                                        </p:set>
                                        <p:anim calcmode="lin" valueType="num" p14:bounceEnd="30000">
                                          <p:cBhvr additive="base">
                                            <p:cTn id="41" dur="2000" fill="hold"/>
                                            <p:tgtEl>
                                              <p:spTgt spid="1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1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135"/>
                                            </p:tgtEl>
                                            <p:attrNameLst>
                                              <p:attrName>style.visibility</p:attrName>
                                            </p:attrNameLst>
                                          </p:cBhvr>
                                          <p:to>
                                            <p:strVal val="visible"/>
                                          </p:to>
                                        </p:set>
                                        <p:anim calcmode="lin" valueType="num" p14:bounceEnd="30000">
                                          <p:cBhvr additive="base">
                                            <p:cTn id="45" dur="2000" fill="hold"/>
                                            <p:tgtEl>
                                              <p:spTgt spid="1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1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14:bounceEnd="30000">
                                          <p:cBhvr additive="base">
                                            <p:cTn id="49" dur="2000" fill="hold"/>
                                            <p:tgtEl>
                                              <p:spTgt spid="1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1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149"/>
                                            </p:tgtEl>
                                            <p:attrNameLst>
                                              <p:attrName>style.visibility</p:attrName>
                                            </p:attrNameLst>
                                          </p:cBhvr>
                                          <p:to>
                                            <p:strVal val="visible"/>
                                          </p:to>
                                        </p:set>
                                        <p:anim calcmode="lin" valueType="num" p14:bounceEnd="30000">
                                          <p:cBhvr additive="base">
                                            <p:cTn id="53" dur="2000" fill="hold"/>
                                            <p:tgtEl>
                                              <p:spTgt spid="1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1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168"/>
                                            </p:tgtEl>
                                            <p:attrNameLst>
                                              <p:attrName>style.visibility</p:attrName>
                                            </p:attrNameLst>
                                          </p:cBhvr>
                                          <p:to>
                                            <p:strVal val="visible"/>
                                          </p:to>
                                        </p:set>
                                        <p:anim calcmode="lin" valueType="num" p14:bounceEnd="30000">
                                          <p:cBhvr additive="base">
                                            <p:cTn id="57" dur="2000" fill="hold"/>
                                            <p:tgtEl>
                                              <p:spTgt spid="168"/>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1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171"/>
                                            </p:tgtEl>
                                            <p:attrNameLst>
                                              <p:attrName>style.visibility</p:attrName>
                                            </p:attrNameLst>
                                          </p:cBhvr>
                                          <p:to>
                                            <p:strVal val="visible"/>
                                          </p:to>
                                        </p:set>
                                        <p:anim calcmode="lin" valueType="num" p14:bounceEnd="30000">
                                          <p:cBhvr additive="base">
                                            <p:cTn id="61" dur="2000" fill="hold"/>
                                            <p:tgtEl>
                                              <p:spTgt spid="171"/>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1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174"/>
                                            </p:tgtEl>
                                            <p:attrNameLst>
                                              <p:attrName>style.visibility</p:attrName>
                                            </p:attrNameLst>
                                          </p:cBhvr>
                                          <p:to>
                                            <p:strVal val="visible"/>
                                          </p:to>
                                        </p:set>
                                        <p:anim calcmode="lin" valueType="num" p14:bounceEnd="30000">
                                          <p:cBhvr additive="base">
                                            <p:cTn id="65" dur="2000" fill="hold"/>
                                            <p:tgtEl>
                                              <p:spTgt spid="174"/>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1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177"/>
                                            </p:tgtEl>
                                            <p:attrNameLst>
                                              <p:attrName>style.visibility</p:attrName>
                                            </p:attrNameLst>
                                          </p:cBhvr>
                                          <p:to>
                                            <p:strVal val="visible"/>
                                          </p:to>
                                        </p:set>
                                        <p:anim calcmode="lin" valueType="num" p14:bounceEnd="30000">
                                          <p:cBhvr additive="base">
                                            <p:cTn id="69" dur="2000" fill="hold"/>
                                            <p:tgtEl>
                                              <p:spTgt spid="177"/>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177"/>
                                            </p:tgtEl>
                                            <p:attrNameLst>
                                              <p:attrName>ppt_y</p:attrName>
                                            </p:attrNameLst>
                                          </p:cBhvr>
                                          <p:tavLst>
                                            <p:tav tm="0">
                                              <p:val>
                                                <p:strVal val="1+#ppt_h/2"/>
                                              </p:val>
                                            </p:tav>
                                            <p:tav tm="100000">
                                              <p:val>
                                                <p:strVal val="#ppt_y"/>
                                              </p:val>
                                            </p:tav>
                                          </p:tavLst>
                                        </p:anim>
                                      </p:childTnLst>
                                    </p:cTn>
                                  </p:par>
                                  <p:par>
                                    <p:cTn id="71" presetID="2" presetClass="entr" presetSubtype="9" accel="30000" fill="hold" nodeType="withEffect" p14:presetBounceEnd="30000">
                                      <p:stCondLst>
                                        <p:cond delay="0"/>
                                      </p:stCondLst>
                                      <p:childTnLst>
                                        <p:set>
                                          <p:cBhvr>
                                            <p:cTn id="72" dur="1" fill="hold">
                                              <p:stCondLst>
                                                <p:cond delay="0"/>
                                              </p:stCondLst>
                                            </p:cTn>
                                            <p:tgtEl>
                                              <p:spTgt spid="180"/>
                                            </p:tgtEl>
                                            <p:attrNameLst>
                                              <p:attrName>style.visibility</p:attrName>
                                            </p:attrNameLst>
                                          </p:cBhvr>
                                          <p:to>
                                            <p:strVal val="visible"/>
                                          </p:to>
                                        </p:set>
                                        <p:anim calcmode="lin" valueType="num" p14:bounceEnd="30000">
                                          <p:cBhvr additive="base">
                                            <p:cTn id="73" dur="2000" fill="hold"/>
                                            <p:tgtEl>
                                              <p:spTgt spid="180"/>
                                            </p:tgtEl>
                                            <p:attrNameLst>
                                              <p:attrName>ppt_x</p:attrName>
                                            </p:attrNameLst>
                                          </p:cBhvr>
                                          <p:tavLst>
                                            <p:tav tm="0">
                                              <p:val>
                                                <p:strVal val="0-#ppt_w/2"/>
                                              </p:val>
                                            </p:tav>
                                            <p:tav tm="100000">
                                              <p:val>
                                                <p:strVal val="#ppt_x"/>
                                              </p:val>
                                            </p:tav>
                                          </p:tavLst>
                                        </p:anim>
                                        <p:anim calcmode="lin" valueType="num" p14:bounceEnd="30000">
                                          <p:cBhvr additive="base">
                                            <p:cTn id="74" dur="2000" fill="hold"/>
                                            <p:tgtEl>
                                              <p:spTgt spid="180"/>
                                            </p:tgtEl>
                                            <p:attrNameLst>
                                              <p:attrName>ppt_y</p:attrName>
                                            </p:attrNameLst>
                                          </p:cBhvr>
                                          <p:tavLst>
                                            <p:tav tm="0">
                                              <p:val>
                                                <p:strVal val="0-#ppt_h/2"/>
                                              </p:val>
                                            </p:tav>
                                            <p:tav tm="100000">
                                              <p:val>
                                                <p:strVal val="#ppt_y"/>
                                              </p:val>
                                            </p:tav>
                                          </p:tavLst>
                                        </p:anim>
                                      </p:childTnLst>
                                    </p:cTn>
                                  </p:par>
                                  <p:par>
                                    <p:cTn id="75" presetID="2" presetClass="entr" presetSubtype="6" accel="30000" fill="hold" nodeType="withEffect" p14:presetBounceEnd="30000">
                                      <p:stCondLst>
                                        <p:cond delay="0"/>
                                      </p:stCondLst>
                                      <p:childTnLst>
                                        <p:set>
                                          <p:cBhvr>
                                            <p:cTn id="76" dur="1" fill="hold">
                                              <p:stCondLst>
                                                <p:cond delay="0"/>
                                              </p:stCondLst>
                                            </p:cTn>
                                            <p:tgtEl>
                                              <p:spTgt spid="190"/>
                                            </p:tgtEl>
                                            <p:attrNameLst>
                                              <p:attrName>style.visibility</p:attrName>
                                            </p:attrNameLst>
                                          </p:cBhvr>
                                          <p:to>
                                            <p:strVal val="visible"/>
                                          </p:to>
                                        </p:set>
                                        <p:anim calcmode="lin" valueType="num" p14:bounceEnd="30000">
                                          <p:cBhvr additive="base">
                                            <p:cTn id="77" dur="2000" fill="hold"/>
                                            <p:tgtEl>
                                              <p:spTgt spid="190"/>
                                            </p:tgtEl>
                                            <p:attrNameLst>
                                              <p:attrName>ppt_x</p:attrName>
                                            </p:attrNameLst>
                                          </p:cBhvr>
                                          <p:tavLst>
                                            <p:tav tm="0">
                                              <p:val>
                                                <p:strVal val="1+#ppt_w/2"/>
                                              </p:val>
                                            </p:tav>
                                            <p:tav tm="100000">
                                              <p:val>
                                                <p:strVal val="#ppt_x"/>
                                              </p:val>
                                            </p:tav>
                                          </p:tavLst>
                                        </p:anim>
                                        <p:anim calcmode="lin" valueType="num" p14:bounceEnd="30000">
                                          <p:cBhvr additive="base">
                                            <p:cTn id="78" dur="2000" fill="hold"/>
                                            <p:tgtEl>
                                              <p:spTgt spid="190"/>
                                            </p:tgtEl>
                                            <p:attrNameLst>
                                              <p:attrName>ppt_y</p:attrName>
                                            </p:attrNameLst>
                                          </p:cBhvr>
                                          <p:tavLst>
                                            <p:tav tm="0">
                                              <p:val>
                                                <p:strVal val="1+#ppt_h/2"/>
                                              </p:val>
                                            </p:tav>
                                            <p:tav tm="100000">
                                              <p:val>
                                                <p:strVal val="#ppt_y"/>
                                              </p:val>
                                            </p:tav>
                                          </p:tavLst>
                                        </p:anim>
                                      </p:childTnLst>
                                    </p:cTn>
                                  </p:par>
                                  <p:par>
                                    <p:cTn id="79" presetID="2" presetClass="entr" presetSubtype="9" accel="30000" fill="hold" nodeType="withEffect" p14:presetBounceEnd="30000">
                                      <p:stCondLst>
                                        <p:cond delay="0"/>
                                      </p:stCondLst>
                                      <p:childTnLst>
                                        <p:set>
                                          <p:cBhvr>
                                            <p:cTn id="80" dur="1" fill="hold">
                                              <p:stCondLst>
                                                <p:cond delay="0"/>
                                              </p:stCondLst>
                                            </p:cTn>
                                            <p:tgtEl>
                                              <p:spTgt spid="193"/>
                                            </p:tgtEl>
                                            <p:attrNameLst>
                                              <p:attrName>style.visibility</p:attrName>
                                            </p:attrNameLst>
                                          </p:cBhvr>
                                          <p:to>
                                            <p:strVal val="visible"/>
                                          </p:to>
                                        </p:set>
                                        <p:anim calcmode="lin" valueType="num" p14:bounceEnd="30000">
                                          <p:cBhvr additive="base">
                                            <p:cTn id="81" dur="2000" fill="hold"/>
                                            <p:tgtEl>
                                              <p:spTgt spid="193"/>
                                            </p:tgtEl>
                                            <p:attrNameLst>
                                              <p:attrName>ppt_x</p:attrName>
                                            </p:attrNameLst>
                                          </p:cBhvr>
                                          <p:tavLst>
                                            <p:tav tm="0">
                                              <p:val>
                                                <p:strVal val="0-#ppt_w/2"/>
                                              </p:val>
                                            </p:tav>
                                            <p:tav tm="100000">
                                              <p:val>
                                                <p:strVal val="#ppt_x"/>
                                              </p:val>
                                            </p:tav>
                                          </p:tavLst>
                                        </p:anim>
                                        <p:anim calcmode="lin" valueType="num" p14:bounceEnd="30000">
                                          <p:cBhvr additive="base">
                                            <p:cTn id="82" dur="2000" fill="hold"/>
                                            <p:tgtEl>
                                              <p:spTgt spid="193"/>
                                            </p:tgtEl>
                                            <p:attrNameLst>
                                              <p:attrName>ppt_y</p:attrName>
                                            </p:attrNameLst>
                                          </p:cBhvr>
                                          <p:tavLst>
                                            <p:tav tm="0">
                                              <p:val>
                                                <p:strVal val="0-#ppt_h/2"/>
                                              </p:val>
                                            </p:tav>
                                            <p:tav tm="100000">
                                              <p:val>
                                                <p:strVal val="#ppt_y"/>
                                              </p:val>
                                            </p:tav>
                                          </p:tavLst>
                                        </p:anim>
                                      </p:childTnLst>
                                    </p:cTn>
                                  </p:par>
                                  <p:par>
                                    <p:cTn id="83" presetID="2" presetClass="entr" presetSubtype="6" accel="30000" fill="hold" nodeType="withEffect" p14:presetBounceEnd="30000">
                                      <p:stCondLst>
                                        <p:cond delay="0"/>
                                      </p:stCondLst>
                                      <p:childTnLst>
                                        <p:set>
                                          <p:cBhvr>
                                            <p:cTn id="84" dur="1" fill="hold">
                                              <p:stCondLst>
                                                <p:cond delay="0"/>
                                              </p:stCondLst>
                                            </p:cTn>
                                            <p:tgtEl>
                                              <p:spTgt spid="203"/>
                                            </p:tgtEl>
                                            <p:attrNameLst>
                                              <p:attrName>style.visibility</p:attrName>
                                            </p:attrNameLst>
                                          </p:cBhvr>
                                          <p:to>
                                            <p:strVal val="visible"/>
                                          </p:to>
                                        </p:set>
                                        <p:anim calcmode="lin" valueType="num" p14:bounceEnd="30000">
                                          <p:cBhvr additive="base">
                                            <p:cTn id="85" dur="2000" fill="hold"/>
                                            <p:tgtEl>
                                              <p:spTgt spid="203"/>
                                            </p:tgtEl>
                                            <p:attrNameLst>
                                              <p:attrName>ppt_x</p:attrName>
                                            </p:attrNameLst>
                                          </p:cBhvr>
                                          <p:tavLst>
                                            <p:tav tm="0">
                                              <p:val>
                                                <p:strVal val="1+#ppt_w/2"/>
                                              </p:val>
                                            </p:tav>
                                            <p:tav tm="100000">
                                              <p:val>
                                                <p:strVal val="#ppt_x"/>
                                              </p:val>
                                            </p:tav>
                                          </p:tavLst>
                                        </p:anim>
                                        <p:anim calcmode="lin" valueType="num" p14:bounceEnd="30000">
                                          <p:cBhvr additive="base">
                                            <p:cTn id="86" dur="2000" fill="hold"/>
                                            <p:tgtEl>
                                              <p:spTgt spid="203"/>
                                            </p:tgtEl>
                                            <p:attrNameLst>
                                              <p:attrName>ppt_y</p:attrName>
                                            </p:attrNameLst>
                                          </p:cBhvr>
                                          <p:tavLst>
                                            <p:tav tm="0">
                                              <p:val>
                                                <p:strVal val="1+#ppt_h/2"/>
                                              </p:val>
                                            </p:tav>
                                            <p:tav tm="100000">
                                              <p:val>
                                                <p:strVal val="#ppt_y"/>
                                              </p:val>
                                            </p:tav>
                                          </p:tavLst>
                                        </p:anim>
                                      </p:childTnLst>
                                    </p:cTn>
                                  </p:par>
                                </p:childTnLst>
                              </p:cTn>
                            </p:par>
                            <p:par>
                              <p:cTn id="87" fill="hold">
                                <p:stCondLst>
                                  <p:cond delay="6500"/>
                                </p:stCondLst>
                                <p:childTnLst>
                                  <p:par>
                                    <p:cTn id="88" presetID="12" presetClass="entr" presetSubtype="1" fill="hold" nodeType="afterEffect">
                                      <p:stCondLst>
                                        <p:cond delay="0"/>
                                      </p:stCondLst>
                                      <p:childTnLst>
                                        <p:set>
                                          <p:cBhvr>
                                            <p:cTn id="89" dur="1" fill="hold">
                                              <p:stCondLst>
                                                <p:cond delay="0"/>
                                              </p:stCondLst>
                                            </p:cTn>
                                            <p:tgtEl>
                                              <p:spTgt spid="156"/>
                                            </p:tgtEl>
                                            <p:attrNameLst>
                                              <p:attrName>style.visibility</p:attrName>
                                            </p:attrNameLst>
                                          </p:cBhvr>
                                          <p:to>
                                            <p:strVal val="visible"/>
                                          </p:to>
                                        </p:set>
                                        <p:anim calcmode="lin" valueType="num">
                                          <p:cBhvr additive="base">
                                            <p:cTn id="90" dur="800"/>
                                            <p:tgtEl>
                                              <p:spTgt spid="156"/>
                                            </p:tgtEl>
                                            <p:attrNameLst>
                                              <p:attrName>ppt_y</p:attrName>
                                            </p:attrNameLst>
                                          </p:cBhvr>
                                          <p:tavLst>
                                            <p:tav tm="0">
                                              <p:val>
                                                <p:strVal val="#ppt_y-#ppt_h*1.125000"/>
                                              </p:val>
                                            </p:tav>
                                            <p:tav tm="100000">
                                              <p:val>
                                                <p:strVal val="#ppt_y"/>
                                              </p:val>
                                            </p:tav>
                                          </p:tavLst>
                                        </p:anim>
                                        <p:animEffect transition="in" filter="wipe(down)">
                                          <p:cBhvr>
                                            <p:cTn id="91" dur="800"/>
                                            <p:tgtEl>
                                              <p:spTgt spid="156"/>
                                            </p:tgtEl>
                                          </p:cBhvr>
                                        </p:animEffect>
                                      </p:childTnLst>
                                    </p:cTn>
                                  </p:par>
                                  <p:par>
                                    <p:cTn id="92" presetID="12" presetClass="entr" presetSubtype="1" fill="hold" nodeType="withEffect">
                                      <p:stCondLst>
                                        <p:cond delay="100"/>
                                      </p:stCondLst>
                                      <p:childTnLst>
                                        <p:set>
                                          <p:cBhvr>
                                            <p:cTn id="93" dur="1" fill="hold">
                                              <p:stCondLst>
                                                <p:cond delay="0"/>
                                              </p:stCondLst>
                                            </p:cTn>
                                            <p:tgtEl>
                                              <p:spTgt spid="159"/>
                                            </p:tgtEl>
                                            <p:attrNameLst>
                                              <p:attrName>style.visibility</p:attrName>
                                            </p:attrNameLst>
                                          </p:cBhvr>
                                          <p:to>
                                            <p:strVal val="visible"/>
                                          </p:to>
                                        </p:set>
                                        <p:anim calcmode="lin" valueType="num">
                                          <p:cBhvr additive="base">
                                            <p:cTn id="94" dur="800"/>
                                            <p:tgtEl>
                                              <p:spTgt spid="159"/>
                                            </p:tgtEl>
                                            <p:attrNameLst>
                                              <p:attrName>ppt_y</p:attrName>
                                            </p:attrNameLst>
                                          </p:cBhvr>
                                          <p:tavLst>
                                            <p:tav tm="0">
                                              <p:val>
                                                <p:strVal val="#ppt_y-#ppt_h*1.125000"/>
                                              </p:val>
                                            </p:tav>
                                            <p:tav tm="100000">
                                              <p:val>
                                                <p:strVal val="#ppt_y"/>
                                              </p:val>
                                            </p:tav>
                                          </p:tavLst>
                                        </p:anim>
                                        <p:animEffect transition="in" filter="wipe(down)">
                                          <p:cBhvr>
                                            <p:cTn id="95" dur="800"/>
                                            <p:tgtEl>
                                              <p:spTgt spid="159"/>
                                            </p:tgtEl>
                                          </p:cBhvr>
                                        </p:animEffect>
                                      </p:childTnLst>
                                    </p:cTn>
                                  </p:par>
                                  <p:par>
                                    <p:cTn id="96" presetID="12" presetClass="entr" presetSubtype="1" fill="hold" nodeType="withEffect">
                                      <p:stCondLst>
                                        <p:cond delay="200"/>
                                      </p:stCondLst>
                                      <p:childTnLst>
                                        <p:set>
                                          <p:cBhvr>
                                            <p:cTn id="97" dur="1" fill="hold">
                                              <p:stCondLst>
                                                <p:cond delay="0"/>
                                              </p:stCondLst>
                                            </p:cTn>
                                            <p:tgtEl>
                                              <p:spTgt spid="162"/>
                                            </p:tgtEl>
                                            <p:attrNameLst>
                                              <p:attrName>style.visibility</p:attrName>
                                            </p:attrNameLst>
                                          </p:cBhvr>
                                          <p:to>
                                            <p:strVal val="visible"/>
                                          </p:to>
                                        </p:set>
                                        <p:anim calcmode="lin" valueType="num">
                                          <p:cBhvr additive="base">
                                            <p:cTn id="98" dur="800"/>
                                            <p:tgtEl>
                                              <p:spTgt spid="162"/>
                                            </p:tgtEl>
                                            <p:attrNameLst>
                                              <p:attrName>ppt_y</p:attrName>
                                            </p:attrNameLst>
                                          </p:cBhvr>
                                          <p:tavLst>
                                            <p:tav tm="0">
                                              <p:val>
                                                <p:strVal val="#ppt_y-#ppt_h*1.125000"/>
                                              </p:val>
                                            </p:tav>
                                            <p:tav tm="100000">
                                              <p:val>
                                                <p:strVal val="#ppt_y"/>
                                              </p:val>
                                            </p:tav>
                                          </p:tavLst>
                                        </p:anim>
                                        <p:animEffect transition="in" filter="wipe(down)">
                                          <p:cBhvr>
                                            <p:cTn id="99" dur="800"/>
                                            <p:tgtEl>
                                              <p:spTgt spid="162"/>
                                            </p:tgtEl>
                                          </p:cBhvr>
                                        </p:animEffect>
                                      </p:childTnLst>
                                    </p:cTn>
                                  </p:par>
                                  <p:par>
                                    <p:cTn id="100" presetID="12" presetClass="entr" presetSubtype="1" fill="hold" nodeType="withEffect">
                                      <p:stCondLst>
                                        <p:cond delay="300"/>
                                      </p:stCondLst>
                                      <p:childTnLst>
                                        <p:set>
                                          <p:cBhvr>
                                            <p:cTn id="101" dur="1" fill="hold">
                                              <p:stCondLst>
                                                <p:cond delay="0"/>
                                              </p:stCondLst>
                                            </p:cTn>
                                            <p:tgtEl>
                                              <p:spTgt spid="165"/>
                                            </p:tgtEl>
                                            <p:attrNameLst>
                                              <p:attrName>style.visibility</p:attrName>
                                            </p:attrNameLst>
                                          </p:cBhvr>
                                          <p:to>
                                            <p:strVal val="visible"/>
                                          </p:to>
                                        </p:set>
                                        <p:anim calcmode="lin" valueType="num">
                                          <p:cBhvr additive="base">
                                            <p:cTn id="102" dur="800"/>
                                            <p:tgtEl>
                                              <p:spTgt spid="165"/>
                                            </p:tgtEl>
                                            <p:attrNameLst>
                                              <p:attrName>ppt_y</p:attrName>
                                            </p:attrNameLst>
                                          </p:cBhvr>
                                          <p:tavLst>
                                            <p:tav tm="0">
                                              <p:val>
                                                <p:strVal val="#ppt_y-#ppt_h*1.125000"/>
                                              </p:val>
                                            </p:tav>
                                            <p:tav tm="100000">
                                              <p:val>
                                                <p:strVal val="#ppt_y"/>
                                              </p:val>
                                            </p:tav>
                                          </p:tavLst>
                                        </p:anim>
                                        <p:animEffect transition="in" filter="wipe(down)">
                                          <p:cBhvr>
                                            <p:cTn id="103" dur="800"/>
                                            <p:tgtEl>
                                              <p:spTgt spid="165"/>
                                            </p:tgtEl>
                                          </p:cBhvr>
                                        </p:animEffect>
                                      </p:childTnLst>
                                    </p:cTn>
                                  </p:par>
                                  <p:par>
                                    <p:cTn id="104" presetID="12" presetClass="entr" presetSubtype="1" fill="hold" nodeType="withEffect">
                                      <p:stCondLst>
                                        <p:cond delay="300"/>
                                      </p:stCondLst>
                                      <p:childTnLst>
                                        <p:set>
                                          <p:cBhvr>
                                            <p:cTn id="105" dur="1" fill="hold">
                                              <p:stCondLst>
                                                <p:cond delay="0"/>
                                              </p:stCondLst>
                                            </p:cTn>
                                            <p:tgtEl>
                                              <p:spTgt spid="187"/>
                                            </p:tgtEl>
                                            <p:attrNameLst>
                                              <p:attrName>style.visibility</p:attrName>
                                            </p:attrNameLst>
                                          </p:cBhvr>
                                          <p:to>
                                            <p:strVal val="visible"/>
                                          </p:to>
                                        </p:set>
                                        <p:anim calcmode="lin" valueType="num">
                                          <p:cBhvr additive="base">
                                            <p:cTn id="106" dur="800"/>
                                            <p:tgtEl>
                                              <p:spTgt spid="187"/>
                                            </p:tgtEl>
                                            <p:attrNameLst>
                                              <p:attrName>ppt_y</p:attrName>
                                            </p:attrNameLst>
                                          </p:cBhvr>
                                          <p:tavLst>
                                            <p:tav tm="0">
                                              <p:val>
                                                <p:strVal val="#ppt_y-#ppt_h*1.125000"/>
                                              </p:val>
                                            </p:tav>
                                            <p:tav tm="100000">
                                              <p:val>
                                                <p:strVal val="#ppt_y"/>
                                              </p:val>
                                            </p:tav>
                                          </p:tavLst>
                                        </p:anim>
                                        <p:animEffect transition="in" filter="wipe(down)">
                                          <p:cBhvr>
                                            <p:cTn id="107" dur="800"/>
                                            <p:tgtEl>
                                              <p:spTgt spid="187"/>
                                            </p:tgtEl>
                                          </p:cBhvr>
                                        </p:animEffect>
                                      </p:childTnLst>
                                    </p:cTn>
                                  </p:par>
                                  <p:par>
                                    <p:cTn id="108" presetID="12" presetClass="entr" presetSubtype="1" fill="hold" nodeType="withEffect">
                                      <p:stCondLst>
                                        <p:cond delay="300"/>
                                      </p:stCondLst>
                                      <p:childTnLst>
                                        <p:set>
                                          <p:cBhvr>
                                            <p:cTn id="109" dur="1" fill="hold">
                                              <p:stCondLst>
                                                <p:cond delay="0"/>
                                              </p:stCondLst>
                                            </p:cTn>
                                            <p:tgtEl>
                                              <p:spTgt spid="200"/>
                                            </p:tgtEl>
                                            <p:attrNameLst>
                                              <p:attrName>style.visibility</p:attrName>
                                            </p:attrNameLst>
                                          </p:cBhvr>
                                          <p:to>
                                            <p:strVal val="visible"/>
                                          </p:to>
                                        </p:set>
                                        <p:anim calcmode="lin" valueType="num">
                                          <p:cBhvr additive="base">
                                            <p:cTn id="110" dur="800"/>
                                            <p:tgtEl>
                                              <p:spTgt spid="200"/>
                                            </p:tgtEl>
                                            <p:attrNameLst>
                                              <p:attrName>ppt_y</p:attrName>
                                            </p:attrNameLst>
                                          </p:cBhvr>
                                          <p:tavLst>
                                            <p:tav tm="0">
                                              <p:val>
                                                <p:strVal val="#ppt_y-#ppt_h*1.125000"/>
                                              </p:val>
                                            </p:tav>
                                            <p:tav tm="100000">
                                              <p:val>
                                                <p:strVal val="#ppt_y"/>
                                              </p:val>
                                            </p:tav>
                                          </p:tavLst>
                                        </p:anim>
                                        <p:animEffect transition="in" filter="wipe(down)">
                                          <p:cBhvr>
                                            <p:cTn id="111" dur="8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000" fill="hold"/>
                                            <p:tgtEl>
                                              <p:spTgt spid="104"/>
                                            </p:tgtEl>
                                            <p:attrNameLst>
                                              <p:attrName>ppt_x</p:attrName>
                                            </p:attrNameLst>
                                          </p:cBhvr>
                                          <p:tavLst>
                                            <p:tav tm="0">
                                              <p:val>
                                                <p:strVal val="#ppt_x"/>
                                              </p:val>
                                            </p:tav>
                                            <p:tav tm="100000">
                                              <p:val>
                                                <p:strVal val="#ppt_x"/>
                                              </p:val>
                                            </p:tav>
                                          </p:tavLst>
                                        </p:anim>
                                        <p:anim calcmode="lin" valueType="num">
                                          <p:cBhvr additive="base">
                                            <p:cTn id="8" dur="2000" fill="hold"/>
                                            <p:tgtEl>
                                              <p:spTgt spid="10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121"/>
                                            </p:tgtEl>
                                            <p:attrNameLst>
                                              <p:attrName>style.visibility</p:attrName>
                                            </p:attrNameLst>
                                          </p:cBhvr>
                                          <p:to>
                                            <p:strVal val="visible"/>
                                          </p:to>
                                        </p:set>
                                        <p:anim calcmode="lin" valueType="num">
                                          <p:cBhvr additive="base">
                                            <p:cTn id="12" dur="2000" fill="hold"/>
                                            <p:tgtEl>
                                              <p:spTgt spid="121"/>
                                            </p:tgtEl>
                                            <p:attrNameLst>
                                              <p:attrName>ppt_x</p:attrName>
                                            </p:attrNameLst>
                                          </p:cBhvr>
                                          <p:tavLst>
                                            <p:tav tm="0">
                                              <p:val>
                                                <p:strVal val="0-#ppt_w/2"/>
                                              </p:val>
                                            </p:tav>
                                            <p:tav tm="100000">
                                              <p:val>
                                                <p:strVal val="#ppt_x"/>
                                              </p:val>
                                            </p:tav>
                                          </p:tavLst>
                                        </p:anim>
                                        <p:anim calcmode="lin" valueType="num">
                                          <p:cBhvr additive="base">
                                            <p:cTn id="13" dur="2000" fill="hold"/>
                                            <p:tgtEl>
                                              <p:spTgt spid="1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12"/>
                                            </p:tgtEl>
                                            <p:attrNameLst>
                                              <p:attrName>style.visibility</p:attrName>
                                            </p:attrNameLst>
                                          </p:cBhvr>
                                          <p:to>
                                            <p:strVal val="visible"/>
                                          </p:to>
                                        </p:set>
                                        <p:anim calcmode="lin" valueType="num">
                                          <p:cBhvr additive="base">
                                            <p:cTn id="16" dur="2000" fill="hold"/>
                                            <p:tgtEl>
                                              <p:spTgt spid="112"/>
                                            </p:tgtEl>
                                            <p:attrNameLst>
                                              <p:attrName>ppt_x</p:attrName>
                                            </p:attrNameLst>
                                          </p:cBhvr>
                                          <p:tavLst>
                                            <p:tav tm="0">
                                              <p:val>
                                                <p:strVal val="1+#ppt_w/2"/>
                                              </p:val>
                                            </p:tav>
                                            <p:tav tm="100000">
                                              <p:val>
                                                <p:strVal val="#ppt_x"/>
                                              </p:val>
                                            </p:tav>
                                          </p:tavLst>
                                        </p:anim>
                                        <p:anim calcmode="lin" valueType="num">
                                          <p:cBhvr additive="base">
                                            <p:cTn id="17" dur="2000" fill="hold"/>
                                            <p:tgtEl>
                                              <p:spTgt spid="1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109"/>
                                            </p:tgtEl>
                                            <p:attrNameLst>
                                              <p:attrName>style.visibility</p:attrName>
                                            </p:attrNameLst>
                                          </p:cBhvr>
                                          <p:to>
                                            <p:strVal val="visible"/>
                                          </p:to>
                                        </p:set>
                                        <p:anim calcmode="lin" valueType="num">
                                          <p:cBhvr additive="base">
                                            <p:cTn id="20" dur="2000" fill="hold"/>
                                            <p:tgtEl>
                                              <p:spTgt spid="109"/>
                                            </p:tgtEl>
                                            <p:attrNameLst>
                                              <p:attrName>ppt_x</p:attrName>
                                            </p:attrNameLst>
                                          </p:cBhvr>
                                          <p:tavLst>
                                            <p:tav tm="0">
                                              <p:val>
                                                <p:strVal val="0-#ppt_w/2"/>
                                              </p:val>
                                            </p:tav>
                                            <p:tav tm="100000">
                                              <p:val>
                                                <p:strVal val="#ppt_x"/>
                                              </p:val>
                                            </p:tav>
                                          </p:tavLst>
                                        </p:anim>
                                        <p:anim calcmode="lin" valueType="num">
                                          <p:cBhvr additive="base">
                                            <p:cTn id="21" dur="2000" fill="hold"/>
                                            <p:tgtEl>
                                              <p:spTgt spid="10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15"/>
                                            </p:tgtEl>
                                            <p:attrNameLst>
                                              <p:attrName>style.visibility</p:attrName>
                                            </p:attrNameLst>
                                          </p:cBhvr>
                                          <p:to>
                                            <p:strVal val="visible"/>
                                          </p:to>
                                        </p:set>
                                        <p:anim calcmode="lin" valueType="num">
                                          <p:cBhvr additive="base">
                                            <p:cTn id="24" dur="2000" fill="hold"/>
                                            <p:tgtEl>
                                              <p:spTgt spid="115"/>
                                            </p:tgtEl>
                                            <p:attrNameLst>
                                              <p:attrName>ppt_x</p:attrName>
                                            </p:attrNameLst>
                                          </p:cBhvr>
                                          <p:tavLst>
                                            <p:tav tm="0">
                                              <p:val>
                                                <p:strVal val="1+#ppt_w/2"/>
                                              </p:val>
                                            </p:tav>
                                            <p:tav tm="100000">
                                              <p:val>
                                                <p:strVal val="#ppt_x"/>
                                              </p:val>
                                            </p:tav>
                                          </p:tavLst>
                                        </p:anim>
                                        <p:anim calcmode="lin" valueType="num">
                                          <p:cBhvr additive="base">
                                            <p:cTn id="25" dur="2000" fill="hold"/>
                                            <p:tgtEl>
                                              <p:spTgt spid="1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124"/>
                                            </p:tgtEl>
                                            <p:attrNameLst>
                                              <p:attrName>style.visibility</p:attrName>
                                            </p:attrNameLst>
                                          </p:cBhvr>
                                          <p:to>
                                            <p:strVal val="visible"/>
                                          </p:to>
                                        </p:set>
                                        <p:anim calcmode="lin" valueType="num">
                                          <p:cBhvr additive="base">
                                            <p:cTn id="28" dur="2000" fill="hold"/>
                                            <p:tgtEl>
                                              <p:spTgt spid="124"/>
                                            </p:tgtEl>
                                            <p:attrNameLst>
                                              <p:attrName>ppt_x</p:attrName>
                                            </p:attrNameLst>
                                          </p:cBhvr>
                                          <p:tavLst>
                                            <p:tav tm="0">
                                              <p:val>
                                                <p:strVal val="#ppt_x"/>
                                              </p:val>
                                            </p:tav>
                                            <p:tav tm="100000">
                                              <p:val>
                                                <p:strVal val="#ppt_x"/>
                                              </p:val>
                                            </p:tav>
                                          </p:tavLst>
                                        </p:anim>
                                        <p:anim calcmode="lin" valueType="num">
                                          <p:cBhvr additive="base">
                                            <p:cTn id="29" dur="2000" fill="hold"/>
                                            <p:tgtEl>
                                              <p:spTgt spid="1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18"/>
                                            </p:tgtEl>
                                            <p:attrNameLst>
                                              <p:attrName>style.visibility</p:attrName>
                                            </p:attrNameLst>
                                          </p:cBhvr>
                                          <p:to>
                                            <p:strVal val="visible"/>
                                          </p:to>
                                        </p:set>
                                        <p:anim calcmode="lin" valueType="num">
                                          <p:cBhvr additive="base">
                                            <p:cTn id="32" dur="2000" fill="hold"/>
                                            <p:tgtEl>
                                              <p:spTgt spid="118"/>
                                            </p:tgtEl>
                                            <p:attrNameLst>
                                              <p:attrName>ppt_x</p:attrName>
                                            </p:attrNameLst>
                                          </p:cBhvr>
                                          <p:tavLst>
                                            <p:tav tm="0">
                                              <p:val>
                                                <p:strVal val="1+#ppt_w/2"/>
                                              </p:val>
                                            </p:tav>
                                            <p:tav tm="100000">
                                              <p:val>
                                                <p:strVal val="#ppt_x"/>
                                              </p:val>
                                            </p:tav>
                                          </p:tavLst>
                                        </p:anim>
                                        <p:anim calcmode="lin" valueType="num">
                                          <p:cBhvr additive="base">
                                            <p:cTn id="33" dur="2000" fill="hold"/>
                                            <p:tgtEl>
                                              <p:spTgt spid="1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128"/>
                                            </p:tgtEl>
                                            <p:attrNameLst>
                                              <p:attrName>style.visibility</p:attrName>
                                            </p:attrNameLst>
                                          </p:cBhvr>
                                          <p:to>
                                            <p:strVal val="visible"/>
                                          </p:to>
                                        </p:set>
                                        <p:anim calcmode="lin" valueType="num">
                                          <p:cBhvr additive="base">
                                            <p:cTn id="41" dur="2000" fill="hold"/>
                                            <p:tgtEl>
                                              <p:spTgt spid="128"/>
                                            </p:tgtEl>
                                            <p:attrNameLst>
                                              <p:attrName>ppt_x</p:attrName>
                                            </p:attrNameLst>
                                          </p:cBhvr>
                                          <p:tavLst>
                                            <p:tav tm="0">
                                              <p:val>
                                                <p:strVal val="0-#ppt_w/2"/>
                                              </p:val>
                                            </p:tav>
                                            <p:tav tm="100000">
                                              <p:val>
                                                <p:strVal val="#ppt_x"/>
                                              </p:val>
                                            </p:tav>
                                          </p:tavLst>
                                        </p:anim>
                                        <p:anim calcmode="lin" valueType="num">
                                          <p:cBhvr additive="base">
                                            <p:cTn id="42" dur="2000" fill="hold"/>
                                            <p:tgtEl>
                                              <p:spTgt spid="1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135"/>
                                            </p:tgtEl>
                                            <p:attrNameLst>
                                              <p:attrName>style.visibility</p:attrName>
                                            </p:attrNameLst>
                                          </p:cBhvr>
                                          <p:to>
                                            <p:strVal val="visible"/>
                                          </p:to>
                                        </p:set>
                                        <p:anim calcmode="lin" valueType="num">
                                          <p:cBhvr additive="base">
                                            <p:cTn id="45" dur="2000" fill="hold"/>
                                            <p:tgtEl>
                                              <p:spTgt spid="135"/>
                                            </p:tgtEl>
                                            <p:attrNameLst>
                                              <p:attrName>ppt_x</p:attrName>
                                            </p:attrNameLst>
                                          </p:cBhvr>
                                          <p:tavLst>
                                            <p:tav tm="0">
                                              <p:val>
                                                <p:strVal val="0-#ppt_w/2"/>
                                              </p:val>
                                            </p:tav>
                                            <p:tav tm="100000">
                                              <p:val>
                                                <p:strVal val="#ppt_x"/>
                                              </p:val>
                                            </p:tav>
                                          </p:tavLst>
                                        </p:anim>
                                        <p:anim calcmode="lin" valueType="num">
                                          <p:cBhvr additive="base">
                                            <p:cTn id="46" dur="2000" fill="hold"/>
                                            <p:tgtEl>
                                              <p:spTgt spid="1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2000" fill="hold"/>
                                            <p:tgtEl>
                                              <p:spTgt spid="142"/>
                                            </p:tgtEl>
                                            <p:attrNameLst>
                                              <p:attrName>ppt_x</p:attrName>
                                            </p:attrNameLst>
                                          </p:cBhvr>
                                          <p:tavLst>
                                            <p:tav tm="0">
                                              <p:val>
                                                <p:strVal val="0-#ppt_w/2"/>
                                              </p:val>
                                            </p:tav>
                                            <p:tav tm="100000">
                                              <p:val>
                                                <p:strVal val="#ppt_x"/>
                                              </p:val>
                                            </p:tav>
                                          </p:tavLst>
                                        </p:anim>
                                        <p:anim calcmode="lin" valueType="num">
                                          <p:cBhvr additive="base">
                                            <p:cTn id="50" dur="2000" fill="hold"/>
                                            <p:tgtEl>
                                              <p:spTgt spid="1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149"/>
                                            </p:tgtEl>
                                            <p:attrNameLst>
                                              <p:attrName>style.visibility</p:attrName>
                                            </p:attrNameLst>
                                          </p:cBhvr>
                                          <p:to>
                                            <p:strVal val="visible"/>
                                          </p:to>
                                        </p:set>
                                        <p:anim calcmode="lin" valueType="num">
                                          <p:cBhvr additive="base">
                                            <p:cTn id="53" dur="2000" fill="hold"/>
                                            <p:tgtEl>
                                              <p:spTgt spid="149"/>
                                            </p:tgtEl>
                                            <p:attrNameLst>
                                              <p:attrName>ppt_x</p:attrName>
                                            </p:attrNameLst>
                                          </p:cBhvr>
                                          <p:tavLst>
                                            <p:tav tm="0">
                                              <p:val>
                                                <p:strVal val="0-#ppt_w/2"/>
                                              </p:val>
                                            </p:tav>
                                            <p:tav tm="100000">
                                              <p:val>
                                                <p:strVal val="#ppt_x"/>
                                              </p:val>
                                            </p:tav>
                                          </p:tavLst>
                                        </p:anim>
                                        <p:anim calcmode="lin" valueType="num">
                                          <p:cBhvr additive="base">
                                            <p:cTn id="54" dur="2000" fill="hold"/>
                                            <p:tgtEl>
                                              <p:spTgt spid="1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168"/>
                                            </p:tgtEl>
                                            <p:attrNameLst>
                                              <p:attrName>style.visibility</p:attrName>
                                            </p:attrNameLst>
                                          </p:cBhvr>
                                          <p:to>
                                            <p:strVal val="visible"/>
                                          </p:to>
                                        </p:set>
                                        <p:anim calcmode="lin" valueType="num">
                                          <p:cBhvr additive="base">
                                            <p:cTn id="57" dur="2000" fill="hold"/>
                                            <p:tgtEl>
                                              <p:spTgt spid="168"/>
                                            </p:tgtEl>
                                            <p:attrNameLst>
                                              <p:attrName>ppt_x</p:attrName>
                                            </p:attrNameLst>
                                          </p:cBhvr>
                                          <p:tavLst>
                                            <p:tav tm="0">
                                              <p:val>
                                                <p:strVal val="1+#ppt_w/2"/>
                                              </p:val>
                                            </p:tav>
                                            <p:tav tm="100000">
                                              <p:val>
                                                <p:strVal val="#ppt_x"/>
                                              </p:val>
                                            </p:tav>
                                          </p:tavLst>
                                        </p:anim>
                                        <p:anim calcmode="lin" valueType="num">
                                          <p:cBhvr additive="base">
                                            <p:cTn id="58" dur="2000" fill="hold"/>
                                            <p:tgtEl>
                                              <p:spTgt spid="1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anim calcmode="lin" valueType="num">
                                          <p:cBhvr additive="base">
                                            <p:cTn id="61" dur="2000" fill="hold"/>
                                            <p:tgtEl>
                                              <p:spTgt spid="171"/>
                                            </p:tgtEl>
                                            <p:attrNameLst>
                                              <p:attrName>ppt_x</p:attrName>
                                            </p:attrNameLst>
                                          </p:cBhvr>
                                          <p:tavLst>
                                            <p:tav tm="0">
                                              <p:val>
                                                <p:strVal val="1+#ppt_w/2"/>
                                              </p:val>
                                            </p:tav>
                                            <p:tav tm="100000">
                                              <p:val>
                                                <p:strVal val="#ppt_x"/>
                                              </p:val>
                                            </p:tav>
                                          </p:tavLst>
                                        </p:anim>
                                        <p:anim calcmode="lin" valueType="num">
                                          <p:cBhvr additive="base">
                                            <p:cTn id="62" dur="2000" fill="hold"/>
                                            <p:tgtEl>
                                              <p:spTgt spid="1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anim calcmode="lin" valueType="num">
                                          <p:cBhvr additive="base">
                                            <p:cTn id="65" dur="2000" fill="hold"/>
                                            <p:tgtEl>
                                              <p:spTgt spid="174"/>
                                            </p:tgtEl>
                                            <p:attrNameLst>
                                              <p:attrName>ppt_x</p:attrName>
                                            </p:attrNameLst>
                                          </p:cBhvr>
                                          <p:tavLst>
                                            <p:tav tm="0">
                                              <p:val>
                                                <p:strVal val="1+#ppt_w/2"/>
                                              </p:val>
                                            </p:tav>
                                            <p:tav tm="100000">
                                              <p:val>
                                                <p:strVal val="#ppt_x"/>
                                              </p:val>
                                            </p:tav>
                                          </p:tavLst>
                                        </p:anim>
                                        <p:anim calcmode="lin" valueType="num">
                                          <p:cBhvr additive="base">
                                            <p:cTn id="66" dur="2000" fill="hold"/>
                                            <p:tgtEl>
                                              <p:spTgt spid="1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177"/>
                                            </p:tgtEl>
                                            <p:attrNameLst>
                                              <p:attrName>style.visibility</p:attrName>
                                            </p:attrNameLst>
                                          </p:cBhvr>
                                          <p:to>
                                            <p:strVal val="visible"/>
                                          </p:to>
                                        </p:set>
                                        <p:anim calcmode="lin" valueType="num">
                                          <p:cBhvr additive="base">
                                            <p:cTn id="69" dur="2000" fill="hold"/>
                                            <p:tgtEl>
                                              <p:spTgt spid="177"/>
                                            </p:tgtEl>
                                            <p:attrNameLst>
                                              <p:attrName>ppt_x</p:attrName>
                                            </p:attrNameLst>
                                          </p:cBhvr>
                                          <p:tavLst>
                                            <p:tav tm="0">
                                              <p:val>
                                                <p:strVal val="1+#ppt_w/2"/>
                                              </p:val>
                                            </p:tav>
                                            <p:tav tm="100000">
                                              <p:val>
                                                <p:strVal val="#ppt_x"/>
                                              </p:val>
                                            </p:tav>
                                          </p:tavLst>
                                        </p:anim>
                                        <p:anim calcmode="lin" valueType="num">
                                          <p:cBhvr additive="base">
                                            <p:cTn id="70" dur="2000" fill="hold"/>
                                            <p:tgtEl>
                                              <p:spTgt spid="177"/>
                                            </p:tgtEl>
                                            <p:attrNameLst>
                                              <p:attrName>ppt_y</p:attrName>
                                            </p:attrNameLst>
                                          </p:cBhvr>
                                          <p:tavLst>
                                            <p:tav tm="0">
                                              <p:val>
                                                <p:strVal val="1+#ppt_h/2"/>
                                              </p:val>
                                            </p:tav>
                                            <p:tav tm="100000">
                                              <p:val>
                                                <p:strVal val="#ppt_y"/>
                                              </p:val>
                                            </p:tav>
                                          </p:tavLst>
                                        </p:anim>
                                      </p:childTnLst>
                                    </p:cTn>
                                  </p:par>
                                  <p:par>
                                    <p:cTn id="71" presetID="2" presetClass="entr" presetSubtype="9" accel="30000" fill="hold" nodeType="withEffect">
                                      <p:stCondLst>
                                        <p:cond delay="0"/>
                                      </p:stCondLst>
                                      <p:childTnLst>
                                        <p:set>
                                          <p:cBhvr>
                                            <p:cTn id="72" dur="1" fill="hold">
                                              <p:stCondLst>
                                                <p:cond delay="0"/>
                                              </p:stCondLst>
                                            </p:cTn>
                                            <p:tgtEl>
                                              <p:spTgt spid="180"/>
                                            </p:tgtEl>
                                            <p:attrNameLst>
                                              <p:attrName>style.visibility</p:attrName>
                                            </p:attrNameLst>
                                          </p:cBhvr>
                                          <p:to>
                                            <p:strVal val="visible"/>
                                          </p:to>
                                        </p:set>
                                        <p:anim calcmode="lin" valueType="num">
                                          <p:cBhvr additive="base">
                                            <p:cTn id="73" dur="2000" fill="hold"/>
                                            <p:tgtEl>
                                              <p:spTgt spid="180"/>
                                            </p:tgtEl>
                                            <p:attrNameLst>
                                              <p:attrName>ppt_x</p:attrName>
                                            </p:attrNameLst>
                                          </p:cBhvr>
                                          <p:tavLst>
                                            <p:tav tm="0">
                                              <p:val>
                                                <p:strVal val="0-#ppt_w/2"/>
                                              </p:val>
                                            </p:tav>
                                            <p:tav tm="100000">
                                              <p:val>
                                                <p:strVal val="#ppt_x"/>
                                              </p:val>
                                            </p:tav>
                                          </p:tavLst>
                                        </p:anim>
                                        <p:anim calcmode="lin" valueType="num">
                                          <p:cBhvr additive="base">
                                            <p:cTn id="74" dur="2000" fill="hold"/>
                                            <p:tgtEl>
                                              <p:spTgt spid="180"/>
                                            </p:tgtEl>
                                            <p:attrNameLst>
                                              <p:attrName>ppt_y</p:attrName>
                                            </p:attrNameLst>
                                          </p:cBhvr>
                                          <p:tavLst>
                                            <p:tav tm="0">
                                              <p:val>
                                                <p:strVal val="0-#ppt_h/2"/>
                                              </p:val>
                                            </p:tav>
                                            <p:tav tm="100000">
                                              <p:val>
                                                <p:strVal val="#ppt_y"/>
                                              </p:val>
                                            </p:tav>
                                          </p:tavLst>
                                        </p:anim>
                                      </p:childTnLst>
                                    </p:cTn>
                                  </p:par>
                                  <p:par>
                                    <p:cTn id="75" presetID="2" presetClass="entr" presetSubtype="6" accel="30000" fill="hold" nodeType="withEffect">
                                      <p:stCondLst>
                                        <p:cond delay="0"/>
                                      </p:stCondLst>
                                      <p:childTnLst>
                                        <p:set>
                                          <p:cBhvr>
                                            <p:cTn id="76" dur="1" fill="hold">
                                              <p:stCondLst>
                                                <p:cond delay="0"/>
                                              </p:stCondLst>
                                            </p:cTn>
                                            <p:tgtEl>
                                              <p:spTgt spid="190"/>
                                            </p:tgtEl>
                                            <p:attrNameLst>
                                              <p:attrName>style.visibility</p:attrName>
                                            </p:attrNameLst>
                                          </p:cBhvr>
                                          <p:to>
                                            <p:strVal val="visible"/>
                                          </p:to>
                                        </p:set>
                                        <p:anim calcmode="lin" valueType="num">
                                          <p:cBhvr additive="base">
                                            <p:cTn id="77" dur="2000" fill="hold"/>
                                            <p:tgtEl>
                                              <p:spTgt spid="190"/>
                                            </p:tgtEl>
                                            <p:attrNameLst>
                                              <p:attrName>ppt_x</p:attrName>
                                            </p:attrNameLst>
                                          </p:cBhvr>
                                          <p:tavLst>
                                            <p:tav tm="0">
                                              <p:val>
                                                <p:strVal val="1+#ppt_w/2"/>
                                              </p:val>
                                            </p:tav>
                                            <p:tav tm="100000">
                                              <p:val>
                                                <p:strVal val="#ppt_x"/>
                                              </p:val>
                                            </p:tav>
                                          </p:tavLst>
                                        </p:anim>
                                        <p:anim calcmode="lin" valueType="num">
                                          <p:cBhvr additive="base">
                                            <p:cTn id="78" dur="2000" fill="hold"/>
                                            <p:tgtEl>
                                              <p:spTgt spid="190"/>
                                            </p:tgtEl>
                                            <p:attrNameLst>
                                              <p:attrName>ppt_y</p:attrName>
                                            </p:attrNameLst>
                                          </p:cBhvr>
                                          <p:tavLst>
                                            <p:tav tm="0">
                                              <p:val>
                                                <p:strVal val="1+#ppt_h/2"/>
                                              </p:val>
                                            </p:tav>
                                            <p:tav tm="100000">
                                              <p:val>
                                                <p:strVal val="#ppt_y"/>
                                              </p:val>
                                            </p:tav>
                                          </p:tavLst>
                                        </p:anim>
                                      </p:childTnLst>
                                    </p:cTn>
                                  </p:par>
                                  <p:par>
                                    <p:cTn id="79" presetID="2" presetClass="entr" presetSubtype="9" accel="30000" fill="hold" nodeType="withEffect">
                                      <p:stCondLst>
                                        <p:cond delay="0"/>
                                      </p:stCondLst>
                                      <p:childTnLst>
                                        <p:set>
                                          <p:cBhvr>
                                            <p:cTn id="80" dur="1" fill="hold">
                                              <p:stCondLst>
                                                <p:cond delay="0"/>
                                              </p:stCondLst>
                                            </p:cTn>
                                            <p:tgtEl>
                                              <p:spTgt spid="193"/>
                                            </p:tgtEl>
                                            <p:attrNameLst>
                                              <p:attrName>style.visibility</p:attrName>
                                            </p:attrNameLst>
                                          </p:cBhvr>
                                          <p:to>
                                            <p:strVal val="visible"/>
                                          </p:to>
                                        </p:set>
                                        <p:anim calcmode="lin" valueType="num">
                                          <p:cBhvr additive="base">
                                            <p:cTn id="81" dur="2000" fill="hold"/>
                                            <p:tgtEl>
                                              <p:spTgt spid="193"/>
                                            </p:tgtEl>
                                            <p:attrNameLst>
                                              <p:attrName>ppt_x</p:attrName>
                                            </p:attrNameLst>
                                          </p:cBhvr>
                                          <p:tavLst>
                                            <p:tav tm="0">
                                              <p:val>
                                                <p:strVal val="0-#ppt_w/2"/>
                                              </p:val>
                                            </p:tav>
                                            <p:tav tm="100000">
                                              <p:val>
                                                <p:strVal val="#ppt_x"/>
                                              </p:val>
                                            </p:tav>
                                          </p:tavLst>
                                        </p:anim>
                                        <p:anim calcmode="lin" valueType="num">
                                          <p:cBhvr additive="base">
                                            <p:cTn id="82" dur="2000" fill="hold"/>
                                            <p:tgtEl>
                                              <p:spTgt spid="193"/>
                                            </p:tgtEl>
                                            <p:attrNameLst>
                                              <p:attrName>ppt_y</p:attrName>
                                            </p:attrNameLst>
                                          </p:cBhvr>
                                          <p:tavLst>
                                            <p:tav tm="0">
                                              <p:val>
                                                <p:strVal val="0-#ppt_h/2"/>
                                              </p:val>
                                            </p:tav>
                                            <p:tav tm="100000">
                                              <p:val>
                                                <p:strVal val="#ppt_y"/>
                                              </p:val>
                                            </p:tav>
                                          </p:tavLst>
                                        </p:anim>
                                      </p:childTnLst>
                                    </p:cTn>
                                  </p:par>
                                  <p:par>
                                    <p:cTn id="83" presetID="2" presetClass="entr" presetSubtype="6" accel="30000" fill="hold" nodeType="withEffect">
                                      <p:stCondLst>
                                        <p:cond delay="0"/>
                                      </p:stCondLst>
                                      <p:childTnLst>
                                        <p:set>
                                          <p:cBhvr>
                                            <p:cTn id="84" dur="1" fill="hold">
                                              <p:stCondLst>
                                                <p:cond delay="0"/>
                                              </p:stCondLst>
                                            </p:cTn>
                                            <p:tgtEl>
                                              <p:spTgt spid="203"/>
                                            </p:tgtEl>
                                            <p:attrNameLst>
                                              <p:attrName>style.visibility</p:attrName>
                                            </p:attrNameLst>
                                          </p:cBhvr>
                                          <p:to>
                                            <p:strVal val="visible"/>
                                          </p:to>
                                        </p:set>
                                        <p:anim calcmode="lin" valueType="num">
                                          <p:cBhvr additive="base">
                                            <p:cTn id="85" dur="2000" fill="hold"/>
                                            <p:tgtEl>
                                              <p:spTgt spid="203"/>
                                            </p:tgtEl>
                                            <p:attrNameLst>
                                              <p:attrName>ppt_x</p:attrName>
                                            </p:attrNameLst>
                                          </p:cBhvr>
                                          <p:tavLst>
                                            <p:tav tm="0">
                                              <p:val>
                                                <p:strVal val="1+#ppt_w/2"/>
                                              </p:val>
                                            </p:tav>
                                            <p:tav tm="100000">
                                              <p:val>
                                                <p:strVal val="#ppt_x"/>
                                              </p:val>
                                            </p:tav>
                                          </p:tavLst>
                                        </p:anim>
                                        <p:anim calcmode="lin" valueType="num">
                                          <p:cBhvr additive="base">
                                            <p:cTn id="86" dur="2000" fill="hold"/>
                                            <p:tgtEl>
                                              <p:spTgt spid="203"/>
                                            </p:tgtEl>
                                            <p:attrNameLst>
                                              <p:attrName>ppt_y</p:attrName>
                                            </p:attrNameLst>
                                          </p:cBhvr>
                                          <p:tavLst>
                                            <p:tav tm="0">
                                              <p:val>
                                                <p:strVal val="1+#ppt_h/2"/>
                                              </p:val>
                                            </p:tav>
                                            <p:tav tm="100000">
                                              <p:val>
                                                <p:strVal val="#ppt_y"/>
                                              </p:val>
                                            </p:tav>
                                          </p:tavLst>
                                        </p:anim>
                                      </p:childTnLst>
                                    </p:cTn>
                                  </p:par>
                                </p:childTnLst>
                              </p:cTn>
                            </p:par>
                            <p:par>
                              <p:cTn id="87" fill="hold">
                                <p:stCondLst>
                                  <p:cond delay="6500"/>
                                </p:stCondLst>
                                <p:childTnLst>
                                  <p:par>
                                    <p:cTn id="88" presetID="12" presetClass="entr" presetSubtype="1" fill="hold" nodeType="afterEffect">
                                      <p:stCondLst>
                                        <p:cond delay="0"/>
                                      </p:stCondLst>
                                      <p:childTnLst>
                                        <p:set>
                                          <p:cBhvr>
                                            <p:cTn id="89" dur="1" fill="hold">
                                              <p:stCondLst>
                                                <p:cond delay="0"/>
                                              </p:stCondLst>
                                            </p:cTn>
                                            <p:tgtEl>
                                              <p:spTgt spid="156"/>
                                            </p:tgtEl>
                                            <p:attrNameLst>
                                              <p:attrName>style.visibility</p:attrName>
                                            </p:attrNameLst>
                                          </p:cBhvr>
                                          <p:to>
                                            <p:strVal val="visible"/>
                                          </p:to>
                                        </p:set>
                                        <p:anim calcmode="lin" valueType="num">
                                          <p:cBhvr additive="base">
                                            <p:cTn id="90" dur="800"/>
                                            <p:tgtEl>
                                              <p:spTgt spid="156"/>
                                            </p:tgtEl>
                                            <p:attrNameLst>
                                              <p:attrName>ppt_y</p:attrName>
                                            </p:attrNameLst>
                                          </p:cBhvr>
                                          <p:tavLst>
                                            <p:tav tm="0">
                                              <p:val>
                                                <p:strVal val="#ppt_y-#ppt_h*1.125000"/>
                                              </p:val>
                                            </p:tav>
                                            <p:tav tm="100000">
                                              <p:val>
                                                <p:strVal val="#ppt_y"/>
                                              </p:val>
                                            </p:tav>
                                          </p:tavLst>
                                        </p:anim>
                                        <p:animEffect transition="in" filter="wipe(down)">
                                          <p:cBhvr>
                                            <p:cTn id="91" dur="800"/>
                                            <p:tgtEl>
                                              <p:spTgt spid="156"/>
                                            </p:tgtEl>
                                          </p:cBhvr>
                                        </p:animEffect>
                                      </p:childTnLst>
                                    </p:cTn>
                                  </p:par>
                                  <p:par>
                                    <p:cTn id="92" presetID="12" presetClass="entr" presetSubtype="1" fill="hold" nodeType="withEffect">
                                      <p:stCondLst>
                                        <p:cond delay="100"/>
                                      </p:stCondLst>
                                      <p:childTnLst>
                                        <p:set>
                                          <p:cBhvr>
                                            <p:cTn id="93" dur="1" fill="hold">
                                              <p:stCondLst>
                                                <p:cond delay="0"/>
                                              </p:stCondLst>
                                            </p:cTn>
                                            <p:tgtEl>
                                              <p:spTgt spid="159"/>
                                            </p:tgtEl>
                                            <p:attrNameLst>
                                              <p:attrName>style.visibility</p:attrName>
                                            </p:attrNameLst>
                                          </p:cBhvr>
                                          <p:to>
                                            <p:strVal val="visible"/>
                                          </p:to>
                                        </p:set>
                                        <p:anim calcmode="lin" valueType="num">
                                          <p:cBhvr additive="base">
                                            <p:cTn id="94" dur="800"/>
                                            <p:tgtEl>
                                              <p:spTgt spid="159"/>
                                            </p:tgtEl>
                                            <p:attrNameLst>
                                              <p:attrName>ppt_y</p:attrName>
                                            </p:attrNameLst>
                                          </p:cBhvr>
                                          <p:tavLst>
                                            <p:tav tm="0">
                                              <p:val>
                                                <p:strVal val="#ppt_y-#ppt_h*1.125000"/>
                                              </p:val>
                                            </p:tav>
                                            <p:tav tm="100000">
                                              <p:val>
                                                <p:strVal val="#ppt_y"/>
                                              </p:val>
                                            </p:tav>
                                          </p:tavLst>
                                        </p:anim>
                                        <p:animEffect transition="in" filter="wipe(down)">
                                          <p:cBhvr>
                                            <p:cTn id="95" dur="800"/>
                                            <p:tgtEl>
                                              <p:spTgt spid="159"/>
                                            </p:tgtEl>
                                          </p:cBhvr>
                                        </p:animEffect>
                                      </p:childTnLst>
                                    </p:cTn>
                                  </p:par>
                                  <p:par>
                                    <p:cTn id="96" presetID="12" presetClass="entr" presetSubtype="1" fill="hold" nodeType="withEffect">
                                      <p:stCondLst>
                                        <p:cond delay="200"/>
                                      </p:stCondLst>
                                      <p:childTnLst>
                                        <p:set>
                                          <p:cBhvr>
                                            <p:cTn id="97" dur="1" fill="hold">
                                              <p:stCondLst>
                                                <p:cond delay="0"/>
                                              </p:stCondLst>
                                            </p:cTn>
                                            <p:tgtEl>
                                              <p:spTgt spid="162"/>
                                            </p:tgtEl>
                                            <p:attrNameLst>
                                              <p:attrName>style.visibility</p:attrName>
                                            </p:attrNameLst>
                                          </p:cBhvr>
                                          <p:to>
                                            <p:strVal val="visible"/>
                                          </p:to>
                                        </p:set>
                                        <p:anim calcmode="lin" valueType="num">
                                          <p:cBhvr additive="base">
                                            <p:cTn id="98" dur="800"/>
                                            <p:tgtEl>
                                              <p:spTgt spid="162"/>
                                            </p:tgtEl>
                                            <p:attrNameLst>
                                              <p:attrName>ppt_y</p:attrName>
                                            </p:attrNameLst>
                                          </p:cBhvr>
                                          <p:tavLst>
                                            <p:tav tm="0">
                                              <p:val>
                                                <p:strVal val="#ppt_y-#ppt_h*1.125000"/>
                                              </p:val>
                                            </p:tav>
                                            <p:tav tm="100000">
                                              <p:val>
                                                <p:strVal val="#ppt_y"/>
                                              </p:val>
                                            </p:tav>
                                          </p:tavLst>
                                        </p:anim>
                                        <p:animEffect transition="in" filter="wipe(down)">
                                          <p:cBhvr>
                                            <p:cTn id="99" dur="800"/>
                                            <p:tgtEl>
                                              <p:spTgt spid="162"/>
                                            </p:tgtEl>
                                          </p:cBhvr>
                                        </p:animEffect>
                                      </p:childTnLst>
                                    </p:cTn>
                                  </p:par>
                                  <p:par>
                                    <p:cTn id="100" presetID="12" presetClass="entr" presetSubtype="1" fill="hold" nodeType="withEffect">
                                      <p:stCondLst>
                                        <p:cond delay="300"/>
                                      </p:stCondLst>
                                      <p:childTnLst>
                                        <p:set>
                                          <p:cBhvr>
                                            <p:cTn id="101" dur="1" fill="hold">
                                              <p:stCondLst>
                                                <p:cond delay="0"/>
                                              </p:stCondLst>
                                            </p:cTn>
                                            <p:tgtEl>
                                              <p:spTgt spid="165"/>
                                            </p:tgtEl>
                                            <p:attrNameLst>
                                              <p:attrName>style.visibility</p:attrName>
                                            </p:attrNameLst>
                                          </p:cBhvr>
                                          <p:to>
                                            <p:strVal val="visible"/>
                                          </p:to>
                                        </p:set>
                                        <p:anim calcmode="lin" valueType="num">
                                          <p:cBhvr additive="base">
                                            <p:cTn id="102" dur="800"/>
                                            <p:tgtEl>
                                              <p:spTgt spid="165"/>
                                            </p:tgtEl>
                                            <p:attrNameLst>
                                              <p:attrName>ppt_y</p:attrName>
                                            </p:attrNameLst>
                                          </p:cBhvr>
                                          <p:tavLst>
                                            <p:tav tm="0">
                                              <p:val>
                                                <p:strVal val="#ppt_y-#ppt_h*1.125000"/>
                                              </p:val>
                                            </p:tav>
                                            <p:tav tm="100000">
                                              <p:val>
                                                <p:strVal val="#ppt_y"/>
                                              </p:val>
                                            </p:tav>
                                          </p:tavLst>
                                        </p:anim>
                                        <p:animEffect transition="in" filter="wipe(down)">
                                          <p:cBhvr>
                                            <p:cTn id="103" dur="800"/>
                                            <p:tgtEl>
                                              <p:spTgt spid="165"/>
                                            </p:tgtEl>
                                          </p:cBhvr>
                                        </p:animEffect>
                                      </p:childTnLst>
                                    </p:cTn>
                                  </p:par>
                                  <p:par>
                                    <p:cTn id="104" presetID="12" presetClass="entr" presetSubtype="1" fill="hold" nodeType="withEffect">
                                      <p:stCondLst>
                                        <p:cond delay="300"/>
                                      </p:stCondLst>
                                      <p:childTnLst>
                                        <p:set>
                                          <p:cBhvr>
                                            <p:cTn id="105" dur="1" fill="hold">
                                              <p:stCondLst>
                                                <p:cond delay="0"/>
                                              </p:stCondLst>
                                            </p:cTn>
                                            <p:tgtEl>
                                              <p:spTgt spid="187"/>
                                            </p:tgtEl>
                                            <p:attrNameLst>
                                              <p:attrName>style.visibility</p:attrName>
                                            </p:attrNameLst>
                                          </p:cBhvr>
                                          <p:to>
                                            <p:strVal val="visible"/>
                                          </p:to>
                                        </p:set>
                                        <p:anim calcmode="lin" valueType="num">
                                          <p:cBhvr additive="base">
                                            <p:cTn id="106" dur="800"/>
                                            <p:tgtEl>
                                              <p:spTgt spid="187"/>
                                            </p:tgtEl>
                                            <p:attrNameLst>
                                              <p:attrName>ppt_y</p:attrName>
                                            </p:attrNameLst>
                                          </p:cBhvr>
                                          <p:tavLst>
                                            <p:tav tm="0">
                                              <p:val>
                                                <p:strVal val="#ppt_y-#ppt_h*1.125000"/>
                                              </p:val>
                                            </p:tav>
                                            <p:tav tm="100000">
                                              <p:val>
                                                <p:strVal val="#ppt_y"/>
                                              </p:val>
                                            </p:tav>
                                          </p:tavLst>
                                        </p:anim>
                                        <p:animEffect transition="in" filter="wipe(down)">
                                          <p:cBhvr>
                                            <p:cTn id="107" dur="800"/>
                                            <p:tgtEl>
                                              <p:spTgt spid="187"/>
                                            </p:tgtEl>
                                          </p:cBhvr>
                                        </p:animEffect>
                                      </p:childTnLst>
                                    </p:cTn>
                                  </p:par>
                                  <p:par>
                                    <p:cTn id="108" presetID="12" presetClass="entr" presetSubtype="1" fill="hold" nodeType="withEffect">
                                      <p:stCondLst>
                                        <p:cond delay="300"/>
                                      </p:stCondLst>
                                      <p:childTnLst>
                                        <p:set>
                                          <p:cBhvr>
                                            <p:cTn id="109" dur="1" fill="hold">
                                              <p:stCondLst>
                                                <p:cond delay="0"/>
                                              </p:stCondLst>
                                            </p:cTn>
                                            <p:tgtEl>
                                              <p:spTgt spid="200"/>
                                            </p:tgtEl>
                                            <p:attrNameLst>
                                              <p:attrName>style.visibility</p:attrName>
                                            </p:attrNameLst>
                                          </p:cBhvr>
                                          <p:to>
                                            <p:strVal val="visible"/>
                                          </p:to>
                                        </p:set>
                                        <p:anim calcmode="lin" valueType="num">
                                          <p:cBhvr additive="base">
                                            <p:cTn id="110" dur="800"/>
                                            <p:tgtEl>
                                              <p:spTgt spid="200"/>
                                            </p:tgtEl>
                                            <p:attrNameLst>
                                              <p:attrName>ppt_y</p:attrName>
                                            </p:attrNameLst>
                                          </p:cBhvr>
                                          <p:tavLst>
                                            <p:tav tm="0">
                                              <p:val>
                                                <p:strVal val="#ppt_y-#ppt_h*1.125000"/>
                                              </p:val>
                                            </p:tav>
                                            <p:tav tm="100000">
                                              <p:val>
                                                <p:strVal val="#ppt_y"/>
                                              </p:val>
                                            </p:tav>
                                          </p:tavLst>
                                        </p:anim>
                                        <p:animEffect transition="in" filter="wipe(down)">
                                          <p:cBhvr>
                                            <p:cTn id="111" dur="8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144119" y="1049717"/>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61" name="组合 60"/>
          <p:cNvGrpSpPr/>
          <p:nvPr/>
        </p:nvGrpSpPr>
        <p:grpSpPr>
          <a:xfrm>
            <a:off x="232948" y="1186629"/>
            <a:ext cx="118508" cy="118509"/>
            <a:chOff x="4486616" y="3001075"/>
            <a:chExt cx="274695" cy="274699"/>
          </a:xfrm>
        </p:grpSpPr>
        <p:sp>
          <p:nvSpPr>
            <p:cNvPr id="62" name="椭圆 61"/>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3" name="椭圆 62"/>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64" name="组合 63"/>
          <p:cNvGrpSpPr/>
          <p:nvPr/>
        </p:nvGrpSpPr>
        <p:grpSpPr>
          <a:xfrm>
            <a:off x="0" y="1220291"/>
            <a:ext cx="288238" cy="46073"/>
            <a:chOff x="4318304" y="3089060"/>
            <a:chExt cx="384317" cy="61430"/>
          </a:xfrm>
        </p:grpSpPr>
        <p:sp>
          <p:nvSpPr>
            <p:cNvPr id="65" name="圆角矩形 64"/>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6" name="圆角矩形 65"/>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67" name="文本框 8"/>
          <p:cNvSpPr txBox="1"/>
          <p:nvPr/>
        </p:nvSpPr>
        <p:spPr>
          <a:xfrm>
            <a:off x="243720" y="1076607"/>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国外研究现状</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68" name="任意多边形 67"/>
          <p:cNvSpPr/>
          <p:nvPr/>
        </p:nvSpPr>
        <p:spPr>
          <a:xfrm flipH="1">
            <a:off x="5797657" y="3130934"/>
            <a:ext cx="3346343" cy="1037847"/>
          </a:xfrm>
          <a:custGeom>
            <a:avLst/>
            <a:gdLst>
              <a:gd name="connsiteX0" fmla="*/ 1607999 w 4461791"/>
              <a:gd name="connsiteY0" fmla="*/ 0 h 1383796"/>
              <a:gd name="connsiteX1" fmla="*/ 0 w 4461791"/>
              <a:gd name="connsiteY1" fmla="*/ 0 h 1383796"/>
              <a:gd name="connsiteX2" fmla="*/ 0 w 4461791"/>
              <a:gd name="connsiteY2" fmla="*/ 566646 h 1383796"/>
              <a:gd name="connsiteX3" fmla="*/ 1 w 4461791"/>
              <a:gd name="connsiteY3" fmla="*/ 566646 h 1383796"/>
              <a:gd name="connsiteX4" fmla="*/ 1 w 4461791"/>
              <a:gd name="connsiteY4" fmla="*/ 387946 h 1383796"/>
              <a:gd name="connsiteX5" fmla="*/ 1603034 w 4461791"/>
              <a:gd name="connsiteY5" fmla="*/ 387946 h 1383796"/>
              <a:gd name="connsiteX6" fmla="*/ 1603034 w 4461791"/>
              <a:gd name="connsiteY6" fmla="*/ 384898 h 1383796"/>
              <a:gd name="connsiteX7" fmla="*/ 3653197 w 4461791"/>
              <a:gd name="connsiteY7" fmla="*/ 384898 h 1383796"/>
              <a:gd name="connsiteX8" fmla="*/ 4068091 w 4461791"/>
              <a:gd name="connsiteY8" fmla="*/ 799792 h 1383796"/>
              <a:gd name="connsiteX9" fmla="*/ 4068091 w 4461791"/>
              <a:gd name="connsiteY9" fmla="*/ 1383796 h 1383796"/>
              <a:gd name="connsiteX10" fmla="*/ 4461791 w 4461791"/>
              <a:gd name="connsiteY10" fmla="*/ 1383796 h 1383796"/>
              <a:gd name="connsiteX11" fmla="*/ 4461791 w 4461791"/>
              <a:gd name="connsiteY11" fmla="*/ 701914 h 1383796"/>
              <a:gd name="connsiteX12" fmla="*/ 3763050 w 4461791"/>
              <a:gd name="connsiteY12" fmla="*/ 3173 h 1383796"/>
              <a:gd name="connsiteX13" fmla="*/ 1607733 w 4461791"/>
              <a:gd name="connsiteY13" fmla="*/ 3173 h 138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1791" h="1383796">
                <a:moveTo>
                  <a:pt x="1607999" y="0"/>
                </a:moveTo>
                <a:lnTo>
                  <a:pt x="0" y="0"/>
                </a:lnTo>
                <a:lnTo>
                  <a:pt x="0" y="566646"/>
                </a:lnTo>
                <a:lnTo>
                  <a:pt x="1" y="566646"/>
                </a:lnTo>
                <a:lnTo>
                  <a:pt x="1" y="387946"/>
                </a:lnTo>
                <a:lnTo>
                  <a:pt x="1603034" y="387946"/>
                </a:lnTo>
                <a:lnTo>
                  <a:pt x="1603034" y="384898"/>
                </a:lnTo>
                <a:lnTo>
                  <a:pt x="3653197" y="384898"/>
                </a:lnTo>
                <a:cubicBezTo>
                  <a:pt x="3882337" y="384898"/>
                  <a:pt x="4068091" y="570652"/>
                  <a:pt x="4068091" y="799792"/>
                </a:cubicBezTo>
                <a:lnTo>
                  <a:pt x="4068091" y="1383796"/>
                </a:lnTo>
                <a:lnTo>
                  <a:pt x="4461791" y="1383796"/>
                </a:lnTo>
                <a:lnTo>
                  <a:pt x="4461791" y="701914"/>
                </a:lnTo>
                <a:cubicBezTo>
                  <a:pt x="4461791" y="316010"/>
                  <a:pt x="4148954" y="3173"/>
                  <a:pt x="3763050" y="3173"/>
                </a:cubicBezTo>
                <a:lnTo>
                  <a:pt x="1607733" y="3173"/>
                </a:lnTo>
                <a:close/>
              </a:path>
            </a:pathLst>
          </a:custGeom>
          <a:solidFill>
            <a:srgbClr val="FFB954"/>
          </a:solidFill>
          <a:ln w="12700" cap="flat" cmpd="sng" algn="ctr">
            <a:no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69" name="组合 68"/>
          <p:cNvGrpSpPr/>
          <p:nvPr/>
        </p:nvGrpSpPr>
        <p:grpSpPr>
          <a:xfrm>
            <a:off x="5823404" y="3982687"/>
            <a:ext cx="451031" cy="508896"/>
            <a:chOff x="7764538" y="4015805"/>
            <a:chExt cx="601374" cy="678528"/>
          </a:xfrm>
        </p:grpSpPr>
        <p:sp>
          <p:nvSpPr>
            <p:cNvPr id="70" name="Freeform 5"/>
            <p:cNvSpPr>
              <a:spLocks/>
            </p:cNvSpPr>
            <p:nvPr/>
          </p:nvSpPr>
          <p:spPr bwMode="auto">
            <a:xfrm rot="5400000">
              <a:off x="7725961" y="4054382"/>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100000"/>
                  </a:sysClr>
                </a:gs>
                <a:gs pos="2000">
                  <a:sysClr val="window" lastClr="FFFFFF">
                    <a:lumMod val="79000"/>
                  </a:sysClr>
                </a:gs>
              </a:gsLst>
              <a:lin ang="18900000" scaled="0"/>
              <a:tileRect/>
            </a:gradFill>
            <a:ln w="15875">
              <a:gradFill flip="none" rotWithShape="1">
                <a:gsLst>
                  <a:gs pos="0">
                    <a:sysClr val="window" lastClr="FFFFFF"/>
                  </a:gs>
                  <a:gs pos="100000">
                    <a:sysClr val="window" lastClr="FFFFFF">
                      <a:lumMod val="80000"/>
                    </a:sys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1" name="文本框 12"/>
            <p:cNvSpPr txBox="1"/>
            <p:nvPr/>
          </p:nvSpPr>
          <p:spPr>
            <a:xfrm>
              <a:off x="7791645" y="4149436"/>
              <a:ext cx="547159"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srgbClr val="FFB954"/>
                  </a:solidFill>
                  <a:effectLst/>
                  <a:uLnTx/>
                  <a:uFillTx/>
                  <a:latin typeface="微软雅黑" pitchFamily="34" charset="-122"/>
                  <a:ea typeface="微软雅黑" pitchFamily="34" charset="-122"/>
                </a:rPr>
                <a:t>03</a:t>
              </a:r>
              <a:endParaRPr kumimoji="0" lang="zh-CN" altLang="en-US" sz="1500" b="0" i="0" u="none" strike="noStrike" kern="0" cap="none" spc="0" normalizeH="0" baseline="0" noProof="0" dirty="0">
                <a:ln>
                  <a:noFill/>
                </a:ln>
                <a:solidFill>
                  <a:srgbClr val="FFB954"/>
                </a:solidFill>
                <a:effectLst/>
                <a:uLnTx/>
                <a:uFillTx/>
                <a:latin typeface="微软雅黑" pitchFamily="34" charset="-122"/>
                <a:ea typeface="微软雅黑" pitchFamily="34" charset="-122"/>
              </a:endParaRPr>
            </a:p>
          </p:txBody>
        </p:sp>
      </p:grpSp>
      <p:sp>
        <p:nvSpPr>
          <p:cNvPr id="72" name="任意多边形 71"/>
          <p:cNvSpPr/>
          <p:nvPr/>
        </p:nvSpPr>
        <p:spPr>
          <a:xfrm flipH="1">
            <a:off x="5498806" y="2847018"/>
            <a:ext cx="3645192" cy="1321762"/>
          </a:xfrm>
          <a:custGeom>
            <a:avLst/>
            <a:gdLst>
              <a:gd name="connsiteX0" fmla="*/ 3815940 w 4860256"/>
              <a:gd name="connsiteY0" fmla="*/ 0 h 1762349"/>
              <a:gd name="connsiteX1" fmla="*/ 990598 w 4860256"/>
              <a:gd name="connsiteY1" fmla="*/ 0 h 1762349"/>
              <a:gd name="connsiteX2" fmla="*/ 850231 w 4860256"/>
              <a:gd name="connsiteY2" fmla="*/ 0 h 1762349"/>
              <a:gd name="connsiteX3" fmla="*/ 0 w 4860256"/>
              <a:gd name="connsiteY3" fmla="*/ 0 h 1762349"/>
              <a:gd name="connsiteX4" fmla="*/ 0 w 4860256"/>
              <a:gd name="connsiteY4" fmla="*/ 395925 h 1762349"/>
              <a:gd name="connsiteX5" fmla="*/ 990598 w 4860256"/>
              <a:gd name="connsiteY5" fmla="*/ 395925 h 1762349"/>
              <a:gd name="connsiteX6" fmla="*/ 990598 w 4860256"/>
              <a:gd name="connsiteY6" fmla="*/ 392340 h 1762349"/>
              <a:gd name="connsiteX7" fmla="*/ 3763050 w 4860256"/>
              <a:gd name="connsiteY7" fmla="*/ 392340 h 1762349"/>
              <a:gd name="connsiteX8" fmla="*/ 4461791 w 4860256"/>
              <a:gd name="connsiteY8" fmla="*/ 1091081 h 1762349"/>
              <a:gd name="connsiteX9" fmla="*/ 4461791 w 4860256"/>
              <a:gd name="connsiteY9" fmla="*/ 1762349 h 1762349"/>
              <a:gd name="connsiteX10" fmla="*/ 4860256 w 4860256"/>
              <a:gd name="connsiteY10" fmla="*/ 1762349 h 1762349"/>
              <a:gd name="connsiteX11" fmla="*/ 4860256 w 4860256"/>
              <a:gd name="connsiteY11" fmla="*/ 1044316 h 1762349"/>
              <a:gd name="connsiteX12" fmla="*/ 3815940 w 4860256"/>
              <a:gd name="connsiteY12" fmla="*/ 0 h 176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256" h="1762349">
                <a:moveTo>
                  <a:pt x="3815940" y="0"/>
                </a:moveTo>
                <a:lnTo>
                  <a:pt x="990598" y="0"/>
                </a:lnTo>
                <a:lnTo>
                  <a:pt x="850231" y="0"/>
                </a:lnTo>
                <a:lnTo>
                  <a:pt x="0" y="0"/>
                </a:lnTo>
                <a:lnTo>
                  <a:pt x="0" y="395925"/>
                </a:lnTo>
                <a:lnTo>
                  <a:pt x="990598" y="395925"/>
                </a:lnTo>
                <a:lnTo>
                  <a:pt x="990598" y="392340"/>
                </a:lnTo>
                <a:lnTo>
                  <a:pt x="3763050" y="392340"/>
                </a:lnTo>
                <a:cubicBezTo>
                  <a:pt x="4148954" y="392340"/>
                  <a:pt x="4461791" y="705177"/>
                  <a:pt x="4461791" y="1091081"/>
                </a:cubicBezTo>
                <a:lnTo>
                  <a:pt x="4461791" y="1762349"/>
                </a:lnTo>
                <a:lnTo>
                  <a:pt x="4860256" y="1762349"/>
                </a:lnTo>
                <a:lnTo>
                  <a:pt x="4860256" y="1044316"/>
                </a:lnTo>
                <a:cubicBezTo>
                  <a:pt x="4860256" y="467556"/>
                  <a:pt x="4392700" y="0"/>
                  <a:pt x="3815940" y="0"/>
                </a:cubicBezTo>
                <a:close/>
              </a:path>
            </a:pathLst>
          </a:custGeom>
          <a:solidFill>
            <a:srgbClr val="01ACBE"/>
          </a:solidFill>
          <a:ln w="12700" cap="flat" cmpd="sng" algn="ctr">
            <a:no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3" name="任意多边形 72"/>
          <p:cNvSpPr/>
          <p:nvPr/>
        </p:nvSpPr>
        <p:spPr>
          <a:xfrm flipH="1">
            <a:off x="5231631" y="2574941"/>
            <a:ext cx="3912370" cy="1772091"/>
          </a:xfrm>
          <a:custGeom>
            <a:avLst/>
            <a:gdLst>
              <a:gd name="connsiteX0" fmla="*/ 4058363 w 5216493"/>
              <a:gd name="connsiteY0" fmla="*/ 0 h 2362788"/>
              <a:gd name="connsiteX1" fmla="*/ 850234 w 5216493"/>
              <a:gd name="connsiteY1" fmla="*/ 0 h 2362788"/>
              <a:gd name="connsiteX2" fmla="*/ 850234 w 5216493"/>
              <a:gd name="connsiteY2" fmla="*/ 2032 h 2362788"/>
              <a:gd name="connsiteX3" fmla="*/ 0 w 5216493"/>
              <a:gd name="connsiteY3" fmla="*/ 2032 h 2362788"/>
              <a:gd name="connsiteX4" fmla="*/ 0 w 5216493"/>
              <a:gd name="connsiteY4" fmla="*/ 531904 h 2362788"/>
              <a:gd name="connsiteX5" fmla="*/ 1 w 5216493"/>
              <a:gd name="connsiteY5" fmla="*/ 531904 h 2362788"/>
              <a:gd name="connsiteX6" fmla="*/ 1 w 5216493"/>
              <a:gd name="connsiteY6" fmla="*/ 364801 h 2362788"/>
              <a:gd name="connsiteX7" fmla="*/ 850234 w 5216493"/>
              <a:gd name="connsiteY7" fmla="*/ 364801 h 2362788"/>
              <a:gd name="connsiteX8" fmla="*/ 850234 w 5216493"/>
              <a:gd name="connsiteY8" fmla="*/ 2362788 h 2362788"/>
              <a:gd name="connsiteX9" fmla="*/ 850235 w 5216493"/>
              <a:gd name="connsiteY9" fmla="*/ 2362788 h 2362788"/>
              <a:gd name="connsiteX10" fmla="*/ 850235 w 5216493"/>
              <a:gd name="connsiteY10" fmla="*/ 364801 h 2362788"/>
              <a:gd name="connsiteX11" fmla="*/ 1653870 w 5216493"/>
              <a:gd name="connsiteY11" fmla="*/ 364801 h 2362788"/>
              <a:gd name="connsiteX12" fmla="*/ 1653870 w 5216493"/>
              <a:gd name="connsiteY12" fmla="*/ 362769 h 2362788"/>
              <a:gd name="connsiteX13" fmla="*/ 3815944 w 5216493"/>
              <a:gd name="connsiteY13" fmla="*/ 362769 h 2362788"/>
              <a:gd name="connsiteX14" fmla="*/ 4860260 w 5216493"/>
              <a:gd name="connsiteY14" fmla="*/ 1407085 h 2362788"/>
              <a:gd name="connsiteX15" fmla="*/ 4860260 w 5216493"/>
              <a:gd name="connsiteY15" fmla="*/ 2125118 h 2362788"/>
              <a:gd name="connsiteX16" fmla="*/ 5216493 w 5216493"/>
              <a:gd name="connsiteY16" fmla="*/ 2125118 h 2362788"/>
              <a:gd name="connsiteX17" fmla="*/ 5216493 w 5216493"/>
              <a:gd name="connsiteY17" fmla="*/ 1158130 h 2362788"/>
              <a:gd name="connsiteX18" fmla="*/ 4058363 w 5216493"/>
              <a:gd name="connsiteY18" fmla="*/ 0 h 236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493" h="2362788">
                <a:moveTo>
                  <a:pt x="4058363" y="0"/>
                </a:moveTo>
                <a:lnTo>
                  <a:pt x="850234" y="0"/>
                </a:lnTo>
                <a:lnTo>
                  <a:pt x="850234" y="2032"/>
                </a:lnTo>
                <a:lnTo>
                  <a:pt x="0" y="2032"/>
                </a:lnTo>
                <a:lnTo>
                  <a:pt x="0" y="531904"/>
                </a:lnTo>
                <a:lnTo>
                  <a:pt x="1" y="531904"/>
                </a:lnTo>
                <a:lnTo>
                  <a:pt x="1" y="364801"/>
                </a:lnTo>
                <a:lnTo>
                  <a:pt x="850234" y="364801"/>
                </a:lnTo>
                <a:lnTo>
                  <a:pt x="850234" y="2362788"/>
                </a:lnTo>
                <a:lnTo>
                  <a:pt x="850235" y="2362788"/>
                </a:lnTo>
                <a:lnTo>
                  <a:pt x="850235" y="364801"/>
                </a:lnTo>
                <a:lnTo>
                  <a:pt x="1653870" y="364801"/>
                </a:lnTo>
                <a:lnTo>
                  <a:pt x="1653870" y="362769"/>
                </a:lnTo>
                <a:lnTo>
                  <a:pt x="3815944" y="362769"/>
                </a:lnTo>
                <a:cubicBezTo>
                  <a:pt x="4392704" y="362769"/>
                  <a:pt x="4860260" y="830325"/>
                  <a:pt x="4860260" y="1407085"/>
                </a:cubicBezTo>
                <a:lnTo>
                  <a:pt x="4860260" y="2125118"/>
                </a:lnTo>
                <a:lnTo>
                  <a:pt x="5216493" y="2125118"/>
                </a:lnTo>
                <a:lnTo>
                  <a:pt x="5216493" y="1158130"/>
                </a:lnTo>
                <a:cubicBezTo>
                  <a:pt x="5216493" y="518512"/>
                  <a:pt x="4697981" y="0"/>
                  <a:pt x="4058363" y="0"/>
                </a:cubicBezTo>
                <a:close/>
              </a:path>
            </a:pathLst>
          </a:custGeom>
          <a:solidFill>
            <a:srgbClr val="E87071"/>
          </a:solidFill>
          <a:ln w="12700" cap="flat" cmpd="sng" algn="ctr">
            <a:no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74" name="组合 73"/>
          <p:cNvGrpSpPr/>
          <p:nvPr/>
        </p:nvGrpSpPr>
        <p:grpSpPr>
          <a:xfrm>
            <a:off x="5449544" y="3982687"/>
            <a:ext cx="451031" cy="508896"/>
            <a:chOff x="7266058" y="4015805"/>
            <a:chExt cx="601374" cy="678528"/>
          </a:xfrm>
        </p:grpSpPr>
        <p:sp>
          <p:nvSpPr>
            <p:cNvPr id="75" name="Freeform 5"/>
            <p:cNvSpPr>
              <a:spLocks/>
            </p:cNvSpPr>
            <p:nvPr/>
          </p:nvSpPr>
          <p:spPr bwMode="auto">
            <a:xfrm rot="5400000">
              <a:off x="7227481" y="4054382"/>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100000"/>
                  </a:sysClr>
                </a:gs>
                <a:gs pos="2000">
                  <a:sysClr val="window" lastClr="FFFFFF">
                    <a:lumMod val="79000"/>
                  </a:sysClr>
                </a:gs>
              </a:gsLst>
              <a:lin ang="18900000" scaled="0"/>
              <a:tileRect/>
            </a:gradFill>
            <a:ln w="15875">
              <a:gradFill flip="none" rotWithShape="1">
                <a:gsLst>
                  <a:gs pos="0">
                    <a:sysClr val="window" lastClr="FFFFFF"/>
                  </a:gs>
                  <a:gs pos="100000">
                    <a:sysClr val="window" lastClr="FFFFFF">
                      <a:lumMod val="80000"/>
                    </a:sys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6" name="文本框 17"/>
            <p:cNvSpPr txBox="1"/>
            <p:nvPr/>
          </p:nvSpPr>
          <p:spPr>
            <a:xfrm>
              <a:off x="7290733" y="4149436"/>
              <a:ext cx="547159"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srgbClr val="01ACBE"/>
                  </a:solidFill>
                  <a:effectLst/>
                  <a:uLnTx/>
                  <a:uFillTx/>
                  <a:latin typeface="微软雅黑" pitchFamily="34" charset="-122"/>
                  <a:ea typeface="微软雅黑" pitchFamily="34" charset="-122"/>
                </a:rPr>
                <a:t>02</a:t>
              </a:r>
              <a:endParaRPr kumimoji="0" lang="zh-CN" altLang="en-US" sz="1500" b="0" i="0" u="none" strike="noStrike" kern="0" cap="none" spc="0" normalizeH="0" baseline="0" noProof="0" dirty="0">
                <a:ln>
                  <a:noFill/>
                </a:ln>
                <a:solidFill>
                  <a:srgbClr val="01ACBE"/>
                </a:solidFill>
                <a:effectLst/>
                <a:uLnTx/>
                <a:uFillTx/>
                <a:latin typeface="微软雅黑" pitchFamily="34" charset="-122"/>
                <a:ea typeface="微软雅黑" pitchFamily="34" charset="-122"/>
              </a:endParaRPr>
            </a:p>
          </p:txBody>
        </p:sp>
      </p:grpSp>
      <p:grpSp>
        <p:nvGrpSpPr>
          <p:cNvPr id="77" name="组合 76"/>
          <p:cNvGrpSpPr/>
          <p:nvPr/>
        </p:nvGrpSpPr>
        <p:grpSpPr>
          <a:xfrm>
            <a:off x="5053166" y="3982687"/>
            <a:ext cx="451031" cy="508896"/>
            <a:chOff x="6737553" y="4015805"/>
            <a:chExt cx="601374" cy="678528"/>
          </a:xfrm>
        </p:grpSpPr>
        <p:sp>
          <p:nvSpPr>
            <p:cNvPr id="78" name="Freeform 5"/>
            <p:cNvSpPr>
              <a:spLocks/>
            </p:cNvSpPr>
            <p:nvPr/>
          </p:nvSpPr>
          <p:spPr bwMode="auto">
            <a:xfrm rot="5400000">
              <a:off x="6698976" y="4054382"/>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100000"/>
                  </a:sysClr>
                </a:gs>
                <a:gs pos="2000">
                  <a:sysClr val="window" lastClr="FFFFFF">
                    <a:lumMod val="79000"/>
                  </a:sysClr>
                </a:gs>
              </a:gsLst>
              <a:lin ang="18900000" scaled="0"/>
              <a:tileRect/>
            </a:gradFill>
            <a:ln w="15875">
              <a:gradFill flip="none" rotWithShape="1">
                <a:gsLst>
                  <a:gs pos="0">
                    <a:sysClr val="window" lastClr="FFFFFF"/>
                  </a:gs>
                  <a:gs pos="100000">
                    <a:sysClr val="window" lastClr="FFFFFF">
                      <a:lumMod val="80000"/>
                    </a:sys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9" name="文本框 20"/>
            <p:cNvSpPr txBox="1"/>
            <p:nvPr/>
          </p:nvSpPr>
          <p:spPr>
            <a:xfrm>
              <a:off x="6765745" y="4149436"/>
              <a:ext cx="547159"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srgbClr val="E87071"/>
                  </a:solidFill>
                  <a:effectLst/>
                  <a:uLnTx/>
                  <a:uFillTx/>
                  <a:latin typeface="微软雅黑" pitchFamily="34" charset="-122"/>
                  <a:ea typeface="微软雅黑" pitchFamily="34" charset="-122"/>
                </a:rPr>
                <a:t>01</a:t>
              </a:r>
              <a:endParaRPr kumimoji="0" lang="zh-CN" altLang="en-US" sz="1500" b="0" i="0" u="none" strike="noStrike" kern="0" cap="none" spc="0" normalizeH="0" baseline="0" noProof="0" dirty="0">
                <a:ln>
                  <a:noFill/>
                </a:ln>
                <a:solidFill>
                  <a:srgbClr val="E87071"/>
                </a:solidFill>
                <a:effectLst/>
                <a:uLnTx/>
                <a:uFillTx/>
                <a:latin typeface="微软雅黑" pitchFamily="34" charset="-122"/>
                <a:ea typeface="微软雅黑" pitchFamily="34" charset="-122"/>
              </a:endParaRPr>
            </a:p>
          </p:txBody>
        </p:sp>
      </p:grpSp>
      <p:grpSp>
        <p:nvGrpSpPr>
          <p:cNvPr id="80" name="组合 79"/>
          <p:cNvGrpSpPr/>
          <p:nvPr/>
        </p:nvGrpSpPr>
        <p:grpSpPr>
          <a:xfrm>
            <a:off x="3350445" y="2497930"/>
            <a:ext cx="2260283" cy="410289"/>
            <a:chOff x="4467259" y="2036128"/>
            <a:chExt cx="3013710" cy="547052"/>
          </a:xfrm>
        </p:grpSpPr>
        <p:sp>
          <p:nvSpPr>
            <p:cNvPr id="81" name="任意多边形 80"/>
            <p:cNvSpPr/>
            <p:nvPr/>
          </p:nvSpPr>
          <p:spPr>
            <a:xfrm>
              <a:off x="4509169" y="2075180"/>
              <a:ext cx="2971800" cy="508000"/>
            </a:xfrm>
            <a:custGeom>
              <a:avLst/>
              <a:gdLst>
                <a:gd name="connsiteX0" fmla="*/ 2971800 w 2971800"/>
                <a:gd name="connsiteY0" fmla="*/ 508000 h 508000"/>
                <a:gd name="connsiteX1" fmla="*/ 622300 w 2971800"/>
                <a:gd name="connsiteY1" fmla="*/ 508000 h 508000"/>
                <a:gd name="connsiteX2" fmla="*/ 622300 w 2971800"/>
                <a:gd name="connsiteY2" fmla="*/ 0 h 508000"/>
                <a:gd name="connsiteX3" fmla="*/ 0 w 2971800"/>
                <a:gd name="connsiteY3" fmla="*/ 0 h 508000"/>
              </a:gdLst>
              <a:ahLst/>
              <a:cxnLst>
                <a:cxn ang="0">
                  <a:pos x="connsiteX0" y="connsiteY0"/>
                </a:cxn>
                <a:cxn ang="0">
                  <a:pos x="connsiteX1" y="connsiteY1"/>
                </a:cxn>
                <a:cxn ang="0">
                  <a:pos x="connsiteX2" y="connsiteY2"/>
                </a:cxn>
                <a:cxn ang="0">
                  <a:pos x="connsiteX3" y="connsiteY3"/>
                </a:cxn>
              </a:cxnLst>
              <a:rect l="l" t="t" r="r" b="b"/>
              <a:pathLst>
                <a:path w="2971800" h="508000">
                  <a:moveTo>
                    <a:pt x="2971800" y="508000"/>
                  </a:moveTo>
                  <a:lnTo>
                    <a:pt x="622300" y="508000"/>
                  </a:lnTo>
                  <a:lnTo>
                    <a:pt x="622300" y="0"/>
                  </a:lnTo>
                  <a:lnTo>
                    <a:pt x="0" y="0"/>
                  </a:lnTo>
                </a:path>
              </a:pathLst>
            </a:custGeom>
            <a:noFill/>
            <a:ln w="15875"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82" name="椭圆 81"/>
            <p:cNvSpPr/>
            <p:nvPr/>
          </p:nvSpPr>
          <p:spPr>
            <a:xfrm>
              <a:off x="4467259" y="2036128"/>
              <a:ext cx="83820" cy="83820"/>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83" name="组合 82"/>
          <p:cNvGrpSpPr/>
          <p:nvPr/>
        </p:nvGrpSpPr>
        <p:grpSpPr>
          <a:xfrm>
            <a:off x="3350445" y="3168899"/>
            <a:ext cx="2450783" cy="62865"/>
            <a:chOff x="4467259" y="2930753"/>
            <a:chExt cx="3267710" cy="83820"/>
          </a:xfrm>
        </p:grpSpPr>
        <p:sp>
          <p:nvSpPr>
            <p:cNvPr id="84" name="任意多边形 83"/>
            <p:cNvSpPr/>
            <p:nvPr/>
          </p:nvSpPr>
          <p:spPr>
            <a:xfrm>
              <a:off x="4509169" y="2974340"/>
              <a:ext cx="3225800" cy="0"/>
            </a:xfrm>
            <a:custGeom>
              <a:avLst/>
              <a:gdLst>
                <a:gd name="connsiteX0" fmla="*/ 3225800 w 3225800"/>
                <a:gd name="connsiteY0" fmla="*/ 0 h 0"/>
                <a:gd name="connsiteX1" fmla="*/ 0 w 3225800"/>
                <a:gd name="connsiteY1" fmla="*/ 0 h 0"/>
              </a:gdLst>
              <a:ahLst/>
              <a:cxnLst>
                <a:cxn ang="0">
                  <a:pos x="connsiteX0" y="connsiteY0"/>
                </a:cxn>
                <a:cxn ang="0">
                  <a:pos x="connsiteX1" y="connsiteY1"/>
                </a:cxn>
              </a:cxnLst>
              <a:rect l="l" t="t" r="r" b="b"/>
              <a:pathLst>
                <a:path w="3225800">
                  <a:moveTo>
                    <a:pt x="3225800" y="0"/>
                  </a:moveTo>
                  <a:lnTo>
                    <a:pt x="0" y="0"/>
                  </a:lnTo>
                </a:path>
              </a:pathLst>
            </a:custGeom>
            <a:noFill/>
            <a:ln w="15875"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85" name="椭圆 84"/>
            <p:cNvSpPr/>
            <p:nvPr/>
          </p:nvSpPr>
          <p:spPr>
            <a:xfrm>
              <a:off x="4467259" y="2930753"/>
              <a:ext cx="83820" cy="83820"/>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86" name="组合 85"/>
          <p:cNvGrpSpPr/>
          <p:nvPr/>
        </p:nvGrpSpPr>
        <p:grpSpPr>
          <a:xfrm>
            <a:off x="3350445" y="3456859"/>
            <a:ext cx="2669858" cy="470027"/>
            <a:chOff x="4467259" y="3314700"/>
            <a:chExt cx="3559810" cy="626702"/>
          </a:xfrm>
        </p:grpSpPr>
        <p:sp>
          <p:nvSpPr>
            <p:cNvPr id="87" name="任意多边形 86"/>
            <p:cNvSpPr/>
            <p:nvPr/>
          </p:nvSpPr>
          <p:spPr>
            <a:xfrm>
              <a:off x="4509169" y="3314700"/>
              <a:ext cx="3517900" cy="584200"/>
            </a:xfrm>
            <a:custGeom>
              <a:avLst/>
              <a:gdLst>
                <a:gd name="connsiteX0" fmla="*/ 3517900 w 3517900"/>
                <a:gd name="connsiteY0" fmla="*/ 0 h 584200"/>
                <a:gd name="connsiteX1" fmla="*/ 609600 w 3517900"/>
                <a:gd name="connsiteY1" fmla="*/ 0 h 584200"/>
                <a:gd name="connsiteX2" fmla="*/ 609600 w 3517900"/>
                <a:gd name="connsiteY2" fmla="*/ 584200 h 584200"/>
                <a:gd name="connsiteX3" fmla="*/ 0 w 3517900"/>
                <a:gd name="connsiteY3" fmla="*/ 584200 h 584200"/>
              </a:gdLst>
              <a:ahLst/>
              <a:cxnLst>
                <a:cxn ang="0">
                  <a:pos x="connsiteX0" y="connsiteY0"/>
                </a:cxn>
                <a:cxn ang="0">
                  <a:pos x="connsiteX1" y="connsiteY1"/>
                </a:cxn>
                <a:cxn ang="0">
                  <a:pos x="connsiteX2" y="connsiteY2"/>
                </a:cxn>
                <a:cxn ang="0">
                  <a:pos x="connsiteX3" y="connsiteY3"/>
                </a:cxn>
              </a:cxnLst>
              <a:rect l="l" t="t" r="r" b="b"/>
              <a:pathLst>
                <a:path w="3517900" h="584200">
                  <a:moveTo>
                    <a:pt x="3517900" y="0"/>
                  </a:moveTo>
                  <a:lnTo>
                    <a:pt x="609600" y="0"/>
                  </a:lnTo>
                  <a:lnTo>
                    <a:pt x="609600" y="584200"/>
                  </a:lnTo>
                  <a:lnTo>
                    <a:pt x="0" y="584200"/>
                  </a:lnTo>
                </a:path>
              </a:pathLst>
            </a:custGeom>
            <a:noFill/>
            <a:ln w="15875"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88" name="椭圆 87"/>
            <p:cNvSpPr/>
            <p:nvPr/>
          </p:nvSpPr>
          <p:spPr>
            <a:xfrm>
              <a:off x="4467259" y="3857582"/>
              <a:ext cx="83820" cy="83820"/>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89" name="组合 88"/>
          <p:cNvGrpSpPr/>
          <p:nvPr/>
        </p:nvGrpSpPr>
        <p:grpSpPr>
          <a:xfrm>
            <a:off x="1340763" y="2266180"/>
            <a:ext cx="1973170" cy="510726"/>
            <a:chOff x="1787682" y="1727130"/>
            <a:chExt cx="2630893" cy="680968"/>
          </a:xfrm>
        </p:grpSpPr>
        <p:sp>
          <p:nvSpPr>
            <p:cNvPr id="90" name="Freeform 5"/>
            <p:cNvSpPr>
              <a:spLocks/>
            </p:cNvSpPr>
            <p:nvPr/>
          </p:nvSpPr>
          <p:spPr bwMode="auto">
            <a:xfrm rot="5400000">
              <a:off x="1749105" y="1765707"/>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100000"/>
                  </a:sysClr>
                </a:gs>
                <a:gs pos="2000">
                  <a:sysClr val="window" lastClr="FFFFFF">
                    <a:lumMod val="79000"/>
                  </a:sysClr>
                </a:gs>
              </a:gsLst>
              <a:lin ang="18900000" scaled="0"/>
              <a:tileRect/>
            </a:gradFill>
            <a:ln w="15875">
              <a:gradFill flip="none" rotWithShape="1">
                <a:gsLst>
                  <a:gs pos="0">
                    <a:sysClr val="window" lastClr="FFFFFF"/>
                  </a:gs>
                  <a:gs pos="100000">
                    <a:sysClr val="window" lastClr="FFFFFF">
                      <a:lumMod val="80000"/>
                    </a:sys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nvGrpSpPr>
            <p:cNvPr id="91" name="组合 90"/>
            <p:cNvGrpSpPr/>
            <p:nvPr/>
          </p:nvGrpSpPr>
          <p:grpSpPr>
            <a:xfrm>
              <a:off x="2440816" y="1752782"/>
              <a:ext cx="1977759" cy="655316"/>
              <a:chOff x="3451161" y="3890565"/>
              <a:chExt cx="1977759" cy="655316"/>
            </a:xfrm>
          </p:grpSpPr>
          <p:sp>
            <p:nvSpPr>
              <p:cNvPr id="93" name="文本框 34"/>
              <p:cNvSpPr txBox="1"/>
              <p:nvPr/>
            </p:nvSpPr>
            <p:spPr>
              <a:xfrm>
                <a:off x="3451161" y="3890565"/>
                <a:ext cx="189595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E45C5B"/>
                    </a:solidFill>
                    <a:effectLst/>
                    <a:uLnTx/>
                    <a:uFillTx/>
                    <a:latin typeface="微软雅黑" pitchFamily="34" charset="-122"/>
                    <a:ea typeface="微软雅黑" pitchFamily="34" charset="-122"/>
                  </a:rPr>
                  <a:t>美国麻省理工学院</a:t>
                </a:r>
                <a:endParaRPr kumimoji="0" lang="zh-CN" altLang="en-US" sz="1200" b="0" i="0" u="none" strike="noStrike" kern="0" cap="none" spc="0" normalizeH="0" baseline="0" noProof="0" dirty="0">
                  <a:ln>
                    <a:noFill/>
                  </a:ln>
                  <a:solidFill>
                    <a:srgbClr val="E45C5B"/>
                  </a:solidFill>
                  <a:effectLst/>
                  <a:uLnTx/>
                  <a:uFillTx/>
                  <a:latin typeface="微软雅黑" pitchFamily="34" charset="-122"/>
                  <a:ea typeface="微软雅黑" pitchFamily="34" charset="-122"/>
                </a:endParaRPr>
              </a:p>
            </p:txBody>
          </p:sp>
          <p:sp>
            <p:nvSpPr>
              <p:cNvPr id="94" name="文本框 35"/>
              <p:cNvSpPr txBox="1"/>
              <p:nvPr/>
            </p:nvSpPr>
            <p:spPr>
              <a:xfrm>
                <a:off x="3457190" y="4135512"/>
                <a:ext cx="1971730" cy="41036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700" b="0" i="0" u="none" strike="noStrike" kern="0" cap="none" spc="0" normalizeH="0" baseline="0" noProof="0" dirty="0" smtClean="0">
                    <a:ln>
                      <a:noFill/>
                    </a:ln>
                    <a:solidFill>
                      <a:sysClr val="windowText" lastClr="000000">
                        <a:lumMod val="50000"/>
                        <a:lumOff val="50000"/>
                      </a:sysClr>
                    </a:solidFill>
                    <a:effectLst/>
                    <a:uLnTx/>
                    <a:uFillTx/>
                    <a:latin typeface="微软雅黑" pitchFamily="34" charset="-122"/>
                    <a:ea typeface="微软雅黑" pitchFamily="34" charset="-122"/>
                  </a:rPr>
                  <a:t>单击添加标题文本单击添加标题文本单击添加标题文本。</a:t>
                </a:r>
                <a:endParaRPr kumimoji="0" lang="zh-CN" altLang="en-US" sz="7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sp>
          <p:nvSpPr>
            <p:cNvPr id="92" name="椭圆 70"/>
            <p:cNvSpPr/>
            <p:nvPr/>
          </p:nvSpPr>
          <p:spPr>
            <a:xfrm>
              <a:off x="1936301" y="1891882"/>
              <a:ext cx="304138" cy="366595"/>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rgbClr val="E87071"/>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nvGrpSpPr>
          <p:cNvPr id="95" name="组合 94"/>
          <p:cNvGrpSpPr/>
          <p:nvPr/>
        </p:nvGrpSpPr>
        <p:grpSpPr>
          <a:xfrm>
            <a:off x="1340763" y="2941671"/>
            <a:ext cx="1973170" cy="514982"/>
            <a:chOff x="1787682" y="2627784"/>
            <a:chExt cx="2630893" cy="686642"/>
          </a:xfrm>
        </p:grpSpPr>
        <p:sp>
          <p:nvSpPr>
            <p:cNvPr id="96" name="Freeform 5"/>
            <p:cNvSpPr>
              <a:spLocks/>
            </p:cNvSpPr>
            <p:nvPr/>
          </p:nvSpPr>
          <p:spPr bwMode="auto">
            <a:xfrm rot="5400000">
              <a:off x="1749105" y="2674475"/>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100000"/>
                  </a:sysClr>
                </a:gs>
                <a:gs pos="2000">
                  <a:sysClr val="window" lastClr="FFFFFF">
                    <a:lumMod val="79000"/>
                  </a:sysClr>
                </a:gs>
              </a:gsLst>
              <a:lin ang="18900000" scaled="0"/>
              <a:tileRect/>
            </a:gradFill>
            <a:ln w="15875">
              <a:gradFill flip="none" rotWithShape="1">
                <a:gsLst>
                  <a:gs pos="0">
                    <a:sysClr val="window" lastClr="FFFFFF"/>
                  </a:gs>
                  <a:gs pos="100000">
                    <a:sysClr val="window" lastClr="FFFFFF">
                      <a:lumMod val="80000"/>
                    </a:sys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nvGrpSpPr>
            <p:cNvPr id="97" name="组合 96"/>
            <p:cNvGrpSpPr/>
            <p:nvPr/>
          </p:nvGrpSpPr>
          <p:grpSpPr>
            <a:xfrm>
              <a:off x="2440816" y="2627784"/>
              <a:ext cx="1977759" cy="655316"/>
              <a:chOff x="3451161" y="3890565"/>
              <a:chExt cx="1977759" cy="655316"/>
            </a:xfrm>
          </p:grpSpPr>
          <p:sp>
            <p:nvSpPr>
              <p:cNvPr id="103" name="文本框 44"/>
              <p:cNvSpPr txBox="1"/>
              <p:nvPr/>
            </p:nvSpPr>
            <p:spPr>
              <a:xfrm>
                <a:off x="3451161" y="3890565"/>
                <a:ext cx="172505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02B3C1"/>
                    </a:solidFill>
                    <a:effectLst/>
                    <a:uLnTx/>
                    <a:uFillTx/>
                    <a:latin typeface="微软雅黑" pitchFamily="34" charset="-122"/>
                    <a:ea typeface="微软雅黑" pitchFamily="34" charset="-122"/>
                  </a:rPr>
                  <a:t>英国剑桥大学</a:t>
                </a:r>
                <a:endParaRPr kumimoji="0" lang="zh-CN" altLang="en-US" sz="1200" b="0" i="0" u="none" strike="noStrike" kern="0" cap="none" spc="0" normalizeH="0" baseline="0" noProof="0" dirty="0">
                  <a:ln>
                    <a:noFill/>
                  </a:ln>
                  <a:solidFill>
                    <a:srgbClr val="02B3C1"/>
                  </a:solidFill>
                  <a:effectLst/>
                  <a:uLnTx/>
                  <a:uFillTx/>
                  <a:latin typeface="微软雅黑" pitchFamily="34" charset="-122"/>
                  <a:ea typeface="微软雅黑" pitchFamily="34" charset="-122"/>
                </a:endParaRPr>
              </a:p>
            </p:txBody>
          </p:sp>
          <p:sp>
            <p:nvSpPr>
              <p:cNvPr id="104" name="文本框 45"/>
              <p:cNvSpPr txBox="1"/>
              <p:nvPr/>
            </p:nvSpPr>
            <p:spPr>
              <a:xfrm>
                <a:off x="3457190" y="4135512"/>
                <a:ext cx="1971730" cy="41036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700" b="0" i="0" u="none" strike="noStrike" kern="0" cap="none" spc="0" normalizeH="0" baseline="0" noProof="0" dirty="0" smtClean="0">
                    <a:ln>
                      <a:noFill/>
                    </a:ln>
                    <a:solidFill>
                      <a:sysClr val="windowText" lastClr="000000">
                        <a:lumMod val="50000"/>
                        <a:lumOff val="50000"/>
                      </a:sysClr>
                    </a:solidFill>
                    <a:effectLst/>
                    <a:uLnTx/>
                    <a:uFillTx/>
                    <a:latin typeface="微软雅黑" pitchFamily="34" charset="-122"/>
                    <a:ea typeface="微软雅黑" pitchFamily="34" charset="-122"/>
                  </a:rPr>
                  <a:t>单击添加标题文本单击添加标题文本单击添加标题文本。</a:t>
                </a:r>
                <a:endParaRPr kumimoji="0" lang="zh-CN" altLang="en-US" sz="7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grpSp>
          <p:nvGrpSpPr>
            <p:cNvPr id="98" name="组合 97"/>
            <p:cNvGrpSpPr/>
            <p:nvPr/>
          </p:nvGrpSpPr>
          <p:grpSpPr>
            <a:xfrm>
              <a:off x="1936301" y="2838219"/>
              <a:ext cx="287749" cy="289711"/>
              <a:chOff x="3771900" y="3200400"/>
              <a:chExt cx="2011680" cy="2025396"/>
            </a:xfrm>
            <a:solidFill>
              <a:srgbClr val="01ACBE"/>
            </a:solidFill>
          </p:grpSpPr>
          <p:sp>
            <p:nvSpPr>
              <p:cNvPr id="99" name="任意多边形 98"/>
              <p:cNvSpPr/>
              <p:nvPr/>
            </p:nvSpPr>
            <p:spPr>
              <a:xfrm>
                <a:off x="3775166" y="3370217"/>
                <a:ext cx="770708" cy="796834"/>
              </a:xfrm>
              <a:custGeom>
                <a:avLst/>
                <a:gdLst>
                  <a:gd name="connsiteX0" fmla="*/ 0 w 770708"/>
                  <a:gd name="connsiteY0" fmla="*/ 104503 h 796834"/>
                  <a:gd name="connsiteX1" fmla="*/ 0 w 770708"/>
                  <a:gd name="connsiteY1" fmla="*/ 796834 h 796834"/>
                  <a:gd name="connsiteX2" fmla="*/ 770708 w 770708"/>
                  <a:gd name="connsiteY2" fmla="*/ 770709 h 796834"/>
                  <a:gd name="connsiteX3" fmla="*/ 770708 w 770708"/>
                  <a:gd name="connsiteY3" fmla="*/ 0 h 796834"/>
                  <a:gd name="connsiteX4" fmla="*/ 0 w 770708"/>
                  <a:gd name="connsiteY4" fmla="*/ 104503 h 79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708" h="796834">
                    <a:moveTo>
                      <a:pt x="0" y="104503"/>
                    </a:moveTo>
                    <a:lnTo>
                      <a:pt x="0" y="796834"/>
                    </a:lnTo>
                    <a:lnTo>
                      <a:pt x="770708" y="770709"/>
                    </a:lnTo>
                    <a:lnTo>
                      <a:pt x="770708" y="0"/>
                    </a:lnTo>
                    <a:lnTo>
                      <a:pt x="0" y="104503"/>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00" name="任意多边形 99"/>
              <p:cNvSpPr/>
              <p:nvPr/>
            </p:nvSpPr>
            <p:spPr>
              <a:xfrm>
                <a:off x="4704588" y="3200400"/>
                <a:ext cx="1078992" cy="937260"/>
              </a:xfrm>
              <a:custGeom>
                <a:avLst/>
                <a:gdLst>
                  <a:gd name="connsiteX0" fmla="*/ 0 w 1078992"/>
                  <a:gd name="connsiteY0" fmla="*/ 155448 h 937260"/>
                  <a:gd name="connsiteX1" fmla="*/ 1078992 w 1078992"/>
                  <a:gd name="connsiteY1" fmla="*/ 0 h 937260"/>
                  <a:gd name="connsiteX2" fmla="*/ 1078992 w 1078992"/>
                  <a:gd name="connsiteY2" fmla="*/ 928116 h 937260"/>
                  <a:gd name="connsiteX3" fmla="*/ 9144 w 1078992"/>
                  <a:gd name="connsiteY3" fmla="*/ 937260 h 937260"/>
                  <a:gd name="connsiteX4" fmla="*/ 0 w 1078992"/>
                  <a:gd name="connsiteY4" fmla="*/ 155448 h 937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992" h="937260">
                    <a:moveTo>
                      <a:pt x="0" y="155448"/>
                    </a:moveTo>
                    <a:lnTo>
                      <a:pt x="1078992" y="0"/>
                    </a:lnTo>
                    <a:lnTo>
                      <a:pt x="1078992" y="928116"/>
                    </a:lnTo>
                    <a:lnTo>
                      <a:pt x="9144" y="937260"/>
                    </a:lnTo>
                    <a:lnTo>
                      <a:pt x="0" y="155448"/>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01" name="任意多边形 100"/>
              <p:cNvSpPr/>
              <p:nvPr/>
            </p:nvSpPr>
            <p:spPr>
              <a:xfrm>
                <a:off x="3771900" y="4279392"/>
                <a:ext cx="772668" cy="786384"/>
              </a:xfrm>
              <a:custGeom>
                <a:avLst/>
                <a:gdLst>
                  <a:gd name="connsiteX0" fmla="*/ 0 w 772668"/>
                  <a:gd name="connsiteY0" fmla="*/ 0 h 786384"/>
                  <a:gd name="connsiteX1" fmla="*/ 772668 w 772668"/>
                  <a:gd name="connsiteY1" fmla="*/ 13716 h 786384"/>
                  <a:gd name="connsiteX2" fmla="*/ 772668 w 772668"/>
                  <a:gd name="connsiteY2" fmla="*/ 786384 h 786384"/>
                  <a:gd name="connsiteX3" fmla="*/ 4572 w 772668"/>
                  <a:gd name="connsiteY3" fmla="*/ 667512 h 786384"/>
                  <a:gd name="connsiteX4" fmla="*/ 0 w 772668"/>
                  <a:gd name="connsiteY4" fmla="*/ 0 h 786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668" h="786384">
                    <a:moveTo>
                      <a:pt x="0" y="0"/>
                    </a:moveTo>
                    <a:lnTo>
                      <a:pt x="772668" y="13716"/>
                    </a:lnTo>
                    <a:lnTo>
                      <a:pt x="772668" y="786384"/>
                    </a:lnTo>
                    <a:lnTo>
                      <a:pt x="4572" y="667512"/>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02" name="任意多边形 101"/>
              <p:cNvSpPr/>
              <p:nvPr/>
            </p:nvSpPr>
            <p:spPr>
              <a:xfrm>
                <a:off x="4704587" y="4293109"/>
                <a:ext cx="1076201" cy="932687"/>
              </a:xfrm>
              <a:custGeom>
                <a:avLst/>
                <a:gdLst>
                  <a:gd name="connsiteX0" fmla="*/ 0 w 1092708"/>
                  <a:gd name="connsiteY0" fmla="*/ 0 h 932688"/>
                  <a:gd name="connsiteX1" fmla="*/ 0 w 1092708"/>
                  <a:gd name="connsiteY1" fmla="*/ 795528 h 932688"/>
                  <a:gd name="connsiteX2" fmla="*/ 1092708 w 1092708"/>
                  <a:gd name="connsiteY2" fmla="*/ 932688 h 932688"/>
                  <a:gd name="connsiteX3" fmla="*/ 1092708 w 1092708"/>
                  <a:gd name="connsiteY3" fmla="*/ 9144 h 932688"/>
                  <a:gd name="connsiteX4" fmla="*/ 0 w 1092708"/>
                  <a:gd name="connsiteY4" fmla="*/ 0 h 93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08" h="932688">
                    <a:moveTo>
                      <a:pt x="0" y="0"/>
                    </a:moveTo>
                    <a:lnTo>
                      <a:pt x="0" y="795528"/>
                    </a:lnTo>
                    <a:lnTo>
                      <a:pt x="1092708" y="932688"/>
                    </a:lnTo>
                    <a:lnTo>
                      <a:pt x="1092708" y="9144"/>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grpSp>
        <p:nvGrpSpPr>
          <p:cNvPr id="105" name="组合 104"/>
          <p:cNvGrpSpPr/>
          <p:nvPr/>
        </p:nvGrpSpPr>
        <p:grpSpPr>
          <a:xfrm>
            <a:off x="1340763" y="3655620"/>
            <a:ext cx="2086639" cy="508897"/>
            <a:chOff x="1787682" y="3579716"/>
            <a:chExt cx="2782185" cy="678528"/>
          </a:xfrm>
        </p:grpSpPr>
        <p:sp>
          <p:nvSpPr>
            <p:cNvPr id="106" name="Freeform 5"/>
            <p:cNvSpPr>
              <a:spLocks/>
            </p:cNvSpPr>
            <p:nvPr/>
          </p:nvSpPr>
          <p:spPr bwMode="auto">
            <a:xfrm rot="5400000">
              <a:off x="1749105" y="3618293"/>
              <a:ext cx="678528" cy="6013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100000"/>
                  </a:sysClr>
                </a:gs>
                <a:gs pos="2000">
                  <a:sysClr val="window" lastClr="FFFFFF">
                    <a:lumMod val="79000"/>
                  </a:sysClr>
                </a:gs>
              </a:gsLst>
              <a:lin ang="18900000" scaled="0"/>
              <a:tileRect/>
            </a:gradFill>
            <a:ln w="15875">
              <a:gradFill flip="none" rotWithShape="1">
                <a:gsLst>
                  <a:gs pos="0">
                    <a:sysClr val="window" lastClr="FFFFFF"/>
                  </a:gs>
                  <a:gs pos="100000">
                    <a:sysClr val="window" lastClr="FFFFFF">
                      <a:lumMod val="80000"/>
                    </a:sysClr>
                  </a:gs>
                </a:gsLst>
                <a:lin ang="18900000" scaled="0"/>
                <a:tileRect/>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nvGrpSpPr>
            <p:cNvPr id="107" name="组合 106"/>
            <p:cNvGrpSpPr/>
            <p:nvPr/>
          </p:nvGrpSpPr>
          <p:grpSpPr>
            <a:xfrm>
              <a:off x="2430064" y="3580696"/>
              <a:ext cx="2139803" cy="651085"/>
              <a:chOff x="3440409" y="3894794"/>
              <a:chExt cx="2139803" cy="651085"/>
            </a:xfrm>
          </p:grpSpPr>
          <p:sp>
            <p:nvSpPr>
              <p:cNvPr id="111" name="文本框 52"/>
              <p:cNvSpPr txBox="1"/>
              <p:nvPr/>
            </p:nvSpPr>
            <p:spPr>
              <a:xfrm>
                <a:off x="3440409" y="3894794"/>
                <a:ext cx="2139803" cy="369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C165"/>
                    </a:solidFill>
                    <a:effectLst/>
                    <a:uLnTx/>
                    <a:uFillTx/>
                    <a:latin typeface="微软雅黑" pitchFamily="34" charset="-122"/>
                    <a:ea typeface="微软雅黑" pitchFamily="34" charset="-122"/>
                  </a:rPr>
                  <a:t>新加坡南洋理工大学</a:t>
                </a:r>
                <a:endParaRPr kumimoji="0" lang="zh-CN" altLang="en-US" sz="1200" b="0" i="0" u="none" strike="noStrike" kern="0" cap="none" spc="0" normalizeH="0" baseline="0" noProof="0" dirty="0">
                  <a:ln>
                    <a:noFill/>
                  </a:ln>
                  <a:solidFill>
                    <a:srgbClr val="FFC165"/>
                  </a:solidFill>
                  <a:effectLst/>
                  <a:uLnTx/>
                  <a:uFillTx/>
                  <a:latin typeface="微软雅黑" pitchFamily="34" charset="-122"/>
                  <a:ea typeface="微软雅黑" pitchFamily="34" charset="-122"/>
                </a:endParaRPr>
              </a:p>
            </p:txBody>
          </p:sp>
          <p:sp>
            <p:nvSpPr>
              <p:cNvPr id="112" name="文本框 53"/>
              <p:cNvSpPr txBox="1"/>
              <p:nvPr/>
            </p:nvSpPr>
            <p:spPr>
              <a:xfrm>
                <a:off x="3457190" y="4135511"/>
                <a:ext cx="1971730" cy="410368"/>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700" b="0" i="0" u="none" strike="noStrike" kern="0" cap="none" spc="0" normalizeH="0" baseline="0" noProof="0" dirty="0" smtClean="0">
                    <a:ln>
                      <a:noFill/>
                    </a:ln>
                    <a:solidFill>
                      <a:sysClr val="windowText" lastClr="000000">
                        <a:lumMod val="50000"/>
                        <a:lumOff val="50000"/>
                      </a:sysClr>
                    </a:solidFill>
                    <a:effectLst/>
                    <a:uLnTx/>
                    <a:uFillTx/>
                    <a:latin typeface="微软雅黑" pitchFamily="34" charset="-122"/>
                    <a:ea typeface="微软雅黑" pitchFamily="34" charset="-122"/>
                  </a:rPr>
                  <a:t>单击添加标题文本单击添加标题文本单击添加标题文本。</a:t>
                </a:r>
                <a:endParaRPr kumimoji="0" lang="zh-CN" altLang="en-US" sz="7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endParaRPr>
              </a:p>
            </p:txBody>
          </p:sp>
        </p:grpSp>
        <p:grpSp>
          <p:nvGrpSpPr>
            <p:cNvPr id="108" name="组合 107"/>
            <p:cNvGrpSpPr/>
            <p:nvPr/>
          </p:nvGrpSpPr>
          <p:grpSpPr>
            <a:xfrm>
              <a:off x="1948280" y="3730972"/>
              <a:ext cx="280179" cy="337748"/>
              <a:chOff x="4141788" y="809625"/>
              <a:chExt cx="3600450" cy="4340225"/>
            </a:xfrm>
            <a:solidFill>
              <a:srgbClr val="FFB954"/>
            </a:solidFill>
          </p:grpSpPr>
          <p:sp>
            <p:nvSpPr>
              <p:cNvPr id="109" name="Freeform 7"/>
              <p:cNvSpPr>
                <a:spLocks/>
              </p:cNvSpPr>
              <p:nvPr/>
            </p:nvSpPr>
            <p:spPr bwMode="auto">
              <a:xfrm>
                <a:off x="4141788" y="1774825"/>
                <a:ext cx="3600450" cy="3375025"/>
              </a:xfrm>
              <a:custGeom>
                <a:avLst/>
                <a:gdLst>
                  <a:gd name="T0" fmla="*/ 923 w 958"/>
                  <a:gd name="T1" fmla="*/ 114 h 898"/>
                  <a:gd name="T2" fmla="*/ 721 w 958"/>
                  <a:gd name="T3" fmla="*/ 0 h 898"/>
                  <a:gd name="T4" fmla="*/ 508 w 958"/>
                  <a:gd name="T5" fmla="*/ 65 h 898"/>
                  <a:gd name="T6" fmla="*/ 326 w 958"/>
                  <a:gd name="T7" fmla="*/ 3 h 898"/>
                  <a:gd name="T8" fmla="*/ 0 w 958"/>
                  <a:gd name="T9" fmla="*/ 341 h 898"/>
                  <a:gd name="T10" fmla="*/ 107 w 958"/>
                  <a:gd name="T11" fmla="*/ 734 h 898"/>
                  <a:gd name="T12" fmla="*/ 301 w 958"/>
                  <a:gd name="T13" fmla="*/ 898 h 898"/>
                  <a:gd name="T14" fmla="*/ 494 w 958"/>
                  <a:gd name="T15" fmla="*/ 849 h 898"/>
                  <a:gd name="T16" fmla="*/ 681 w 958"/>
                  <a:gd name="T17" fmla="*/ 894 h 898"/>
                  <a:gd name="T18" fmla="*/ 958 w 958"/>
                  <a:gd name="T19" fmla="*/ 583 h 898"/>
                  <a:gd name="T20" fmla="*/ 956 w 958"/>
                  <a:gd name="T21" fmla="*/ 567 h 898"/>
                  <a:gd name="T22" fmla="*/ 956 w 958"/>
                  <a:gd name="T23" fmla="*/ 559 h 898"/>
                  <a:gd name="T24" fmla="*/ 812 w 958"/>
                  <a:gd name="T25" fmla="*/ 327 h 898"/>
                  <a:gd name="T26" fmla="*/ 920 w 958"/>
                  <a:gd name="T27" fmla="*/ 116 h 898"/>
                  <a:gd name="T28" fmla="*/ 923 w 958"/>
                  <a:gd name="T29" fmla="*/ 114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8" h="898">
                    <a:moveTo>
                      <a:pt x="923" y="114"/>
                    </a:moveTo>
                    <a:cubicBezTo>
                      <a:pt x="877" y="57"/>
                      <a:pt x="816" y="0"/>
                      <a:pt x="721" y="0"/>
                    </a:cubicBezTo>
                    <a:cubicBezTo>
                      <a:pt x="655" y="0"/>
                      <a:pt x="599" y="65"/>
                      <a:pt x="508" y="65"/>
                    </a:cubicBezTo>
                    <a:cubicBezTo>
                      <a:pt x="435" y="65"/>
                      <a:pt x="405" y="3"/>
                      <a:pt x="326" y="3"/>
                    </a:cubicBezTo>
                    <a:cubicBezTo>
                      <a:pt x="162" y="3"/>
                      <a:pt x="0" y="150"/>
                      <a:pt x="0" y="341"/>
                    </a:cubicBezTo>
                    <a:cubicBezTo>
                      <a:pt x="0" y="442"/>
                      <a:pt x="33" y="598"/>
                      <a:pt x="107" y="734"/>
                    </a:cubicBezTo>
                    <a:cubicBezTo>
                      <a:pt x="161" y="834"/>
                      <a:pt x="227" y="898"/>
                      <a:pt x="301" y="898"/>
                    </a:cubicBezTo>
                    <a:cubicBezTo>
                      <a:pt x="355" y="898"/>
                      <a:pt x="418" y="849"/>
                      <a:pt x="494" y="849"/>
                    </a:cubicBezTo>
                    <a:cubicBezTo>
                      <a:pt x="560" y="849"/>
                      <a:pt x="621" y="894"/>
                      <a:pt x="681" y="894"/>
                    </a:cubicBezTo>
                    <a:cubicBezTo>
                      <a:pt x="825" y="894"/>
                      <a:pt x="958" y="707"/>
                      <a:pt x="958" y="583"/>
                    </a:cubicBezTo>
                    <a:cubicBezTo>
                      <a:pt x="958" y="576"/>
                      <a:pt x="956" y="572"/>
                      <a:pt x="956" y="567"/>
                    </a:cubicBezTo>
                    <a:cubicBezTo>
                      <a:pt x="956" y="559"/>
                      <a:pt x="956" y="559"/>
                      <a:pt x="956" y="559"/>
                    </a:cubicBezTo>
                    <a:cubicBezTo>
                      <a:pt x="863" y="509"/>
                      <a:pt x="812" y="434"/>
                      <a:pt x="812" y="327"/>
                    </a:cubicBezTo>
                    <a:cubicBezTo>
                      <a:pt x="812" y="240"/>
                      <a:pt x="850" y="164"/>
                      <a:pt x="920" y="116"/>
                    </a:cubicBezTo>
                    <a:cubicBezTo>
                      <a:pt x="923" y="114"/>
                      <a:pt x="923" y="114"/>
                      <a:pt x="92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FFB954"/>
                  </a:solidFill>
                  <a:effectLst/>
                  <a:uLnTx/>
                  <a:uFillTx/>
                  <a:latin typeface="微软雅黑" pitchFamily="34" charset="-122"/>
                  <a:ea typeface="微软雅黑" pitchFamily="34" charset="-122"/>
                </a:endParaRPr>
              </a:p>
            </p:txBody>
          </p:sp>
          <p:sp>
            <p:nvSpPr>
              <p:cNvPr id="110" name="Freeform 8"/>
              <p:cNvSpPr>
                <a:spLocks/>
              </p:cNvSpPr>
              <p:nvPr/>
            </p:nvSpPr>
            <p:spPr bwMode="auto">
              <a:xfrm>
                <a:off x="6021388" y="809625"/>
                <a:ext cx="792163" cy="1135063"/>
              </a:xfrm>
              <a:custGeom>
                <a:avLst/>
                <a:gdLst>
                  <a:gd name="T0" fmla="*/ 5 w 211"/>
                  <a:gd name="T1" fmla="*/ 302 h 302"/>
                  <a:gd name="T2" fmla="*/ 211 w 211"/>
                  <a:gd name="T3" fmla="*/ 47 h 302"/>
                  <a:gd name="T4" fmla="*/ 208 w 211"/>
                  <a:gd name="T5" fmla="*/ 6 h 302"/>
                  <a:gd name="T6" fmla="*/ 207 w 211"/>
                  <a:gd name="T7" fmla="*/ 0 h 302"/>
                  <a:gd name="T8" fmla="*/ 0 w 211"/>
                  <a:gd name="T9" fmla="*/ 249 h 302"/>
                  <a:gd name="T10" fmla="*/ 5 w 211"/>
                  <a:gd name="T11" fmla="*/ 295 h 302"/>
                  <a:gd name="T12" fmla="*/ 5 w 211"/>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211" h="302">
                    <a:moveTo>
                      <a:pt x="5" y="302"/>
                    </a:moveTo>
                    <a:cubicBezTo>
                      <a:pt x="112" y="268"/>
                      <a:pt x="211" y="188"/>
                      <a:pt x="211" y="47"/>
                    </a:cubicBezTo>
                    <a:cubicBezTo>
                      <a:pt x="211" y="36"/>
                      <a:pt x="210" y="22"/>
                      <a:pt x="208" y="6"/>
                    </a:cubicBezTo>
                    <a:cubicBezTo>
                      <a:pt x="207" y="0"/>
                      <a:pt x="207" y="0"/>
                      <a:pt x="207" y="0"/>
                    </a:cubicBezTo>
                    <a:cubicBezTo>
                      <a:pt x="98" y="30"/>
                      <a:pt x="0" y="115"/>
                      <a:pt x="0" y="249"/>
                    </a:cubicBezTo>
                    <a:cubicBezTo>
                      <a:pt x="0" y="262"/>
                      <a:pt x="1" y="278"/>
                      <a:pt x="5" y="295"/>
                    </a:cubicBezTo>
                    <a:cubicBezTo>
                      <a:pt x="5" y="302"/>
                      <a:pt x="5" y="302"/>
                      <a:pt x="5"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FFB954"/>
                  </a:solidFill>
                  <a:effectLst/>
                  <a:uLnTx/>
                  <a:uFillTx/>
                  <a:latin typeface="微软雅黑" pitchFamily="34" charset="-122"/>
                  <a:ea typeface="微软雅黑" pitchFamily="34" charset="-122"/>
                </a:endParaRPr>
              </a:p>
            </p:txBody>
          </p:sp>
        </p:grpSp>
      </p:grpSp>
      <p:sp>
        <p:nvSpPr>
          <p:cNvPr id="113" name="椭圆 112"/>
          <p:cNvSpPr/>
          <p:nvPr/>
        </p:nvSpPr>
        <p:spPr>
          <a:xfrm>
            <a:off x="5571502" y="2838930"/>
            <a:ext cx="137090" cy="137090"/>
          </a:xfrm>
          <a:prstGeom prst="ellipse">
            <a:avLst/>
          </a:prstGeom>
          <a:solidFill>
            <a:sysClr val="window" lastClr="FFFFFF"/>
          </a:solidFill>
          <a:ln w="12700" cap="flat" cmpd="sng" algn="ctr">
            <a:noFill/>
            <a:prstDash val="solid"/>
            <a:miter lim="800000"/>
          </a:ln>
          <a:effectLst>
            <a:innerShdw blurRad="254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4" name="椭圆 113"/>
          <p:cNvSpPr/>
          <p:nvPr/>
        </p:nvSpPr>
        <p:spPr>
          <a:xfrm>
            <a:off x="5763484" y="3130933"/>
            <a:ext cx="137090" cy="137090"/>
          </a:xfrm>
          <a:prstGeom prst="ellipse">
            <a:avLst/>
          </a:prstGeom>
          <a:solidFill>
            <a:sysClr val="window" lastClr="FFFFFF"/>
          </a:solidFill>
          <a:ln w="12700" cap="flat" cmpd="sng" algn="ctr">
            <a:noFill/>
            <a:prstDash val="solid"/>
            <a:miter lim="800000"/>
          </a:ln>
          <a:effectLst>
            <a:innerShdw blurRad="254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5" name="椭圆 114"/>
          <p:cNvSpPr/>
          <p:nvPr/>
        </p:nvSpPr>
        <p:spPr>
          <a:xfrm>
            <a:off x="5980375" y="3388108"/>
            <a:ext cx="137090" cy="137090"/>
          </a:xfrm>
          <a:prstGeom prst="ellipse">
            <a:avLst/>
          </a:prstGeom>
          <a:solidFill>
            <a:sysClr val="window" lastClr="FFFFFF"/>
          </a:solidFill>
          <a:ln w="12700" cap="flat" cmpd="sng" algn="ctr">
            <a:noFill/>
            <a:prstDash val="solid"/>
            <a:miter lim="800000"/>
          </a:ln>
          <a:effectLst>
            <a:innerShdw blurRad="254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cxnSp>
        <p:nvCxnSpPr>
          <p:cNvPr id="116" name="直接连接符 115"/>
          <p:cNvCxnSpPr/>
          <p:nvPr/>
        </p:nvCxnSpPr>
        <p:spPr>
          <a:xfrm>
            <a:off x="1282644" y="5054677"/>
            <a:ext cx="6578716" cy="0"/>
          </a:xfrm>
          <a:prstGeom prst="line">
            <a:avLst/>
          </a:prstGeom>
          <a:noFill/>
          <a:ln w="19050" cap="flat" cmpd="sng" algn="ctr">
            <a:solidFill>
              <a:sysClr val="windowText" lastClr="000000">
                <a:lumMod val="65000"/>
                <a:lumOff val="35000"/>
              </a:sysClr>
            </a:solidFill>
            <a:prstDash val="sysDot"/>
            <a:miter lim="800000"/>
          </a:ln>
          <a:effectLst/>
        </p:spPr>
      </p:cxnSp>
      <p:sp>
        <p:nvSpPr>
          <p:cNvPr id="117" name="文本框 58"/>
          <p:cNvSpPr txBox="1"/>
          <p:nvPr/>
        </p:nvSpPr>
        <p:spPr>
          <a:xfrm>
            <a:off x="1405804" y="5119177"/>
            <a:ext cx="6332396" cy="646331"/>
          </a:xfrm>
          <a:prstGeom prst="rect">
            <a:avLst/>
          </a:prstGeom>
          <a:noFill/>
        </p:spPr>
        <p:txBody>
          <a:bodyPr wrap="square" rtlCol="0">
            <a:spAutoFit/>
          </a:body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kumimoji="0" lang="en-US" altLang="zh-CN" sz="12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200</a:t>
            </a:r>
            <a:r>
              <a:rPr kumimoji="0" lang="zh-CN" altLang="en-US" sz="12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字以内。</a:t>
            </a:r>
            <a:endParaRPr kumimoji="0" lang="en-US" altLang="zh-CN" sz="12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spTree>
    <p:extLst>
      <p:ext uri="{BB962C8B-B14F-4D97-AF65-F5344CB8AC3E}">
        <p14:creationId xmlns:p14="http://schemas.microsoft.com/office/powerpoint/2010/main" val="399423787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14:bounceEnd="50000">
                                          <p:cBhvr additive="base">
                                            <p:cTn id="14" dur="500" fill="hold"/>
                                            <p:tgtEl>
                                              <p:spTgt spid="60"/>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6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7"/>
                                            </p:tgtEl>
                                            <p:attrNameLst>
                                              <p:attrName>style.visibility</p:attrName>
                                            </p:attrNameLst>
                                          </p:cBhvr>
                                          <p:to>
                                            <p:strVal val="visible"/>
                                          </p:to>
                                        </p:set>
                                        <p:animEffect transition="in" filter="barn(outVertical)">
                                          <p:cBhvr>
                                            <p:cTn id="19" dur="700"/>
                                            <p:tgtEl>
                                              <p:spTgt spid="67"/>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wipe(right)">
                                          <p:cBhvr>
                                            <p:cTn id="23" dur="500"/>
                                            <p:tgtEl>
                                              <p:spTgt spid="73"/>
                                            </p:tgtEl>
                                          </p:cBhvr>
                                        </p:animEffect>
                                      </p:childTnLst>
                                    </p:cTn>
                                  </p:par>
                                </p:childTnLst>
                              </p:cTn>
                            </p:par>
                            <p:par>
                              <p:cTn id="24" fill="hold">
                                <p:stCondLst>
                                  <p:cond delay="2500"/>
                                </p:stCondLst>
                                <p:childTnLst>
                                  <p:par>
                                    <p:cTn id="25" presetID="2" presetClass="entr" presetSubtype="4" accel="70000" fill="hold" nodeType="afterEffect" p14:presetBounceEnd="40000">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14:bounceEnd="40000">
                                          <p:cBhvr additive="base">
                                            <p:cTn id="27" dur="500" fill="hold"/>
                                            <p:tgtEl>
                                              <p:spTgt spid="77"/>
                                            </p:tgtEl>
                                            <p:attrNameLst>
                                              <p:attrName>ppt_x</p:attrName>
                                            </p:attrNameLst>
                                          </p:cBhvr>
                                          <p:tavLst>
                                            <p:tav tm="0">
                                              <p:val>
                                                <p:strVal val="#ppt_x"/>
                                              </p:val>
                                            </p:tav>
                                            <p:tav tm="100000">
                                              <p:val>
                                                <p:strVal val="#ppt_x"/>
                                              </p:val>
                                            </p:tav>
                                          </p:tavLst>
                                        </p:anim>
                                        <p:anim calcmode="lin" valueType="num" p14:bounceEnd="40000">
                                          <p:cBhvr additive="base">
                                            <p:cTn id="28" dur="500" fill="hold"/>
                                            <p:tgtEl>
                                              <p:spTgt spid="77"/>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2" presetClass="entr" presetSubtype="2"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right)">
                                          <p:cBhvr>
                                            <p:cTn id="32" dur="500"/>
                                            <p:tgtEl>
                                              <p:spTgt spid="72"/>
                                            </p:tgtEl>
                                          </p:cBhvr>
                                        </p:animEffect>
                                      </p:childTnLst>
                                    </p:cTn>
                                  </p:par>
                                </p:childTnLst>
                              </p:cTn>
                            </p:par>
                            <p:par>
                              <p:cTn id="33" fill="hold">
                                <p:stCondLst>
                                  <p:cond delay="3500"/>
                                </p:stCondLst>
                                <p:childTnLst>
                                  <p:par>
                                    <p:cTn id="34" presetID="2" presetClass="entr" presetSubtype="4" accel="70000" fill="hold" nodeType="afterEffect" p14:presetBounceEnd="40000">
                                      <p:stCondLst>
                                        <p:cond delay="0"/>
                                      </p:stCondLst>
                                      <p:childTnLst>
                                        <p:set>
                                          <p:cBhvr>
                                            <p:cTn id="35" dur="1" fill="hold">
                                              <p:stCondLst>
                                                <p:cond delay="0"/>
                                              </p:stCondLst>
                                            </p:cTn>
                                            <p:tgtEl>
                                              <p:spTgt spid="74"/>
                                            </p:tgtEl>
                                            <p:attrNameLst>
                                              <p:attrName>style.visibility</p:attrName>
                                            </p:attrNameLst>
                                          </p:cBhvr>
                                          <p:to>
                                            <p:strVal val="visible"/>
                                          </p:to>
                                        </p:set>
                                        <p:anim calcmode="lin" valueType="num" p14:bounceEnd="40000">
                                          <p:cBhvr additive="base">
                                            <p:cTn id="36" dur="500" fill="hold"/>
                                            <p:tgtEl>
                                              <p:spTgt spid="74"/>
                                            </p:tgtEl>
                                            <p:attrNameLst>
                                              <p:attrName>ppt_x</p:attrName>
                                            </p:attrNameLst>
                                          </p:cBhvr>
                                          <p:tavLst>
                                            <p:tav tm="0">
                                              <p:val>
                                                <p:strVal val="#ppt_x"/>
                                              </p:val>
                                            </p:tav>
                                            <p:tav tm="100000">
                                              <p:val>
                                                <p:strVal val="#ppt_x"/>
                                              </p:val>
                                            </p:tav>
                                          </p:tavLst>
                                        </p:anim>
                                        <p:anim calcmode="lin" valueType="num" p14:bounceEnd="40000">
                                          <p:cBhvr additive="base">
                                            <p:cTn id="37" dur="500" fill="hold"/>
                                            <p:tgtEl>
                                              <p:spTgt spid="74"/>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2" presetClass="entr" presetSubtype="2" fill="hold" grpId="0"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right)">
                                          <p:cBhvr>
                                            <p:cTn id="41" dur="500"/>
                                            <p:tgtEl>
                                              <p:spTgt spid="68"/>
                                            </p:tgtEl>
                                          </p:cBhvr>
                                        </p:animEffect>
                                      </p:childTnLst>
                                    </p:cTn>
                                  </p:par>
                                </p:childTnLst>
                              </p:cTn>
                            </p:par>
                            <p:par>
                              <p:cTn id="42" fill="hold">
                                <p:stCondLst>
                                  <p:cond delay="4500"/>
                                </p:stCondLst>
                                <p:childTnLst>
                                  <p:par>
                                    <p:cTn id="43" presetID="2" presetClass="entr" presetSubtype="4" accel="70000" fill="hold" nodeType="afterEffect" p14:presetBounceEnd="40000">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14:bounceEnd="40000">
                                          <p:cBhvr additive="base">
                                            <p:cTn id="45" dur="500" fill="hold"/>
                                            <p:tgtEl>
                                              <p:spTgt spid="69"/>
                                            </p:tgtEl>
                                            <p:attrNameLst>
                                              <p:attrName>ppt_x</p:attrName>
                                            </p:attrNameLst>
                                          </p:cBhvr>
                                          <p:tavLst>
                                            <p:tav tm="0">
                                              <p:val>
                                                <p:strVal val="#ppt_x"/>
                                              </p:val>
                                            </p:tav>
                                            <p:tav tm="100000">
                                              <p:val>
                                                <p:strVal val="#ppt_x"/>
                                              </p:val>
                                            </p:tav>
                                          </p:tavLst>
                                        </p:anim>
                                        <p:anim calcmode="lin" valueType="num" p14:bounceEnd="40000">
                                          <p:cBhvr additive="base">
                                            <p:cTn id="46" dur="500" fill="hold"/>
                                            <p:tgtEl>
                                              <p:spTgt spid="69"/>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113"/>
                                            </p:tgtEl>
                                            <p:attrNameLst>
                                              <p:attrName>style.visibility</p:attrName>
                                            </p:attrNameLst>
                                          </p:cBhvr>
                                          <p:to>
                                            <p:strVal val="visible"/>
                                          </p:to>
                                        </p:set>
                                      </p:childTnLst>
                                    </p:cTn>
                                  </p:par>
                                </p:childTnLst>
                              </p:cTn>
                            </p:par>
                            <p:par>
                              <p:cTn id="50" fill="hold">
                                <p:stCondLst>
                                  <p:cond delay="5000"/>
                                </p:stCondLst>
                                <p:childTnLst>
                                  <p:par>
                                    <p:cTn id="51" presetID="26" presetClass="emph" presetSubtype="0" fill="hold" grpId="1" nodeType="afterEffect">
                                      <p:stCondLst>
                                        <p:cond delay="0"/>
                                      </p:stCondLst>
                                      <p:childTnLst>
                                        <p:animEffect transition="out" filter="fade">
                                          <p:cBhvr>
                                            <p:cTn id="52" dur="500" tmFilter="0, 0; .2, .5; .8, .5; 1, 0"/>
                                            <p:tgtEl>
                                              <p:spTgt spid="113"/>
                                            </p:tgtEl>
                                          </p:cBhvr>
                                        </p:animEffect>
                                        <p:animScale>
                                          <p:cBhvr>
                                            <p:cTn id="53" dur="250" autoRev="1" fill="hold"/>
                                            <p:tgtEl>
                                              <p:spTgt spid="113"/>
                                            </p:tgtEl>
                                          </p:cBhvr>
                                          <p:by x="105000" y="105000"/>
                                        </p:animScale>
                                      </p:childTnLst>
                                    </p:cTn>
                                  </p:par>
                                </p:childTnLst>
                              </p:cTn>
                            </p:par>
                            <p:par>
                              <p:cTn id="54" fill="hold">
                                <p:stCondLst>
                                  <p:cond delay="5500"/>
                                </p:stCondLst>
                                <p:childTnLst>
                                  <p:par>
                                    <p:cTn id="55" presetID="22" presetClass="entr" presetSubtype="2"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right)">
                                          <p:cBhvr>
                                            <p:cTn id="57" dur="500"/>
                                            <p:tgtEl>
                                              <p:spTgt spid="80"/>
                                            </p:tgtEl>
                                          </p:cBhvr>
                                        </p:animEffect>
                                      </p:childTnLst>
                                    </p:cTn>
                                  </p:par>
                                </p:childTnLst>
                              </p:cTn>
                            </p:par>
                            <p:par>
                              <p:cTn id="58" fill="hold">
                                <p:stCondLst>
                                  <p:cond delay="6000"/>
                                </p:stCondLst>
                                <p:childTnLst>
                                  <p:par>
                                    <p:cTn id="59" presetID="16" presetClass="entr" presetSubtype="37" fill="hold" nodeType="afterEffect">
                                      <p:stCondLst>
                                        <p:cond delay="300"/>
                                      </p:stCondLst>
                                      <p:childTnLst>
                                        <p:set>
                                          <p:cBhvr>
                                            <p:cTn id="60" dur="1" fill="hold">
                                              <p:stCondLst>
                                                <p:cond delay="0"/>
                                              </p:stCondLst>
                                            </p:cTn>
                                            <p:tgtEl>
                                              <p:spTgt spid="89"/>
                                            </p:tgtEl>
                                            <p:attrNameLst>
                                              <p:attrName>style.visibility</p:attrName>
                                            </p:attrNameLst>
                                          </p:cBhvr>
                                          <p:to>
                                            <p:strVal val="visible"/>
                                          </p:to>
                                        </p:set>
                                        <p:animEffect transition="in" filter="barn(outVertical)">
                                          <p:cBhvr>
                                            <p:cTn id="61" dur="500"/>
                                            <p:tgtEl>
                                              <p:spTgt spid="89"/>
                                            </p:tgtEl>
                                          </p:cBhvr>
                                        </p:animEffect>
                                      </p:childTnLst>
                                    </p:cTn>
                                  </p:par>
                                </p:childTnLst>
                              </p:cTn>
                            </p:par>
                            <p:par>
                              <p:cTn id="62" fill="hold">
                                <p:stCondLst>
                                  <p:cond delay="6800"/>
                                </p:stCondLst>
                                <p:childTnLst>
                                  <p:par>
                                    <p:cTn id="63" presetID="1" presetClass="entr" presetSubtype="0" fill="hold" grpId="0" nodeType="after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childTnLst>
                              </p:cTn>
                            </p:par>
                            <p:par>
                              <p:cTn id="65" fill="hold">
                                <p:stCondLst>
                                  <p:cond delay="6800"/>
                                </p:stCondLst>
                                <p:childTnLst>
                                  <p:par>
                                    <p:cTn id="66" presetID="26" presetClass="emph" presetSubtype="0" fill="hold" grpId="1" nodeType="afterEffect">
                                      <p:stCondLst>
                                        <p:cond delay="0"/>
                                      </p:stCondLst>
                                      <p:childTnLst>
                                        <p:animEffect transition="out" filter="fade">
                                          <p:cBhvr>
                                            <p:cTn id="67" dur="500" tmFilter="0, 0; .2, .5; .8, .5; 1, 0"/>
                                            <p:tgtEl>
                                              <p:spTgt spid="114"/>
                                            </p:tgtEl>
                                          </p:cBhvr>
                                        </p:animEffect>
                                        <p:animScale>
                                          <p:cBhvr>
                                            <p:cTn id="68" dur="250" autoRev="1" fill="hold"/>
                                            <p:tgtEl>
                                              <p:spTgt spid="114"/>
                                            </p:tgtEl>
                                          </p:cBhvr>
                                          <p:by x="105000" y="105000"/>
                                        </p:animScale>
                                      </p:childTnLst>
                                    </p:cTn>
                                  </p:par>
                                </p:childTnLst>
                              </p:cTn>
                            </p:par>
                            <p:par>
                              <p:cTn id="69" fill="hold">
                                <p:stCondLst>
                                  <p:cond delay="7300"/>
                                </p:stCondLst>
                                <p:childTnLst>
                                  <p:par>
                                    <p:cTn id="70" presetID="22" presetClass="entr" presetSubtype="2" fill="hold" nodeType="after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right)">
                                          <p:cBhvr>
                                            <p:cTn id="72" dur="500"/>
                                            <p:tgtEl>
                                              <p:spTgt spid="83"/>
                                            </p:tgtEl>
                                          </p:cBhvr>
                                        </p:animEffect>
                                      </p:childTnLst>
                                    </p:cTn>
                                  </p:par>
                                </p:childTnLst>
                              </p:cTn>
                            </p:par>
                            <p:par>
                              <p:cTn id="73" fill="hold">
                                <p:stCondLst>
                                  <p:cond delay="7800"/>
                                </p:stCondLst>
                                <p:childTnLst>
                                  <p:par>
                                    <p:cTn id="74" presetID="16" presetClass="entr" presetSubtype="37" fill="hold" nodeType="afterEffect">
                                      <p:stCondLst>
                                        <p:cond delay="300"/>
                                      </p:stCondLst>
                                      <p:childTnLst>
                                        <p:set>
                                          <p:cBhvr>
                                            <p:cTn id="75" dur="1" fill="hold">
                                              <p:stCondLst>
                                                <p:cond delay="0"/>
                                              </p:stCondLst>
                                            </p:cTn>
                                            <p:tgtEl>
                                              <p:spTgt spid="95"/>
                                            </p:tgtEl>
                                            <p:attrNameLst>
                                              <p:attrName>style.visibility</p:attrName>
                                            </p:attrNameLst>
                                          </p:cBhvr>
                                          <p:to>
                                            <p:strVal val="visible"/>
                                          </p:to>
                                        </p:set>
                                        <p:animEffect transition="in" filter="barn(outVertical)">
                                          <p:cBhvr>
                                            <p:cTn id="76" dur="500"/>
                                            <p:tgtEl>
                                              <p:spTgt spid="95"/>
                                            </p:tgtEl>
                                          </p:cBhvr>
                                        </p:animEffect>
                                      </p:childTnLst>
                                    </p:cTn>
                                  </p:par>
                                </p:childTnLst>
                              </p:cTn>
                            </p:par>
                            <p:par>
                              <p:cTn id="77" fill="hold">
                                <p:stCondLst>
                                  <p:cond delay="8600"/>
                                </p:stCondLst>
                                <p:childTnLst>
                                  <p:par>
                                    <p:cTn id="78" presetID="1" presetClass="entr" presetSubtype="0" fill="hold" grpId="0" nodeType="afterEffect">
                                      <p:stCondLst>
                                        <p:cond delay="0"/>
                                      </p:stCondLst>
                                      <p:childTnLst>
                                        <p:set>
                                          <p:cBhvr>
                                            <p:cTn id="79" dur="1" fill="hold">
                                              <p:stCondLst>
                                                <p:cond delay="0"/>
                                              </p:stCondLst>
                                            </p:cTn>
                                            <p:tgtEl>
                                              <p:spTgt spid="115"/>
                                            </p:tgtEl>
                                            <p:attrNameLst>
                                              <p:attrName>style.visibility</p:attrName>
                                            </p:attrNameLst>
                                          </p:cBhvr>
                                          <p:to>
                                            <p:strVal val="visible"/>
                                          </p:to>
                                        </p:set>
                                      </p:childTnLst>
                                    </p:cTn>
                                  </p:par>
                                </p:childTnLst>
                              </p:cTn>
                            </p:par>
                            <p:par>
                              <p:cTn id="80" fill="hold">
                                <p:stCondLst>
                                  <p:cond delay="8600"/>
                                </p:stCondLst>
                                <p:childTnLst>
                                  <p:par>
                                    <p:cTn id="81" presetID="26" presetClass="emph" presetSubtype="0" fill="hold" grpId="1" nodeType="afterEffect">
                                      <p:stCondLst>
                                        <p:cond delay="0"/>
                                      </p:stCondLst>
                                      <p:childTnLst>
                                        <p:animEffect transition="out" filter="fade">
                                          <p:cBhvr>
                                            <p:cTn id="82" dur="500" tmFilter="0, 0; .2, .5; .8, .5; 1, 0"/>
                                            <p:tgtEl>
                                              <p:spTgt spid="115"/>
                                            </p:tgtEl>
                                          </p:cBhvr>
                                        </p:animEffect>
                                        <p:animScale>
                                          <p:cBhvr>
                                            <p:cTn id="83" dur="250" autoRev="1" fill="hold"/>
                                            <p:tgtEl>
                                              <p:spTgt spid="115"/>
                                            </p:tgtEl>
                                          </p:cBhvr>
                                          <p:by x="105000" y="105000"/>
                                        </p:animScale>
                                      </p:childTnLst>
                                    </p:cTn>
                                  </p:par>
                                </p:childTnLst>
                              </p:cTn>
                            </p:par>
                            <p:par>
                              <p:cTn id="84" fill="hold">
                                <p:stCondLst>
                                  <p:cond delay="9100"/>
                                </p:stCondLst>
                                <p:childTnLst>
                                  <p:par>
                                    <p:cTn id="85" presetID="22" presetClass="entr" presetSubtype="2" fill="hold" nodeType="after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wipe(right)">
                                          <p:cBhvr>
                                            <p:cTn id="87" dur="500"/>
                                            <p:tgtEl>
                                              <p:spTgt spid="86"/>
                                            </p:tgtEl>
                                          </p:cBhvr>
                                        </p:animEffect>
                                      </p:childTnLst>
                                    </p:cTn>
                                  </p:par>
                                </p:childTnLst>
                              </p:cTn>
                            </p:par>
                            <p:par>
                              <p:cTn id="88" fill="hold">
                                <p:stCondLst>
                                  <p:cond delay="9600"/>
                                </p:stCondLst>
                                <p:childTnLst>
                                  <p:par>
                                    <p:cTn id="89" presetID="16" presetClass="entr" presetSubtype="37" fill="hold" nodeType="afterEffect">
                                      <p:stCondLst>
                                        <p:cond delay="300"/>
                                      </p:stCondLst>
                                      <p:childTnLst>
                                        <p:set>
                                          <p:cBhvr>
                                            <p:cTn id="90" dur="1" fill="hold">
                                              <p:stCondLst>
                                                <p:cond delay="0"/>
                                              </p:stCondLst>
                                            </p:cTn>
                                            <p:tgtEl>
                                              <p:spTgt spid="105"/>
                                            </p:tgtEl>
                                            <p:attrNameLst>
                                              <p:attrName>style.visibility</p:attrName>
                                            </p:attrNameLst>
                                          </p:cBhvr>
                                          <p:to>
                                            <p:strVal val="visible"/>
                                          </p:to>
                                        </p:set>
                                        <p:animEffect transition="in" filter="barn(outVertical)">
                                          <p:cBhvr>
                                            <p:cTn id="91" dur="500"/>
                                            <p:tgtEl>
                                              <p:spTgt spid="105"/>
                                            </p:tgtEl>
                                          </p:cBhvr>
                                        </p:animEffect>
                                      </p:childTnLst>
                                    </p:cTn>
                                  </p:par>
                                </p:childTnLst>
                              </p:cTn>
                            </p:par>
                            <p:par>
                              <p:cTn id="92" fill="hold">
                                <p:stCondLst>
                                  <p:cond delay="10400"/>
                                </p:stCondLst>
                                <p:childTnLst>
                                  <p:par>
                                    <p:cTn id="93" presetID="22" presetClass="entr" presetSubtype="8" fill="hold" nodeType="afterEffect">
                                      <p:stCondLst>
                                        <p:cond delay="0"/>
                                      </p:stCondLst>
                                      <p:childTnLst>
                                        <p:set>
                                          <p:cBhvr>
                                            <p:cTn id="94" dur="1" fill="hold">
                                              <p:stCondLst>
                                                <p:cond delay="0"/>
                                              </p:stCondLst>
                                            </p:cTn>
                                            <p:tgtEl>
                                              <p:spTgt spid="116"/>
                                            </p:tgtEl>
                                            <p:attrNameLst>
                                              <p:attrName>style.visibility</p:attrName>
                                            </p:attrNameLst>
                                          </p:cBhvr>
                                          <p:to>
                                            <p:strVal val="visible"/>
                                          </p:to>
                                        </p:set>
                                        <p:animEffect transition="in" filter="wipe(left)">
                                          <p:cBhvr>
                                            <p:cTn id="95" dur="500"/>
                                            <p:tgtEl>
                                              <p:spTgt spid="116"/>
                                            </p:tgtEl>
                                          </p:cBhvr>
                                        </p:animEffect>
                                      </p:childTnLst>
                                    </p:cTn>
                                  </p:par>
                                </p:childTnLst>
                              </p:cTn>
                            </p:par>
                            <p:par>
                              <p:cTn id="96" fill="hold">
                                <p:stCondLst>
                                  <p:cond delay="10900"/>
                                </p:stCondLst>
                                <p:childTnLst>
                                  <p:par>
                                    <p:cTn id="97" presetID="16" presetClass="entr" presetSubtype="37" fill="hold" grpId="0" nodeType="after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barn(outVertical)">
                                          <p:cBhvr>
                                            <p:cTn id="9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p:bldP spid="68" grpId="0" animBg="1"/>
          <p:bldP spid="72" grpId="0" animBg="1"/>
          <p:bldP spid="73" grpId="0" animBg="1"/>
          <p:bldP spid="113" grpId="0" animBg="1"/>
          <p:bldP spid="113" grpId="1" animBg="1"/>
          <p:bldP spid="114" grpId="0" animBg="1"/>
          <p:bldP spid="114" grpId="1" animBg="1"/>
          <p:bldP spid="115" grpId="0" animBg="1"/>
          <p:bldP spid="115" grpId="1" animBg="1"/>
          <p:bldP spid="1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500" fill="hold"/>
                                            <p:tgtEl>
                                              <p:spTgt spid="60"/>
                                            </p:tgtEl>
                                            <p:attrNameLst>
                                              <p:attrName>ppt_x</p:attrName>
                                            </p:attrNameLst>
                                          </p:cBhvr>
                                          <p:tavLst>
                                            <p:tav tm="0">
                                              <p:val>
                                                <p:strVal val="1+#ppt_w/2"/>
                                              </p:val>
                                            </p:tav>
                                            <p:tav tm="100000">
                                              <p:val>
                                                <p:strVal val="#ppt_x"/>
                                              </p:val>
                                            </p:tav>
                                          </p:tavLst>
                                        </p:anim>
                                        <p:anim calcmode="lin" valueType="num">
                                          <p:cBhvr additive="base">
                                            <p:cTn id="15" dur="500" fill="hold"/>
                                            <p:tgtEl>
                                              <p:spTgt spid="6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7"/>
                                            </p:tgtEl>
                                            <p:attrNameLst>
                                              <p:attrName>style.visibility</p:attrName>
                                            </p:attrNameLst>
                                          </p:cBhvr>
                                          <p:to>
                                            <p:strVal val="visible"/>
                                          </p:to>
                                        </p:set>
                                        <p:animEffect transition="in" filter="barn(outVertical)">
                                          <p:cBhvr>
                                            <p:cTn id="19" dur="700"/>
                                            <p:tgtEl>
                                              <p:spTgt spid="67"/>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wipe(right)">
                                          <p:cBhvr>
                                            <p:cTn id="23" dur="500"/>
                                            <p:tgtEl>
                                              <p:spTgt spid="73"/>
                                            </p:tgtEl>
                                          </p:cBhvr>
                                        </p:animEffect>
                                      </p:childTnLst>
                                    </p:cTn>
                                  </p:par>
                                </p:childTnLst>
                              </p:cTn>
                            </p:par>
                            <p:par>
                              <p:cTn id="24" fill="hold">
                                <p:stCondLst>
                                  <p:cond delay="2500"/>
                                </p:stCondLst>
                                <p:childTnLst>
                                  <p:par>
                                    <p:cTn id="25" presetID="2" presetClass="entr" presetSubtype="4" accel="7000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fill="hold"/>
                                            <p:tgtEl>
                                              <p:spTgt spid="77"/>
                                            </p:tgtEl>
                                            <p:attrNameLst>
                                              <p:attrName>ppt_x</p:attrName>
                                            </p:attrNameLst>
                                          </p:cBhvr>
                                          <p:tavLst>
                                            <p:tav tm="0">
                                              <p:val>
                                                <p:strVal val="#ppt_x"/>
                                              </p:val>
                                            </p:tav>
                                            <p:tav tm="100000">
                                              <p:val>
                                                <p:strVal val="#ppt_x"/>
                                              </p:val>
                                            </p:tav>
                                          </p:tavLst>
                                        </p:anim>
                                        <p:anim calcmode="lin" valueType="num">
                                          <p:cBhvr additive="base">
                                            <p:cTn id="28" dur="500" fill="hold"/>
                                            <p:tgtEl>
                                              <p:spTgt spid="77"/>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2" presetClass="entr" presetSubtype="2"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right)">
                                          <p:cBhvr>
                                            <p:cTn id="32" dur="500"/>
                                            <p:tgtEl>
                                              <p:spTgt spid="72"/>
                                            </p:tgtEl>
                                          </p:cBhvr>
                                        </p:animEffect>
                                      </p:childTnLst>
                                    </p:cTn>
                                  </p:par>
                                </p:childTnLst>
                              </p:cTn>
                            </p:par>
                            <p:par>
                              <p:cTn id="33" fill="hold">
                                <p:stCondLst>
                                  <p:cond delay="3500"/>
                                </p:stCondLst>
                                <p:childTnLst>
                                  <p:par>
                                    <p:cTn id="34" presetID="2" presetClass="entr" presetSubtype="4" accel="70000" fill="hold" nodeType="afterEffect">
                                      <p:stCondLst>
                                        <p:cond delay="0"/>
                                      </p:stCondLst>
                                      <p:childTnLst>
                                        <p:set>
                                          <p:cBhvr>
                                            <p:cTn id="35" dur="1" fill="hold">
                                              <p:stCondLst>
                                                <p:cond delay="0"/>
                                              </p:stCondLst>
                                            </p:cTn>
                                            <p:tgtEl>
                                              <p:spTgt spid="74"/>
                                            </p:tgtEl>
                                            <p:attrNameLst>
                                              <p:attrName>style.visibility</p:attrName>
                                            </p:attrNameLst>
                                          </p:cBhvr>
                                          <p:to>
                                            <p:strVal val="visible"/>
                                          </p:to>
                                        </p:set>
                                        <p:anim calcmode="lin" valueType="num">
                                          <p:cBhvr additive="base">
                                            <p:cTn id="36" dur="500" fill="hold"/>
                                            <p:tgtEl>
                                              <p:spTgt spid="74"/>
                                            </p:tgtEl>
                                            <p:attrNameLst>
                                              <p:attrName>ppt_x</p:attrName>
                                            </p:attrNameLst>
                                          </p:cBhvr>
                                          <p:tavLst>
                                            <p:tav tm="0">
                                              <p:val>
                                                <p:strVal val="#ppt_x"/>
                                              </p:val>
                                            </p:tav>
                                            <p:tav tm="100000">
                                              <p:val>
                                                <p:strVal val="#ppt_x"/>
                                              </p:val>
                                            </p:tav>
                                          </p:tavLst>
                                        </p:anim>
                                        <p:anim calcmode="lin" valueType="num">
                                          <p:cBhvr additive="base">
                                            <p:cTn id="37" dur="500" fill="hold"/>
                                            <p:tgtEl>
                                              <p:spTgt spid="74"/>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2" presetClass="entr" presetSubtype="2" fill="hold" grpId="0"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right)">
                                          <p:cBhvr>
                                            <p:cTn id="41" dur="500"/>
                                            <p:tgtEl>
                                              <p:spTgt spid="68"/>
                                            </p:tgtEl>
                                          </p:cBhvr>
                                        </p:animEffect>
                                      </p:childTnLst>
                                    </p:cTn>
                                  </p:par>
                                </p:childTnLst>
                              </p:cTn>
                            </p:par>
                            <p:par>
                              <p:cTn id="42" fill="hold">
                                <p:stCondLst>
                                  <p:cond delay="4500"/>
                                </p:stCondLst>
                                <p:childTnLst>
                                  <p:par>
                                    <p:cTn id="43" presetID="2" presetClass="entr" presetSubtype="4" accel="70000"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additive="base">
                                            <p:cTn id="45" dur="500" fill="hold"/>
                                            <p:tgtEl>
                                              <p:spTgt spid="69"/>
                                            </p:tgtEl>
                                            <p:attrNameLst>
                                              <p:attrName>ppt_x</p:attrName>
                                            </p:attrNameLst>
                                          </p:cBhvr>
                                          <p:tavLst>
                                            <p:tav tm="0">
                                              <p:val>
                                                <p:strVal val="#ppt_x"/>
                                              </p:val>
                                            </p:tav>
                                            <p:tav tm="100000">
                                              <p:val>
                                                <p:strVal val="#ppt_x"/>
                                              </p:val>
                                            </p:tav>
                                          </p:tavLst>
                                        </p:anim>
                                        <p:anim calcmode="lin" valueType="num">
                                          <p:cBhvr additive="base">
                                            <p:cTn id="46" dur="500" fill="hold"/>
                                            <p:tgtEl>
                                              <p:spTgt spid="69"/>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113"/>
                                            </p:tgtEl>
                                            <p:attrNameLst>
                                              <p:attrName>style.visibility</p:attrName>
                                            </p:attrNameLst>
                                          </p:cBhvr>
                                          <p:to>
                                            <p:strVal val="visible"/>
                                          </p:to>
                                        </p:set>
                                      </p:childTnLst>
                                    </p:cTn>
                                  </p:par>
                                </p:childTnLst>
                              </p:cTn>
                            </p:par>
                            <p:par>
                              <p:cTn id="50" fill="hold">
                                <p:stCondLst>
                                  <p:cond delay="5000"/>
                                </p:stCondLst>
                                <p:childTnLst>
                                  <p:par>
                                    <p:cTn id="51" presetID="26" presetClass="emph" presetSubtype="0" fill="hold" grpId="1" nodeType="afterEffect">
                                      <p:stCondLst>
                                        <p:cond delay="0"/>
                                      </p:stCondLst>
                                      <p:childTnLst>
                                        <p:animEffect transition="out" filter="fade">
                                          <p:cBhvr>
                                            <p:cTn id="52" dur="500" tmFilter="0, 0; .2, .5; .8, .5; 1, 0"/>
                                            <p:tgtEl>
                                              <p:spTgt spid="113"/>
                                            </p:tgtEl>
                                          </p:cBhvr>
                                        </p:animEffect>
                                        <p:animScale>
                                          <p:cBhvr>
                                            <p:cTn id="53" dur="250" autoRev="1" fill="hold"/>
                                            <p:tgtEl>
                                              <p:spTgt spid="113"/>
                                            </p:tgtEl>
                                          </p:cBhvr>
                                          <p:by x="105000" y="105000"/>
                                        </p:animScale>
                                      </p:childTnLst>
                                    </p:cTn>
                                  </p:par>
                                </p:childTnLst>
                              </p:cTn>
                            </p:par>
                            <p:par>
                              <p:cTn id="54" fill="hold">
                                <p:stCondLst>
                                  <p:cond delay="5500"/>
                                </p:stCondLst>
                                <p:childTnLst>
                                  <p:par>
                                    <p:cTn id="55" presetID="22" presetClass="entr" presetSubtype="2"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right)">
                                          <p:cBhvr>
                                            <p:cTn id="57" dur="500"/>
                                            <p:tgtEl>
                                              <p:spTgt spid="80"/>
                                            </p:tgtEl>
                                          </p:cBhvr>
                                        </p:animEffect>
                                      </p:childTnLst>
                                    </p:cTn>
                                  </p:par>
                                </p:childTnLst>
                              </p:cTn>
                            </p:par>
                            <p:par>
                              <p:cTn id="58" fill="hold">
                                <p:stCondLst>
                                  <p:cond delay="6000"/>
                                </p:stCondLst>
                                <p:childTnLst>
                                  <p:par>
                                    <p:cTn id="59" presetID="16" presetClass="entr" presetSubtype="37" fill="hold" nodeType="afterEffect">
                                      <p:stCondLst>
                                        <p:cond delay="300"/>
                                      </p:stCondLst>
                                      <p:childTnLst>
                                        <p:set>
                                          <p:cBhvr>
                                            <p:cTn id="60" dur="1" fill="hold">
                                              <p:stCondLst>
                                                <p:cond delay="0"/>
                                              </p:stCondLst>
                                            </p:cTn>
                                            <p:tgtEl>
                                              <p:spTgt spid="89"/>
                                            </p:tgtEl>
                                            <p:attrNameLst>
                                              <p:attrName>style.visibility</p:attrName>
                                            </p:attrNameLst>
                                          </p:cBhvr>
                                          <p:to>
                                            <p:strVal val="visible"/>
                                          </p:to>
                                        </p:set>
                                        <p:animEffect transition="in" filter="barn(outVertical)">
                                          <p:cBhvr>
                                            <p:cTn id="61" dur="500"/>
                                            <p:tgtEl>
                                              <p:spTgt spid="89"/>
                                            </p:tgtEl>
                                          </p:cBhvr>
                                        </p:animEffect>
                                      </p:childTnLst>
                                    </p:cTn>
                                  </p:par>
                                </p:childTnLst>
                              </p:cTn>
                            </p:par>
                            <p:par>
                              <p:cTn id="62" fill="hold">
                                <p:stCondLst>
                                  <p:cond delay="6800"/>
                                </p:stCondLst>
                                <p:childTnLst>
                                  <p:par>
                                    <p:cTn id="63" presetID="1" presetClass="entr" presetSubtype="0" fill="hold" grpId="0" nodeType="after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childTnLst>
                              </p:cTn>
                            </p:par>
                            <p:par>
                              <p:cTn id="65" fill="hold">
                                <p:stCondLst>
                                  <p:cond delay="6800"/>
                                </p:stCondLst>
                                <p:childTnLst>
                                  <p:par>
                                    <p:cTn id="66" presetID="26" presetClass="emph" presetSubtype="0" fill="hold" grpId="1" nodeType="afterEffect">
                                      <p:stCondLst>
                                        <p:cond delay="0"/>
                                      </p:stCondLst>
                                      <p:childTnLst>
                                        <p:animEffect transition="out" filter="fade">
                                          <p:cBhvr>
                                            <p:cTn id="67" dur="500" tmFilter="0, 0; .2, .5; .8, .5; 1, 0"/>
                                            <p:tgtEl>
                                              <p:spTgt spid="114"/>
                                            </p:tgtEl>
                                          </p:cBhvr>
                                        </p:animEffect>
                                        <p:animScale>
                                          <p:cBhvr>
                                            <p:cTn id="68" dur="250" autoRev="1" fill="hold"/>
                                            <p:tgtEl>
                                              <p:spTgt spid="114"/>
                                            </p:tgtEl>
                                          </p:cBhvr>
                                          <p:by x="105000" y="105000"/>
                                        </p:animScale>
                                      </p:childTnLst>
                                    </p:cTn>
                                  </p:par>
                                </p:childTnLst>
                              </p:cTn>
                            </p:par>
                            <p:par>
                              <p:cTn id="69" fill="hold">
                                <p:stCondLst>
                                  <p:cond delay="7300"/>
                                </p:stCondLst>
                                <p:childTnLst>
                                  <p:par>
                                    <p:cTn id="70" presetID="22" presetClass="entr" presetSubtype="2" fill="hold" nodeType="after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right)">
                                          <p:cBhvr>
                                            <p:cTn id="72" dur="500"/>
                                            <p:tgtEl>
                                              <p:spTgt spid="83"/>
                                            </p:tgtEl>
                                          </p:cBhvr>
                                        </p:animEffect>
                                      </p:childTnLst>
                                    </p:cTn>
                                  </p:par>
                                </p:childTnLst>
                              </p:cTn>
                            </p:par>
                            <p:par>
                              <p:cTn id="73" fill="hold">
                                <p:stCondLst>
                                  <p:cond delay="7800"/>
                                </p:stCondLst>
                                <p:childTnLst>
                                  <p:par>
                                    <p:cTn id="74" presetID="16" presetClass="entr" presetSubtype="37" fill="hold" nodeType="afterEffect">
                                      <p:stCondLst>
                                        <p:cond delay="300"/>
                                      </p:stCondLst>
                                      <p:childTnLst>
                                        <p:set>
                                          <p:cBhvr>
                                            <p:cTn id="75" dur="1" fill="hold">
                                              <p:stCondLst>
                                                <p:cond delay="0"/>
                                              </p:stCondLst>
                                            </p:cTn>
                                            <p:tgtEl>
                                              <p:spTgt spid="95"/>
                                            </p:tgtEl>
                                            <p:attrNameLst>
                                              <p:attrName>style.visibility</p:attrName>
                                            </p:attrNameLst>
                                          </p:cBhvr>
                                          <p:to>
                                            <p:strVal val="visible"/>
                                          </p:to>
                                        </p:set>
                                        <p:animEffect transition="in" filter="barn(outVertical)">
                                          <p:cBhvr>
                                            <p:cTn id="76" dur="500"/>
                                            <p:tgtEl>
                                              <p:spTgt spid="95"/>
                                            </p:tgtEl>
                                          </p:cBhvr>
                                        </p:animEffect>
                                      </p:childTnLst>
                                    </p:cTn>
                                  </p:par>
                                </p:childTnLst>
                              </p:cTn>
                            </p:par>
                            <p:par>
                              <p:cTn id="77" fill="hold">
                                <p:stCondLst>
                                  <p:cond delay="8600"/>
                                </p:stCondLst>
                                <p:childTnLst>
                                  <p:par>
                                    <p:cTn id="78" presetID="1" presetClass="entr" presetSubtype="0" fill="hold" grpId="0" nodeType="afterEffect">
                                      <p:stCondLst>
                                        <p:cond delay="0"/>
                                      </p:stCondLst>
                                      <p:childTnLst>
                                        <p:set>
                                          <p:cBhvr>
                                            <p:cTn id="79" dur="1" fill="hold">
                                              <p:stCondLst>
                                                <p:cond delay="0"/>
                                              </p:stCondLst>
                                            </p:cTn>
                                            <p:tgtEl>
                                              <p:spTgt spid="115"/>
                                            </p:tgtEl>
                                            <p:attrNameLst>
                                              <p:attrName>style.visibility</p:attrName>
                                            </p:attrNameLst>
                                          </p:cBhvr>
                                          <p:to>
                                            <p:strVal val="visible"/>
                                          </p:to>
                                        </p:set>
                                      </p:childTnLst>
                                    </p:cTn>
                                  </p:par>
                                </p:childTnLst>
                              </p:cTn>
                            </p:par>
                            <p:par>
                              <p:cTn id="80" fill="hold">
                                <p:stCondLst>
                                  <p:cond delay="8600"/>
                                </p:stCondLst>
                                <p:childTnLst>
                                  <p:par>
                                    <p:cTn id="81" presetID="26" presetClass="emph" presetSubtype="0" fill="hold" grpId="1" nodeType="afterEffect">
                                      <p:stCondLst>
                                        <p:cond delay="0"/>
                                      </p:stCondLst>
                                      <p:childTnLst>
                                        <p:animEffect transition="out" filter="fade">
                                          <p:cBhvr>
                                            <p:cTn id="82" dur="500" tmFilter="0, 0; .2, .5; .8, .5; 1, 0"/>
                                            <p:tgtEl>
                                              <p:spTgt spid="115"/>
                                            </p:tgtEl>
                                          </p:cBhvr>
                                        </p:animEffect>
                                        <p:animScale>
                                          <p:cBhvr>
                                            <p:cTn id="83" dur="250" autoRev="1" fill="hold"/>
                                            <p:tgtEl>
                                              <p:spTgt spid="115"/>
                                            </p:tgtEl>
                                          </p:cBhvr>
                                          <p:by x="105000" y="105000"/>
                                        </p:animScale>
                                      </p:childTnLst>
                                    </p:cTn>
                                  </p:par>
                                </p:childTnLst>
                              </p:cTn>
                            </p:par>
                            <p:par>
                              <p:cTn id="84" fill="hold">
                                <p:stCondLst>
                                  <p:cond delay="9100"/>
                                </p:stCondLst>
                                <p:childTnLst>
                                  <p:par>
                                    <p:cTn id="85" presetID="22" presetClass="entr" presetSubtype="2" fill="hold" nodeType="after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wipe(right)">
                                          <p:cBhvr>
                                            <p:cTn id="87" dur="500"/>
                                            <p:tgtEl>
                                              <p:spTgt spid="86"/>
                                            </p:tgtEl>
                                          </p:cBhvr>
                                        </p:animEffect>
                                      </p:childTnLst>
                                    </p:cTn>
                                  </p:par>
                                </p:childTnLst>
                              </p:cTn>
                            </p:par>
                            <p:par>
                              <p:cTn id="88" fill="hold">
                                <p:stCondLst>
                                  <p:cond delay="9600"/>
                                </p:stCondLst>
                                <p:childTnLst>
                                  <p:par>
                                    <p:cTn id="89" presetID="16" presetClass="entr" presetSubtype="37" fill="hold" nodeType="afterEffect">
                                      <p:stCondLst>
                                        <p:cond delay="300"/>
                                      </p:stCondLst>
                                      <p:childTnLst>
                                        <p:set>
                                          <p:cBhvr>
                                            <p:cTn id="90" dur="1" fill="hold">
                                              <p:stCondLst>
                                                <p:cond delay="0"/>
                                              </p:stCondLst>
                                            </p:cTn>
                                            <p:tgtEl>
                                              <p:spTgt spid="105"/>
                                            </p:tgtEl>
                                            <p:attrNameLst>
                                              <p:attrName>style.visibility</p:attrName>
                                            </p:attrNameLst>
                                          </p:cBhvr>
                                          <p:to>
                                            <p:strVal val="visible"/>
                                          </p:to>
                                        </p:set>
                                        <p:animEffect transition="in" filter="barn(outVertical)">
                                          <p:cBhvr>
                                            <p:cTn id="91" dur="500"/>
                                            <p:tgtEl>
                                              <p:spTgt spid="105"/>
                                            </p:tgtEl>
                                          </p:cBhvr>
                                        </p:animEffect>
                                      </p:childTnLst>
                                    </p:cTn>
                                  </p:par>
                                </p:childTnLst>
                              </p:cTn>
                            </p:par>
                            <p:par>
                              <p:cTn id="92" fill="hold">
                                <p:stCondLst>
                                  <p:cond delay="10400"/>
                                </p:stCondLst>
                                <p:childTnLst>
                                  <p:par>
                                    <p:cTn id="93" presetID="22" presetClass="entr" presetSubtype="8" fill="hold" nodeType="afterEffect">
                                      <p:stCondLst>
                                        <p:cond delay="0"/>
                                      </p:stCondLst>
                                      <p:childTnLst>
                                        <p:set>
                                          <p:cBhvr>
                                            <p:cTn id="94" dur="1" fill="hold">
                                              <p:stCondLst>
                                                <p:cond delay="0"/>
                                              </p:stCondLst>
                                            </p:cTn>
                                            <p:tgtEl>
                                              <p:spTgt spid="116"/>
                                            </p:tgtEl>
                                            <p:attrNameLst>
                                              <p:attrName>style.visibility</p:attrName>
                                            </p:attrNameLst>
                                          </p:cBhvr>
                                          <p:to>
                                            <p:strVal val="visible"/>
                                          </p:to>
                                        </p:set>
                                        <p:animEffect transition="in" filter="wipe(left)">
                                          <p:cBhvr>
                                            <p:cTn id="95" dur="500"/>
                                            <p:tgtEl>
                                              <p:spTgt spid="116"/>
                                            </p:tgtEl>
                                          </p:cBhvr>
                                        </p:animEffect>
                                      </p:childTnLst>
                                    </p:cTn>
                                  </p:par>
                                </p:childTnLst>
                              </p:cTn>
                            </p:par>
                            <p:par>
                              <p:cTn id="96" fill="hold">
                                <p:stCondLst>
                                  <p:cond delay="10900"/>
                                </p:stCondLst>
                                <p:childTnLst>
                                  <p:par>
                                    <p:cTn id="97" presetID="16" presetClass="entr" presetSubtype="37" fill="hold" grpId="0" nodeType="after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barn(outVertical)">
                                          <p:cBhvr>
                                            <p:cTn id="9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p:bldP spid="68" grpId="0" animBg="1"/>
          <p:bldP spid="72" grpId="0" animBg="1"/>
          <p:bldP spid="73" grpId="0" animBg="1"/>
          <p:bldP spid="113" grpId="0" animBg="1"/>
          <p:bldP spid="113" grpId="1" animBg="1"/>
          <p:bldP spid="114" grpId="0" animBg="1"/>
          <p:bldP spid="114" grpId="1" animBg="1"/>
          <p:bldP spid="115" grpId="0" animBg="1"/>
          <p:bldP spid="115" grpId="1" animBg="1"/>
          <p:bldP spid="117"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144119" y="1299653"/>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66" name="组合 65"/>
          <p:cNvGrpSpPr/>
          <p:nvPr/>
        </p:nvGrpSpPr>
        <p:grpSpPr>
          <a:xfrm>
            <a:off x="232948" y="1436565"/>
            <a:ext cx="118508" cy="118509"/>
            <a:chOff x="4486616" y="3001075"/>
            <a:chExt cx="274695" cy="274699"/>
          </a:xfrm>
        </p:grpSpPr>
        <p:sp>
          <p:nvSpPr>
            <p:cNvPr id="67" name="椭圆 66"/>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68" name="椭圆 67"/>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69" name="组合 68"/>
          <p:cNvGrpSpPr/>
          <p:nvPr/>
        </p:nvGrpSpPr>
        <p:grpSpPr>
          <a:xfrm>
            <a:off x="0" y="1470227"/>
            <a:ext cx="288238" cy="46073"/>
            <a:chOff x="4318304" y="3089060"/>
            <a:chExt cx="384317" cy="61430"/>
          </a:xfrm>
        </p:grpSpPr>
        <p:sp>
          <p:nvSpPr>
            <p:cNvPr id="70" name="圆角矩形 69"/>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1" name="圆角矩形 70"/>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72" name="文本框 8"/>
          <p:cNvSpPr txBox="1"/>
          <p:nvPr/>
        </p:nvSpPr>
        <p:spPr>
          <a:xfrm>
            <a:off x="243720" y="1326543"/>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国外研究现状</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73" name="组合 72"/>
          <p:cNvGrpSpPr/>
          <p:nvPr/>
        </p:nvGrpSpPr>
        <p:grpSpPr>
          <a:xfrm>
            <a:off x="762810" y="2180882"/>
            <a:ext cx="2987027" cy="1102064"/>
            <a:chOff x="1017079" y="1280151"/>
            <a:chExt cx="3982703" cy="1469418"/>
          </a:xfrm>
        </p:grpSpPr>
        <p:sp>
          <p:nvSpPr>
            <p:cNvPr id="74" name="任意多边形 73"/>
            <p:cNvSpPr/>
            <p:nvPr/>
          </p:nvSpPr>
          <p:spPr>
            <a:xfrm>
              <a:off x="4218732" y="1587519"/>
              <a:ext cx="781050" cy="1162050"/>
            </a:xfrm>
            <a:custGeom>
              <a:avLst/>
              <a:gdLst>
                <a:gd name="connsiteX0" fmla="*/ 781050 w 781050"/>
                <a:gd name="connsiteY0" fmla="*/ 1162050 h 1162050"/>
                <a:gd name="connsiteX1" fmla="*/ 781050 w 781050"/>
                <a:gd name="connsiteY1" fmla="*/ 0 h 1162050"/>
                <a:gd name="connsiteX2" fmla="*/ 0 w 781050"/>
                <a:gd name="connsiteY2" fmla="*/ 0 h 1162050"/>
              </a:gdLst>
              <a:ahLst/>
              <a:cxnLst>
                <a:cxn ang="0">
                  <a:pos x="connsiteX0" y="connsiteY0"/>
                </a:cxn>
                <a:cxn ang="0">
                  <a:pos x="connsiteX1" y="connsiteY1"/>
                </a:cxn>
                <a:cxn ang="0">
                  <a:pos x="connsiteX2" y="connsiteY2"/>
                </a:cxn>
              </a:cxnLst>
              <a:rect l="l" t="t" r="r" b="b"/>
              <a:pathLst>
                <a:path w="781050" h="1162050">
                  <a:moveTo>
                    <a:pt x="781050" y="1162050"/>
                  </a:moveTo>
                  <a:lnTo>
                    <a:pt x="781050" y="0"/>
                  </a:lnTo>
                  <a:lnTo>
                    <a:pt x="0" y="0"/>
                  </a:lnTo>
                </a:path>
              </a:pathLst>
            </a:custGeom>
            <a:noFill/>
            <a:ln w="19050" cap="flat" cmpd="sng" algn="ctr">
              <a:solidFill>
                <a:srgbClr val="E7E6E6">
                  <a:lumMod val="50000"/>
                </a:srgbClr>
              </a:solidFill>
              <a:prstDash val="sysDot"/>
              <a:miter lim="800000"/>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cs typeface="+mn-cs"/>
              </a:endParaRPr>
            </a:p>
          </p:txBody>
        </p:sp>
        <p:grpSp>
          <p:nvGrpSpPr>
            <p:cNvPr id="75" name="组合 74"/>
            <p:cNvGrpSpPr/>
            <p:nvPr/>
          </p:nvGrpSpPr>
          <p:grpSpPr>
            <a:xfrm>
              <a:off x="1017079" y="1280151"/>
              <a:ext cx="3151696" cy="1162115"/>
              <a:chOff x="1017079" y="1280151"/>
              <a:chExt cx="3151696" cy="1162115"/>
            </a:xfrm>
          </p:grpSpPr>
          <p:sp>
            <p:nvSpPr>
              <p:cNvPr id="76" name="MH_SubTitle_4"/>
              <p:cNvSpPr txBox="1">
                <a:spLocks noChangeArrowheads="1"/>
              </p:cNvSpPr>
              <p:nvPr>
                <p:custDataLst>
                  <p:tags r:id="rId14"/>
                </p:custDataLst>
              </p:nvPr>
            </p:nvSpPr>
            <p:spPr bwMode="auto">
              <a:xfrm>
                <a:off x="1017079" y="1280151"/>
                <a:ext cx="3105271" cy="41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smtClean="0">
                    <a:ln>
                      <a:noFill/>
                    </a:ln>
                    <a:solidFill>
                      <a:srgbClr val="ED7D31"/>
                    </a:solidFill>
                    <a:effectLst/>
                    <a:uLnTx/>
                    <a:uFillTx/>
                    <a:latin typeface="造字工房悦黑体验版细体" pitchFamily="50" charset="-122"/>
                    <a:ea typeface="造字工房悦黑体验版细体" pitchFamily="50" charset="-122"/>
                  </a:rPr>
                  <a:t>单机添加标题</a:t>
                </a:r>
                <a:endParaRPr kumimoji="0" lang="zh-CN" altLang="en-US" sz="1013" b="0" i="0" u="none" strike="noStrike" kern="0" cap="none" spc="0" normalizeH="0" baseline="0" noProof="0" dirty="0">
                  <a:ln>
                    <a:noFill/>
                  </a:ln>
                  <a:solidFill>
                    <a:srgbClr val="ED7D31"/>
                  </a:solidFill>
                  <a:effectLst/>
                  <a:uLnTx/>
                  <a:uFillTx/>
                  <a:latin typeface="造字工房悦黑体验版细体" pitchFamily="50" charset="-122"/>
                  <a:ea typeface="造字工房悦黑体验版细体" pitchFamily="50" charset="-122"/>
                </a:endParaRPr>
              </a:p>
            </p:txBody>
          </p:sp>
          <p:sp>
            <p:nvSpPr>
              <p:cNvPr id="77" name="MH_SubTitle_1"/>
              <p:cNvSpPr txBox="1">
                <a:spLocks noChangeArrowheads="1"/>
              </p:cNvSpPr>
              <p:nvPr>
                <p:custDataLst>
                  <p:tags r:id="rId15"/>
                </p:custDataLst>
              </p:nvPr>
            </p:nvSpPr>
            <p:spPr bwMode="auto">
              <a:xfrm>
                <a:off x="1054671" y="1465239"/>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algn="r" defTabSz="914400" eaLnBrk="1" fontAlgn="auto" latinLnBrk="0" hangingPunct="1">
                  <a:lnSpc>
                    <a:spcPct val="13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rPr>
                  <a:t>此处添加详细文本描述，建议与标题相关并符合整体语言风格。</a:t>
                </a:r>
                <a:endParaRPr kumimoji="0" lang="en-US" altLang="zh-CN"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endParaRPr>
              </a:p>
            </p:txBody>
          </p:sp>
        </p:grpSp>
      </p:grpSp>
      <p:grpSp>
        <p:nvGrpSpPr>
          <p:cNvPr id="78" name="组合 77"/>
          <p:cNvGrpSpPr/>
          <p:nvPr/>
        </p:nvGrpSpPr>
        <p:grpSpPr>
          <a:xfrm>
            <a:off x="329218" y="3056418"/>
            <a:ext cx="2599328" cy="942017"/>
            <a:chOff x="438956" y="2447532"/>
            <a:chExt cx="3465771" cy="1256022"/>
          </a:xfrm>
        </p:grpSpPr>
        <p:sp>
          <p:nvSpPr>
            <p:cNvPr id="79" name="任意多边形 78"/>
            <p:cNvSpPr/>
            <p:nvPr/>
          </p:nvSpPr>
          <p:spPr>
            <a:xfrm>
              <a:off x="3582726" y="2910850"/>
              <a:ext cx="322001" cy="792704"/>
            </a:xfrm>
            <a:custGeom>
              <a:avLst/>
              <a:gdLst>
                <a:gd name="connsiteX0" fmla="*/ 781050 w 781050"/>
                <a:gd name="connsiteY0" fmla="*/ 1162050 h 1162050"/>
                <a:gd name="connsiteX1" fmla="*/ 781050 w 781050"/>
                <a:gd name="connsiteY1" fmla="*/ 0 h 1162050"/>
                <a:gd name="connsiteX2" fmla="*/ 0 w 781050"/>
                <a:gd name="connsiteY2" fmla="*/ 0 h 1162050"/>
              </a:gdLst>
              <a:ahLst/>
              <a:cxnLst>
                <a:cxn ang="0">
                  <a:pos x="connsiteX0" y="connsiteY0"/>
                </a:cxn>
                <a:cxn ang="0">
                  <a:pos x="connsiteX1" y="connsiteY1"/>
                </a:cxn>
                <a:cxn ang="0">
                  <a:pos x="connsiteX2" y="connsiteY2"/>
                </a:cxn>
              </a:cxnLst>
              <a:rect l="l" t="t" r="r" b="b"/>
              <a:pathLst>
                <a:path w="781050" h="1162050">
                  <a:moveTo>
                    <a:pt x="781050" y="1162050"/>
                  </a:moveTo>
                  <a:lnTo>
                    <a:pt x="781050" y="0"/>
                  </a:lnTo>
                  <a:lnTo>
                    <a:pt x="0" y="0"/>
                  </a:lnTo>
                </a:path>
              </a:pathLst>
            </a:custGeom>
            <a:noFill/>
            <a:ln w="19050" cap="flat" cmpd="sng" algn="ctr">
              <a:solidFill>
                <a:srgbClr val="E7E6E6">
                  <a:lumMod val="50000"/>
                </a:srgbClr>
              </a:solidFill>
              <a:prstDash val="sysDot"/>
              <a:miter lim="800000"/>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cs typeface="+mn-cs"/>
              </a:endParaRPr>
            </a:p>
          </p:txBody>
        </p:sp>
        <p:grpSp>
          <p:nvGrpSpPr>
            <p:cNvPr id="80" name="组合 79"/>
            <p:cNvGrpSpPr/>
            <p:nvPr/>
          </p:nvGrpSpPr>
          <p:grpSpPr>
            <a:xfrm>
              <a:off x="438956" y="2447532"/>
              <a:ext cx="3151696" cy="1162115"/>
              <a:chOff x="1017079" y="1280151"/>
              <a:chExt cx="3151696" cy="1162115"/>
            </a:xfrm>
          </p:grpSpPr>
          <p:sp>
            <p:nvSpPr>
              <p:cNvPr id="81" name="MH_SubTitle_4"/>
              <p:cNvSpPr txBox="1">
                <a:spLocks noChangeArrowheads="1"/>
              </p:cNvSpPr>
              <p:nvPr>
                <p:custDataLst>
                  <p:tags r:id="rId12"/>
                </p:custDataLst>
              </p:nvPr>
            </p:nvSpPr>
            <p:spPr bwMode="auto">
              <a:xfrm>
                <a:off x="1017079" y="1280151"/>
                <a:ext cx="3105271" cy="41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smtClean="0">
                    <a:ln>
                      <a:noFill/>
                    </a:ln>
                    <a:solidFill>
                      <a:srgbClr val="77468A"/>
                    </a:solidFill>
                    <a:effectLst/>
                    <a:uLnTx/>
                    <a:uFillTx/>
                    <a:latin typeface="造字工房悦黑体验版细体" pitchFamily="50" charset="-122"/>
                    <a:ea typeface="造字工房悦黑体验版细体" pitchFamily="50" charset="-122"/>
                  </a:rPr>
                  <a:t>单机添加标题</a:t>
                </a:r>
                <a:endParaRPr kumimoji="0" lang="zh-CN" altLang="en-US" sz="1013" b="0" i="0" u="none" strike="noStrike" kern="0" cap="none" spc="0" normalizeH="0" baseline="0" noProof="0" dirty="0">
                  <a:ln>
                    <a:noFill/>
                  </a:ln>
                  <a:solidFill>
                    <a:srgbClr val="77468A"/>
                  </a:solidFill>
                  <a:effectLst/>
                  <a:uLnTx/>
                  <a:uFillTx/>
                  <a:latin typeface="造字工房悦黑体验版细体" pitchFamily="50" charset="-122"/>
                  <a:ea typeface="造字工房悦黑体验版细体" pitchFamily="50" charset="-122"/>
                </a:endParaRPr>
              </a:p>
            </p:txBody>
          </p:sp>
          <p:sp>
            <p:nvSpPr>
              <p:cNvPr id="82" name="MH_SubTitle_1"/>
              <p:cNvSpPr txBox="1">
                <a:spLocks noChangeArrowheads="1"/>
              </p:cNvSpPr>
              <p:nvPr>
                <p:custDataLst>
                  <p:tags r:id="rId13"/>
                </p:custDataLst>
              </p:nvPr>
            </p:nvSpPr>
            <p:spPr bwMode="auto">
              <a:xfrm>
                <a:off x="1054671" y="1465239"/>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algn="r" defTabSz="914400" eaLnBrk="1" fontAlgn="auto" latinLnBrk="0" hangingPunct="1">
                  <a:lnSpc>
                    <a:spcPct val="13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rPr>
                  <a:t>此处添加详细文本描述，建议与标题相关并符合整体语言风格。</a:t>
                </a:r>
                <a:endParaRPr kumimoji="0" lang="en-US" altLang="zh-CN"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endParaRPr>
              </a:p>
            </p:txBody>
          </p:sp>
        </p:grpSp>
      </p:grpSp>
      <p:grpSp>
        <p:nvGrpSpPr>
          <p:cNvPr id="83" name="组合 82"/>
          <p:cNvGrpSpPr/>
          <p:nvPr/>
        </p:nvGrpSpPr>
        <p:grpSpPr>
          <a:xfrm>
            <a:off x="4617461" y="2115635"/>
            <a:ext cx="3079121" cy="2091888"/>
            <a:chOff x="6156614" y="1193154"/>
            <a:chExt cx="4105495" cy="2789184"/>
          </a:xfrm>
        </p:grpSpPr>
        <p:sp>
          <p:nvSpPr>
            <p:cNvPr id="84" name="任意多边形 83"/>
            <p:cNvSpPr/>
            <p:nvPr/>
          </p:nvSpPr>
          <p:spPr>
            <a:xfrm flipH="1">
              <a:off x="6156614" y="1646996"/>
              <a:ext cx="781050" cy="2335342"/>
            </a:xfrm>
            <a:custGeom>
              <a:avLst/>
              <a:gdLst>
                <a:gd name="connsiteX0" fmla="*/ 781050 w 781050"/>
                <a:gd name="connsiteY0" fmla="*/ 1162050 h 1162050"/>
                <a:gd name="connsiteX1" fmla="*/ 781050 w 781050"/>
                <a:gd name="connsiteY1" fmla="*/ 0 h 1162050"/>
                <a:gd name="connsiteX2" fmla="*/ 0 w 781050"/>
                <a:gd name="connsiteY2" fmla="*/ 0 h 1162050"/>
              </a:gdLst>
              <a:ahLst/>
              <a:cxnLst>
                <a:cxn ang="0">
                  <a:pos x="connsiteX0" y="connsiteY0"/>
                </a:cxn>
                <a:cxn ang="0">
                  <a:pos x="connsiteX1" y="connsiteY1"/>
                </a:cxn>
                <a:cxn ang="0">
                  <a:pos x="connsiteX2" y="connsiteY2"/>
                </a:cxn>
              </a:cxnLst>
              <a:rect l="l" t="t" r="r" b="b"/>
              <a:pathLst>
                <a:path w="781050" h="1162050">
                  <a:moveTo>
                    <a:pt x="781050" y="1162050"/>
                  </a:moveTo>
                  <a:lnTo>
                    <a:pt x="781050" y="0"/>
                  </a:lnTo>
                  <a:lnTo>
                    <a:pt x="0" y="0"/>
                  </a:lnTo>
                </a:path>
              </a:pathLst>
            </a:custGeom>
            <a:noFill/>
            <a:ln w="19050" cap="flat" cmpd="sng" algn="ctr">
              <a:solidFill>
                <a:srgbClr val="E7E6E6">
                  <a:lumMod val="50000"/>
                </a:srgbClr>
              </a:solidFill>
              <a:prstDash val="sysDot"/>
              <a:miter lim="800000"/>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cs typeface="+mn-cs"/>
              </a:endParaRPr>
            </a:p>
          </p:txBody>
        </p:sp>
        <p:grpSp>
          <p:nvGrpSpPr>
            <p:cNvPr id="85" name="组合 84"/>
            <p:cNvGrpSpPr/>
            <p:nvPr/>
          </p:nvGrpSpPr>
          <p:grpSpPr>
            <a:xfrm>
              <a:off x="7110413" y="1193154"/>
              <a:ext cx="3151696" cy="1162115"/>
              <a:chOff x="1017079" y="1280151"/>
              <a:chExt cx="3151696" cy="1162115"/>
            </a:xfrm>
          </p:grpSpPr>
          <p:sp>
            <p:nvSpPr>
              <p:cNvPr id="86" name="MH_SubTitle_4"/>
              <p:cNvSpPr txBox="1">
                <a:spLocks noChangeArrowheads="1"/>
              </p:cNvSpPr>
              <p:nvPr>
                <p:custDataLst>
                  <p:tags r:id="rId10"/>
                </p:custDataLst>
              </p:nvPr>
            </p:nvSpPr>
            <p:spPr bwMode="auto">
              <a:xfrm>
                <a:off x="1017079" y="1280151"/>
                <a:ext cx="3105271" cy="41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smtClean="0">
                    <a:ln>
                      <a:noFill/>
                    </a:ln>
                    <a:solidFill>
                      <a:srgbClr val="02B3C1"/>
                    </a:solidFill>
                    <a:effectLst/>
                    <a:uLnTx/>
                    <a:uFillTx/>
                    <a:latin typeface="造字工房悦黑体验版细体" pitchFamily="50" charset="-122"/>
                    <a:ea typeface="造字工房悦黑体验版细体" pitchFamily="50" charset="-122"/>
                  </a:rPr>
                  <a:t>单机添加标题</a:t>
                </a:r>
                <a:endParaRPr kumimoji="0" lang="zh-CN" altLang="en-US" sz="1013" b="0" i="0" u="none" strike="noStrike" kern="0" cap="none" spc="0" normalizeH="0" baseline="0" noProof="0" dirty="0">
                  <a:ln>
                    <a:noFill/>
                  </a:ln>
                  <a:solidFill>
                    <a:srgbClr val="02B3C1"/>
                  </a:solidFill>
                  <a:effectLst/>
                  <a:uLnTx/>
                  <a:uFillTx/>
                  <a:latin typeface="造字工房悦黑体验版细体" pitchFamily="50" charset="-122"/>
                  <a:ea typeface="造字工房悦黑体验版细体" pitchFamily="50" charset="-122"/>
                </a:endParaRPr>
              </a:p>
            </p:txBody>
          </p:sp>
          <p:sp>
            <p:nvSpPr>
              <p:cNvPr id="87" name="MH_SubTitle_1"/>
              <p:cNvSpPr txBox="1">
                <a:spLocks noChangeArrowheads="1"/>
              </p:cNvSpPr>
              <p:nvPr>
                <p:custDataLst>
                  <p:tags r:id="rId11"/>
                </p:custDataLst>
              </p:nvPr>
            </p:nvSpPr>
            <p:spPr bwMode="auto">
              <a:xfrm>
                <a:off x="1054671" y="1465239"/>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rPr>
                  <a:t>此处添加详细文本描述，建议与标题相关并符合整体语言风格。</a:t>
                </a:r>
                <a:endParaRPr kumimoji="0" lang="en-US" altLang="zh-CN"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endParaRPr>
              </a:p>
            </p:txBody>
          </p:sp>
        </p:grpSp>
      </p:grpSp>
      <p:grpSp>
        <p:nvGrpSpPr>
          <p:cNvPr id="88" name="组合 87"/>
          <p:cNvGrpSpPr/>
          <p:nvPr/>
        </p:nvGrpSpPr>
        <p:grpSpPr>
          <a:xfrm>
            <a:off x="5434477" y="2917670"/>
            <a:ext cx="2884802" cy="871586"/>
            <a:chOff x="7245968" y="2262534"/>
            <a:chExt cx="3846403" cy="1162115"/>
          </a:xfrm>
        </p:grpSpPr>
        <p:sp>
          <p:nvSpPr>
            <p:cNvPr id="89" name="任意多边形 88"/>
            <p:cNvSpPr/>
            <p:nvPr/>
          </p:nvSpPr>
          <p:spPr>
            <a:xfrm flipH="1">
              <a:off x="7245968" y="2645020"/>
              <a:ext cx="648670" cy="360570"/>
            </a:xfrm>
            <a:custGeom>
              <a:avLst/>
              <a:gdLst>
                <a:gd name="connsiteX0" fmla="*/ 781050 w 781050"/>
                <a:gd name="connsiteY0" fmla="*/ 1162050 h 1162050"/>
                <a:gd name="connsiteX1" fmla="*/ 781050 w 781050"/>
                <a:gd name="connsiteY1" fmla="*/ 0 h 1162050"/>
                <a:gd name="connsiteX2" fmla="*/ 0 w 781050"/>
                <a:gd name="connsiteY2" fmla="*/ 0 h 1162050"/>
              </a:gdLst>
              <a:ahLst/>
              <a:cxnLst>
                <a:cxn ang="0">
                  <a:pos x="connsiteX0" y="connsiteY0"/>
                </a:cxn>
                <a:cxn ang="0">
                  <a:pos x="connsiteX1" y="connsiteY1"/>
                </a:cxn>
                <a:cxn ang="0">
                  <a:pos x="connsiteX2" y="connsiteY2"/>
                </a:cxn>
              </a:cxnLst>
              <a:rect l="l" t="t" r="r" b="b"/>
              <a:pathLst>
                <a:path w="781050" h="1162050">
                  <a:moveTo>
                    <a:pt x="781050" y="1162050"/>
                  </a:moveTo>
                  <a:lnTo>
                    <a:pt x="781050" y="0"/>
                  </a:lnTo>
                  <a:lnTo>
                    <a:pt x="0" y="0"/>
                  </a:lnTo>
                </a:path>
              </a:pathLst>
            </a:custGeom>
            <a:noFill/>
            <a:ln w="19050" cap="flat" cmpd="sng" algn="ctr">
              <a:solidFill>
                <a:srgbClr val="E7E6E6">
                  <a:lumMod val="50000"/>
                </a:srgbClr>
              </a:solidFill>
              <a:prstDash val="sysDot"/>
              <a:miter lim="800000"/>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cs typeface="+mn-cs"/>
              </a:endParaRPr>
            </a:p>
          </p:txBody>
        </p:sp>
        <p:grpSp>
          <p:nvGrpSpPr>
            <p:cNvPr id="90" name="组合 89"/>
            <p:cNvGrpSpPr/>
            <p:nvPr/>
          </p:nvGrpSpPr>
          <p:grpSpPr>
            <a:xfrm>
              <a:off x="7940675" y="2262534"/>
              <a:ext cx="3151696" cy="1162115"/>
              <a:chOff x="1017079" y="1280151"/>
              <a:chExt cx="3151696" cy="1162115"/>
            </a:xfrm>
          </p:grpSpPr>
          <p:sp>
            <p:nvSpPr>
              <p:cNvPr id="91" name="MH_SubTitle_4"/>
              <p:cNvSpPr txBox="1">
                <a:spLocks noChangeArrowheads="1"/>
              </p:cNvSpPr>
              <p:nvPr>
                <p:custDataLst>
                  <p:tags r:id="rId8"/>
                </p:custDataLst>
              </p:nvPr>
            </p:nvSpPr>
            <p:spPr bwMode="auto">
              <a:xfrm>
                <a:off x="1017079" y="1280151"/>
                <a:ext cx="3105271" cy="41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smtClean="0">
                    <a:ln>
                      <a:noFill/>
                    </a:ln>
                    <a:solidFill>
                      <a:srgbClr val="E45C5B"/>
                    </a:solidFill>
                    <a:effectLst/>
                    <a:uLnTx/>
                    <a:uFillTx/>
                    <a:latin typeface="造字工房悦黑体验版细体" pitchFamily="50" charset="-122"/>
                    <a:ea typeface="造字工房悦黑体验版细体" pitchFamily="50" charset="-122"/>
                  </a:rPr>
                  <a:t>单机添加标题</a:t>
                </a:r>
                <a:endParaRPr kumimoji="0" lang="zh-CN" altLang="en-US" sz="1013" b="0" i="0" u="none" strike="noStrike" kern="0" cap="none" spc="0" normalizeH="0" baseline="0" noProof="0" dirty="0">
                  <a:ln>
                    <a:noFill/>
                  </a:ln>
                  <a:solidFill>
                    <a:srgbClr val="E45C5B"/>
                  </a:solidFill>
                  <a:effectLst/>
                  <a:uLnTx/>
                  <a:uFillTx/>
                  <a:latin typeface="造字工房悦黑体验版细体" pitchFamily="50" charset="-122"/>
                  <a:ea typeface="造字工房悦黑体验版细体" pitchFamily="50" charset="-122"/>
                </a:endParaRPr>
              </a:p>
            </p:txBody>
          </p:sp>
          <p:sp>
            <p:nvSpPr>
              <p:cNvPr id="92" name="MH_SubTitle_1"/>
              <p:cNvSpPr txBox="1">
                <a:spLocks noChangeArrowheads="1"/>
              </p:cNvSpPr>
              <p:nvPr>
                <p:custDataLst>
                  <p:tags r:id="rId9"/>
                </p:custDataLst>
              </p:nvPr>
            </p:nvSpPr>
            <p:spPr bwMode="auto">
              <a:xfrm>
                <a:off x="1054671" y="1465239"/>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rPr>
                  <a:t>此处添加详细文本描述，建议与标题相关并符合整体语言风格。</a:t>
                </a:r>
                <a:endParaRPr kumimoji="0" lang="en-US" altLang="zh-CN"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endParaRPr>
              </a:p>
            </p:txBody>
          </p:sp>
        </p:grpSp>
      </p:grpSp>
      <p:grpSp>
        <p:nvGrpSpPr>
          <p:cNvPr id="93" name="组合 92"/>
          <p:cNvGrpSpPr/>
          <p:nvPr/>
        </p:nvGrpSpPr>
        <p:grpSpPr>
          <a:xfrm>
            <a:off x="6263879" y="3727449"/>
            <a:ext cx="2651031" cy="871586"/>
            <a:chOff x="8351839" y="3342239"/>
            <a:chExt cx="3534708" cy="1162115"/>
          </a:xfrm>
        </p:grpSpPr>
        <p:sp>
          <p:nvSpPr>
            <p:cNvPr id="94" name="任意多边形 93"/>
            <p:cNvSpPr/>
            <p:nvPr/>
          </p:nvSpPr>
          <p:spPr>
            <a:xfrm flipH="1">
              <a:off x="8351839" y="3748939"/>
              <a:ext cx="336587" cy="600751"/>
            </a:xfrm>
            <a:custGeom>
              <a:avLst/>
              <a:gdLst>
                <a:gd name="connsiteX0" fmla="*/ 781050 w 781050"/>
                <a:gd name="connsiteY0" fmla="*/ 1162050 h 1162050"/>
                <a:gd name="connsiteX1" fmla="*/ 781050 w 781050"/>
                <a:gd name="connsiteY1" fmla="*/ 0 h 1162050"/>
                <a:gd name="connsiteX2" fmla="*/ 0 w 781050"/>
                <a:gd name="connsiteY2" fmla="*/ 0 h 1162050"/>
              </a:gdLst>
              <a:ahLst/>
              <a:cxnLst>
                <a:cxn ang="0">
                  <a:pos x="connsiteX0" y="connsiteY0"/>
                </a:cxn>
                <a:cxn ang="0">
                  <a:pos x="connsiteX1" y="connsiteY1"/>
                </a:cxn>
                <a:cxn ang="0">
                  <a:pos x="connsiteX2" y="connsiteY2"/>
                </a:cxn>
              </a:cxnLst>
              <a:rect l="l" t="t" r="r" b="b"/>
              <a:pathLst>
                <a:path w="781050" h="1162050">
                  <a:moveTo>
                    <a:pt x="781050" y="1162050"/>
                  </a:moveTo>
                  <a:lnTo>
                    <a:pt x="781050" y="0"/>
                  </a:lnTo>
                  <a:lnTo>
                    <a:pt x="0" y="0"/>
                  </a:lnTo>
                </a:path>
              </a:pathLst>
            </a:custGeom>
            <a:noFill/>
            <a:ln w="19050" cap="flat" cmpd="sng" algn="ctr">
              <a:solidFill>
                <a:srgbClr val="E7E6E6">
                  <a:lumMod val="50000"/>
                </a:srgbClr>
              </a:solidFill>
              <a:prstDash val="sysDot"/>
              <a:miter lim="800000"/>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cs typeface="+mn-cs"/>
              </a:endParaRPr>
            </a:p>
          </p:txBody>
        </p:sp>
        <p:grpSp>
          <p:nvGrpSpPr>
            <p:cNvPr id="95" name="组合 94"/>
            <p:cNvGrpSpPr/>
            <p:nvPr/>
          </p:nvGrpSpPr>
          <p:grpSpPr>
            <a:xfrm>
              <a:off x="8734851" y="3342239"/>
              <a:ext cx="3151696" cy="1162115"/>
              <a:chOff x="1017079" y="1280151"/>
              <a:chExt cx="3151696" cy="1162115"/>
            </a:xfrm>
          </p:grpSpPr>
          <p:sp>
            <p:nvSpPr>
              <p:cNvPr id="96" name="MH_SubTitle_4"/>
              <p:cNvSpPr txBox="1">
                <a:spLocks noChangeArrowheads="1"/>
              </p:cNvSpPr>
              <p:nvPr>
                <p:custDataLst>
                  <p:tags r:id="rId6"/>
                </p:custDataLst>
              </p:nvPr>
            </p:nvSpPr>
            <p:spPr bwMode="auto">
              <a:xfrm>
                <a:off x="1017079" y="1280151"/>
                <a:ext cx="3105271" cy="41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smtClean="0">
                    <a:ln>
                      <a:noFill/>
                    </a:ln>
                    <a:solidFill>
                      <a:srgbClr val="00B050"/>
                    </a:solidFill>
                    <a:effectLst/>
                    <a:uLnTx/>
                    <a:uFillTx/>
                    <a:latin typeface="造字工房悦黑体验版细体" pitchFamily="50" charset="-122"/>
                    <a:ea typeface="造字工房悦黑体验版细体" pitchFamily="50" charset="-122"/>
                  </a:rPr>
                  <a:t>单机添加标题</a:t>
                </a:r>
                <a:endParaRPr kumimoji="0" lang="zh-CN" altLang="en-US" sz="1013" b="0" i="0" u="none" strike="noStrike" kern="0" cap="none" spc="0" normalizeH="0" baseline="0" noProof="0" dirty="0">
                  <a:ln>
                    <a:noFill/>
                  </a:ln>
                  <a:solidFill>
                    <a:srgbClr val="00B050"/>
                  </a:solidFill>
                  <a:effectLst/>
                  <a:uLnTx/>
                  <a:uFillTx/>
                  <a:latin typeface="造字工房悦黑体验版细体" pitchFamily="50" charset="-122"/>
                  <a:ea typeface="造字工房悦黑体验版细体" pitchFamily="50" charset="-122"/>
                </a:endParaRPr>
              </a:p>
            </p:txBody>
          </p:sp>
          <p:sp>
            <p:nvSpPr>
              <p:cNvPr id="97" name="MH_SubTitle_1"/>
              <p:cNvSpPr txBox="1">
                <a:spLocks noChangeArrowheads="1"/>
              </p:cNvSpPr>
              <p:nvPr>
                <p:custDataLst>
                  <p:tags r:id="rId7"/>
                </p:custDataLst>
              </p:nvPr>
            </p:nvSpPr>
            <p:spPr bwMode="auto">
              <a:xfrm>
                <a:off x="1054671" y="1465239"/>
                <a:ext cx="3114104" cy="97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rPr>
                  <a:t>此处添加详细文本描述，建议与标题相关并符合整体语言风格。</a:t>
                </a:r>
                <a:endParaRPr kumimoji="0" lang="en-US" altLang="zh-CN" sz="105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endParaRPr>
              </a:p>
            </p:txBody>
          </p:sp>
        </p:grpSp>
      </p:grpSp>
      <p:grpSp>
        <p:nvGrpSpPr>
          <p:cNvPr id="98" name="组合 97"/>
          <p:cNvGrpSpPr/>
          <p:nvPr/>
        </p:nvGrpSpPr>
        <p:grpSpPr>
          <a:xfrm>
            <a:off x="2514602" y="3862686"/>
            <a:ext cx="762843" cy="762842"/>
            <a:chOff x="3352803" y="3522556"/>
            <a:chExt cx="1017124" cy="1017122"/>
          </a:xfrm>
        </p:grpSpPr>
        <p:sp>
          <p:nvSpPr>
            <p:cNvPr id="99" name="泪滴形 98"/>
            <p:cNvSpPr/>
            <p:nvPr/>
          </p:nvSpPr>
          <p:spPr>
            <a:xfrm rot="8100000">
              <a:off x="3352803" y="3522556"/>
              <a:ext cx="1017124" cy="1017122"/>
            </a:xfrm>
            <a:prstGeom prst="teardrop">
              <a:avLst>
                <a:gd name="adj" fmla="val 190413"/>
              </a:avLst>
            </a:prstGeom>
            <a:gradFill>
              <a:gsLst>
                <a:gs pos="0">
                  <a:srgbClr val="D7DCDE"/>
                </a:gs>
                <a:gs pos="80000">
                  <a:sysClr val="window" lastClr="FFFFFF"/>
                </a:gs>
              </a:gsLst>
              <a:lin ang="2700000" scaled="0"/>
            </a:gradFill>
            <a:ln w="22225" cap="flat">
              <a:gradFill>
                <a:gsLst>
                  <a:gs pos="0">
                    <a:srgbClr val="FFE141"/>
                  </a:gs>
                  <a:gs pos="0">
                    <a:sysClr val="window" lastClr="FFFFFF"/>
                  </a:gs>
                  <a:gs pos="100000">
                    <a:sysClr val="window" lastClr="FFFFFF">
                      <a:lumMod val="95000"/>
                    </a:sysClr>
                  </a:gs>
                </a:gsLst>
                <a:lin ang="2700000" scaled="0"/>
              </a:gradFill>
              <a:prstDash val="solid"/>
              <a:miter lim="800000"/>
              <a:headEnd/>
              <a:tailEnd/>
            </a:ln>
            <a:effectLst>
              <a:outerShdw blurRad="152400" dist="76200" dir="2700000" sx="102000" sy="102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00" name="MH_SubTitle_1"/>
            <p:cNvSpPr>
              <a:spLocks noChangeArrowheads="1"/>
            </p:cNvSpPr>
            <p:nvPr>
              <p:custDataLst>
                <p:tags r:id="rId5"/>
              </p:custDataLst>
            </p:nvPr>
          </p:nvSpPr>
          <p:spPr bwMode="auto">
            <a:xfrm>
              <a:off x="3456301" y="3608345"/>
              <a:ext cx="824405" cy="824402"/>
            </a:xfrm>
            <a:prstGeom prst="ellipse">
              <a:avLst/>
            </a:prstGeom>
            <a:gradFill>
              <a:gsLst>
                <a:gs pos="100000">
                  <a:srgbClr val="77468A"/>
                </a:gs>
                <a:gs pos="0">
                  <a:srgbClr val="553363"/>
                </a:gs>
              </a:gsLst>
              <a:lin ang="2700000" scaled="0"/>
            </a:gradFill>
            <a:ln w="28575" cap="flat">
              <a:gradFill>
                <a:gsLst>
                  <a:gs pos="0">
                    <a:srgbClr val="77468A"/>
                  </a:gs>
                  <a:gs pos="100000">
                    <a:srgbClr val="553363"/>
                  </a:gs>
                </a:gsLst>
                <a:lin ang="2700000" scaled="0"/>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ysClr val="window" lastClr="FFFFFF"/>
                </a:solidFill>
                <a:effectLst/>
                <a:uLnTx/>
                <a:uFillTx/>
                <a:latin typeface="Microsoft JhengHei UI" panose="020B0604030504040204" pitchFamily="34" charset="-120"/>
                <a:ea typeface="Microsoft JhengHei UI" panose="020B0604030504040204" pitchFamily="34" charset="-120"/>
              </a:endParaRPr>
            </a:p>
          </p:txBody>
        </p:sp>
        <p:sp>
          <p:nvSpPr>
            <p:cNvPr id="101" name="Freeform 177"/>
            <p:cNvSpPr>
              <a:spLocks noEditPoints="1"/>
            </p:cNvSpPr>
            <p:nvPr/>
          </p:nvSpPr>
          <p:spPr bwMode="auto">
            <a:xfrm>
              <a:off x="3672405" y="3863566"/>
              <a:ext cx="418412" cy="346498"/>
            </a:xfrm>
            <a:custGeom>
              <a:avLst/>
              <a:gdLst>
                <a:gd name="T0" fmla="*/ 39 w 81"/>
                <a:gd name="T1" fmla="*/ 35 h 67"/>
                <a:gd name="T2" fmla="*/ 37 w 81"/>
                <a:gd name="T3" fmla="*/ 28 h 67"/>
                <a:gd name="T4" fmla="*/ 41 w 81"/>
                <a:gd name="T5" fmla="*/ 43 h 67"/>
                <a:gd name="T6" fmla="*/ 44 w 81"/>
                <a:gd name="T7" fmla="*/ 51 h 67"/>
                <a:gd name="T8" fmla="*/ 44 w 81"/>
                <a:gd name="T9" fmla="*/ 46 h 67"/>
                <a:gd name="T10" fmla="*/ 64 w 81"/>
                <a:gd name="T11" fmla="*/ 13 h 67"/>
                <a:gd name="T12" fmla="*/ 62 w 81"/>
                <a:gd name="T13" fmla="*/ 17 h 67"/>
                <a:gd name="T14" fmla="*/ 56 w 81"/>
                <a:gd name="T15" fmla="*/ 17 h 67"/>
                <a:gd name="T16" fmla="*/ 55 w 81"/>
                <a:gd name="T17" fmla="*/ 13 h 67"/>
                <a:gd name="T18" fmla="*/ 25 w 81"/>
                <a:gd name="T19" fmla="*/ 17 h 67"/>
                <a:gd name="T20" fmla="*/ 19 w 81"/>
                <a:gd name="T21" fmla="*/ 17 h 67"/>
                <a:gd name="T22" fmla="*/ 19 w 81"/>
                <a:gd name="T23" fmla="*/ 13 h 67"/>
                <a:gd name="T24" fmla="*/ 0 w 81"/>
                <a:gd name="T25" fmla="*/ 30 h 67"/>
                <a:gd name="T26" fmla="*/ 17 w 81"/>
                <a:gd name="T27" fmla="*/ 67 h 67"/>
                <a:gd name="T28" fmla="*/ 81 w 81"/>
                <a:gd name="T29" fmla="*/ 50 h 67"/>
                <a:gd name="T30" fmla="*/ 64 w 81"/>
                <a:gd name="T31" fmla="*/ 13 h 67"/>
                <a:gd name="T32" fmla="*/ 41 w 81"/>
                <a:gd name="T33" fmla="*/ 54 h 67"/>
                <a:gd name="T34" fmla="*/ 39 w 81"/>
                <a:gd name="T35" fmla="*/ 57 h 67"/>
                <a:gd name="T36" fmla="*/ 32 w 81"/>
                <a:gd name="T37" fmla="*/ 51 h 67"/>
                <a:gd name="T38" fmla="*/ 33 w 81"/>
                <a:gd name="T39" fmla="*/ 45 h 67"/>
                <a:gd name="T40" fmla="*/ 39 w 81"/>
                <a:gd name="T41" fmla="*/ 42 h 67"/>
                <a:gd name="T42" fmla="*/ 32 w 81"/>
                <a:gd name="T43" fmla="*/ 33 h 67"/>
                <a:gd name="T44" fmla="*/ 39 w 81"/>
                <a:gd name="T45" fmla="*/ 25 h 67"/>
                <a:gd name="T46" fmla="*/ 41 w 81"/>
                <a:gd name="T47" fmla="*/ 23 h 67"/>
                <a:gd name="T48" fmla="*/ 48 w 81"/>
                <a:gd name="T49" fmla="*/ 28 h 67"/>
                <a:gd name="T50" fmla="*/ 46 w 81"/>
                <a:gd name="T51" fmla="*/ 34 h 67"/>
                <a:gd name="T52" fmla="*/ 41 w 81"/>
                <a:gd name="T53" fmla="*/ 27 h 67"/>
                <a:gd name="T54" fmla="*/ 48 w 81"/>
                <a:gd name="T55" fmla="*/ 42 h 67"/>
                <a:gd name="T56" fmla="*/ 47 w 81"/>
                <a:gd name="T57" fmla="*/ 52 h 67"/>
                <a:gd name="T58" fmla="*/ 34 w 81"/>
                <a:gd name="T59" fmla="*/ 3 h 67"/>
                <a:gd name="T60" fmla="*/ 56 w 81"/>
                <a:gd name="T61" fmla="*/ 13 h 67"/>
                <a:gd name="T62" fmla="*/ 61 w 81"/>
                <a:gd name="T63" fmla="*/ 16 h 67"/>
                <a:gd name="T64" fmla="*/ 50 w 81"/>
                <a:gd name="T65" fmla="*/ 0 h 67"/>
                <a:gd name="T66" fmla="*/ 20 w 81"/>
                <a:gd name="T67" fmla="*/ 13 h 67"/>
                <a:gd name="T68" fmla="*/ 24 w 81"/>
                <a:gd name="T6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7">
                  <a:moveTo>
                    <a:pt x="35" y="30"/>
                  </a:moveTo>
                  <a:cubicBezTo>
                    <a:pt x="35" y="32"/>
                    <a:pt x="37" y="33"/>
                    <a:pt x="39" y="35"/>
                  </a:cubicBezTo>
                  <a:cubicBezTo>
                    <a:pt x="39" y="27"/>
                    <a:pt x="39" y="27"/>
                    <a:pt x="39" y="27"/>
                  </a:cubicBezTo>
                  <a:cubicBezTo>
                    <a:pt x="38" y="27"/>
                    <a:pt x="37" y="27"/>
                    <a:pt x="37" y="28"/>
                  </a:cubicBezTo>
                  <a:cubicBezTo>
                    <a:pt x="36" y="29"/>
                    <a:pt x="35" y="29"/>
                    <a:pt x="35" y="30"/>
                  </a:cubicBezTo>
                  <a:close/>
                  <a:moveTo>
                    <a:pt x="41" y="43"/>
                  </a:moveTo>
                  <a:cubicBezTo>
                    <a:pt x="41" y="52"/>
                    <a:pt x="41" y="52"/>
                    <a:pt x="41" y="52"/>
                  </a:cubicBezTo>
                  <a:cubicBezTo>
                    <a:pt x="42" y="52"/>
                    <a:pt x="43" y="52"/>
                    <a:pt x="44" y="51"/>
                  </a:cubicBezTo>
                  <a:cubicBezTo>
                    <a:pt x="45" y="50"/>
                    <a:pt x="45" y="49"/>
                    <a:pt x="45" y="48"/>
                  </a:cubicBezTo>
                  <a:cubicBezTo>
                    <a:pt x="45" y="47"/>
                    <a:pt x="45" y="47"/>
                    <a:pt x="44" y="46"/>
                  </a:cubicBezTo>
                  <a:cubicBezTo>
                    <a:pt x="44" y="45"/>
                    <a:pt x="43" y="44"/>
                    <a:pt x="41" y="43"/>
                  </a:cubicBezTo>
                  <a:close/>
                  <a:moveTo>
                    <a:pt x="64" y="13"/>
                  </a:moveTo>
                  <a:cubicBezTo>
                    <a:pt x="62" y="13"/>
                    <a:pt x="62" y="13"/>
                    <a:pt x="62" y="13"/>
                  </a:cubicBezTo>
                  <a:cubicBezTo>
                    <a:pt x="62" y="14"/>
                    <a:pt x="62" y="15"/>
                    <a:pt x="62" y="17"/>
                  </a:cubicBezTo>
                  <a:cubicBezTo>
                    <a:pt x="62" y="17"/>
                    <a:pt x="62" y="17"/>
                    <a:pt x="62" y="17"/>
                  </a:cubicBezTo>
                  <a:cubicBezTo>
                    <a:pt x="56" y="17"/>
                    <a:pt x="56" y="17"/>
                    <a:pt x="56" y="17"/>
                  </a:cubicBezTo>
                  <a:cubicBezTo>
                    <a:pt x="56" y="17"/>
                    <a:pt x="56" y="17"/>
                    <a:pt x="56" y="17"/>
                  </a:cubicBezTo>
                  <a:cubicBezTo>
                    <a:pt x="56" y="15"/>
                    <a:pt x="56" y="14"/>
                    <a:pt x="55" y="13"/>
                  </a:cubicBezTo>
                  <a:cubicBezTo>
                    <a:pt x="26" y="13"/>
                    <a:pt x="26" y="13"/>
                    <a:pt x="26" y="13"/>
                  </a:cubicBezTo>
                  <a:cubicBezTo>
                    <a:pt x="25" y="14"/>
                    <a:pt x="25" y="15"/>
                    <a:pt x="25" y="17"/>
                  </a:cubicBezTo>
                  <a:cubicBezTo>
                    <a:pt x="25" y="17"/>
                    <a:pt x="25" y="17"/>
                    <a:pt x="25" y="17"/>
                  </a:cubicBezTo>
                  <a:cubicBezTo>
                    <a:pt x="19" y="17"/>
                    <a:pt x="19" y="17"/>
                    <a:pt x="19" y="17"/>
                  </a:cubicBezTo>
                  <a:cubicBezTo>
                    <a:pt x="19" y="17"/>
                    <a:pt x="19" y="17"/>
                    <a:pt x="19" y="17"/>
                  </a:cubicBezTo>
                  <a:cubicBezTo>
                    <a:pt x="19" y="15"/>
                    <a:pt x="19" y="14"/>
                    <a:pt x="19" y="13"/>
                  </a:cubicBezTo>
                  <a:cubicBezTo>
                    <a:pt x="17" y="13"/>
                    <a:pt x="17" y="13"/>
                    <a:pt x="17" y="13"/>
                  </a:cubicBezTo>
                  <a:cubicBezTo>
                    <a:pt x="8" y="13"/>
                    <a:pt x="0" y="20"/>
                    <a:pt x="0" y="30"/>
                  </a:cubicBezTo>
                  <a:cubicBezTo>
                    <a:pt x="0" y="50"/>
                    <a:pt x="0" y="50"/>
                    <a:pt x="0" y="50"/>
                  </a:cubicBezTo>
                  <a:cubicBezTo>
                    <a:pt x="0" y="59"/>
                    <a:pt x="8" y="67"/>
                    <a:pt x="17" y="67"/>
                  </a:cubicBezTo>
                  <a:cubicBezTo>
                    <a:pt x="64" y="67"/>
                    <a:pt x="64" y="67"/>
                    <a:pt x="64" y="67"/>
                  </a:cubicBezTo>
                  <a:cubicBezTo>
                    <a:pt x="73" y="67"/>
                    <a:pt x="81" y="59"/>
                    <a:pt x="81" y="50"/>
                  </a:cubicBezTo>
                  <a:cubicBezTo>
                    <a:pt x="81" y="30"/>
                    <a:pt x="81" y="30"/>
                    <a:pt x="81" y="30"/>
                  </a:cubicBezTo>
                  <a:cubicBezTo>
                    <a:pt x="81" y="20"/>
                    <a:pt x="73" y="13"/>
                    <a:pt x="64" y="13"/>
                  </a:cubicBezTo>
                  <a:close/>
                  <a:moveTo>
                    <a:pt x="47" y="52"/>
                  </a:moveTo>
                  <a:cubicBezTo>
                    <a:pt x="45" y="53"/>
                    <a:pt x="43" y="54"/>
                    <a:pt x="41" y="54"/>
                  </a:cubicBezTo>
                  <a:cubicBezTo>
                    <a:pt x="41" y="57"/>
                    <a:pt x="41" y="57"/>
                    <a:pt x="41" y="57"/>
                  </a:cubicBezTo>
                  <a:cubicBezTo>
                    <a:pt x="39" y="57"/>
                    <a:pt x="39" y="57"/>
                    <a:pt x="39" y="57"/>
                  </a:cubicBezTo>
                  <a:cubicBezTo>
                    <a:pt x="39" y="54"/>
                    <a:pt x="39" y="54"/>
                    <a:pt x="39" y="54"/>
                  </a:cubicBezTo>
                  <a:cubicBezTo>
                    <a:pt x="36" y="54"/>
                    <a:pt x="34" y="53"/>
                    <a:pt x="32" y="51"/>
                  </a:cubicBezTo>
                  <a:cubicBezTo>
                    <a:pt x="33" y="45"/>
                    <a:pt x="33" y="45"/>
                    <a:pt x="33" y="45"/>
                  </a:cubicBezTo>
                  <a:cubicBezTo>
                    <a:pt x="33" y="45"/>
                    <a:pt x="33" y="45"/>
                    <a:pt x="33" y="45"/>
                  </a:cubicBezTo>
                  <a:cubicBezTo>
                    <a:pt x="34" y="50"/>
                    <a:pt x="36" y="52"/>
                    <a:pt x="39" y="52"/>
                  </a:cubicBezTo>
                  <a:cubicBezTo>
                    <a:pt x="39" y="42"/>
                    <a:pt x="39" y="42"/>
                    <a:pt x="39" y="42"/>
                  </a:cubicBezTo>
                  <a:cubicBezTo>
                    <a:pt x="36" y="40"/>
                    <a:pt x="34" y="38"/>
                    <a:pt x="33" y="37"/>
                  </a:cubicBezTo>
                  <a:cubicBezTo>
                    <a:pt x="32" y="36"/>
                    <a:pt x="32" y="34"/>
                    <a:pt x="32" y="33"/>
                  </a:cubicBezTo>
                  <a:cubicBezTo>
                    <a:pt x="32" y="31"/>
                    <a:pt x="33" y="29"/>
                    <a:pt x="34" y="28"/>
                  </a:cubicBezTo>
                  <a:cubicBezTo>
                    <a:pt x="36" y="26"/>
                    <a:pt x="37" y="26"/>
                    <a:pt x="39" y="25"/>
                  </a:cubicBezTo>
                  <a:cubicBezTo>
                    <a:pt x="39" y="23"/>
                    <a:pt x="39" y="23"/>
                    <a:pt x="39" y="23"/>
                  </a:cubicBezTo>
                  <a:cubicBezTo>
                    <a:pt x="41" y="23"/>
                    <a:pt x="41" y="23"/>
                    <a:pt x="41" y="23"/>
                  </a:cubicBezTo>
                  <a:cubicBezTo>
                    <a:pt x="41" y="25"/>
                    <a:pt x="41" y="25"/>
                    <a:pt x="41" y="25"/>
                  </a:cubicBezTo>
                  <a:cubicBezTo>
                    <a:pt x="44" y="26"/>
                    <a:pt x="46" y="26"/>
                    <a:pt x="48" y="28"/>
                  </a:cubicBezTo>
                  <a:cubicBezTo>
                    <a:pt x="47" y="34"/>
                    <a:pt x="47" y="34"/>
                    <a:pt x="47" y="34"/>
                  </a:cubicBezTo>
                  <a:cubicBezTo>
                    <a:pt x="46" y="34"/>
                    <a:pt x="46" y="34"/>
                    <a:pt x="46" y="34"/>
                  </a:cubicBezTo>
                  <a:cubicBezTo>
                    <a:pt x="46" y="31"/>
                    <a:pt x="46" y="30"/>
                    <a:pt x="45" y="29"/>
                  </a:cubicBezTo>
                  <a:cubicBezTo>
                    <a:pt x="44" y="27"/>
                    <a:pt x="42" y="27"/>
                    <a:pt x="41" y="27"/>
                  </a:cubicBezTo>
                  <a:cubicBezTo>
                    <a:pt x="41" y="36"/>
                    <a:pt x="41" y="36"/>
                    <a:pt x="41" y="36"/>
                  </a:cubicBezTo>
                  <a:cubicBezTo>
                    <a:pt x="44" y="38"/>
                    <a:pt x="47" y="40"/>
                    <a:pt x="48" y="42"/>
                  </a:cubicBezTo>
                  <a:cubicBezTo>
                    <a:pt x="49" y="43"/>
                    <a:pt x="49" y="45"/>
                    <a:pt x="49" y="47"/>
                  </a:cubicBezTo>
                  <a:cubicBezTo>
                    <a:pt x="49" y="49"/>
                    <a:pt x="49" y="50"/>
                    <a:pt x="47" y="52"/>
                  </a:cubicBezTo>
                  <a:close/>
                  <a:moveTo>
                    <a:pt x="25" y="13"/>
                  </a:moveTo>
                  <a:cubicBezTo>
                    <a:pt x="26" y="7"/>
                    <a:pt x="29" y="3"/>
                    <a:pt x="34" y="3"/>
                  </a:cubicBezTo>
                  <a:cubicBezTo>
                    <a:pt x="47" y="3"/>
                    <a:pt x="47" y="3"/>
                    <a:pt x="47" y="3"/>
                  </a:cubicBezTo>
                  <a:cubicBezTo>
                    <a:pt x="52" y="3"/>
                    <a:pt x="55" y="7"/>
                    <a:pt x="56" y="13"/>
                  </a:cubicBezTo>
                  <a:cubicBezTo>
                    <a:pt x="57" y="14"/>
                    <a:pt x="57" y="15"/>
                    <a:pt x="57" y="16"/>
                  </a:cubicBezTo>
                  <a:cubicBezTo>
                    <a:pt x="61" y="16"/>
                    <a:pt x="61" y="16"/>
                    <a:pt x="61" y="16"/>
                  </a:cubicBezTo>
                  <a:cubicBezTo>
                    <a:pt x="61" y="15"/>
                    <a:pt x="61" y="14"/>
                    <a:pt x="61" y="13"/>
                  </a:cubicBezTo>
                  <a:cubicBezTo>
                    <a:pt x="59" y="5"/>
                    <a:pt x="55" y="0"/>
                    <a:pt x="50" y="0"/>
                  </a:cubicBezTo>
                  <a:cubicBezTo>
                    <a:pt x="31" y="0"/>
                    <a:pt x="31" y="0"/>
                    <a:pt x="31" y="0"/>
                  </a:cubicBezTo>
                  <a:cubicBezTo>
                    <a:pt x="26" y="0"/>
                    <a:pt x="22" y="5"/>
                    <a:pt x="20" y="13"/>
                  </a:cubicBezTo>
                  <a:cubicBezTo>
                    <a:pt x="20" y="14"/>
                    <a:pt x="20" y="15"/>
                    <a:pt x="20" y="16"/>
                  </a:cubicBezTo>
                  <a:cubicBezTo>
                    <a:pt x="24" y="16"/>
                    <a:pt x="24" y="16"/>
                    <a:pt x="24" y="16"/>
                  </a:cubicBezTo>
                  <a:cubicBezTo>
                    <a:pt x="24" y="15"/>
                    <a:pt x="24" y="14"/>
                    <a:pt x="25" y="13"/>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grpSp>
      <p:grpSp>
        <p:nvGrpSpPr>
          <p:cNvPr id="102" name="组合 101"/>
          <p:cNvGrpSpPr/>
          <p:nvPr/>
        </p:nvGrpSpPr>
        <p:grpSpPr>
          <a:xfrm>
            <a:off x="3372808" y="3220723"/>
            <a:ext cx="762843" cy="762842"/>
            <a:chOff x="4497077" y="2666606"/>
            <a:chExt cx="1017124" cy="1017122"/>
          </a:xfrm>
        </p:grpSpPr>
        <p:sp>
          <p:nvSpPr>
            <p:cNvPr id="103" name="泪滴形 102"/>
            <p:cNvSpPr/>
            <p:nvPr/>
          </p:nvSpPr>
          <p:spPr>
            <a:xfrm rot="8100000">
              <a:off x="4497077" y="2666606"/>
              <a:ext cx="1017124" cy="1017122"/>
            </a:xfrm>
            <a:prstGeom prst="teardrop">
              <a:avLst>
                <a:gd name="adj" fmla="val 190413"/>
              </a:avLst>
            </a:prstGeom>
            <a:gradFill>
              <a:gsLst>
                <a:gs pos="0">
                  <a:srgbClr val="D7DCDE"/>
                </a:gs>
                <a:gs pos="80000">
                  <a:sysClr val="window" lastClr="FFFFFF"/>
                </a:gs>
              </a:gsLst>
              <a:lin ang="2700000" scaled="0"/>
            </a:gradFill>
            <a:ln w="22225" cap="flat">
              <a:gradFill>
                <a:gsLst>
                  <a:gs pos="0">
                    <a:srgbClr val="FFE141"/>
                  </a:gs>
                  <a:gs pos="0">
                    <a:sysClr val="window" lastClr="FFFFFF"/>
                  </a:gs>
                  <a:gs pos="100000">
                    <a:sysClr val="window" lastClr="FFFFFF">
                      <a:lumMod val="95000"/>
                    </a:sysClr>
                  </a:gs>
                </a:gsLst>
                <a:lin ang="2700000" scaled="0"/>
              </a:gradFill>
              <a:prstDash val="solid"/>
              <a:miter lim="800000"/>
              <a:headEnd/>
              <a:tailEnd/>
            </a:ln>
            <a:effectLst>
              <a:outerShdw blurRad="152400" dist="76200" dir="2700000" sx="102000" sy="102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04" name="MH_SubTitle_1"/>
            <p:cNvSpPr>
              <a:spLocks noChangeArrowheads="1"/>
            </p:cNvSpPr>
            <p:nvPr>
              <p:custDataLst>
                <p:tags r:id="rId4"/>
              </p:custDataLst>
            </p:nvPr>
          </p:nvSpPr>
          <p:spPr bwMode="auto">
            <a:xfrm>
              <a:off x="4600575" y="2752395"/>
              <a:ext cx="824405" cy="824402"/>
            </a:xfrm>
            <a:prstGeom prst="ellipse">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ysClr val="window" lastClr="FFFFFF"/>
                </a:solidFill>
                <a:effectLst/>
                <a:uLnTx/>
                <a:uFillTx/>
                <a:latin typeface="Microsoft JhengHei UI" panose="020B0604030504040204" pitchFamily="34" charset="-120"/>
                <a:ea typeface="Microsoft JhengHei UI" panose="020B0604030504040204" pitchFamily="34" charset="-120"/>
              </a:endParaRPr>
            </a:p>
          </p:txBody>
        </p:sp>
        <p:grpSp>
          <p:nvGrpSpPr>
            <p:cNvPr id="105" name="组合 104"/>
            <p:cNvGrpSpPr/>
            <p:nvPr/>
          </p:nvGrpSpPr>
          <p:grpSpPr>
            <a:xfrm>
              <a:off x="4808015" y="3023857"/>
              <a:ext cx="486822" cy="301830"/>
              <a:chOff x="9348930" y="1711217"/>
              <a:chExt cx="317501" cy="196850"/>
            </a:xfrm>
            <a:solidFill>
              <a:sysClr val="window" lastClr="FFFFFF"/>
            </a:solidFill>
          </p:grpSpPr>
          <p:sp>
            <p:nvSpPr>
              <p:cNvPr id="106" name="Freeform 624"/>
              <p:cNvSpPr>
                <a:spLocks noEditPoints="1"/>
              </p:cNvSpPr>
              <p:nvPr/>
            </p:nvSpPr>
            <p:spPr bwMode="auto">
              <a:xfrm>
                <a:off x="9537843" y="1719155"/>
                <a:ext cx="128588" cy="128587"/>
              </a:xfrm>
              <a:custGeom>
                <a:avLst/>
                <a:gdLst>
                  <a:gd name="T0" fmla="*/ 28 w 32"/>
                  <a:gd name="T1" fmla="*/ 24 h 32"/>
                  <a:gd name="T2" fmla="*/ 28 w 32"/>
                  <a:gd name="T3" fmla="*/ 22 h 32"/>
                  <a:gd name="T4" fmla="*/ 30 w 32"/>
                  <a:gd name="T5" fmla="*/ 21 h 32"/>
                  <a:gd name="T6" fmla="*/ 32 w 32"/>
                  <a:gd name="T7" fmla="*/ 20 h 32"/>
                  <a:gd name="T8" fmla="*/ 31 w 32"/>
                  <a:gd name="T9" fmla="*/ 17 h 32"/>
                  <a:gd name="T10" fmla="*/ 29 w 32"/>
                  <a:gd name="T11" fmla="*/ 15 h 32"/>
                  <a:gd name="T12" fmla="*/ 31 w 32"/>
                  <a:gd name="T13" fmla="*/ 14 h 32"/>
                  <a:gd name="T14" fmla="*/ 31 w 32"/>
                  <a:gd name="T15" fmla="*/ 11 h 32"/>
                  <a:gd name="T16" fmla="*/ 29 w 32"/>
                  <a:gd name="T17" fmla="*/ 10 h 32"/>
                  <a:gd name="T18" fmla="*/ 27 w 32"/>
                  <a:gd name="T19" fmla="*/ 9 h 32"/>
                  <a:gd name="T20" fmla="*/ 28 w 32"/>
                  <a:gd name="T21" fmla="*/ 7 h 32"/>
                  <a:gd name="T22" fmla="*/ 27 w 32"/>
                  <a:gd name="T23" fmla="*/ 5 h 32"/>
                  <a:gd name="T24" fmla="*/ 24 w 32"/>
                  <a:gd name="T25" fmla="*/ 4 h 32"/>
                  <a:gd name="T26" fmla="*/ 23 w 32"/>
                  <a:gd name="T27" fmla="*/ 5 h 32"/>
                  <a:gd name="T28" fmla="*/ 21 w 32"/>
                  <a:gd name="T29" fmla="*/ 3 h 32"/>
                  <a:gd name="T30" fmla="*/ 20 w 32"/>
                  <a:gd name="T31" fmla="*/ 1 h 32"/>
                  <a:gd name="T32" fmla="*/ 17 w 32"/>
                  <a:gd name="T33" fmla="*/ 2 h 32"/>
                  <a:gd name="T34" fmla="*/ 15 w 32"/>
                  <a:gd name="T35" fmla="*/ 3 h 32"/>
                  <a:gd name="T36" fmla="*/ 14 w 32"/>
                  <a:gd name="T37" fmla="*/ 2 h 32"/>
                  <a:gd name="T38" fmla="*/ 12 w 32"/>
                  <a:gd name="T39" fmla="*/ 1 h 32"/>
                  <a:gd name="T40" fmla="*/ 10 w 32"/>
                  <a:gd name="T41" fmla="*/ 3 h 32"/>
                  <a:gd name="T42" fmla="*/ 9 w 32"/>
                  <a:gd name="T43" fmla="*/ 5 h 32"/>
                  <a:gd name="T44" fmla="*/ 7 w 32"/>
                  <a:gd name="T45" fmla="*/ 5 h 32"/>
                  <a:gd name="T46" fmla="*/ 5 w 32"/>
                  <a:gd name="T47" fmla="*/ 5 h 32"/>
                  <a:gd name="T48" fmla="*/ 4 w 32"/>
                  <a:gd name="T49" fmla="*/ 8 h 32"/>
                  <a:gd name="T50" fmla="*/ 5 w 32"/>
                  <a:gd name="T51" fmla="*/ 10 h 32"/>
                  <a:gd name="T52" fmla="*/ 3 w 32"/>
                  <a:gd name="T53" fmla="*/ 11 h 32"/>
                  <a:gd name="T54" fmla="*/ 1 w 32"/>
                  <a:gd name="T55" fmla="*/ 13 h 32"/>
                  <a:gd name="T56" fmla="*/ 2 w 32"/>
                  <a:gd name="T57" fmla="*/ 15 h 32"/>
                  <a:gd name="T58" fmla="*/ 3 w 32"/>
                  <a:gd name="T59" fmla="*/ 17 h 32"/>
                  <a:gd name="T60" fmla="*/ 2 w 32"/>
                  <a:gd name="T61" fmla="*/ 18 h 32"/>
                  <a:gd name="T62" fmla="*/ 1 w 32"/>
                  <a:gd name="T63" fmla="*/ 21 h 32"/>
                  <a:gd name="T64" fmla="*/ 3 w 32"/>
                  <a:gd name="T65" fmla="*/ 22 h 32"/>
                  <a:gd name="T66" fmla="*/ 5 w 32"/>
                  <a:gd name="T67" fmla="*/ 23 h 32"/>
                  <a:gd name="T68" fmla="*/ 5 w 32"/>
                  <a:gd name="T69" fmla="*/ 25 h 32"/>
                  <a:gd name="T70" fmla="*/ 5 w 32"/>
                  <a:gd name="T71" fmla="*/ 28 h 32"/>
                  <a:gd name="T72" fmla="*/ 8 w 32"/>
                  <a:gd name="T73" fmla="*/ 28 h 32"/>
                  <a:gd name="T74" fmla="*/ 11 w 32"/>
                  <a:gd name="T75" fmla="*/ 28 h 32"/>
                  <a:gd name="T76" fmla="*/ 11 w 32"/>
                  <a:gd name="T77" fmla="*/ 30 h 32"/>
                  <a:gd name="T78" fmla="*/ 13 w 32"/>
                  <a:gd name="T79" fmla="*/ 32 h 32"/>
                  <a:gd name="T80" fmla="*/ 15 w 32"/>
                  <a:gd name="T81" fmla="*/ 31 h 32"/>
                  <a:gd name="T82" fmla="*/ 17 w 32"/>
                  <a:gd name="T83" fmla="*/ 29 h 32"/>
                  <a:gd name="T84" fmla="*/ 18 w 32"/>
                  <a:gd name="T85" fmla="*/ 30 h 32"/>
                  <a:gd name="T86" fmla="*/ 21 w 32"/>
                  <a:gd name="T87" fmla="*/ 31 h 32"/>
                  <a:gd name="T88" fmla="*/ 22 w 32"/>
                  <a:gd name="T89" fmla="*/ 29 h 32"/>
                  <a:gd name="T90" fmla="*/ 23 w 32"/>
                  <a:gd name="T91" fmla="*/ 27 h 32"/>
                  <a:gd name="T92" fmla="*/ 25 w 32"/>
                  <a:gd name="T93" fmla="*/ 27 h 32"/>
                  <a:gd name="T94" fmla="*/ 28 w 32"/>
                  <a:gd name="T95" fmla="*/ 27 h 32"/>
                  <a:gd name="T96" fmla="*/ 28 w 32"/>
                  <a:gd name="T97" fmla="*/ 24 h 32"/>
                  <a:gd name="T98" fmla="*/ 10 w 32"/>
                  <a:gd name="T99" fmla="*/ 23 h 32"/>
                  <a:gd name="T100" fmla="*/ 10 w 32"/>
                  <a:gd name="T101" fmla="*/ 10 h 32"/>
                  <a:gd name="T102" fmla="*/ 22 w 32"/>
                  <a:gd name="T103" fmla="*/ 9 h 32"/>
                  <a:gd name="T104" fmla="*/ 23 w 32"/>
                  <a:gd name="T105" fmla="*/ 22 h 32"/>
                  <a:gd name="T106" fmla="*/ 10 w 32"/>
                  <a:gd name="T10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2">
                    <a:moveTo>
                      <a:pt x="28" y="24"/>
                    </a:moveTo>
                    <a:cubicBezTo>
                      <a:pt x="28" y="24"/>
                      <a:pt x="28" y="22"/>
                      <a:pt x="28" y="22"/>
                    </a:cubicBezTo>
                    <a:cubicBezTo>
                      <a:pt x="28" y="21"/>
                      <a:pt x="29" y="21"/>
                      <a:pt x="30" y="21"/>
                    </a:cubicBezTo>
                    <a:cubicBezTo>
                      <a:pt x="31" y="22"/>
                      <a:pt x="31" y="21"/>
                      <a:pt x="32" y="20"/>
                    </a:cubicBezTo>
                    <a:cubicBezTo>
                      <a:pt x="32" y="19"/>
                      <a:pt x="31" y="18"/>
                      <a:pt x="31" y="17"/>
                    </a:cubicBezTo>
                    <a:cubicBezTo>
                      <a:pt x="30" y="17"/>
                      <a:pt x="29" y="16"/>
                      <a:pt x="29" y="15"/>
                    </a:cubicBezTo>
                    <a:cubicBezTo>
                      <a:pt x="29" y="15"/>
                      <a:pt x="30" y="14"/>
                      <a:pt x="31" y="14"/>
                    </a:cubicBezTo>
                    <a:cubicBezTo>
                      <a:pt x="31" y="14"/>
                      <a:pt x="32" y="13"/>
                      <a:pt x="31" y="11"/>
                    </a:cubicBezTo>
                    <a:cubicBezTo>
                      <a:pt x="31" y="10"/>
                      <a:pt x="30" y="10"/>
                      <a:pt x="29" y="10"/>
                    </a:cubicBezTo>
                    <a:cubicBezTo>
                      <a:pt x="29" y="10"/>
                      <a:pt x="27" y="9"/>
                      <a:pt x="27" y="9"/>
                    </a:cubicBezTo>
                    <a:cubicBezTo>
                      <a:pt x="27" y="8"/>
                      <a:pt x="27" y="8"/>
                      <a:pt x="28" y="7"/>
                    </a:cubicBezTo>
                    <a:cubicBezTo>
                      <a:pt x="28" y="6"/>
                      <a:pt x="28" y="5"/>
                      <a:pt x="27" y="5"/>
                    </a:cubicBezTo>
                    <a:cubicBezTo>
                      <a:pt x="26" y="4"/>
                      <a:pt x="25" y="4"/>
                      <a:pt x="24" y="4"/>
                    </a:cubicBezTo>
                    <a:cubicBezTo>
                      <a:pt x="24" y="5"/>
                      <a:pt x="23" y="5"/>
                      <a:pt x="23" y="5"/>
                    </a:cubicBezTo>
                    <a:cubicBezTo>
                      <a:pt x="22" y="5"/>
                      <a:pt x="21" y="3"/>
                      <a:pt x="21" y="3"/>
                    </a:cubicBezTo>
                    <a:cubicBezTo>
                      <a:pt x="22" y="2"/>
                      <a:pt x="21" y="1"/>
                      <a:pt x="20" y="1"/>
                    </a:cubicBezTo>
                    <a:cubicBezTo>
                      <a:pt x="19" y="0"/>
                      <a:pt x="18" y="1"/>
                      <a:pt x="17" y="2"/>
                    </a:cubicBezTo>
                    <a:cubicBezTo>
                      <a:pt x="17" y="3"/>
                      <a:pt x="16" y="3"/>
                      <a:pt x="15" y="3"/>
                    </a:cubicBezTo>
                    <a:cubicBezTo>
                      <a:pt x="15" y="3"/>
                      <a:pt x="14" y="3"/>
                      <a:pt x="14" y="2"/>
                    </a:cubicBezTo>
                    <a:cubicBezTo>
                      <a:pt x="14" y="1"/>
                      <a:pt x="13" y="1"/>
                      <a:pt x="12" y="1"/>
                    </a:cubicBezTo>
                    <a:cubicBezTo>
                      <a:pt x="10" y="1"/>
                      <a:pt x="10" y="2"/>
                      <a:pt x="10" y="3"/>
                    </a:cubicBezTo>
                    <a:cubicBezTo>
                      <a:pt x="10" y="4"/>
                      <a:pt x="9" y="5"/>
                      <a:pt x="9" y="5"/>
                    </a:cubicBezTo>
                    <a:cubicBezTo>
                      <a:pt x="9" y="6"/>
                      <a:pt x="8" y="5"/>
                      <a:pt x="7" y="5"/>
                    </a:cubicBezTo>
                    <a:cubicBezTo>
                      <a:pt x="7" y="4"/>
                      <a:pt x="5" y="4"/>
                      <a:pt x="5" y="5"/>
                    </a:cubicBezTo>
                    <a:cubicBezTo>
                      <a:pt x="4" y="6"/>
                      <a:pt x="4" y="7"/>
                      <a:pt x="4" y="8"/>
                    </a:cubicBezTo>
                    <a:cubicBezTo>
                      <a:pt x="5" y="8"/>
                      <a:pt x="5" y="10"/>
                      <a:pt x="5" y="10"/>
                    </a:cubicBezTo>
                    <a:cubicBezTo>
                      <a:pt x="4" y="11"/>
                      <a:pt x="4" y="11"/>
                      <a:pt x="3" y="11"/>
                    </a:cubicBezTo>
                    <a:cubicBezTo>
                      <a:pt x="2" y="11"/>
                      <a:pt x="1" y="11"/>
                      <a:pt x="1" y="13"/>
                    </a:cubicBezTo>
                    <a:cubicBezTo>
                      <a:pt x="0" y="14"/>
                      <a:pt x="1" y="15"/>
                      <a:pt x="2" y="15"/>
                    </a:cubicBezTo>
                    <a:cubicBezTo>
                      <a:pt x="3" y="15"/>
                      <a:pt x="3" y="17"/>
                      <a:pt x="3" y="17"/>
                    </a:cubicBezTo>
                    <a:cubicBezTo>
                      <a:pt x="3" y="18"/>
                      <a:pt x="3" y="18"/>
                      <a:pt x="2" y="18"/>
                    </a:cubicBezTo>
                    <a:cubicBezTo>
                      <a:pt x="1" y="19"/>
                      <a:pt x="1" y="20"/>
                      <a:pt x="1" y="21"/>
                    </a:cubicBezTo>
                    <a:cubicBezTo>
                      <a:pt x="1" y="22"/>
                      <a:pt x="2" y="23"/>
                      <a:pt x="3" y="22"/>
                    </a:cubicBezTo>
                    <a:cubicBezTo>
                      <a:pt x="4" y="22"/>
                      <a:pt x="5" y="23"/>
                      <a:pt x="5" y="23"/>
                    </a:cubicBezTo>
                    <a:cubicBezTo>
                      <a:pt x="6" y="24"/>
                      <a:pt x="5" y="25"/>
                      <a:pt x="5" y="25"/>
                    </a:cubicBezTo>
                    <a:cubicBezTo>
                      <a:pt x="4" y="26"/>
                      <a:pt x="5" y="27"/>
                      <a:pt x="5" y="28"/>
                    </a:cubicBezTo>
                    <a:cubicBezTo>
                      <a:pt x="6" y="29"/>
                      <a:pt x="7" y="29"/>
                      <a:pt x="8" y="28"/>
                    </a:cubicBezTo>
                    <a:cubicBezTo>
                      <a:pt x="9" y="27"/>
                      <a:pt x="10" y="28"/>
                      <a:pt x="11" y="28"/>
                    </a:cubicBezTo>
                    <a:cubicBezTo>
                      <a:pt x="11" y="28"/>
                      <a:pt x="11" y="29"/>
                      <a:pt x="11" y="30"/>
                    </a:cubicBezTo>
                    <a:cubicBezTo>
                      <a:pt x="11" y="30"/>
                      <a:pt x="12" y="31"/>
                      <a:pt x="13" y="32"/>
                    </a:cubicBezTo>
                    <a:cubicBezTo>
                      <a:pt x="14" y="32"/>
                      <a:pt x="15" y="31"/>
                      <a:pt x="15" y="31"/>
                    </a:cubicBezTo>
                    <a:cubicBezTo>
                      <a:pt x="15" y="30"/>
                      <a:pt x="17" y="29"/>
                      <a:pt x="17" y="29"/>
                    </a:cubicBezTo>
                    <a:cubicBezTo>
                      <a:pt x="18" y="29"/>
                      <a:pt x="18" y="30"/>
                      <a:pt x="18" y="30"/>
                    </a:cubicBezTo>
                    <a:cubicBezTo>
                      <a:pt x="19" y="31"/>
                      <a:pt x="20" y="32"/>
                      <a:pt x="21" y="31"/>
                    </a:cubicBezTo>
                    <a:cubicBezTo>
                      <a:pt x="22" y="31"/>
                      <a:pt x="23" y="30"/>
                      <a:pt x="22" y="29"/>
                    </a:cubicBezTo>
                    <a:cubicBezTo>
                      <a:pt x="22" y="28"/>
                      <a:pt x="23" y="27"/>
                      <a:pt x="23" y="27"/>
                    </a:cubicBezTo>
                    <a:cubicBezTo>
                      <a:pt x="24" y="27"/>
                      <a:pt x="25" y="27"/>
                      <a:pt x="25" y="27"/>
                    </a:cubicBezTo>
                    <a:cubicBezTo>
                      <a:pt x="26" y="28"/>
                      <a:pt x="27" y="28"/>
                      <a:pt x="28" y="27"/>
                    </a:cubicBezTo>
                    <a:cubicBezTo>
                      <a:pt x="29" y="26"/>
                      <a:pt x="29" y="25"/>
                      <a:pt x="28" y="24"/>
                    </a:cubicBezTo>
                    <a:close/>
                    <a:moveTo>
                      <a:pt x="10" y="23"/>
                    </a:moveTo>
                    <a:cubicBezTo>
                      <a:pt x="6" y="19"/>
                      <a:pt x="6" y="14"/>
                      <a:pt x="10" y="10"/>
                    </a:cubicBezTo>
                    <a:cubicBezTo>
                      <a:pt x="13" y="6"/>
                      <a:pt x="19" y="6"/>
                      <a:pt x="22" y="9"/>
                    </a:cubicBezTo>
                    <a:cubicBezTo>
                      <a:pt x="26" y="13"/>
                      <a:pt x="26" y="19"/>
                      <a:pt x="23" y="22"/>
                    </a:cubicBezTo>
                    <a:cubicBezTo>
                      <a:pt x="19" y="26"/>
                      <a:pt x="14" y="26"/>
                      <a:pt x="1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07" name="Freeform 625"/>
              <p:cNvSpPr>
                <a:spLocks noEditPoints="1"/>
              </p:cNvSpPr>
              <p:nvPr/>
            </p:nvSpPr>
            <p:spPr bwMode="auto">
              <a:xfrm>
                <a:off x="9348930" y="1711217"/>
                <a:ext cx="196850" cy="196850"/>
              </a:xfrm>
              <a:custGeom>
                <a:avLst/>
                <a:gdLst>
                  <a:gd name="T0" fmla="*/ 43 w 49"/>
                  <a:gd name="T1" fmla="*/ 37 h 49"/>
                  <a:gd name="T2" fmla="*/ 42 w 49"/>
                  <a:gd name="T3" fmla="*/ 33 h 49"/>
                  <a:gd name="T4" fmla="*/ 45 w 49"/>
                  <a:gd name="T5" fmla="*/ 33 h 49"/>
                  <a:gd name="T6" fmla="*/ 48 w 49"/>
                  <a:gd name="T7" fmla="*/ 30 h 49"/>
                  <a:gd name="T8" fmla="*/ 47 w 49"/>
                  <a:gd name="T9" fmla="*/ 26 h 49"/>
                  <a:gd name="T10" fmla="*/ 44 w 49"/>
                  <a:gd name="T11" fmla="*/ 23 h 49"/>
                  <a:gd name="T12" fmla="*/ 46 w 49"/>
                  <a:gd name="T13" fmla="*/ 21 h 49"/>
                  <a:gd name="T14" fmla="*/ 48 w 49"/>
                  <a:gd name="T15" fmla="*/ 17 h 49"/>
                  <a:gd name="T16" fmla="*/ 45 w 49"/>
                  <a:gd name="T17" fmla="*/ 15 h 49"/>
                  <a:gd name="T18" fmla="*/ 41 w 49"/>
                  <a:gd name="T19" fmla="*/ 13 h 49"/>
                  <a:gd name="T20" fmla="*/ 42 w 49"/>
                  <a:gd name="T21" fmla="*/ 10 h 49"/>
                  <a:gd name="T22" fmla="*/ 41 w 49"/>
                  <a:gd name="T23" fmla="*/ 6 h 49"/>
                  <a:gd name="T24" fmla="*/ 37 w 49"/>
                  <a:gd name="T25" fmla="*/ 6 h 49"/>
                  <a:gd name="T26" fmla="*/ 34 w 49"/>
                  <a:gd name="T27" fmla="*/ 7 h 49"/>
                  <a:gd name="T28" fmla="*/ 32 w 49"/>
                  <a:gd name="T29" fmla="*/ 3 h 49"/>
                  <a:gd name="T30" fmla="*/ 30 w 49"/>
                  <a:gd name="T31" fmla="*/ 0 h 49"/>
                  <a:gd name="T32" fmla="*/ 26 w 49"/>
                  <a:gd name="T33" fmla="*/ 2 h 49"/>
                  <a:gd name="T34" fmla="*/ 23 w 49"/>
                  <a:gd name="T35" fmla="*/ 4 h 49"/>
                  <a:gd name="T36" fmla="*/ 21 w 49"/>
                  <a:gd name="T37" fmla="*/ 2 h 49"/>
                  <a:gd name="T38" fmla="*/ 17 w 49"/>
                  <a:gd name="T39" fmla="*/ 1 h 49"/>
                  <a:gd name="T40" fmla="*/ 15 w 49"/>
                  <a:gd name="T41" fmla="*/ 4 h 49"/>
                  <a:gd name="T42" fmla="*/ 13 w 49"/>
                  <a:gd name="T43" fmla="*/ 8 h 49"/>
                  <a:gd name="T44" fmla="*/ 10 w 49"/>
                  <a:gd name="T45" fmla="*/ 7 h 49"/>
                  <a:gd name="T46" fmla="*/ 6 w 49"/>
                  <a:gd name="T47" fmla="*/ 8 h 49"/>
                  <a:gd name="T48" fmla="*/ 6 w 49"/>
                  <a:gd name="T49" fmla="*/ 12 h 49"/>
                  <a:gd name="T50" fmla="*/ 6 w 49"/>
                  <a:gd name="T51" fmla="*/ 16 h 49"/>
                  <a:gd name="T52" fmla="*/ 3 w 49"/>
                  <a:gd name="T53" fmla="*/ 16 h 49"/>
                  <a:gd name="T54" fmla="*/ 0 w 49"/>
                  <a:gd name="T55" fmla="*/ 19 h 49"/>
                  <a:gd name="T56" fmla="*/ 2 w 49"/>
                  <a:gd name="T57" fmla="*/ 23 h 49"/>
                  <a:gd name="T58" fmla="*/ 4 w 49"/>
                  <a:gd name="T59" fmla="*/ 26 h 49"/>
                  <a:gd name="T60" fmla="*/ 2 w 49"/>
                  <a:gd name="T61" fmla="*/ 28 h 49"/>
                  <a:gd name="T62" fmla="*/ 1 w 49"/>
                  <a:gd name="T63" fmla="*/ 32 h 49"/>
                  <a:gd name="T64" fmla="*/ 4 w 49"/>
                  <a:gd name="T65" fmla="*/ 34 h 49"/>
                  <a:gd name="T66" fmla="*/ 7 w 49"/>
                  <a:gd name="T67" fmla="*/ 36 h 49"/>
                  <a:gd name="T68" fmla="*/ 7 w 49"/>
                  <a:gd name="T69" fmla="*/ 39 h 49"/>
                  <a:gd name="T70" fmla="*/ 7 w 49"/>
                  <a:gd name="T71" fmla="*/ 42 h 49"/>
                  <a:gd name="T72" fmla="*/ 11 w 49"/>
                  <a:gd name="T73" fmla="*/ 43 h 49"/>
                  <a:gd name="T74" fmla="*/ 15 w 49"/>
                  <a:gd name="T75" fmla="*/ 43 h 49"/>
                  <a:gd name="T76" fmla="*/ 16 w 49"/>
                  <a:gd name="T77" fmla="*/ 45 h 49"/>
                  <a:gd name="T78" fmla="*/ 19 w 49"/>
                  <a:gd name="T79" fmla="*/ 48 h 49"/>
                  <a:gd name="T80" fmla="*/ 22 w 49"/>
                  <a:gd name="T81" fmla="*/ 47 h 49"/>
                  <a:gd name="T82" fmla="*/ 26 w 49"/>
                  <a:gd name="T83" fmla="*/ 45 h 49"/>
                  <a:gd name="T84" fmla="*/ 28 w 49"/>
                  <a:gd name="T85" fmla="*/ 47 h 49"/>
                  <a:gd name="T86" fmla="*/ 31 w 49"/>
                  <a:gd name="T87" fmla="*/ 48 h 49"/>
                  <a:gd name="T88" fmla="*/ 34 w 49"/>
                  <a:gd name="T89" fmla="*/ 45 h 49"/>
                  <a:gd name="T90" fmla="*/ 35 w 49"/>
                  <a:gd name="T91" fmla="*/ 41 h 49"/>
                  <a:gd name="T92" fmla="*/ 38 w 49"/>
                  <a:gd name="T93" fmla="*/ 42 h 49"/>
                  <a:gd name="T94" fmla="*/ 42 w 49"/>
                  <a:gd name="T95" fmla="*/ 41 h 49"/>
                  <a:gd name="T96" fmla="*/ 43 w 49"/>
                  <a:gd name="T97" fmla="*/ 37 h 49"/>
                  <a:gd name="T98" fmla="*/ 15 w 49"/>
                  <a:gd name="T99" fmla="*/ 35 h 49"/>
                  <a:gd name="T100" fmla="*/ 14 w 49"/>
                  <a:gd name="T101" fmla="*/ 15 h 49"/>
                  <a:gd name="T102" fmla="*/ 34 w 49"/>
                  <a:gd name="T103" fmla="*/ 14 h 49"/>
                  <a:gd name="T104" fmla="*/ 35 w 49"/>
                  <a:gd name="T105" fmla="*/ 34 h 49"/>
                  <a:gd name="T106" fmla="*/ 15 w 49"/>
                  <a:gd name="T10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 h="49">
                    <a:moveTo>
                      <a:pt x="43" y="37"/>
                    </a:moveTo>
                    <a:cubicBezTo>
                      <a:pt x="42" y="36"/>
                      <a:pt x="42" y="34"/>
                      <a:pt x="42" y="33"/>
                    </a:cubicBezTo>
                    <a:cubicBezTo>
                      <a:pt x="43" y="33"/>
                      <a:pt x="44" y="32"/>
                      <a:pt x="45" y="33"/>
                    </a:cubicBezTo>
                    <a:cubicBezTo>
                      <a:pt x="46" y="33"/>
                      <a:pt x="48" y="32"/>
                      <a:pt x="48" y="30"/>
                    </a:cubicBezTo>
                    <a:cubicBezTo>
                      <a:pt x="49" y="28"/>
                      <a:pt x="48" y="26"/>
                      <a:pt x="47" y="26"/>
                    </a:cubicBezTo>
                    <a:cubicBezTo>
                      <a:pt x="45" y="26"/>
                      <a:pt x="44" y="24"/>
                      <a:pt x="44" y="23"/>
                    </a:cubicBezTo>
                    <a:cubicBezTo>
                      <a:pt x="44" y="22"/>
                      <a:pt x="45" y="21"/>
                      <a:pt x="46" y="21"/>
                    </a:cubicBezTo>
                    <a:cubicBezTo>
                      <a:pt x="48" y="21"/>
                      <a:pt x="48" y="19"/>
                      <a:pt x="48" y="17"/>
                    </a:cubicBezTo>
                    <a:cubicBezTo>
                      <a:pt x="47" y="15"/>
                      <a:pt x="46" y="14"/>
                      <a:pt x="45" y="15"/>
                    </a:cubicBezTo>
                    <a:cubicBezTo>
                      <a:pt x="43" y="15"/>
                      <a:pt x="41" y="14"/>
                      <a:pt x="41" y="13"/>
                    </a:cubicBezTo>
                    <a:cubicBezTo>
                      <a:pt x="40" y="12"/>
                      <a:pt x="41" y="11"/>
                      <a:pt x="42" y="10"/>
                    </a:cubicBezTo>
                    <a:cubicBezTo>
                      <a:pt x="43" y="9"/>
                      <a:pt x="42" y="8"/>
                      <a:pt x="41" y="6"/>
                    </a:cubicBezTo>
                    <a:cubicBezTo>
                      <a:pt x="40" y="5"/>
                      <a:pt x="38" y="5"/>
                      <a:pt x="37" y="6"/>
                    </a:cubicBezTo>
                    <a:cubicBezTo>
                      <a:pt x="36" y="7"/>
                      <a:pt x="35" y="7"/>
                      <a:pt x="34" y="7"/>
                    </a:cubicBezTo>
                    <a:cubicBezTo>
                      <a:pt x="34" y="6"/>
                      <a:pt x="32" y="5"/>
                      <a:pt x="32" y="3"/>
                    </a:cubicBezTo>
                    <a:cubicBezTo>
                      <a:pt x="33" y="2"/>
                      <a:pt x="31" y="1"/>
                      <a:pt x="30" y="0"/>
                    </a:cubicBezTo>
                    <a:cubicBezTo>
                      <a:pt x="28" y="0"/>
                      <a:pt x="26" y="1"/>
                      <a:pt x="26" y="2"/>
                    </a:cubicBezTo>
                    <a:cubicBezTo>
                      <a:pt x="26" y="3"/>
                      <a:pt x="24" y="4"/>
                      <a:pt x="23" y="4"/>
                    </a:cubicBezTo>
                    <a:cubicBezTo>
                      <a:pt x="22" y="4"/>
                      <a:pt x="21" y="3"/>
                      <a:pt x="21" y="2"/>
                    </a:cubicBezTo>
                    <a:cubicBezTo>
                      <a:pt x="20" y="1"/>
                      <a:pt x="19" y="0"/>
                      <a:pt x="17" y="1"/>
                    </a:cubicBezTo>
                    <a:cubicBezTo>
                      <a:pt x="15" y="1"/>
                      <a:pt x="14" y="3"/>
                      <a:pt x="15" y="4"/>
                    </a:cubicBezTo>
                    <a:cubicBezTo>
                      <a:pt x="15" y="5"/>
                      <a:pt x="14" y="7"/>
                      <a:pt x="13" y="8"/>
                    </a:cubicBezTo>
                    <a:cubicBezTo>
                      <a:pt x="12" y="8"/>
                      <a:pt x="11" y="8"/>
                      <a:pt x="10" y="7"/>
                    </a:cubicBezTo>
                    <a:cubicBezTo>
                      <a:pt x="9" y="6"/>
                      <a:pt x="7" y="6"/>
                      <a:pt x="6" y="8"/>
                    </a:cubicBezTo>
                    <a:cubicBezTo>
                      <a:pt x="5" y="9"/>
                      <a:pt x="5" y="11"/>
                      <a:pt x="6" y="12"/>
                    </a:cubicBezTo>
                    <a:cubicBezTo>
                      <a:pt x="7" y="12"/>
                      <a:pt x="6" y="15"/>
                      <a:pt x="6" y="16"/>
                    </a:cubicBezTo>
                    <a:cubicBezTo>
                      <a:pt x="6" y="16"/>
                      <a:pt x="4" y="17"/>
                      <a:pt x="3" y="16"/>
                    </a:cubicBezTo>
                    <a:cubicBezTo>
                      <a:pt x="2" y="16"/>
                      <a:pt x="1" y="17"/>
                      <a:pt x="0" y="19"/>
                    </a:cubicBezTo>
                    <a:cubicBezTo>
                      <a:pt x="0" y="21"/>
                      <a:pt x="0" y="22"/>
                      <a:pt x="2" y="23"/>
                    </a:cubicBezTo>
                    <a:cubicBezTo>
                      <a:pt x="3" y="23"/>
                      <a:pt x="4" y="25"/>
                      <a:pt x="4" y="26"/>
                    </a:cubicBezTo>
                    <a:cubicBezTo>
                      <a:pt x="4" y="27"/>
                      <a:pt x="3" y="27"/>
                      <a:pt x="2" y="28"/>
                    </a:cubicBezTo>
                    <a:cubicBezTo>
                      <a:pt x="1" y="28"/>
                      <a:pt x="0" y="30"/>
                      <a:pt x="1" y="32"/>
                    </a:cubicBezTo>
                    <a:cubicBezTo>
                      <a:pt x="1" y="33"/>
                      <a:pt x="3" y="34"/>
                      <a:pt x="4" y="34"/>
                    </a:cubicBezTo>
                    <a:cubicBezTo>
                      <a:pt x="5" y="34"/>
                      <a:pt x="7" y="35"/>
                      <a:pt x="7" y="36"/>
                    </a:cubicBezTo>
                    <a:cubicBezTo>
                      <a:pt x="8" y="36"/>
                      <a:pt x="7" y="38"/>
                      <a:pt x="7" y="39"/>
                    </a:cubicBezTo>
                    <a:cubicBezTo>
                      <a:pt x="6" y="39"/>
                      <a:pt x="6" y="41"/>
                      <a:pt x="7" y="42"/>
                    </a:cubicBezTo>
                    <a:cubicBezTo>
                      <a:pt x="9" y="44"/>
                      <a:pt x="10" y="44"/>
                      <a:pt x="11" y="43"/>
                    </a:cubicBezTo>
                    <a:cubicBezTo>
                      <a:pt x="12" y="42"/>
                      <a:pt x="15" y="42"/>
                      <a:pt x="15" y="43"/>
                    </a:cubicBezTo>
                    <a:cubicBezTo>
                      <a:pt x="16" y="43"/>
                      <a:pt x="16" y="44"/>
                      <a:pt x="16" y="45"/>
                    </a:cubicBezTo>
                    <a:cubicBezTo>
                      <a:pt x="16" y="47"/>
                      <a:pt x="17" y="48"/>
                      <a:pt x="19" y="48"/>
                    </a:cubicBezTo>
                    <a:cubicBezTo>
                      <a:pt x="20" y="49"/>
                      <a:pt x="22" y="48"/>
                      <a:pt x="22" y="47"/>
                    </a:cubicBezTo>
                    <a:cubicBezTo>
                      <a:pt x="23" y="46"/>
                      <a:pt x="25" y="45"/>
                      <a:pt x="26" y="45"/>
                    </a:cubicBezTo>
                    <a:cubicBezTo>
                      <a:pt x="26" y="44"/>
                      <a:pt x="27" y="45"/>
                      <a:pt x="28" y="47"/>
                    </a:cubicBezTo>
                    <a:cubicBezTo>
                      <a:pt x="28" y="48"/>
                      <a:pt x="30" y="49"/>
                      <a:pt x="31" y="48"/>
                    </a:cubicBezTo>
                    <a:cubicBezTo>
                      <a:pt x="33" y="47"/>
                      <a:pt x="34" y="46"/>
                      <a:pt x="34" y="45"/>
                    </a:cubicBezTo>
                    <a:cubicBezTo>
                      <a:pt x="33" y="44"/>
                      <a:pt x="35" y="42"/>
                      <a:pt x="35" y="41"/>
                    </a:cubicBezTo>
                    <a:cubicBezTo>
                      <a:pt x="36" y="41"/>
                      <a:pt x="37" y="41"/>
                      <a:pt x="38" y="42"/>
                    </a:cubicBezTo>
                    <a:cubicBezTo>
                      <a:pt x="39" y="43"/>
                      <a:pt x="41" y="43"/>
                      <a:pt x="42" y="41"/>
                    </a:cubicBezTo>
                    <a:cubicBezTo>
                      <a:pt x="43" y="40"/>
                      <a:pt x="44" y="38"/>
                      <a:pt x="43" y="37"/>
                    </a:cubicBezTo>
                    <a:close/>
                    <a:moveTo>
                      <a:pt x="15" y="35"/>
                    </a:moveTo>
                    <a:cubicBezTo>
                      <a:pt x="9" y="29"/>
                      <a:pt x="8" y="20"/>
                      <a:pt x="14" y="15"/>
                    </a:cubicBezTo>
                    <a:cubicBezTo>
                      <a:pt x="19" y="9"/>
                      <a:pt x="28" y="9"/>
                      <a:pt x="34" y="14"/>
                    </a:cubicBezTo>
                    <a:cubicBezTo>
                      <a:pt x="40" y="19"/>
                      <a:pt x="40" y="28"/>
                      <a:pt x="35" y="34"/>
                    </a:cubicBezTo>
                    <a:cubicBezTo>
                      <a:pt x="29" y="40"/>
                      <a:pt x="20" y="40"/>
                      <a:pt x="1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08" name="Freeform 626"/>
              <p:cNvSpPr>
                <a:spLocks/>
              </p:cNvSpPr>
              <p:nvPr/>
            </p:nvSpPr>
            <p:spPr bwMode="auto">
              <a:xfrm>
                <a:off x="9401318" y="1763605"/>
                <a:ext cx="87313" cy="87312"/>
              </a:xfrm>
              <a:custGeom>
                <a:avLst/>
                <a:gdLst>
                  <a:gd name="T0" fmla="*/ 18 w 22"/>
                  <a:gd name="T1" fmla="*/ 18 h 22"/>
                  <a:gd name="T2" fmla="*/ 4 w 22"/>
                  <a:gd name="T3" fmla="*/ 18 h 22"/>
                  <a:gd name="T4" fmla="*/ 4 w 22"/>
                  <a:gd name="T5" fmla="*/ 4 h 22"/>
                  <a:gd name="T6" fmla="*/ 18 w 22"/>
                  <a:gd name="T7" fmla="*/ 4 h 22"/>
                  <a:gd name="T8" fmla="*/ 18 w 22"/>
                  <a:gd name="T9" fmla="*/ 18 h 22"/>
                </a:gdLst>
                <a:ahLst/>
                <a:cxnLst>
                  <a:cxn ang="0">
                    <a:pos x="T0" y="T1"/>
                  </a:cxn>
                  <a:cxn ang="0">
                    <a:pos x="T2" y="T3"/>
                  </a:cxn>
                  <a:cxn ang="0">
                    <a:pos x="T4" y="T5"/>
                  </a:cxn>
                  <a:cxn ang="0">
                    <a:pos x="T6" y="T7"/>
                  </a:cxn>
                  <a:cxn ang="0">
                    <a:pos x="T8" y="T9"/>
                  </a:cxn>
                </a:cxnLst>
                <a:rect l="0" t="0" r="r" b="b"/>
                <a:pathLst>
                  <a:path w="22" h="22">
                    <a:moveTo>
                      <a:pt x="18" y="18"/>
                    </a:moveTo>
                    <a:cubicBezTo>
                      <a:pt x="14" y="22"/>
                      <a:pt x="8" y="22"/>
                      <a:pt x="4" y="18"/>
                    </a:cubicBezTo>
                    <a:cubicBezTo>
                      <a:pt x="0" y="15"/>
                      <a:pt x="0" y="8"/>
                      <a:pt x="4" y="4"/>
                    </a:cubicBezTo>
                    <a:cubicBezTo>
                      <a:pt x="8" y="0"/>
                      <a:pt x="14" y="0"/>
                      <a:pt x="18" y="4"/>
                    </a:cubicBezTo>
                    <a:cubicBezTo>
                      <a:pt x="22" y="8"/>
                      <a:pt x="22" y="15"/>
                      <a:pt x="1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grpSp>
      </p:grpSp>
      <p:grpSp>
        <p:nvGrpSpPr>
          <p:cNvPr id="109" name="组合 108"/>
          <p:cNvGrpSpPr/>
          <p:nvPr/>
        </p:nvGrpSpPr>
        <p:grpSpPr>
          <a:xfrm>
            <a:off x="4244063" y="4051489"/>
            <a:ext cx="762843" cy="762842"/>
            <a:chOff x="5658750" y="3774293"/>
            <a:chExt cx="1017124" cy="1017122"/>
          </a:xfrm>
        </p:grpSpPr>
        <p:sp>
          <p:nvSpPr>
            <p:cNvPr id="110" name="泪滴形 109"/>
            <p:cNvSpPr/>
            <p:nvPr/>
          </p:nvSpPr>
          <p:spPr>
            <a:xfrm rot="8100000">
              <a:off x="5658750" y="3774293"/>
              <a:ext cx="1017124" cy="1017122"/>
            </a:xfrm>
            <a:prstGeom prst="teardrop">
              <a:avLst>
                <a:gd name="adj" fmla="val 190413"/>
              </a:avLst>
            </a:prstGeom>
            <a:gradFill>
              <a:gsLst>
                <a:gs pos="0">
                  <a:srgbClr val="D7DCDE"/>
                </a:gs>
                <a:gs pos="80000">
                  <a:sysClr val="window" lastClr="FFFFFF"/>
                </a:gs>
              </a:gsLst>
              <a:lin ang="2700000" scaled="0"/>
            </a:gradFill>
            <a:ln w="22225" cap="flat">
              <a:gradFill>
                <a:gsLst>
                  <a:gs pos="0">
                    <a:srgbClr val="FFE141"/>
                  </a:gs>
                  <a:gs pos="0">
                    <a:sysClr val="window" lastClr="FFFFFF"/>
                  </a:gs>
                  <a:gs pos="100000">
                    <a:sysClr val="window" lastClr="FFFFFF">
                      <a:lumMod val="95000"/>
                    </a:sysClr>
                  </a:gs>
                </a:gsLst>
                <a:lin ang="2700000" scaled="0"/>
              </a:gradFill>
              <a:prstDash val="solid"/>
              <a:miter lim="800000"/>
              <a:headEnd/>
              <a:tailEnd/>
            </a:ln>
            <a:effectLst>
              <a:outerShdw blurRad="152400" dist="76200" dir="2700000" sx="102000" sy="102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11" name="MH_SubTitle_1"/>
            <p:cNvSpPr>
              <a:spLocks noChangeArrowheads="1"/>
            </p:cNvSpPr>
            <p:nvPr>
              <p:custDataLst>
                <p:tags r:id="rId3"/>
              </p:custDataLst>
            </p:nvPr>
          </p:nvSpPr>
          <p:spPr bwMode="auto">
            <a:xfrm>
              <a:off x="5762248" y="3860082"/>
              <a:ext cx="824405" cy="824402"/>
            </a:xfrm>
            <a:prstGeom prst="ellipse">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ysClr val="window" lastClr="FFFFFF"/>
                </a:solidFill>
                <a:effectLst/>
                <a:uLnTx/>
                <a:uFillTx/>
                <a:latin typeface="Microsoft JhengHei UI" panose="020B0604030504040204" pitchFamily="34" charset="-120"/>
                <a:ea typeface="Microsoft JhengHei UI" panose="020B0604030504040204" pitchFamily="34" charset="-120"/>
              </a:endParaRPr>
            </a:p>
          </p:txBody>
        </p:sp>
        <p:grpSp>
          <p:nvGrpSpPr>
            <p:cNvPr id="112" name="组合 111"/>
            <p:cNvGrpSpPr/>
            <p:nvPr/>
          </p:nvGrpSpPr>
          <p:grpSpPr>
            <a:xfrm>
              <a:off x="5979421" y="4070509"/>
              <a:ext cx="425968" cy="406496"/>
              <a:chOff x="7618556" y="1252430"/>
              <a:chExt cx="277813" cy="265112"/>
            </a:xfrm>
            <a:solidFill>
              <a:sysClr val="window" lastClr="FFFFFF"/>
            </a:solidFill>
          </p:grpSpPr>
          <p:sp>
            <p:nvSpPr>
              <p:cNvPr id="113" name="Freeform 372"/>
              <p:cNvSpPr>
                <a:spLocks/>
              </p:cNvSpPr>
              <p:nvPr/>
            </p:nvSpPr>
            <p:spPr bwMode="auto">
              <a:xfrm>
                <a:off x="7647131" y="1341330"/>
                <a:ext cx="31750" cy="139700"/>
              </a:xfrm>
              <a:custGeom>
                <a:avLst/>
                <a:gdLst>
                  <a:gd name="T0" fmla="*/ 8 w 8"/>
                  <a:gd name="T1" fmla="*/ 34 h 35"/>
                  <a:gd name="T2" fmla="*/ 7 w 8"/>
                  <a:gd name="T3" fmla="*/ 35 h 35"/>
                  <a:gd name="T4" fmla="*/ 2 w 8"/>
                  <a:gd name="T5" fmla="*/ 35 h 35"/>
                  <a:gd name="T6" fmla="*/ 0 w 8"/>
                  <a:gd name="T7" fmla="*/ 34 h 35"/>
                  <a:gd name="T8" fmla="*/ 0 w 8"/>
                  <a:gd name="T9" fmla="*/ 1 h 35"/>
                  <a:gd name="T10" fmla="*/ 2 w 8"/>
                  <a:gd name="T11" fmla="*/ 0 h 35"/>
                  <a:gd name="T12" fmla="*/ 7 w 8"/>
                  <a:gd name="T13" fmla="*/ 0 h 35"/>
                  <a:gd name="T14" fmla="*/ 8 w 8"/>
                  <a:gd name="T15" fmla="*/ 1 h 35"/>
                  <a:gd name="T16" fmla="*/ 8 w 8"/>
                  <a:gd name="T17"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5">
                    <a:moveTo>
                      <a:pt x="8" y="34"/>
                    </a:moveTo>
                    <a:cubicBezTo>
                      <a:pt x="8" y="35"/>
                      <a:pt x="8" y="35"/>
                      <a:pt x="7" y="35"/>
                    </a:cubicBezTo>
                    <a:cubicBezTo>
                      <a:pt x="2" y="35"/>
                      <a:pt x="2" y="35"/>
                      <a:pt x="2" y="35"/>
                    </a:cubicBezTo>
                    <a:cubicBezTo>
                      <a:pt x="1" y="35"/>
                      <a:pt x="0" y="35"/>
                      <a:pt x="0" y="34"/>
                    </a:cubicBezTo>
                    <a:cubicBezTo>
                      <a:pt x="0" y="1"/>
                      <a:pt x="0" y="1"/>
                      <a:pt x="0" y="1"/>
                    </a:cubicBezTo>
                    <a:cubicBezTo>
                      <a:pt x="0" y="1"/>
                      <a:pt x="1" y="0"/>
                      <a:pt x="2" y="0"/>
                    </a:cubicBezTo>
                    <a:cubicBezTo>
                      <a:pt x="7" y="0"/>
                      <a:pt x="7" y="0"/>
                      <a:pt x="7" y="0"/>
                    </a:cubicBezTo>
                    <a:cubicBezTo>
                      <a:pt x="8" y="0"/>
                      <a:pt x="8" y="1"/>
                      <a:pt x="8" y="1"/>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14" name="Freeform 373"/>
              <p:cNvSpPr>
                <a:spLocks/>
              </p:cNvSpPr>
              <p:nvPr/>
            </p:nvSpPr>
            <p:spPr bwMode="auto">
              <a:xfrm>
                <a:off x="7694756" y="1341330"/>
                <a:ext cx="31750" cy="139700"/>
              </a:xfrm>
              <a:custGeom>
                <a:avLst/>
                <a:gdLst>
                  <a:gd name="T0" fmla="*/ 8 w 8"/>
                  <a:gd name="T1" fmla="*/ 34 h 35"/>
                  <a:gd name="T2" fmla="*/ 7 w 8"/>
                  <a:gd name="T3" fmla="*/ 35 h 35"/>
                  <a:gd name="T4" fmla="*/ 1 w 8"/>
                  <a:gd name="T5" fmla="*/ 35 h 35"/>
                  <a:gd name="T6" fmla="*/ 0 w 8"/>
                  <a:gd name="T7" fmla="*/ 34 h 35"/>
                  <a:gd name="T8" fmla="*/ 0 w 8"/>
                  <a:gd name="T9" fmla="*/ 1 h 35"/>
                  <a:gd name="T10" fmla="*/ 1 w 8"/>
                  <a:gd name="T11" fmla="*/ 0 h 35"/>
                  <a:gd name="T12" fmla="*/ 7 w 8"/>
                  <a:gd name="T13" fmla="*/ 0 h 35"/>
                  <a:gd name="T14" fmla="*/ 8 w 8"/>
                  <a:gd name="T15" fmla="*/ 1 h 35"/>
                  <a:gd name="T16" fmla="*/ 8 w 8"/>
                  <a:gd name="T17"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5">
                    <a:moveTo>
                      <a:pt x="8" y="34"/>
                    </a:moveTo>
                    <a:cubicBezTo>
                      <a:pt x="8" y="35"/>
                      <a:pt x="7" y="35"/>
                      <a:pt x="7" y="35"/>
                    </a:cubicBezTo>
                    <a:cubicBezTo>
                      <a:pt x="1" y="35"/>
                      <a:pt x="1" y="35"/>
                      <a:pt x="1" y="35"/>
                    </a:cubicBezTo>
                    <a:cubicBezTo>
                      <a:pt x="1" y="35"/>
                      <a:pt x="0" y="35"/>
                      <a:pt x="0" y="34"/>
                    </a:cubicBezTo>
                    <a:cubicBezTo>
                      <a:pt x="0" y="1"/>
                      <a:pt x="0" y="1"/>
                      <a:pt x="0" y="1"/>
                    </a:cubicBezTo>
                    <a:cubicBezTo>
                      <a:pt x="0" y="1"/>
                      <a:pt x="1" y="0"/>
                      <a:pt x="1" y="0"/>
                    </a:cubicBezTo>
                    <a:cubicBezTo>
                      <a:pt x="7" y="0"/>
                      <a:pt x="7" y="0"/>
                      <a:pt x="7" y="0"/>
                    </a:cubicBezTo>
                    <a:cubicBezTo>
                      <a:pt x="7" y="0"/>
                      <a:pt x="8" y="1"/>
                      <a:pt x="8" y="1"/>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15" name="Freeform 374"/>
              <p:cNvSpPr>
                <a:spLocks/>
              </p:cNvSpPr>
              <p:nvPr/>
            </p:nvSpPr>
            <p:spPr bwMode="auto">
              <a:xfrm>
                <a:off x="7791593" y="1341330"/>
                <a:ext cx="28575" cy="139700"/>
              </a:xfrm>
              <a:custGeom>
                <a:avLst/>
                <a:gdLst>
                  <a:gd name="T0" fmla="*/ 7 w 7"/>
                  <a:gd name="T1" fmla="*/ 34 h 35"/>
                  <a:gd name="T2" fmla="*/ 6 w 7"/>
                  <a:gd name="T3" fmla="*/ 35 h 35"/>
                  <a:gd name="T4" fmla="*/ 1 w 7"/>
                  <a:gd name="T5" fmla="*/ 35 h 35"/>
                  <a:gd name="T6" fmla="*/ 0 w 7"/>
                  <a:gd name="T7" fmla="*/ 34 h 35"/>
                  <a:gd name="T8" fmla="*/ 0 w 7"/>
                  <a:gd name="T9" fmla="*/ 1 h 35"/>
                  <a:gd name="T10" fmla="*/ 1 w 7"/>
                  <a:gd name="T11" fmla="*/ 0 h 35"/>
                  <a:gd name="T12" fmla="*/ 6 w 7"/>
                  <a:gd name="T13" fmla="*/ 0 h 35"/>
                  <a:gd name="T14" fmla="*/ 7 w 7"/>
                  <a:gd name="T15" fmla="*/ 1 h 35"/>
                  <a:gd name="T16" fmla="*/ 7 w 7"/>
                  <a:gd name="T17"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5">
                    <a:moveTo>
                      <a:pt x="7" y="34"/>
                    </a:moveTo>
                    <a:cubicBezTo>
                      <a:pt x="7" y="35"/>
                      <a:pt x="7" y="35"/>
                      <a:pt x="6" y="35"/>
                    </a:cubicBezTo>
                    <a:cubicBezTo>
                      <a:pt x="1" y="35"/>
                      <a:pt x="1" y="35"/>
                      <a:pt x="1" y="35"/>
                    </a:cubicBezTo>
                    <a:cubicBezTo>
                      <a:pt x="0" y="35"/>
                      <a:pt x="0" y="35"/>
                      <a:pt x="0" y="34"/>
                    </a:cubicBezTo>
                    <a:cubicBezTo>
                      <a:pt x="0" y="1"/>
                      <a:pt x="0" y="1"/>
                      <a:pt x="0" y="1"/>
                    </a:cubicBezTo>
                    <a:cubicBezTo>
                      <a:pt x="0" y="1"/>
                      <a:pt x="0" y="0"/>
                      <a:pt x="1" y="0"/>
                    </a:cubicBezTo>
                    <a:cubicBezTo>
                      <a:pt x="6" y="0"/>
                      <a:pt x="6" y="0"/>
                      <a:pt x="6" y="0"/>
                    </a:cubicBezTo>
                    <a:cubicBezTo>
                      <a:pt x="7" y="0"/>
                      <a:pt x="7" y="1"/>
                      <a:pt x="7" y="1"/>
                    </a:cubicBezTo>
                    <a:lnTo>
                      <a:pt x="7"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16" name="Freeform 375"/>
              <p:cNvSpPr>
                <a:spLocks/>
              </p:cNvSpPr>
              <p:nvPr/>
            </p:nvSpPr>
            <p:spPr bwMode="auto">
              <a:xfrm>
                <a:off x="7743968" y="1341330"/>
                <a:ext cx="26988" cy="139700"/>
              </a:xfrm>
              <a:custGeom>
                <a:avLst/>
                <a:gdLst>
                  <a:gd name="T0" fmla="*/ 7 w 7"/>
                  <a:gd name="T1" fmla="*/ 34 h 35"/>
                  <a:gd name="T2" fmla="*/ 6 w 7"/>
                  <a:gd name="T3" fmla="*/ 35 h 35"/>
                  <a:gd name="T4" fmla="*/ 1 w 7"/>
                  <a:gd name="T5" fmla="*/ 35 h 35"/>
                  <a:gd name="T6" fmla="*/ 0 w 7"/>
                  <a:gd name="T7" fmla="*/ 34 h 35"/>
                  <a:gd name="T8" fmla="*/ 0 w 7"/>
                  <a:gd name="T9" fmla="*/ 1 h 35"/>
                  <a:gd name="T10" fmla="*/ 1 w 7"/>
                  <a:gd name="T11" fmla="*/ 0 h 35"/>
                  <a:gd name="T12" fmla="*/ 6 w 7"/>
                  <a:gd name="T13" fmla="*/ 0 h 35"/>
                  <a:gd name="T14" fmla="*/ 7 w 7"/>
                  <a:gd name="T15" fmla="*/ 1 h 35"/>
                  <a:gd name="T16" fmla="*/ 7 w 7"/>
                  <a:gd name="T17"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5">
                    <a:moveTo>
                      <a:pt x="7" y="34"/>
                    </a:moveTo>
                    <a:cubicBezTo>
                      <a:pt x="7" y="35"/>
                      <a:pt x="7" y="35"/>
                      <a:pt x="6" y="35"/>
                    </a:cubicBezTo>
                    <a:cubicBezTo>
                      <a:pt x="1" y="35"/>
                      <a:pt x="1" y="35"/>
                      <a:pt x="1" y="35"/>
                    </a:cubicBezTo>
                    <a:cubicBezTo>
                      <a:pt x="0" y="35"/>
                      <a:pt x="0" y="35"/>
                      <a:pt x="0" y="34"/>
                    </a:cubicBezTo>
                    <a:cubicBezTo>
                      <a:pt x="0" y="1"/>
                      <a:pt x="0" y="1"/>
                      <a:pt x="0" y="1"/>
                    </a:cubicBezTo>
                    <a:cubicBezTo>
                      <a:pt x="0" y="1"/>
                      <a:pt x="0" y="0"/>
                      <a:pt x="1" y="0"/>
                    </a:cubicBezTo>
                    <a:cubicBezTo>
                      <a:pt x="6" y="0"/>
                      <a:pt x="6" y="0"/>
                      <a:pt x="6" y="0"/>
                    </a:cubicBezTo>
                    <a:cubicBezTo>
                      <a:pt x="7" y="0"/>
                      <a:pt x="7" y="1"/>
                      <a:pt x="7" y="1"/>
                    </a:cubicBezTo>
                    <a:lnTo>
                      <a:pt x="7"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17" name="Freeform 376"/>
              <p:cNvSpPr>
                <a:spLocks/>
              </p:cNvSpPr>
              <p:nvPr/>
            </p:nvSpPr>
            <p:spPr bwMode="auto">
              <a:xfrm>
                <a:off x="7836043" y="1344505"/>
                <a:ext cx="31750" cy="136525"/>
              </a:xfrm>
              <a:custGeom>
                <a:avLst/>
                <a:gdLst>
                  <a:gd name="T0" fmla="*/ 8 w 8"/>
                  <a:gd name="T1" fmla="*/ 33 h 34"/>
                  <a:gd name="T2" fmla="*/ 7 w 8"/>
                  <a:gd name="T3" fmla="*/ 34 h 34"/>
                  <a:gd name="T4" fmla="*/ 1 w 8"/>
                  <a:gd name="T5" fmla="*/ 34 h 34"/>
                  <a:gd name="T6" fmla="*/ 0 w 8"/>
                  <a:gd name="T7" fmla="*/ 33 h 34"/>
                  <a:gd name="T8" fmla="*/ 0 w 8"/>
                  <a:gd name="T9" fmla="*/ 1 h 34"/>
                  <a:gd name="T10" fmla="*/ 1 w 8"/>
                  <a:gd name="T11" fmla="*/ 0 h 34"/>
                  <a:gd name="T12" fmla="*/ 7 w 8"/>
                  <a:gd name="T13" fmla="*/ 0 h 34"/>
                  <a:gd name="T14" fmla="*/ 8 w 8"/>
                  <a:gd name="T15" fmla="*/ 1 h 34"/>
                  <a:gd name="T16" fmla="*/ 8 w 8"/>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4">
                    <a:moveTo>
                      <a:pt x="8" y="33"/>
                    </a:moveTo>
                    <a:cubicBezTo>
                      <a:pt x="8" y="34"/>
                      <a:pt x="7" y="34"/>
                      <a:pt x="7" y="34"/>
                    </a:cubicBezTo>
                    <a:cubicBezTo>
                      <a:pt x="1" y="34"/>
                      <a:pt x="1" y="34"/>
                      <a:pt x="1" y="34"/>
                    </a:cubicBezTo>
                    <a:cubicBezTo>
                      <a:pt x="1" y="34"/>
                      <a:pt x="0" y="34"/>
                      <a:pt x="0" y="33"/>
                    </a:cubicBezTo>
                    <a:cubicBezTo>
                      <a:pt x="0" y="1"/>
                      <a:pt x="0" y="1"/>
                      <a:pt x="0" y="1"/>
                    </a:cubicBezTo>
                    <a:cubicBezTo>
                      <a:pt x="0" y="0"/>
                      <a:pt x="1" y="0"/>
                      <a:pt x="1" y="0"/>
                    </a:cubicBezTo>
                    <a:cubicBezTo>
                      <a:pt x="7" y="0"/>
                      <a:pt x="7" y="0"/>
                      <a:pt x="7" y="0"/>
                    </a:cubicBezTo>
                    <a:cubicBezTo>
                      <a:pt x="7" y="0"/>
                      <a:pt x="8" y="0"/>
                      <a:pt x="8" y="1"/>
                    </a:cubicBez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18" name="Freeform 377"/>
              <p:cNvSpPr>
                <a:spLocks/>
              </p:cNvSpPr>
              <p:nvPr/>
            </p:nvSpPr>
            <p:spPr bwMode="auto">
              <a:xfrm>
                <a:off x="7634431" y="1252430"/>
                <a:ext cx="246063" cy="76200"/>
              </a:xfrm>
              <a:custGeom>
                <a:avLst/>
                <a:gdLst>
                  <a:gd name="T0" fmla="*/ 20 w 61"/>
                  <a:gd name="T1" fmla="*/ 4 h 19"/>
                  <a:gd name="T2" fmla="*/ 41 w 61"/>
                  <a:gd name="T3" fmla="*/ 4 h 19"/>
                  <a:gd name="T4" fmla="*/ 56 w 61"/>
                  <a:gd name="T5" fmla="*/ 13 h 19"/>
                  <a:gd name="T6" fmla="*/ 54 w 61"/>
                  <a:gd name="T7" fmla="*/ 19 h 19"/>
                  <a:gd name="T8" fmla="*/ 43 w 61"/>
                  <a:gd name="T9" fmla="*/ 19 h 19"/>
                  <a:gd name="T10" fmla="*/ 18 w 61"/>
                  <a:gd name="T11" fmla="*/ 19 h 19"/>
                  <a:gd name="T12" fmla="*/ 8 w 61"/>
                  <a:gd name="T13" fmla="*/ 19 h 19"/>
                  <a:gd name="T14" fmla="*/ 6 w 61"/>
                  <a:gd name="T15" fmla="*/ 13 h 19"/>
                  <a:gd name="T16" fmla="*/ 20 w 61"/>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9">
                    <a:moveTo>
                      <a:pt x="20" y="4"/>
                    </a:moveTo>
                    <a:cubicBezTo>
                      <a:pt x="26" y="0"/>
                      <a:pt x="35" y="0"/>
                      <a:pt x="41" y="4"/>
                    </a:cubicBezTo>
                    <a:cubicBezTo>
                      <a:pt x="56" y="13"/>
                      <a:pt x="56" y="13"/>
                      <a:pt x="56" y="13"/>
                    </a:cubicBezTo>
                    <a:cubicBezTo>
                      <a:pt x="61" y="16"/>
                      <a:pt x="61" y="19"/>
                      <a:pt x="54" y="19"/>
                    </a:cubicBezTo>
                    <a:cubicBezTo>
                      <a:pt x="43" y="19"/>
                      <a:pt x="43" y="19"/>
                      <a:pt x="43" y="19"/>
                    </a:cubicBezTo>
                    <a:cubicBezTo>
                      <a:pt x="36" y="19"/>
                      <a:pt x="25" y="19"/>
                      <a:pt x="18" y="19"/>
                    </a:cubicBezTo>
                    <a:cubicBezTo>
                      <a:pt x="8" y="19"/>
                      <a:pt x="8" y="19"/>
                      <a:pt x="8" y="19"/>
                    </a:cubicBezTo>
                    <a:cubicBezTo>
                      <a:pt x="1" y="19"/>
                      <a:pt x="0" y="16"/>
                      <a:pt x="6" y="13"/>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19" name="Freeform 378"/>
              <p:cNvSpPr>
                <a:spLocks noEditPoints="1"/>
              </p:cNvSpPr>
              <p:nvPr/>
            </p:nvSpPr>
            <p:spPr bwMode="auto">
              <a:xfrm>
                <a:off x="7618556" y="1485792"/>
                <a:ext cx="277813" cy="31750"/>
              </a:xfrm>
              <a:custGeom>
                <a:avLst/>
                <a:gdLst>
                  <a:gd name="T0" fmla="*/ 68 w 69"/>
                  <a:gd name="T1" fmla="*/ 0 h 8"/>
                  <a:gd name="T2" fmla="*/ 1 w 69"/>
                  <a:gd name="T3" fmla="*/ 0 h 8"/>
                  <a:gd name="T4" fmla="*/ 0 w 69"/>
                  <a:gd name="T5" fmla="*/ 1 h 8"/>
                  <a:gd name="T6" fmla="*/ 0 w 69"/>
                  <a:gd name="T7" fmla="*/ 7 h 8"/>
                  <a:gd name="T8" fmla="*/ 1 w 69"/>
                  <a:gd name="T9" fmla="*/ 8 h 8"/>
                  <a:gd name="T10" fmla="*/ 68 w 69"/>
                  <a:gd name="T11" fmla="*/ 8 h 8"/>
                  <a:gd name="T12" fmla="*/ 69 w 69"/>
                  <a:gd name="T13" fmla="*/ 7 h 8"/>
                  <a:gd name="T14" fmla="*/ 69 w 69"/>
                  <a:gd name="T15" fmla="*/ 1 h 8"/>
                  <a:gd name="T16" fmla="*/ 68 w 69"/>
                  <a:gd name="T17" fmla="*/ 0 h 8"/>
                  <a:gd name="T18" fmla="*/ 47 w 69"/>
                  <a:gd name="T19" fmla="*/ 6 h 8"/>
                  <a:gd name="T20" fmla="*/ 46 w 69"/>
                  <a:gd name="T21" fmla="*/ 7 h 8"/>
                  <a:gd name="T22" fmla="*/ 23 w 69"/>
                  <a:gd name="T23" fmla="*/ 7 h 8"/>
                  <a:gd name="T24" fmla="*/ 22 w 69"/>
                  <a:gd name="T25" fmla="*/ 6 h 8"/>
                  <a:gd name="T26" fmla="*/ 22 w 69"/>
                  <a:gd name="T27" fmla="*/ 6 h 8"/>
                  <a:gd name="T28" fmla="*/ 23 w 69"/>
                  <a:gd name="T29" fmla="*/ 5 h 8"/>
                  <a:gd name="T30" fmla="*/ 46 w 69"/>
                  <a:gd name="T31" fmla="*/ 5 h 8"/>
                  <a:gd name="T32" fmla="*/ 47 w 69"/>
                  <a:gd name="T33" fmla="*/ 6 h 8"/>
                  <a:gd name="T34" fmla="*/ 47 w 69"/>
                  <a:gd name="T35" fmla="*/ 3 h 8"/>
                  <a:gd name="T36" fmla="*/ 46 w 69"/>
                  <a:gd name="T37" fmla="*/ 4 h 8"/>
                  <a:gd name="T38" fmla="*/ 23 w 69"/>
                  <a:gd name="T39" fmla="*/ 4 h 8"/>
                  <a:gd name="T40" fmla="*/ 22 w 69"/>
                  <a:gd name="T41" fmla="*/ 3 h 8"/>
                  <a:gd name="T42" fmla="*/ 22 w 69"/>
                  <a:gd name="T43" fmla="*/ 2 h 8"/>
                  <a:gd name="T44" fmla="*/ 23 w 69"/>
                  <a:gd name="T45" fmla="*/ 2 h 8"/>
                  <a:gd name="T46" fmla="*/ 46 w 69"/>
                  <a:gd name="T47" fmla="*/ 2 h 8"/>
                  <a:gd name="T48" fmla="*/ 47 w 69"/>
                  <a:gd name="T49" fmla="*/ 2 h 8"/>
                  <a:gd name="T50" fmla="*/ 47 w 69"/>
                  <a:gd name="T5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8">
                    <a:moveTo>
                      <a:pt x="68" y="0"/>
                    </a:moveTo>
                    <a:cubicBezTo>
                      <a:pt x="1" y="0"/>
                      <a:pt x="1" y="0"/>
                      <a:pt x="1" y="0"/>
                    </a:cubicBezTo>
                    <a:cubicBezTo>
                      <a:pt x="1" y="0"/>
                      <a:pt x="0" y="1"/>
                      <a:pt x="0" y="1"/>
                    </a:cubicBezTo>
                    <a:cubicBezTo>
                      <a:pt x="0" y="7"/>
                      <a:pt x="0" y="7"/>
                      <a:pt x="0" y="7"/>
                    </a:cubicBezTo>
                    <a:cubicBezTo>
                      <a:pt x="0" y="8"/>
                      <a:pt x="1" y="8"/>
                      <a:pt x="1" y="8"/>
                    </a:cubicBezTo>
                    <a:cubicBezTo>
                      <a:pt x="68" y="8"/>
                      <a:pt x="68" y="8"/>
                      <a:pt x="68" y="8"/>
                    </a:cubicBezTo>
                    <a:cubicBezTo>
                      <a:pt x="69" y="8"/>
                      <a:pt x="69" y="8"/>
                      <a:pt x="69" y="7"/>
                    </a:cubicBezTo>
                    <a:cubicBezTo>
                      <a:pt x="69" y="1"/>
                      <a:pt x="69" y="1"/>
                      <a:pt x="69" y="1"/>
                    </a:cubicBezTo>
                    <a:cubicBezTo>
                      <a:pt x="69" y="1"/>
                      <a:pt x="69" y="0"/>
                      <a:pt x="68" y="0"/>
                    </a:cubicBezTo>
                    <a:close/>
                    <a:moveTo>
                      <a:pt x="47" y="6"/>
                    </a:moveTo>
                    <a:cubicBezTo>
                      <a:pt x="47" y="7"/>
                      <a:pt x="47" y="7"/>
                      <a:pt x="46" y="7"/>
                    </a:cubicBezTo>
                    <a:cubicBezTo>
                      <a:pt x="23" y="7"/>
                      <a:pt x="23" y="7"/>
                      <a:pt x="23" y="7"/>
                    </a:cubicBezTo>
                    <a:cubicBezTo>
                      <a:pt x="22" y="7"/>
                      <a:pt x="22" y="7"/>
                      <a:pt x="22" y="6"/>
                    </a:cubicBezTo>
                    <a:cubicBezTo>
                      <a:pt x="22" y="6"/>
                      <a:pt x="22" y="6"/>
                      <a:pt x="22" y="6"/>
                    </a:cubicBezTo>
                    <a:cubicBezTo>
                      <a:pt x="22" y="5"/>
                      <a:pt x="22" y="5"/>
                      <a:pt x="23" y="5"/>
                    </a:cubicBezTo>
                    <a:cubicBezTo>
                      <a:pt x="46" y="5"/>
                      <a:pt x="46" y="5"/>
                      <a:pt x="46" y="5"/>
                    </a:cubicBezTo>
                    <a:cubicBezTo>
                      <a:pt x="47" y="5"/>
                      <a:pt x="47" y="5"/>
                      <a:pt x="47" y="6"/>
                    </a:cubicBezTo>
                    <a:close/>
                    <a:moveTo>
                      <a:pt x="47" y="3"/>
                    </a:moveTo>
                    <a:cubicBezTo>
                      <a:pt x="47" y="3"/>
                      <a:pt x="47" y="4"/>
                      <a:pt x="46" y="4"/>
                    </a:cubicBezTo>
                    <a:cubicBezTo>
                      <a:pt x="23" y="4"/>
                      <a:pt x="23" y="4"/>
                      <a:pt x="23" y="4"/>
                    </a:cubicBezTo>
                    <a:cubicBezTo>
                      <a:pt x="22" y="4"/>
                      <a:pt x="22" y="3"/>
                      <a:pt x="22" y="3"/>
                    </a:cubicBezTo>
                    <a:cubicBezTo>
                      <a:pt x="22" y="2"/>
                      <a:pt x="22" y="2"/>
                      <a:pt x="22" y="2"/>
                    </a:cubicBezTo>
                    <a:cubicBezTo>
                      <a:pt x="22" y="2"/>
                      <a:pt x="22" y="2"/>
                      <a:pt x="23" y="2"/>
                    </a:cubicBezTo>
                    <a:cubicBezTo>
                      <a:pt x="46" y="2"/>
                      <a:pt x="46" y="2"/>
                      <a:pt x="46" y="2"/>
                    </a:cubicBezTo>
                    <a:cubicBezTo>
                      <a:pt x="47" y="2"/>
                      <a:pt x="47" y="2"/>
                      <a:pt x="47" y="2"/>
                    </a:cubicBezTo>
                    <a:lnTo>
                      <a:pt x="4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grpSp>
      </p:grpSp>
      <p:grpSp>
        <p:nvGrpSpPr>
          <p:cNvPr id="120" name="组合 119"/>
          <p:cNvGrpSpPr/>
          <p:nvPr/>
        </p:nvGrpSpPr>
        <p:grpSpPr>
          <a:xfrm>
            <a:off x="5072504" y="3371173"/>
            <a:ext cx="762843" cy="762842"/>
            <a:chOff x="6763339" y="2867206"/>
            <a:chExt cx="1017124" cy="1017122"/>
          </a:xfrm>
        </p:grpSpPr>
        <p:sp>
          <p:nvSpPr>
            <p:cNvPr id="121" name="泪滴形 120"/>
            <p:cNvSpPr/>
            <p:nvPr/>
          </p:nvSpPr>
          <p:spPr>
            <a:xfrm rot="8100000">
              <a:off x="6763339" y="2867206"/>
              <a:ext cx="1017124" cy="1017122"/>
            </a:xfrm>
            <a:prstGeom prst="teardrop">
              <a:avLst>
                <a:gd name="adj" fmla="val 190413"/>
              </a:avLst>
            </a:prstGeom>
            <a:gradFill>
              <a:gsLst>
                <a:gs pos="0">
                  <a:srgbClr val="D7DCDE"/>
                </a:gs>
                <a:gs pos="80000">
                  <a:sysClr val="window" lastClr="FFFFFF"/>
                </a:gs>
              </a:gsLst>
              <a:lin ang="2700000" scaled="0"/>
            </a:gradFill>
            <a:ln w="22225" cap="flat">
              <a:gradFill>
                <a:gsLst>
                  <a:gs pos="0">
                    <a:srgbClr val="FFE141"/>
                  </a:gs>
                  <a:gs pos="0">
                    <a:sysClr val="window" lastClr="FFFFFF"/>
                  </a:gs>
                  <a:gs pos="100000">
                    <a:sysClr val="window" lastClr="FFFFFF">
                      <a:lumMod val="95000"/>
                    </a:sysClr>
                  </a:gs>
                </a:gsLst>
                <a:lin ang="2700000" scaled="0"/>
              </a:gradFill>
              <a:prstDash val="solid"/>
              <a:miter lim="800000"/>
              <a:headEnd/>
              <a:tailEnd/>
            </a:ln>
            <a:effectLst>
              <a:outerShdw blurRad="152400" dist="76200" dir="2700000" sx="102000" sy="102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22" name="MH_SubTitle_1"/>
            <p:cNvSpPr>
              <a:spLocks noChangeArrowheads="1"/>
            </p:cNvSpPr>
            <p:nvPr>
              <p:custDataLst>
                <p:tags r:id="rId2"/>
              </p:custDataLst>
            </p:nvPr>
          </p:nvSpPr>
          <p:spPr bwMode="auto">
            <a:xfrm>
              <a:off x="6866837" y="2952995"/>
              <a:ext cx="824405" cy="824402"/>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ysClr val="window" lastClr="FFFFFF"/>
                </a:solidFill>
                <a:effectLst/>
                <a:uLnTx/>
                <a:uFillTx/>
                <a:latin typeface="Microsoft JhengHei UI" panose="020B0604030504040204" pitchFamily="34" charset="-120"/>
                <a:ea typeface="Microsoft JhengHei UI" panose="020B0604030504040204" pitchFamily="34" charset="-120"/>
              </a:endParaRPr>
            </a:p>
          </p:txBody>
        </p:sp>
        <p:sp>
          <p:nvSpPr>
            <p:cNvPr id="123" name="Freeform 451"/>
            <p:cNvSpPr>
              <a:spLocks noEditPoints="1"/>
            </p:cNvSpPr>
            <p:nvPr/>
          </p:nvSpPr>
          <p:spPr bwMode="auto">
            <a:xfrm>
              <a:off x="7048152" y="3087405"/>
              <a:ext cx="503862" cy="506296"/>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1 w 82"/>
                <a:gd name="T11" fmla="*/ 77 h 82"/>
                <a:gd name="T12" fmla="*/ 5 w 82"/>
                <a:gd name="T13" fmla="*/ 41 h 82"/>
                <a:gd name="T14" fmla="*/ 40 w 82"/>
                <a:gd name="T15" fmla="*/ 5 h 82"/>
                <a:gd name="T16" fmla="*/ 38 w 82"/>
                <a:gd name="T17" fmla="*/ 8 h 82"/>
                <a:gd name="T18" fmla="*/ 36 w 82"/>
                <a:gd name="T19" fmla="*/ 11 h 82"/>
                <a:gd name="T20" fmla="*/ 33 w 82"/>
                <a:gd name="T21" fmla="*/ 17 h 82"/>
                <a:gd name="T22" fmla="*/ 37 w 82"/>
                <a:gd name="T23" fmla="*/ 17 h 82"/>
                <a:gd name="T24" fmla="*/ 37 w 82"/>
                <a:gd name="T25" fmla="*/ 39 h 82"/>
                <a:gd name="T26" fmla="*/ 35 w 82"/>
                <a:gd name="T27" fmla="*/ 43 h 82"/>
                <a:gd name="T28" fmla="*/ 40 w 82"/>
                <a:gd name="T29" fmla="*/ 48 h 82"/>
                <a:gd name="T30" fmla="*/ 44 w 82"/>
                <a:gd name="T31" fmla="*/ 46 h 82"/>
                <a:gd name="T32" fmla="*/ 67 w 82"/>
                <a:gd name="T33" fmla="*/ 46 h 82"/>
                <a:gd name="T34" fmla="*/ 67 w 82"/>
                <a:gd name="T35" fmla="*/ 50 h 82"/>
                <a:gd name="T36" fmla="*/ 73 w 82"/>
                <a:gd name="T37" fmla="*/ 47 h 82"/>
                <a:gd name="T38" fmla="*/ 77 w 82"/>
                <a:gd name="T39" fmla="*/ 44 h 82"/>
                <a:gd name="T40" fmla="*/ 41 w 82"/>
                <a:gd name="T41" fmla="*/ 77 h 82"/>
                <a:gd name="T42" fmla="*/ 75 w 82"/>
                <a:gd name="T43" fmla="*/ 41 h 82"/>
                <a:gd name="T44" fmla="*/ 73 w 82"/>
                <a:gd name="T45" fmla="*/ 40 h 82"/>
                <a:gd name="T46" fmla="*/ 67 w 82"/>
                <a:gd name="T47" fmla="*/ 36 h 82"/>
                <a:gd name="T48" fmla="*/ 67 w 82"/>
                <a:gd name="T49" fmla="*/ 41 h 82"/>
                <a:gd name="T50" fmla="*/ 43 w 82"/>
                <a:gd name="T51" fmla="*/ 41 h 82"/>
                <a:gd name="T52" fmla="*/ 42 w 82"/>
                <a:gd name="T53" fmla="*/ 40 h 82"/>
                <a:gd name="T54" fmla="*/ 42 w 82"/>
                <a:gd name="T55" fmla="*/ 17 h 82"/>
                <a:gd name="T56" fmla="*/ 47 w 82"/>
                <a:gd name="T57" fmla="*/ 17 h 82"/>
                <a:gd name="T58" fmla="*/ 43 w 82"/>
                <a:gd name="T59" fmla="*/ 11 h 82"/>
                <a:gd name="T60" fmla="*/ 40 w 82"/>
                <a:gd name="T61" fmla="*/ 5 h 82"/>
                <a:gd name="T62" fmla="*/ 41 w 82"/>
                <a:gd name="T63" fmla="*/ 5 h 82"/>
                <a:gd name="T64" fmla="*/ 77 w 82"/>
                <a:gd name="T65" fmla="*/ 41 h 82"/>
                <a:gd name="T66" fmla="*/ 77 w 82"/>
                <a:gd name="T67" fmla="*/ 42 h 82"/>
                <a:gd name="T68" fmla="*/ 75 w 82"/>
                <a:gd name="T69" fmla="*/ 41 h 82"/>
                <a:gd name="T70" fmla="*/ 40 w 82"/>
                <a:gd name="T71" fmla="*/ 66 h 82"/>
                <a:gd name="T72" fmla="*/ 35 w 82"/>
                <a:gd name="T73" fmla="*/ 71 h 82"/>
                <a:gd name="T74" fmla="*/ 40 w 82"/>
                <a:gd name="T75" fmla="*/ 75 h 82"/>
                <a:gd name="T76" fmla="*/ 44 w 82"/>
                <a:gd name="T77" fmla="*/ 71 h 82"/>
                <a:gd name="T78" fmla="*/ 40 w 82"/>
                <a:gd name="T79" fmla="*/ 66 h 82"/>
                <a:gd name="T80" fmla="*/ 12 w 82"/>
                <a:gd name="T81" fmla="*/ 39 h 82"/>
                <a:gd name="T82" fmla="*/ 8 w 82"/>
                <a:gd name="T83" fmla="*/ 43 h 82"/>
                <a:gd name="T84" fmla="*/ 12 w 82"/>
                <a:gd name="T85" fmla="*/ 48 h 82"/>
                <a:gd name="T86" fmla="*/ 17 w 82"/>
                <a:gd name="T87" fmla="*/ 43 h 82"/>
                <a:gd name="T88" fmla="*/ 12 w 82"/>
                <a:gd name="T89" fmla="*/ 3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 h="82">
                  <a:moveTo>
                    <a:pt x="41" y="0"/>
                  </a:moveTo>
                  <a:cubicBezTo>
                    <a:pt x="18" y="0"/>
                    <a:pt x="0" y="18"/>
                    <a:pt x="0" y="41"/>
                  </a:cubicBezTo>
                  <a:cubicBezTo>
                    <a:pt x="0" y="63"/>
                    <a:pt x="18" y="82"/>
                    <a:pt x="41" y="82"/>
                  </a:cubicBezTo>
                  <a:cubicBezTo>
                    <a:pt x="63" y="82"/>
                    <a:pt x="82" y="63"/>
                    <a:pt x="82" y="41"/>
                  </a:cubicBezTo>
                  <a:cubicBezTo>
                    <a:pt x="82" y="18"/>
                    <a:pt x="63" y="0"/>
                    <a:pt x="41" y="0"/>
                  </a:cubicBezTo>
                  <a:close/>
                  <a:moveTo>
                    <a:pt x="41" y="77"/>
                  </a:moveTo>
                  <a:cubicBezTo>
                    <a:pt x="21" y="77"/>
                    <a:pt x="5" y="61"/>
                    <a:pt x="5" y="41"/>
                  </a:cubicBezTo>
                  <a:cubicBezTo>
                    <a:pt x="5" y="21"/>
                    <a:pt x="20" y="5"/>
                    <a:pt x="40" y="5"/>
                  </a:cubicBezTo>
                  <a:cubicBezTo>
                    <a:pt x="38" y="8"/>
                    <a:pt x="38" y="8"/>
                    <a:pt x="38" y="8"/>
                  </a:cubicBezTo>
                  <a:cubicBezTo>
                    <a:pt x="36" y="11"/>
                    <a:pt x="36" y="11"/>
                    <a:pt x="36" y="11"/>
                  </a:cubicBezTo>
                  <a:cubicBezTo>
                    <a:pt x="33" y="17"/>
                    <a:pt x="33" y="17"/>
                    <a:pt x="33" y="17"/>
                  </a:cubicBezTo>
                  <a:cubicBezTo>
                    <a:pt x="37" y="17"/>
                    <a:pt x="37" y="17"/>
                    <a:pt x="37" y="17"/>
                  </a:cubicBezTo>
                  <a:cubicBezTo>
                    <a:pt x="37" y="39"/>
                    <a:pt x="37" y="39"/>
                    <a:pt x="37" y="39"/>
                  </a:cubicBezTo>
                  <a:cubicBezTo>
                    <a:pt x="36" y="40"/>
                    <a:pt x="35" y="42"/>
                    <a:pt x="35" y="43"/>
                  </a:cubicBezTo>
                  <a:cubicBezTo>
                    <a:pt x="35" y="46"/>
                    <a:pt x="37" y="48"/>
                    <a:pt x="40" y="48"/>
                  </a:cubicBezTo>
                  <a:cubicBezTo>
                    <a:pt x="41" y="48"/>
                    <a:pt x="43" y="47"/>
                    <a:pt x="44" y="46"/>
                  </a:cubicBezTo>
                  <a:cubicBezTo>
                    <a:pt x="67" y="46"/>
                    <a:pt x="67" y="46"/>
                    <a:pt x="67" y="46"/>
                  </a:cubicBezTo>
                  <a:cubicBezTo>
                    <a:pt x="67" y="50"/>
                    <a:pt x="67" y="50"/>
                    <a:pt x="67" y="50"/>
                  </a:cubicBezTo>
                  <a:cubicBezTo>
                    <a:pt x="73" y="47"/>
                    <a:pt x="73" y="47"/>
                    <a:pt x="73" y="47"/>
                  </a:cubicBezTo>
                  <a:cubicBezTo>
                    <a:pt x="77" y="44"/>
                    <a:pt x="77" y="44"/>
                    <a:pt x="77" y="44"/>
                  </a:cubicBezTo>
                  <a:cubicBezTo>
                    <a:pt x="75" y="63"/>
                    <a:pt x="59" y="77"/>
                    <a:pt x="41" y="77"/>
                  </a:cubicBezTo>
                  <a:close/>
                  <a:moveTo>
                    <a:pt x="75" y="41"/>
                  </a:moveTo>
                  <a:cubicBezTo>
                    <a:pt x="73" y="40"/>
                    <a:pt x="73" y="40"/>
                    <a:pt x="73" y="40"/>
                  </a:cubicBezTo>
                  <a:cubicBezTo>
                    <a:pt x="67" y="36"/>
                    <a:pt x="67" y="36"/>
                    <a:pt x="67" y="36"/>
                  </a:cubicBezTo>
                  <a:cubicBezTo>
                    <a:pt x="67" y="41"/>
                    <a:pt x="67" y="41"/>
                    <a:pt x="67" y="41"/>
                  </a:cubicBezTo>
                  <a:cubicBezTo>
                    <a:pt x="43" y="41"/>
                    <a:pt x="43" y="41"/>
                    <a:pt x="43" y="41"/>
                  </a:cubicBezTo>
                  <a:cubicBezTo>
                    <a:pt x="43" y="40"/>
                    <a:pt x="43" y="40"/>
                    <a:pt x="42" y="40"/>
                  </a:cubicBezTo>
                  <a:cubicBezTo>
                    <a:pt x="42" y="17"/>
                    <a:pt x="42" y="17"/>
                    <a:pt x="42" y="17"/>
                  </a:cubicBezTo>
                  <a:cubicBezTo>
                    <a:pt x="47" y="17"/>
                    <a:pt x="47" y="17"/>
                    <a:pt x="47" y="17"/>
                  </a:cubicBezTo>
                  <a:cubicBezTo>
                    <a:pt x="43" y="11"/>
                    <a:pt x="43" y="11"/>
                    <a:pt x="43" y="11"/>
                  </a:cubicBezTo>
                  <a:cubicBezTo>
                    <a:pt x="40" y="5"/>
                    <a:pt x="40" y="5"/>
                    <a:pt x="40" y="5"/>
                  </a:cubicBezTo>
                  <a:cubicBezTo>
                    <a:pt x="41" y="5"/>
                    <a:pt x="41" y="5"/>
                    <a:pt x="41" y="5"/>
                  </a:cubicBezTo>
                  <a:cubicBezTo>
                    <a:pt x="61" y="5"/>
                    <a:pt x="77" y="21"/>
                    <a:pt x="77" y="41"/>
                  </a:cubicBezTo>
                  <a:cubicBezTo>
                    <a:pt x="77" y="41"/>
                    <a:pt x="77" y="42"/>
                    <a:pt x="77" y="42"/>
                  </a:cubicBezTo>
                  <a:lnTo>
                    <a:pt x="75" y="41"/>
                  </a:lnTo>
                  <a:close/>
                  <a:moveTo>
                    <a:pt x="40" y="66"/>
                  </a:moveTo>
                  <a:cubicBezTo>
                    <a:pt x="37" y="66"/>
                    <a:pt x="35" y="68"/>
                    <a:pt x="35" y="71"/>
                  </a:cubicBezTo>
                  <a:cubicBezTo>
                    <a:pt x="35" y="73"/>
                    <a:pt x="37" y="75"/>
                    <a:pt x="40" y="75"/>
                  </a:cubicBezTo>
                  <a:cubicBezTo>
                    <a:pt x="42" y="75"/>
                    <a:pt x="44" y="73"/>
                    <a:pt x="44" y="71"/>
                  </a:cubicBezTo>
                  <a:cubicBezTo>
                    <a:pt x="44" y="68"/>
                    <a:pt x="42" y="66"/>
                    <a:pt x="40" y="66"/>
                  </a:cubicBezTo>
                  <a:close/>
                  <a:moveTo>
                    <a:pt x="12" y="39"/>
                  </a:moveTo>
                  <a:cubicBezTo>
                    <a:pt x="10" y="39"/>
                    <a:pt x="8" y="41"/>
                    <a:pt x="8" y="43"/>
                  </a:cubicBezTo>
                  <a:cubicBezTo>
                    <a:pt x="8" y="46"/>
                    <a:pt x="10" y="48"/>
                    <a:pt x="12" y="48"/>
                  </a:cubicBezTo>
                  <a:cubicBezTo>
                    <a:pt x="15" y="48"/>
                    <a:pt x="17" y="46"/>
                    <a:pt x="17" y="43"/>
                  </a:cubicBezTo>
                  <a:cubicBezTo>
                    <a:pt x="17" y="41"/>
                    <a:pt x="15" y="39"/>
                    <a:pt x="12" y="39"/>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grpSp>
      <p:grpSp>
        <p:nvGrpSpPr>
          <p:cNvPr id="124" name="组合 123"/>
          <p:cNvGrpSpPr/>
          <p:nvPr/>
        </p:nvGrpSpPr>
        <p:grpSpPr>
          <a:xfrm>
            <a:off x="5855211" y="4394350"/>
            <a:ext cx="762843" cy="762842"/>
            <a:chOff x="7806948" y="4231442"/>
            <a:chExt cx="1017124" cy="1017122"/>
          </a:xfrm>
        </p:grpSpPr>
        <p:sp>
          <p:nvSpPr>
            <p:cNvPr id="125" name="泪滴形 124"/>
            <p:cNvSpPr/>
            <p:nvPr/>
          </p:nvSpPr>
          <p:spPr>
            <a:xfrm rot="8100000">
              <a:off x="7806948" y="4231442"/>
              <a:ext cx="1017124" cy="1017122"/>
            </a:xfrm>
            <a:prstGeom prst="teardrop">
              <a:avLst>
                <a:gd name="adj" fmla="val 190413"/>
              </a:avLst>
            </a:prstGeom>
            <a:gradFill>
              <a:gsLst>
                <a:gs pos="0">
                  <a:srgbClr val="D7DCDE"/>
                </a:gs>
                <a:gs pos="80000">
                  <a:sysClr val="window" lastClr="FFFFFF"/>
                </a:gs>
              </a:gsLst>
              <a:lin ang="2700000" scaled="0"/>
            </a:gradFill>
            <a:ln w="22225" cap="flat">
              <a:gradFill>
                <a:gsLst>
                  <a:gs pos="0">
                    <a:srgbClr val="FFE141"/>
                  </a:gs>
                  <a:gs pos="0">
                    <a:sysClr val="window" lastClr="FFFFFF"/>
                  </a:gs>
                  <a:gs pos="100000">
                    <a:sysClr val="window" lastClr="FFFFFF">
                      <a:lumMod val="95000"/>
                    </a:sysClr>
                  </a:gs>
                </a:gsLst>
                <a:lin ang="2700000" scaled="0"/>
              </a:gradFill>
              <a:prstDash val="solid"/>
              <a:miter lim="800000"/>
              <a:headEnd/>
              <a:tailEnd/>
            </a:ln>
            <a:effectLst>
              <a:outerShdw blurRad="152400" dist="76200" dir="2700000" sx="102000" sy="102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sp>
          <p:nvSpPr>
            <p:cNvPr id="126" name="MH_SubTitle_1"/>
            <p:cNvSpPr>
              <a:spLocks noChangeArrowheads="1"/>
            </p:cNvSpPr>
            <p:nvPr>
              <p:custDataLst>
                <p:tags r:id="rId1"/>
              </p:custDataLst>
            </p:nvPr>
          </p:nvSpPr>
          <p:spPr bwMode="auto">
            <a:xfrm>
              <a:off x="7910446" y="4317231"/>
              <a:ext cx="824405" cy="824402"/>
            </a:xfrm>
            <a:prstGeom prst="ellipse">
              <a:avLst/>
            </a:prstGeom>
            <a:gradFill>
              <a:gsLst>
                <a:gs pos="100000">
                  <a:srgbClr val="92D050"/>
                </a:gs>
                <a:gs pos="0">
                  <a:srgbClr val="00B050"/>
                </a:gs>
              </a:gsLst>
              <a:lin ang="5400000" scaled="1"/>
            </a:gradFill>
            <a:ln w="28575" cap="flat">
              <a:gradFill>
                <a:gsLst>
                  <a:gs pos="0">
                    <a:srgbClr val="92D050"/>
                  </a:gs>
                  <a:gs pos="100000">
                    <a:srgbClr val="00B050"/>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ysClr val="window" lastClr="FFFFFF"/>
                </a:solidFill>
                <a:effectLst/>
                <a:uLnTx/>
                <a:uFillTx/>
                <a:latin typeface="Microsoft JhengHei UI" panose="020B0604030504040204" pitchFamily="34" charset="-120"/>
                <a:ea typeface="Microsoft JhengHei UI" panose="020B0604030504040204" pitchFamily="34" charset="-120"/>
              </a:endParaRPr>
            </a:p>
          </p:txBody>
        </p:sp>
        <p:sp>
          <p:nvSpPr>
            <p:cNvPr id="127" name="Freeform 360"/>
            <p:cNvSpPr>
              <a:spLocks noEditPoints="1"/>
            </p:cNvSpPr>
            <p:nvPr/>
          </p:nvSpPr>
          <p:spPr bwMode="auto">
            <a:xfrm>
              <a:off x="8134833" y="4567538"/>
              <a:ext cx="394324" cy="399194"/>
            </a:xfrm>
            <a:custGeom>
              <a:avLst/>
              <a:gdLst>
                <a:gd name="T0" fmla="*/ 50 w 64"/>
                <a:gd name="T1" fmla="*/ 0 h 65"/>
                <a:gd name="T2" fmla="*/ 14 w 64"/>
                <a:gd name="T3" fmla="*/ 0 h 65"/>
                <a:gd name="T4" fmla="*/ 0 w 64"/>
                <a:gd name="T5" fmla="*/ 15 h 65"/>
                <a:gd name="T6" fmla="*/ 0 w 64"/>
                <a:gd name="T7" fmla="*/ 30 h 65"/>
                <a:gd name="T8" fmla="*/ 9 w 64"/>
                <a:gd name="T9" fmla="*/ 45 h 65"/>
                <a:gd name="T10" fmla="*/ 2 w 64"/>
                <a:gd name="T11" fmla="*/ 65 h 65"/>
                <a:gd name="T12" fmla="*/ 35 w 64"/>
                <a:gd name="T13" fmla="*/ 46 h 65"/>
                <a:gd name="T14" fmla="*/ 50 w 64"/>
                <a:gd name="T15" fmla="*/ 46 h 65"/>
                <a:gd name="T16" fmla="*/ 64 w 64"/>
                <a:gd name="T17" fmla="*/ 30 h 65"/>
                <a:gd name="T18" fmla="*/ 64 w 64"/>
                <a:gd name="T19" fmla="*/ 15 h 65"/>
                <a:gd name="T20" fmla="*/ 50 w 64"/>
                <a:gd name="T21" fmla="*/ 0 h 65"/>
                <a:gd name="T22" fmla="*/ 48 w 64"/>
                <a:gd name="T23" fmla="*/ 34 h 65"/>
                <a:gd name="T24" fmla="*/ 14 w 64"/>
                <a:gd name="T25" fmla="*/ 34 h 65"/>
                <a:gd name="T26" fmla="*/ 12 w 64"/>
                <a:gd name="T27" fmla="*/ 31 h 65"/>
                <a:gd name="T28" fmla="*/ 14 w 64"/>
                <a:gd name="T29" fmla="*/ 28 h 65"/>
                <a:gd name="T30" fmla="*/ 48 w 64"/>
                <a:gd name="T31" fmla="*/ 28 h 65"/>
                <a:gd name="T32" fmla="*/ 50 w 64"/>
                <a:gd name="T33" fmla="*/ 31 h 65"/>
                <a:gd name="T34" fmla="*/ 48 w 64"/>
                <a:gd name="T35" fmla="*/ 34 h 65"/>
                <a:gd name="T36" fmla="*/ 53 w 64"/>
                <a:gd name="T37" fmla="*/ 25 h 65"/>
                <a:gd name="T38" fmla="*/ 14 w 64"/>
                <a:gd name="T39" fmla="*/ 25 h 65"/>
                <a:gd name="T40" fmla="*/ 12 w 64"/>
                <a:gd name="T41" fmla="*/ 22 h 65"/>
                <a:gd name="T42" fmla="*/ 14 w 64"/>
                <a:gd name="T43" fmla="*/ 20 h 65"/>
                <a:gd name="T44" fmla="*/ 53 w 64"/>
                <a:gd name="T45" fmla="*/ 20 h 65"/>
                <a:gd name="T46" fmla="*/ 55 w 64"/>
                <a:gd name="T47" fmla="*/ 22 h 65"/>
                <a:gd name="T48" fmla="*/ 53 w 64"/>
                <a:gd name="T49" fmla="*/ 25 h 65"/>
                <a:gd name="T50" fmla="*/ 53 w 64"/>
                <a:gd name="T51" fmla="*/ 17 h 65"/>
                <a:gd name="T52" fmla="*/ 14 w 64"/>
                <a:gd name="T53" fmla="*/ 17 h 65"/>
                <a:gd name="T54" fmla="*/ 12 w 64"/>
                <a:gd name="T55" fmla="*/ 14 h 65"/>
                <a:gd name="T56" fmla="*/ 14 w 64"/>
                <a:gd name="T57" fmla="*/ 11 h 65"/>
                <a:gd name="T58" fmla="*/ 53 w 64"/>
                <a:gd name="T59" fmla="*/ 11 h 65"/>
                <a:gd name="T60" fmla="*/ 55 w 64"/>
                <a:gd name="T61" fmla="*/ 14 h 65"/>
                <a:gd name="T62" fmla="*/ 53 w 64"/>
                <a:gd name="T63"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5">
                  <a:moveTo>
                    <a:pt x="50" y="0"/>
                  </a:moveTo>
                  <a:cubicBezTo>
                    <a:pt x="14" y="0"/>
                    <a:pt x="14" y="0"/>
                    <a:pt x="14" y="0"/>
                  </a:cubicBezTo>
                  <a:cubicBezTo>
                    <a:pt x="6" y="0"/>
                    <a:pt x="0" y="7"/>
                    <a:pt x="0" y="15"/>
                  </a:cubicBezTo>
                  <a:cubicBezTo>
                    <a:pt x="0" y="30"/>
                    <a:pt x="0" y="30"/>
                    <a:pt x="0" y="30"/>
                  </a:cubicBezTo>
                  <a:cubicBezTo>
                    <a:pt x="0" y="37"/>
                    <a:pt x="3" y="42"/>
                    <a:pt x="9" y="45"/>
                  </a:cubicBezTo>
                  <a:cubicBezTo>
                    <a:pt x="4" y="58"/>
                    <a:pt x="2" y="65"/>
                    <a:pt x="2" y="65"/>
                  </a:cubicBezTo>
                  <a:cubicBezTo>
                    <a:pt x="35" y="46"/>
                    <a:pt x="35" y="46"/>
                    <a:pt x="35" y="46"/>
                  </a:cubicBezTo>
                  <a:cubicBezTo>
                    <a:pt x="50" y="46"/>
                    <a:pt x="50" y="46"/>
                    <a:pt x="50" y="46"/>
                  </a:cubicBezTo>
                  <a:cubicBezTo>
                    <a:pt x="58" y="46"/>
                    <a:pt x="64" y="39"/>
                    <a:pt x="64" y="30"/>
                  </a:cubicBezTo>
                  <a:cubicBezTo>
                    <a:pt x="64" y="15"/>
                    <a:pt x="64" y="15"/>
                    <a:pt x="64" y="15"/>
                  </a:cubicBezTo>
                  <a:cubicBezTo>
                    <a:pt x="64" y="7"/>
                    <a:pt x="58" y="0"/>
                    <a:pt x="50" y="0"/>
                  </a:cubicBezTo>
                  <a:close/>
                  <a:moveTo>
                    <a:pt x="48" y="34"/>
                  </a:moveTo>
                  <a:cubicBezTo>
                    <a:pt x="14" y="34"/>
                    <a:pt x="14" y="34"/>
                    <a:pt x="14" y="34"/>
                  </a:cubicBezTo>
                  <a:cubicBezTo>
                    <a:pt x="13" y="34"/>
                    <a:pt x="12" y="32"/>
                    <a:pt x="12" y="31"/>
                  </a:cubicBezTo>
                  <a:cubicBezTo>
                    <a:pt x="12" y="30"/>
                    <a:pt x="13" y="28"/>
                    <a:pt x="14" y="28"/>
                  </a:cubicBezTo>
                  <a:cubicBezTo>
                    <a:pt x="48" y="28"/>
                    <a:pt x="48" y="28"/>
                    <a:pt x="48" y="28"/>
                  </a:cubicBezTo>
                  <a:cubicBezTo>
                    <a:pt x="49" y="28"/>
                    <a:pt x="50" y="30"/>
                    <a:pt x="50" y="31"/>
                  </a:cubicBezTo>
                  <a:cubicBezTo>
                    <a:pt x="50" y="32"/>
                    <a:pt x="49" y="34"/>
                    <a:pt x="48" y="34"/>
                  </a:cubicBezTo>
                  <a:close/>
                  <a:moveTo>
                    <a:pt x="53" y="25"/>
                  </a:moveTo>
                  <a:cubicBezTo>
                    <a:pt x="14" y="25"/>
                    <a:pt x="14" y="25"/>
                    <a:pt x="14" y="25"/>
                  </a:cubicBezTo>
                  <a:cubicBezTo>
                    <a:pt x="13" y="25"/>
                    <a:pt x="12" y="24"/>
                    <a:pt x="12" y="22"/>
                  </a:cubicBezTo>
                  <a:cubicBezTo>
                    <a:pt x="12" y="21"/>
                    <a:pt x="13" y="20"/>
                    <a:pt x="14" y="20"/>
                  </a:cubicBezTo>
                  <a:cubicBezTo>
                    <a:pt x="53" y="20"/>
                    <a:pt x="53" y="20"/>
                    <a:pt x="53" y="20"/>
                  </a:cubicBezTo>
                  <a:cubicBezTo>
                    <a:pt x="54" y="20"/>
                    <a:pt x="55" y="21"/>
                    <a:pt x="55" y="22"/>
                  </a:cubicBezTo>
                  <a:cubicBezTo>
                    <a:pt x="55" y="24"/>
                    <a:pt x="54" y="25"/>
                    <a:pt x="53" y="25"/>
                  </a:cubicBezTo>
                  <a:close/>
                  <a:moveTo>
                    <a:pt x="53" y="17"/>
                  </a:moveTo>
                  <a:cubicBezTo>
                    <a:pt x="14" y="17"/>
                    <a:pt x="14" y="17"/>
                    <a:pt x="14" y="17"/>
                  </a:cubicBezTo>
                  <a:cubicBezTo>
                    <a:pt x="13" y="17"/>
                    <a:pt x="12" y="15"/>
                    <a:pt x="12" y="14"/>
                  </a:cubicBezTo>
                  <a:cubicBezTo>
                    <a:pt x="12" y="13"/>
                    <a:pt x="13" y="11"/>
                    <a:pt x="14" y="11"/>
                  </a:cubicBezTo>
                  <a:cubicBezTo>
                    <a:pt x="53" y="11"/>
                    <a:pt x="53" y="11"/>
                    <a:pt x="53" y="11"/>
                  </a:cubicBezTo>
                  <a:cubicBezTo>
                    <a:pt x="54" y="11"/>
                    <a:pt x="55" y="13"/>
                    <a:pt x="55" y="14"/>
                  </a:cubicBezTo>
                  <a:cubicBezTo>
                    <a:pt x="55" y="15"/>
                    <a:pt x="54" y="17"/>
                    <a:pt x="53" y="17"/>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424070471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14:bounceEnd="50000">
                                          <p:cBhvr additive="base">
                                            <p:cTn id="14" dur="500" fill="hold"/>
                                            <p:tgtEl>
                                              <p:spTgt spid="65"/>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72"/>
                                            </p:tgtEl>
                                            <p:attrNameLst>
                                              <p:attrName>style.visibility</p:attrName>
                                            </p:attrNameLst>
                                          </p:cBhvr>
                                          <p:to>
                                            <p:strVal val="visible"/>
                                          </p:to>
                                        </p:set>
                                        <p:animEffect transition="in" filter="barn(outVertical)">
                                          <p:cBhvr>
                                            <p:cTn id="19" dur="700"/>
                                            <p:tgtEl>
                                              <p:spTgt spid="72"/>
                                            </p:tgtEl>
                                          </p:cBhvr>
                                        </p:animEffect>
                                      </p:childTnLst>
                                    </p:cTn>
                                  </p:par>
                                  <p:par>
                                    <p:cTn id="20" presetID="47" presetClass="entr" presetSubtype="0" fill="hold"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anim calcmode="lin" valueType="num">
                                          <p:cBhvr>
                                            <p:cTn id="23" dur="500" fill="hold"/>
                                            <p:tgtEl>
                                              <p:spTgt spid="98"/>
                                            </p:tgtEl>
                                            <p:attrNameLst>
                                              <p:attrName>ppt_x</p:attrName>
                                            </p:attrNameLst>
                                          </p:cBhvr>
                                          <p:tavLst>
                                            <p:tav tm="0">
                                              <p:val>
                                                <p:strVal val="#ppt_x"/>
                                              </p:val>
                                            </p:tav>
                                            <p:tav tm="100000">
                                              <p:val>
                                                <p:strVal val="#ppt_x"/>
                                              </p:val>
                                            </p:tav>
                                          </p:tavLst>
                                        </p:anim>
                                        <p:anim calcmode="lin" valueType="num">
                                          <p:cBhvr>
                                            <p:cTn id="24" dur="500" fill="hold"/>
                                            <p:tgtEl>
                                              <p:spTgt spid="98"/>
                                            </p:tgtEl>
                                            <p:attrNameLst>
                                              <p:attrName>ppt_y</p:attrName>
                                            </p:attrNameLst>
                                          </p:cBhvr>
                                          <p:tavLst>
                                            <p:tav tm="0">
                                              <p:val>
                                                <p:strVal val="#ppt_y-.1"/>
                                              </p:val>
                                            </p:tav>
                                            <p:tav tm="100000">
                                              <p:val>
                                                <p:strVal val="#ppt_y"/>
                                              </p:val>
                                            </p:tav>
                                          </p:tavLst>
                                        </p:anim>
                                      </p:childTnLst>
                                    </p:cTn>
                                  </p:par>
                                  <p:par>
                                    <p:cTn id="25" presetID="22" presetClass="entr" presetSubtype="2" fill="hold" nodeType="withEffect">
                                      <p:stCondLst>
                                        <p:cond delay="400"/>
                                      </p:stCondLst>
                                      <p:childTnLst>
                                        <p:set>
                                          <p:cBhvr>
                                            <p:cTn id="26" dur="1" fill="hold">
                                              <p:stCondLst>
                                                <p:cond delay="0"/>
                                              </p:stCondLst>
                                            </p:cTn>
                                            <p:tgtEl>
                                              <p:spTgt spid="78"/>
                                            </p:tgtEl>
                                            <p:attrNameLst>
                                              <p:attrName>style.visibility</p:attrName>
                                            </p:attrNameLst>
                                          </p:cBhvr>
                                          <p:to>
                                            <p:strVal val="visible"/>
                                          </p:to>
                                        </p:set>
                                        <p:animEffect transition="in" filter="wipe(right)">
                                          <p:cBhvr>
                                            <p:cTn id="27" dur="500"/>
                                            <p:tgtEl>
                                              <p:spTgt spid="78"/>
                                            </p:tgtEl>
                                          </p:cBhvr>
                                        </p:animEffect>
                                      </p:childTnLst>
                                    </p:cTn>
                                  </p:par>
                                  <p:par>
                                    <p:cTn id="28" presetID="47" presetClass="entr" presetSubtype="0" fill="hold" nodeType="withEffect">
                                      <p:stCondLst>
                                        <p:cond delay="20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anim calcmode="lin" valueType="num">
                                          <p:cBhvr>
                                            <p:cTn id="31" dur="500" fill="hold"/>
                                            <p:tgtEl>
                                              <p:spTgt spid="102"/>
                                            </p:tgtEl>
                                            <p:attrNameLst>
                                              <p:attrName>ppt_x</p:attrName>
                                            </p:attrNameLst>
                                          </p:cBhvr>
                                          <p:tavLst>
                                            <p:tav tm="0">
                                              <p:val>
                                                <p:strVal val="#ppt_x"/>
                                              </p:val>
                                            </p:tav>
                                            <p:tav tm="100000">
                                              <p:val>
                                                <p:strVal val="#ppt_x"/>
                                              </p:val>
                                            </p:tav>
                                          </p:tavLst>
                                        </p:anim>
                                        <p:anim calcmode="lin" valueType="num">
                                          <p:cBhvr>
                                            <p:cTn id="32" dur="500" fill="hold"/>
                                            <p:tgtEl>
                                              <p:spTgt spid="102"/>
                                            </p:tgtEl>
                                            <p:attrNameLst>
                                              <p:attrName>ppt_y</p:attrName>
                                            </p:attrNameLst>
                                          </p:cBhvr>
                                          <p:tavLst>
                                            <p:tav tm="0">
                                              <p:val>
                                                <p:strVal val="#ppt_y-.1"/>
                                              </p:val>
                                            </p:tav>
                                            <p:tav tm="100000">
                                              <p:val>
                                                <p:strVal val="#ppt_y"/>
                                              </p:val>
                                            </p:tav>
                                          </p:tavLst>
                                        </p:anim>
                                      </p:childTnLst>
                                    </p:cTn>
                                  </p:par>
                                  <p:par>
                                    <p:cTn id="33" presetID="22" presetClass="entr" presetSubtype="2" fill="hold" nodeType="withEffect">
                                      <p:stCondLst>
                                        <p:cond delay="700"/>
                                      </p:stCondLst>
                                      <p:childTnLst>
                                        <p:set>
                                          <p:cBhvr>
                                            <p:cTn id="34" dur="1" fill="hold">
                                              <p:stCondLst>
                                                <p:cond delay="0"/>
                                              </p:stCondLst>
                                            </p:cTn>
                                            <p:tgtEl>
                                              <p:spTgt spid="73"/>
                                            </p:tgtEl>
                                            <p:attrNameLst>
                                              <p:attrName>style.visibility</p:attrName>
                                            </p:attrNameLst>
                                          </p:cBhvr>
                                          <p:to>
                                            <p:strVal val="visible"/>
                                          </p:to>
                                        </p:set>
                                        <p:animEffect transition="in" filter="wipe(right)">
                                          <p:cBhvr>
                                            <p:cTn id="35" dur="500"/>
                                            <p:tgtEl>
                                              <p:spTgt spid="73"/>
                                            </p:tgtEl>
                                          </p:cBhvr>
                                        </p:animEffect>
                                      </p:childTnLst>
                                    </p:cTn>
                                  </p:par>
                                  <p:par>
                                    <p:cTn id="36" presetID="47" presetClass="entr" presetSubtype="0" fill="hold" nodeType="withEffect">
                                      <p:stCondLst>
                                        <p:cond delay="30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500"/>
                                            <p:tgtEl>
                                              <p:spTgt spid="109"/>
                                            </p:tgtEl>
                                          </p:cBhvr>
                                        </p:animEffect>
                                        <p:anim calcmode="lin" valueType="num">
                                          <p:cBhvr>
                                            <p:cTn id="39" dur="500" fill="hold"/>
                                            <p:tgtEl>
                                              <p:spTgt spid="109"/>
                                            </p:tgtEl>
                                            <p:attrNameLst>
                                              <p:attrName>ppt_x</p:attrName>
                                            </p:attrNameLst>
                                          </p:cBhvr>
                                          <p:tavLst>
                                            <p:tav tm="0">
                                              <p:val>
                                                <p:strVal val="#ppt_x"/>
                                              </p:val>
                                            </p:tav>
                                            <p:tav tm="100000">
                                              <p:val>
                                                <p:strVal val="#ppt_x"/>
                                              </p:val>
                                            </p:tav>
                                          </p:tavLst>
                                        </p:anim>
                                        <p:anim calcmode="lin" valueType="num">
                                          <p:cBhvr>
                                            <p:cTn id="40" dur="500" fill="hold"/>
                                            <p:tgtEl>
                                              <p:spTgt spid="109"/>
                                            </p:tgtEl>
                                            <p:attrNameLst>
                                              <p:attrName>ppt_y</p:attrName>
                                            </p:attrNameLst>
                                          </p:cBhvr>
                                          <p:tavLst>
                                            <p:tav tm="0">
                                              <p:val>
                                                <p:strVal val="#ppt_y-.1"/>
                                              </p:val>
                                            </p:tav>
                                            <p:tav tm="100000">
                                              <p:val>
                                                <p:strVal val="#ppt_y"/>
                                              </p:val>
                                            </p:tav>
                                          </p:tavLst>
                                        </p:anim>
                                      </p:childTnLst>
                                    </p:cTn>
                                  </p:par>
                                  <p:par>
                                    <p:cTn id="41" presetID="22" presetClass="entr" presetSubtype="8" fill="hold" nodeType="withEffect">
                                      <p:stCondLst>
                                        <p:cond delay="800"/>
                                      </p:stCondLst>
                                      <p:childTnLst>
                                        <p:set>
                                          <p:cBhvr>
                                            <p:cTn id="42" dur="1" fill="hold">
                                              <p:stCondLst>
                                                <p:cond delay="0"/>
                                              </p:stCondLst>
                                            </p:cTn>
                                            <p:tgtEl>
                                              <p:spTgt spid="83"/>
                                            </p:tgtEl>
                                            <p:attrNameLst>
                                              <p:attrName>style.visibility</p:attrName>
                                            </p:attrNameLst>
                                          </p:cBhvr>
                                          <p:to>
                                            <p:strVal val="visible"/>
                                          </p:to>
                                        </p:set>
                                        <p:animEffect transition="in" filter="wipe(left)">
                                          <p:cBhvr>
                                            <p:cTn id="43" dur="500"/>
                                            <p:tgtEl>
                                              <p:spTgt spid="83"/>
                                            </p:tgtEl>
                                          </p:cBhvr>
                                        </p:animEffect>
                                      </p:childTnLst>
                                    </p:cTn>
                                  </p:par>
                                  <p:par>
                                    <p:cTn id="44" presetID="47" presetClass="entr" presetSubtype="0" fill="hold" nodeType="withEffect">
                                      <p:stCondLst>
                                        <p:cond delay="500"/>
                                      </p:stCondLst>
                                      <p:childTnLst>
                                        <p:set>
                                          <p:cBhvr>
                                            <p:cTn id="45" dur="1" fill="hold">
                                              <p:stCondLst>
                                                <p:cond delay="0"/>
                                              </p:stCondLst>
                                            </p:cTn>
                                            <p:tgtEl>
                                              <p:spTgt spid="120"/>
                                            </p:tgtEl>
                                            <p:attrNameLst>
                                              <p:attrName>style.visibility</p:attrName>
                                            </p:attrNameLst>
                                          </p:cBhvr>
                                          <p:to>
                                            <p:strVal val="visible"/>
                                          </p:to>
                                        </p:set>
                                        <p:animEffect transition="in" filter="fade">
                                          <p:cBhvr>
                                            <p:cTn id="46" dur="500"/>
                                            <p:tgtEl>
                                              <p:spTgt spid="120"/>
                                            </p:tgtEl>
                                          </p:cBhvr>
                                        </p:animEffect>
                                        <p:anim calcmode="lin" valueType="num">
                                          <p:cBhvr>
                                            <p:cTn id="47" dur="500" fill="hold"/>
                                            <p:tgtEl>
                                              <p:spTgt spid="120"/>
                                            </p:tgtEl>
                                            <p:attrNameLst>
                                              <p:attrName>ppt_x</p:attrName>
                                            </p:attrNameLst>
                                          </p:cBhvr>
                                          <p:tavLst>
                                            <p:tav tm="0">
                                              <p:val>
                                                <p:strVal val="#ppt_x"/>
                                              </p:val>
                                            </p:tav>
                                            <p:tav tm="100000">
                                              <p:val>
                                                <p:strVal val="#ppt_x"/>
                                              </p:val>
                                            </p:tav>
                                          </p:tavLst>
                                        </p:anim>
                                        <p:anim calcmode="lin" valueType="num">
                                          <p:cBhvr>
                                            <p:cTn id="48" dur="500" fill="hold"/>
                                            <p:tgtEl>
                                              <p:spTgt spid="120"/>
                                            </p:tgtEl>
                                            <p:attrNameLst>
                                              <p:attrName>ppt_y</p:attrName>
                                            </p:attrNameLst>
                                          </p:cBhvr>
                                          <p:tavLst>
                                            <p:tav tm="0">
                                              <p:val>
                                                <p:strVal val="#ppt_y-.1"/>
                                              </p:val>
                                            </p:tav>
                                            <p:tav tm="100000">
                                              <p:val>
                                                <p:strVal val="#ppt_y"/>
                                              </p:val>
                                            </p:tav>
                                          </p:tavLst>
                                        </p:anim>
                                      </p:childTnLst>
                                    </p:cTn>
                                  </p:par>
                                  <p:par>
                                    <p:cTn id="49" presetID="22" presetClass="entr" presetSubtype="8" fill="hold" nodeType="withEffect">
                                      <p:stCondLst>
                                        <p:cond delay="1000"/>
                                      </p:stCondLst>
                                      <p:childTnLst>
                                        <p:set>
                                          <p:cBhvr>
                                            <p:cTn id="50" dur="1" fill="hold">
                                              <p:stCondLst>
                                                <p:cond delay="0"/>
                                              </p:stCondLst>
                                            </p:cTn>
                                            <p:tgtEl>
                                              <p:spTgt spid="88"/>
                                            </p:tgtEl>
                                            <p:attrNameLst>
                                              <p:attrName>style.visibility</p:attrName>
                                            </p:attrNameLst>
                                          </p:cBhvr>
                                          <p:to>
                                            <p:strVal val="visible"/>
                                          </p:to>
                                        </p:set>
                                        <p:animEffect transition="in" filter="wipe(left)">
                                          <p:cBhvr>
                                            <p:cTn id="51" dur="500"/>
                                            <p:tgtEl>
                                              <p:spTgt spid="88"/>
                                            </p:tgtEl>
                                          </p:cBhvr>
                                        </p:animEffect>
                                      </p:childTnLst>
                                    </p:cTn>
                                  </p:par>
                                  <p:par>
                                    <p:cTn id="52" presetID="47" presetClass="entr" presetSubtype="0" fill="hold" nodeType="withEffect">
                                      <p:stCondLst>
                                        <p:cond delay="700"/>
                                      </p:stCondLst>
                                      <p:childTnLst>
                                        <p:set>
                                          <p:cBhvr>
                                            <p:cTn id="53" dur="1" fill="hold">
                                              <p:stCondLst>
                                                <p:cond delay="0"/>
                                              </p:stCondLst>
                                            </p:cTn>
                                            <p:tgtEl>
                                              <p:spTgt spid="124"/>
                                            </p:tgtEl>
                                            <p:attrNameLst>
                                              <p:attrName>style.visibility</p:attrName>
                                            </p:attrNameLst>
                                          </p:cBhvr>
                                          <p:to>
                                            <p:strVal val="visible"/>
                                          </p:to>
                                        </p:set>
                                        <p:animEffect transition="in" filter="fade">
                                          <p:cBhvr>
                                            <p:cTn id="54" dur="500"/>
                                            <p:tgtEl>
                                              <p:spTgt spid="124"/>
                                            </p:tgtEl>
                                          </p:cBhvr>
                                        </p:animEffect>
                                        <p:anim calcmode="lin" valueType="num">
                                          <p:cBhvr>
                                            <p:cTn id="55" dur="500" fill="hold"/>
                                            <p:tgtEl>
                                              <p:spTgt spid="124"/>
                                            </p:tgtEl>
                                            <p:attrNameLst>
                                              <p:attrName>ppt_x</p:attrName>
                                            </p:attrNameLst>
                                          </p:cBhvr>
                                          <p:tavLst>
                                            <p:tav tm="0">
                                              <p:val>
                                                <p:strVal val="#ppt_x"/>
                                              </p:val>
                                            </p:tav>
                                            <p:tav tm="100000">
                                              <p:val>
                                                <p:strVal val="#ppt_x"/>
                                              </p:val>
                                            </p:tav>
                                          </p:tavLst>
                                        </p:anim>
                                        <p:anim calcmode="lin" valueType="num">
                                          <p:cBhvr>
                                            <p:cTn id="56" dur="500" fill="hold"/>
                                            <p:tgtEl>
                                              <p:spTgt spid="124"/>
                                            </p:tgtEl>
                                            <p:attrNameLst>
                                              <p:attrName>ppt_y</p:attrName>
                                            </p:attrNameLst>
                                          </p:cBhvr>
                                          <p:tavLst>
                                            <p:tav tm="0">
                                              <p:val>
                                                <p:strVal val="#ppt_y-.1"/>
                                              </p:val>
                                            </p:tav>
                                            <p:tav tm="100000">
                                              <p:val>
                                                <p:strVal val="#ppt_y"/>
                                              </p:val>
                                            </p:tav>
                                          </p:tavLst>
                                        </p:anim>
                                      </p:childTnLst>
                                    </p:cTn>
                                  </p:par>
                                  <p:par>
                                    <p:cTn id="57" presetID="22" presetClass="entr" presetSubtype="8" fill="hold" nodeType="withEffect">
                                      <p:stCondLst>
                                        <p:cond delay="1200"/>
                                      </p:stCondLst>
                                      <p:childTnLst>
                                        <p:set>
                                          <p:cBhvr>
                                            <p:cTn id="58" dur="1" fill="hold">
                                              <p:stCondLst>
                                                <p:cond delay="0"/>
                                              </p:stCondLst>
                                            </p:cTn>
                                            <p:tgtEl>
                                              <p:spTgt spid="93"/>
                                            </p:tgtEl>
                                            <p:attrNameLst>
                                              <p:attrName>style.visibility</p:attrName>
                                            </p:attrNameLst>
                                          </p:cBhvr>
                                          <p:to>
                                            <p:strVal val="visible"/>
                                          </p:to>
                                        </p:set>
                                        <p:animEffect transition="in" filter="wipe(left)">
                                          <p:cBhvr>
                                            <p:cTn id="5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1+#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72"/>
                                            </p:tgtEl>
                                            <p:attrNameLst>
                                              <p:attrName>style.visibility</p:attrName>
                                            </p:attrNameLst>
                                          </p:cBhvr>
                                          <p:to>
                                            <p:strVal val="visible"/>
                                          </p:to>
                                        </p:set>
                                        <p:animEffect transition="in" filter="barn(outVertical)">
                                          <p:cBhvr>
                                            <p:cTn id="19" dur="700"/>
                                            <p:tgtEl>
                                              <p:spTgt spid="72"/>
                                            </p:tgtEl>
                                          </p:cBhvr>
                                        </p:animEffect>
                                      </p:childTnLst>
                                    </p:cTn>
                                  </p:par>
                                  <p:par>
                                    <p:cTn id="20" presetID="47" presetClass="entr" presetSubtype="0" fill="hold"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anim calcmode="lin" valueType="num">
                                          <p:cBhvr>
                                            <p:cTn id="23" dur="500" fill="hold"/>
                                            <p:tgtEl>
                                              <p:spTgt spid="98"/>
                                            </p:tgtEl>
                                            <p:attrNameLst>
                                              <p:attrName>ppt_x</p:attrName>
                                            </p:attrNameLst>
                                          </p:cBhvr>
                                          <p:tavLst>
                                            <p:tav tm="0">
                                              <p:val>
                                                <p:strVal val="#ppt_x"/>
                                              </p:val>
                                            </p:tav>
                                            <p:tav tm="100000">
                                              <p:val>
                                                <p:strVal val="#ppt_x"/>
                                              </p:val>
                                            </p:tav>
                                          </p:tavLst>
                                        </p:anim>
                                        <p:anim calcmode="lin" valueType="num">
                                          <p:cBhvr>
                                            <p:cTn id="24" dur="500" fill="hold"/>
                                            <p:tgtEl>
                                              <p:spTgt spid="98"/>
                                            </p:tgtEl>
                                            <p:attrNameLst>
                                              <p:attrName>ppt_y</p:attrName>
                                            </p:attrNameLst>
                                          </p:cBhvr>
                                          <p:tavLst>
                                            <p:tav tm="0">
                                              <p:val>
                                                <p:strVal val="#ppt_y-.1"/>
                                              </p:val>
                                            </p:tav>
                                            <p:tav tm="100000">
                                              <p:val>
                                                <p:strVal val="#ppt_y"/>
                                              </p:val>
                                            </p:tav>
                                          </p:tavLst>
                                        </p:anim>
                                      </p:childTnLst>
                                    </p:cTn>
                                  </p:par>
                                  <p:par>
                                    <p:cTn id="25" presetID="22" presetClass="entr" presetSubtype="2" fill="hold" nodeType="withEffect">
                                      <p:stCondLst>
                                        <p:cond delay="400"/>
                                      </p:stCondLst>
                                      <p:childTnLst>
                                        <p:set>
                                          <p:cBhvr>
                                            <p:cTn id="26" dur="1" fill="hold">
                                              <p:stCondLst>
                                                <p:cond delay="0"/>
                                              </p:stCondLst>
                                            </p:cTn>
                                            <p:tgtEl>
                                              <p:spTgt spid="78"/>
                                            </p:tgtEl>
                                            <p:attrNameLst>
                                              <p:attrName>style.visibility</p:attrName>
                                            </p:attrNameLst>
                                          </p:cBhvr>
                                          <p:to>
                                            <p:strVal val="visible"/>
                                          </p:to>
                                        </p:set>
                                        <p:animEffect transition="in" filter="wipe(right)">
                                          <p:cBhvr>
                                            <p:cTn id="27" dur="500"/>
                                            <p:tgtEl>
                                              <p:spTgt spid="78"/>
                                            </p:tgtEl>
                                          </p:cBhvr>
                                        </p:animEffect>
                                      </p:childTnLst>
                                    </p:cTn>
                                  </p:par>
                                  <p:par>
                                    <p:cTn id="28" presetID="47" presetClass="entr" presetSubtype="0" fill="hold" nodeType="withEffect">
                                      <p:stCondLst>
                                        <p:cond delay="20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anim calcmode="lin" valueType="num">
                                          <p:cBhvr>
                                            <p:cTn id="31" dur="500" fill="hold"/>
                                            <p:tgtEl>
                                              <p:spTgt spid="102"/>
                                            </p:tgtEl>
                                            <p:attrNameLst>
                                              <p:attrName>ppt_x</p:attrName>
                                            </p:attrNameLst>
                                          </p:cBhvr>
                                          <p:tavLst>
                                            <p:tav tm="0">
                                              <p:val>
                                                <p:strVal val="#ppt_x"/>
                                              </p:val>
                                            </p:tav>
                                            <p:tav tm="100000">
                                              <p:val>
                                                <p:strVal val="#ppt_x"/>
                                              </p:val>
                                            </p:tav>
                                          </p:tavLst>
                                        </p:anim>
                                        <p:anim calcmode="lin" valueType="num">
                                          <p:cBhvr>
                                            <p:cTn id="32" dur="500" fill="hold"/>
                                            <p:tgtEl>
                                              <p:spTgt spid="102"/>
                                            </p:tgtEl>
                                            <p:attrNameLst>
                                              <p:attrName>ppt_y</p:attrName>
                                            </p:attrNameLst>
                                          </p:cBhvr>
                                          <p:tavLst>
                                            <p:tav tm="0">
                                              <p:val>
                                                <p:strVal val="#ppt_y-.1"/>
                                              </p:val>
                                            </p:tav>
                                            <p:tav tm="100000">
                                              <p:val>
                                                <p:strVal val="#ppt_y"/>
                                              </p:val>
                                            </p:tav>
                                          </p:tavLst>
                                        </p:anim>
                                      </p:childTnLst>
                                    </p:cTn>
                                  </p:par>
                                  <p:par>
                                    <p:cTn id="33" presetID="22" presetClass="entr" presetSubtype="2" fill="hold" nodeType="withEffect">
                                      <p:stCondLst>
                                        <p:cond delay="700"/>
                                      </p:stCondLst>
                                      <p:childTnLst>
                                        <p:set>
                                          <p:cBhvr>
                                            <p:cTn id="34" dur="1" fill="hold">
                                              <p:stCondLst>
                                                <p:cond delay="0"/>
                                              </p:stCondLst>
                                            </p:cTn>
                                            <p:tgtEl>
                                              <p:spTgt spid="73"/>
                                            </p:tgtEl>
                                            <p:attrNameLst>
                                              <p:attrName>style.visibility</p:attrName>
                                            </p:attrNameLst>
                                          </p:cBhvr>
                                          <p:to>
                                            <p:strVal val="visible"/>
                                          </p:to>
                                        </p:set>
                                        <p:animEffect transition="in" filter="wipe(right)">
                                          <p:cBhvr>
                                            <p:cTn id="35" dur="500"/>
                                            <p:tgtEl>
                                              <p:spTgt spid="73"/>
                                            </p:tgtEl>
                                          </p:cBhvr>
                                        </p:animEffect>
                                      </p:childTnLst>
                                    </p:cTn>
                                  </p:par>
                                  <p:par>
                                    <p:cTn id="36" presetID="47" presetClass="entr" presetSubtype="0" fill="hold" nodeType="withEffect">
                                      <p:stCondLst>
                                        <p:cond delay="30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500"/>
                                            <p:tgtEl>
                                              <p:spTgt spid="109"/>
                                            </p:tgtEl>
                                          </p:cBhvr>
                                        </p:animEffect>
                                        <p:anim calcmode="lin" valueType="num">
                                          <p:cBhvr>
                                            <p:cTn id="39" dur="500" fill="hold"/>
                                            <p:tgtEl>
                                              <p:spTgt spid="109"/>
                                            </p:tgtEl>
                                            <p:attrNameLst>
                                              <p:attrName>ppt_x</p:attrName>
                                            </p:attrNameLst>
                                          </p:cBhvr>
                                          <p:tavLst>
                                            <p:tav tm="0">
                                              <p:val>
                                                <p:strVal val="#ppt_x"/>
                                              </p:val>
                                            </p:tav>
                                            <p:tav tm="100000">
                                              <p:val>
                                                <p:strVal val="#ppt_x"/>
                                              </p:val>
                                            </p:tav>
                                          </p:tavLst>
                                        </p:anim>
                                        <p:anim calcmode="lin" valueType="num">
                                          <p:cBhvr>
                                            <p:cTn id="40" dur="500" fill="hold"/>
                                            <p:tgtEl>
                                              <p:spTgt spid="109"/>
                                            </p:tgtEl>
                                            <p:attrNameLst>
                                              <p:attrName>ppt_y</p:attrName>
                                            </p:attrNameLst>
                                          </p:cBhvr>
                                          <p:tavLst>
                                            <p:tav tm="0">
                                              <p:val>
                                                <p:strVal val="#ppt_y-.1"/>
                                              </p:val>
                                            </p:tav>
                                            <p:tav tm="100000">
                                              <p:val>
                                                <p:strVal val="#ppt_y"/>
                                              </p:val>
                                            </p:tav>
                                          </p:tavLst>
                                        </p:anim>
                                      </p:childTnLst>
                                    </p:cTn>
                                  </p:par>
                                  <p:par>
                                    <p:cTn id="41" presetID="22" presetClass="entr" presetSubtype="8" fill="hold" nodeType="withEffect">
                                      <p:stCondLst>
                                        <p:cond delay="800"/>
                                      </p:stCondLst>
                                      <p:childTnLst>
                                        <p:set>
                                          <p:cBhvr>
                                            <p:cTn id="42" dur="1" fill="hold">
                                              <p:stCondLst>
                                                <p:cond delay="0"/>
                                              </p:stCondLst>
                                            </p:cTn>
                                            <p:tgtEl>
                                              <p:spTgt spid="83"/>
                                            </p:tgtEl>
                                            <p:attrNameLst>
                                              <p:attrName>style.visibility</p:attrName>
                                            </p:attrNameLst>
                                          </p:cBhvr>
                                          <p:to>
                                            <p:strVal val="visible"/>
                                          </p:to>
                                        </p:set>
                                        <p:animEffect transition="in" filter="wipe(left)">
                                          <p:cBhvr>
                                            <p:cTn id="43" dur="500"/>
                                            <p:tgtEl>
                                              <p:spTgt spid="83"/>
                                            </p:tgtEl>
                                          </p:cBhvr>
                                        </p:animEffect>
                                      </p:childTnLst>
                                    </p:cTn>
                                  </p:par>
                                  <p:par>
                                    <p:cTn id="44" presetID="47" presetClass="entr" presetSubtype="0" fill="hold" nodeType="withEffect">
                                      <p:stCondLst>
                                        <p:cond delay="500"/>
                                      </p:stCondLst>
                                      <p:childTnLst>
                                        <p:set>
                                          <p:cBhvr>
                                            <p:cTn id="45" dur="1" fill="hold">
                                              <p:stCondLst>
                                                <p:cond delay="0"/>
                                              </p:stCondLst>
                                            </p:cTn>
                                            <p:tgtEl>
                                              <p:spTgt spid="120"/>
                                            </p:tgtEl>
                                            <p:attrNameLst>
                                              <p:attrName>style.visibility</p:attrName>
                                            </p:attrNameLst>
                                          </p:cBhvr>
                                          <p:to>
                                            <p:strVal val="visible"/>
                                          </p:to>
                                        </p:set>
                                        <p:animEffect transition="in" filter="fade">
                                          <p:cBhvr>
                                            <p:cTn id="46" dur="500"/>
                                            <p:tgtEl>
                                              <p:spTgt spid="120"/>
                                            </p:tgtEl>
                                          </p:cBhvr>
                                        </p:animEffect>
                                        <p:anim calcmode="lin" valueType="num">
                                          <p:cBhvr>
                                            <p:cTn id="47" dur="500" fill="hold"/>
                                            <p:tgtEl>
                                              <p:spTgt spid="120"/>
                                            </p:tgtEl>
                                            <p:attrNameLst>
                                              <p:attrName>ppt_x</p:attrName>
                                            </p:attrNameLst>
                                          </p:cBhvr>
                                          <p:tavLst>
                                            <p:tav tm="0">
                                              <p:val>
                                                <p:strVal val="#ppt_x"/>
                                              </p:val>
                                            </p:tav>
                                            <p:tav tm="100000">
                                              <p:val>
                                                <p:strVal val="#ppt_x"/>
                                              </p:val>
                                            </p:tav>
                                          </p:tavLst>
                                        </p:anim>
                                        <p:anim calcmode="lin" valueType="num">
                                          <p:cBhvr>
                                            <p:cTn id="48" dur="500" fill="hold"/>
                                            <p:tgtEl>
                                              <p:spTgt spid="120"/>
                                            </p:tgtEl>
                                            <p:attrNameLst>
                                              <p:attrName>ppt_y</p:attrName>
                                            </p:attrNameLst>
                                          </p:cBhvr>
                                          <p:tavLst>
                                            <p:tav tm="0">
                                              <p:val>
                                                <p:strVal val="#ppt_y-.1"/>
                                              </p:val>
                                            </p:tav>
                                            <p:tav tm="100000">
                                              <p:val>
                                                <p:strVal val="#ppt_y"/>
                                              </p:val>
                                            </p:tav>
                                          </p:tavLst>
                                        </p:anim>
                                      </p:childTnLst>
                                    </p:cTn>
                                  </p:par>
                                  <p:par>
                                    <p:cTn id="49" presetID="22" presetClass="entr" presetSubtype="8" fill="hold" nodeType="withEffect">
                                      <p:stCondLst>
                                        <p:cond delay="1000"/>
                                      </p:stCondLst>
                                      <p:childTnLst>
                                        <p:set>
                                          <p:cBhvr>
                                            <p:cTn id="50" dur="1" fill="hold">
                                              <p:stCondLst>
                                                <p:cond delay="0"/>
                                              </p:stCondLst>
                                            </p:cTn>
                                            <p:tgtEl>
                                              <p:spTgt spid="88"/>
                                            </p:tgtEl>
                                            <p:attrNameLst>
                                              <p:attrName>style.visibility</p:attrName>
                                            </p:attrNameLst>
                                          </p:cBhvr>
                                          <p:to>
                                            <p:strVal val="visible"/>
                                          </p:to>
                                        </p:set>
                                        <p:animEffect transition="in" filter="wipe(left)">
                                          <p:cBhvr>
                                            <p:cTn id="51" dur="500"/>
                                            <p:tgtEl>
                                              <p:spTgt spid="88"/>
                                            </p:tgtEl>
                                          </p:cBhvr>
                                        </p:animEffect>
                                      </p:childTnLst>
                                    </p:cTn>
                                  </p:par>
                                  <p:par>
                                    <p:cTn id="52" presetID="47" presetClass="entr" presetSubtype="0" fill="hold" nodeType="withEffect">
                                      <p:stCondLst>
                                        <p:cond delay="700"/>
                                      </p:stCondLst>
                                      <p:childTnLst>
                                        <p:set>
                                          <p:cBhvr>
                                            <p:cTn id="53" dur="1" fill="hold">
                                              <p:stCondLst>
                                                <p:cond delay="0"/>
                                              </p:stCondLst>
                                            </p:cTn>
                                            <p:tgtEl>
                                              <p:spTgt spid="124"/>
                                            </p:tgtEl>
                                            <p:attrNameLst>
                                              <p:attrName>style.visibility</p:attrName>
                                            </p:attrNameLst>
                                          </p:cBhvr>
                                          <p:to>
                                            <p:strVal val="visible"/>
                                          </p:to>
                                        </p:set>
                                        <p:animEffect transition="in" filter="fade">
                                          <p:cBhvr>
                                            <p:cTn id="54" dur="500"/>
                                            <p:tgtEl>
                                              <p:spTgt spid="124"/>
                                            </p:tgtEl>
                                          </p:cBhvr>
                                        </p:animEffect>
                                        <p:anim calcmode="lin" valueType="num">
                                          <p:cBhvr>
                                            <p:cTn id="55" dur="500" fill="hold"/>
                                            <p:tgtEl>
                                              <p:spTgt spid="124"/>
                                            </p:tgtEl>
                                            <p:attrNameLst>
                                              <p:attrName>ppt_x</p:attrName>
                                            </p:attrNameLst>
                                          </p:cBhvr>
                                          <p:tavLst>
                                            <p:tav tm="0">
                                              <p:val>
                                                <p:strVal val="#ppt_x"/>
                                              </p:val>
                                            </p:tav>
                                            <p:tav tm="100000">
                                              <p:val>
                                                <p:strVal val="#ppt_x"/>
                                              </p:val>
                                            </p:tav>
                                          </p:tavLst>
                                        </p:anim>
                                        <p:anim calcmode="lin" valueType="num">
                                          <p:cBhvr>
                                            <p:cTn id="56" dur="500" fill="hold"/>
                                            <p:tgtEl>
                                              <p:spTgt spid="124"/>
                                            </p:tgtEl>
                                            <p:attrNameLst>
                                              <p:attrName>ppt_y</p:attrName>
                                            </p:attrNameLst>
                                          </p:cBhvr>
                                          <p:tavLst>
                                            <p:tav tm="0">
                                              <p:val>
                                                <p:strVal val="#ppt_y-.1"/>
                                              </p:val>
                                            </p:tav>
                                            <p:tav tm="100000">
                                              <p:val>
                                                <p:strVal val="#ppt_y"/>
                                              </p:val>
                                            </p:tav>
                                          </p:tavLst>
                                        </p:anim>
                                      </p:childTnLst>
                                    </p:cTn>
                                  </p:par>
                                  <p:par>
                                    <p:cTn id="57" presetID="22" presetClass="entr" presetSubtype="8" fill="hold" nodeType="withEffect">
                                      <p:stCondLst>
                                        <p:cond delay="1200"/>
                                      </p:stCondLst>
                                      <p:childTnLst>
                                        <p:set>
                                          <p:cBhvr>
                                            <p:cTn id="58" dur="1" fill="hold">
                                              <p:stCondLst>
                                                <p:cond delay="0"/>
                                              </p:stCondLst>
                                            </p:cTn>
                                            <p:tgtEl>
                                              <p:spTgt spid="93"/>
                                            </p:tgtEl>
                                            <p:attrNameLst>
                                              <p:attrName>style.visibility</p:attrName>
                                            </p:attrNameLst>
                                          </p:cBhvr>
                                          <p:to>
                                            <p:strVal val="visible"/>
                                          </p:to>
                                        </p:set>
                                        <p:animEffect transition="in" filter="wipe(left)">
                                          <p:cBhvr>
                                            <p:cTn id="5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圆角矩形 108"/>
          <p:cNvSpPr/>
          <p:nvPr/>
        </p:nvSpPr>
        <p:spPr>
          <a:xfrm>
            <a:off x="144119" y="1259186"/>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10" name="组合 109"/>
          <p:cNvGrpSpPr/>
          <p:nvPr/>
        </p:nvGrpSpPr>
        <p:grpSpPr>
          <a:xfrm>
            <a:off x="232948" y="1396098"/>
            <a:ext cx="118508" cy="118509"/>
            <a:chOff x="4486616" y="3001075"/>
            <a:chExt cx="274695" cy="274699"/>
          </a:xfrm>
        </p:grpSpPr>
        <p:sp>
          <p:nvSpPr>
            <p:cNvPr id="111" name="椭圆 110"/>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2" name="椭圆 111"/>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13" name="组合 112"/>
          <p:cNvGrpSpPr/>
          <p:nvPr/>
        </p:nvGrpSpPr>
        <p:grpSpPr>
          <a:xfrm>
            <a:off x="0" y="1429760"/>
            <a:ext cx="288238" cy="46073"/>
            <a:chOff x="4318304" y="3089060"/>
            <a:chExt cx="384317" cy="61430"/>
          </a:xfrm>
        </p:grpSpPr>
        <p:sp>
          <p:nvSpPr>
            <p:cNvPr id="114" name="圆角矩形 113"/>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5" name="圆角矩形 114"/>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16" name="文本框 8"/>
          <p:cNvSpPr txBox="1"/>
          <p:nvPr/>
        </p:nvSpPr>
        <p:spPr>
          <a:xfrm>
            <a:off x="243720" y="1286076"/>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国内研究现状</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17" name="椭圆 116"/>
          <p:cNvSpPr/>
          <p:nvPr/>
        </p:nvSpPr>
        <p:spPr>
          <a:xfrm>
            <a:off x="985055" y="3220007"/>
            <a:ext cx="934206" cy="934206"/>
          </a:xfrm>
          <a:prstGeom prst="ellipse">
            <a:avLst/>
          </a:prstGeom>
          <a:noFill/>
          <a:ln w="15875"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8" name="椭圆 117"/>
          <p:cNvSpPr/>
          <p:nvPr/>
        </p:nvSpPr>
        <p:spPr>
          <a:xfrm>
            <a:off x="1053961" y="3271779"/>
            <a:ext cx="801752" cy="801752"/>
          </a:xfrm>
          <a:prstGeom prst="ellipse">
            <a:avLst/>
          </a:prstGeom>
          <a:gradFill>
            <a:gsLst>
              <a:gs pos="100000">
                <a:sysClr val="window" lastClr="FFFFFF">
                  <a:lumMod val="97000"/>
                </a:sysClr>
              </a:gs>
              <a:gs pos="0">
                <a:sysClr val="window" lastClr="FFFFFF">
                  <a:lumMod val="80000"/>
                </a:sysClr>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9" name="椭圆 118"/>
          <p:cNvSpPr/>
          <p:nvPr/>
        </p:nvSpPr>
        <p:spPr>
          <a:xfrm>
            <a:off x="2156630" y="3043951"/>
            <a:ext cx="1267101" cy="1267101"/>
          </a:xfrm>
          <a:prstGeom prst="ellipse">
            <a:avLst/>
          </a:prstGeom>
          <a:noFill/>
          <a:ln w="15875"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0" name="椭圆 119"/>
          <p:cNvSpPr/>
          <p:nvPr/>
        </p:nvSpPr>
        <p:spPr>
          <a:xfrm>
            <a:off x="2222796" y="3105270"/>
            <a:ext cx="1134770" cy="1134770"/>
          </a:xfrm>
          <a:prstGeom prst="ellipse">
            <a:avLst/>
          </a:prstGeom>
          <a:gradFill>
            <a:gsLst>
              <a:gs pos="100000">
                <a:sysClr val="window" lastClr="FFFFFF">
                  <a:lumMod val="97000"/>
                </a:sysClr>
              </a:gs>
              <a:gs pos="0">
                <a:sysClr val="window" lastClr="FFFFFF">
                  <a:lumMod val="80000"/>
                </a:sysClr>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1" name="椭圆 120"/>
          <p:cNvSpPr/>
          <p:nvPr/>
        </p:nvSpPr>
        <p:spPr>
          <a:xfrm flipH="1">
            <a:off x="7222204" y="3220007"/>
            <a:ext cx="934206" cy="934206"/>
          </a:xfrm>
          <a:prstGeom prst="ellipse">
            <a:avLst/>
          </a:prstGeom>
          <a:noFill/>
          <a:ln w="15875"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2" name="椭圆 121"/>
          <p:cNvSpPr/>
          <p:nvPr/>
        </p:nvSpPr>
        <p:spPr>
          <a:xfrm>
            <a:off x="7285753" y="3271779"/>
            <a:ext cx="801752" cy="801752"/>
          </a:xfrm>
          <a:prstGeom prst="ellipse">
            <a:avLst/>
          </a:prstGeom>
          <a:gradFill>
            <a:gsLst>
              <a:gs pos="100000">
                <a:sysClr val="window" lastClr="FFFFFF">
                  <a:lumMod val="97000"/>
                </a:sysClr>
              </a:gs>
              <a:gs pos="0">
                <a:sysClr val="window" lastClr="FFFFFF">
                  <a:lumMod val="80000"/>
                </a:sysClr>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3" name="椭圆 122"/>
          <p:cNvSpPr/>
          <p:nvPr/>
        </p:nvSpPr>
        <p:spPr>
          <a:xfrm flipH="1">
            <a:off x="5717735" y="3043951"/>
            <a:ext cx="1267101" cy="1267101"/>
          </a:xfrm>
          <a:prstGeom prst="ellipse">
            <a:avLst/>
          </a:prstGeom>
          <a:noFill/>
          <a:ln w="15875"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4" name="椭圆 123"/>
          <p:cNvSpPr/>
          <p:nvPr/>
        </p:nvSpPr>
        <p:spPr>
          <a:xfrm>
            <a:off x="5783902" y="3105270"/>
            <a:ext cx="1134770" cy="1134770"/>
          </a:xfrm>
          <a:prstGeom prst="ellipse">
            <a:avLst/>
          </a:prstGeom>
          <a:gradFill>
            <a:gsLst>
              <a:gs pos="100000">
                <a:sysClr val="window" lastClr="FFFFFF">
                  <a:lumMod val="97000"/>
                </a:sysClr>
              </a:gs>
              <a:gs pos="0">
                <a:sysClr val="window" lastClr="FFFFFF">
                  <a:lumMod val="80000"/>
                </a:sysClr>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125" name="组合 124"/>
          <p:cNvGrpSpPr/>
          <p:nvPr/>
        </p:nvGrpSpPr>
        <p:grpSpPr>
          <a:xfrm>
            <a:off x="3736781" y="2836674"/>
            <a:ext cx="1670736" cy="1670736"/>
            <a:chOff x="4982374" y="2208496"/>
            <a:chExt cx="2227648" cy="2227648"/>
          </a:xfrm>
          <a:effectLst>
            <a:outerShdw blurRad="101600" dist="50800" dir="2700000" algn="tl" rotWithShape="0">
              <a:prstClr val="black">
                <a:alpha val="40000"/>
              </a:prstClr>
            </a:outerShdw>
          </a:effectLst>
        </p:grpSpPr>
        <p:sp>
          <p:nvSpPr>
            <p:cNvPr id="126" name="椭圆 125"/>
            <p:cNvSpPr/>
            <p:nvPr/>
          </p:nvSpPr>
          <p:spPr>
            <a:xfrm>
              <a:off x="4982374" y="2208496"/>
              <a:ext cx="2227648" cy="2227648"/>
            </a:xfrm>
            <a:prstGeom prst="ellipse">
              <a:avLst/>
            </a:prstGeom>
            <a:gradFill>
              <a:gsLst>
                <a:gs pos="0">
                  <a:sysClr val="window" lastClr="FFFFFF">
                    <a:lumMod val="97000"/>
                  </a:sysClr>
                </a:gs>
                <a:gs pos="100000">
                  <a:sysClr val="window" lastClr="FFFFFF">
                    <a:lumMod val="76000"/>
                  </a:sysClr>
                </a:gs>
              </a:gsLst>
              <a:lin ang="27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127" name="Group 35"/>
            <p:cNvGrpSpPr>
              <a:grpSpLocks noChangeAspect="1"/>
            </p:cNvGrpSpPr>
            <p:nvPr/>
          </p:nvGrpSpPr>
          <p:grpSpPr bwMode="auto">
            <a:xfrm>
              <a:off x="5112459" y="2218471"/>
              <a:ext cx="2016983" cy="1955861"/>
              <a:chOff x="3477" y="1809"/>
              <a:chExt cx="726" cy="704"/>
            </a:xfrm>
            <a:noFill/>
          </p:grpSpPr>
          <p:sp>
            <p:nvSpPr>
              <p:cNvPr id="128" name="Freeform 36"/>
              <p:cNvSpPr>
                <a:spLocks/>
              </p:cNvSpPr>
              <p:nvPr/>
            </p:nvSpPr>
            <p:spPr bwMode="auto">
              <a:xfrm>
                <a:off x="3928" y="1833"/>
                <a:ext cx="15" cy="12"/>
              </a:xfrm>
              <a:custGeom>
                <a:avLst/>
                <a:gdLst>
                  <a:gd name="T0" fmla="*/ 5 w 6"/>
                  <a:gd name="T1" fmla="*/ 0 h 5"/>
                  <a:gd name="T2" fmla="*/ 0 w 6"/>
                  <a:gd name="T3" fmla="*/ 0 h 5"/>
                  <a:gd name="T4" fmla="*/ 0 w 6"/>
                  <a:gd name="T5" fmla="*/ 3 h 5"/>
                  <a:gd name="T6" fmla="*/ 0 w 6"/>
                  <a:gd name="T7" fmla="*/ 4 h 5"/>
                  <a:gd name="T8" fmla="*/ 0 w 6"/>
                  <a:gd name="T9" fmla="*/ 5 h 5"/>
                  <a:gd name="T10" fmla="*/ 1 w 6"/>
                  <a:gd name="T11" fmla="*/ 5 h 5"/>
                  <a:gd name="T12" fmla="*/ 5 w 6"/>
                  <a:gd name="T13" fmla="*/ 5 h 5"/>
                  <a:gd name="T14" fmla="*/ 6 w 6"/>
                  <a:gd name="T15" fmla="*/ 5 h 5"/>
                  <a:gd name="T16" fmla="*/ 6 w 6"/>
                  <a:gd name="T17" fmla="*/ 5 h 5"/>
                  <a:gd name="T18" fmla="*/ 6 w 6"/>
                  <a:gd name="T19" fmla="*/ 5 h 5"/>
                  <a:gd name="T20" fmla="*/ 6 w 6"/>
                  <a:gd name="T21" fmla="*/ 4 h 5"/>
                  <a:gd name="T22" fmla="*/ 6 w 6"/>
                  <a:gd name="T23" fmla="*/ 3 h 5"/>
                  <a:gd name="T24" fmla="*/ 6 w 6"/>
                  <a:gd name="T25" fmla="*/ 3 h 5"/>
                  <a:gd name="T26" fmla="*/ 5 w 6"/>
                  <a:gd name="T27" fmla="*/ 2 h 5"/>
                  <a:gd name="T28" fmla="*/ 5 w 6"/>
                  <a:gd name="T29" fmla="*/ 2 h 5"/>
                  <a:gd name="T30" fmla="*/ 5 w 6"/>
                  <a:gd name="T31" fmla="*/ 1 h 5"/>
                  <a:gd name="T32" fmla="*/ 5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5" y="0"/>
                    </a:moveTo>
                    <a:cubicBezTo>
                      <a:pt x="0" y="0"/>
                      <a:pt x="0" y="0"/>
                      <a:pt x="0" y="0"/>
                    </a:cubicBezTo>
                    <a:cubicBezTo>
                      <a:pt x="0" y="3"/>
                      <a:pt x="0" y="3"/>
                      <a:pt x="0" y="3"/>
                    </a:cubicBezTo>
                    <a:cubicBezTo>
                      <a:pt x="0" y="4"/>
                      <a:pt x="0" y="4"/>
                      <a:pt x="0" y="4"/>
                    </a:cubicBezTo>
                    <a:cubicBezTo>
                      <a:pt x="0" y="4"/>
                      <a:pt x="0" y="4"/>
                      <a:pt x="0" y="5"/>
                    </a:cubicBezTo>
                    <a:cubicBezTo>
                      <a:pt x="1" y="5"/>
                      <a:pt x="1" y="5"/>
                      <a:pt x="1" y="5"/>
                    </a:cubicBezTo>
                    <a:cubicBezTo>
                      <a:pt x="5" y="5"/>
                      <a:pt x="5" y="5"/>
                      <a:pt x="5" y="5"/>
                    </a:cubicBezTo>
                    <a:cubicBezTo>
                      <a:pt x="6" y="5"/>
                      <a:pt x="6" y="5"/>
                      <a:pt x="6" y="5"/>
                    </a:cubicBezTo>
                    <a:cubicBezTo>
                      <a:pt x="6" y="5"/>
                      <a:pt x="6" y="5"/>
                      <a:pt x="6" y="5"/>
                    </a:cubicBezTo>
                    <a:cubicBezTo>
                      <a:pt x="6" y="5"/>
                      <a:pt x="6" y="5"/>
                      <a:pt x="6" y="5"/>
                    </a:cubicBezTo>
                    <a:cubicBezTo>
                      <a:pt x="6" y="4"/>
                      <a:pt x="6" y="4"/>
                      <a:pt x="6" y="4"/>
                    </a:cubicBezTo>
                    <a:cubicBezTo>
                      <a:pt x="6" y="4"/>
                      <a:pt x="6" y="4"/>
                      <a:pt x="6" y="3"/>
                    </a:cubicBezTo>
                    <a:cubicBezTo>
                      <a:pt x="6" y="3"/>
                      <a:pt x="6" y="3"/>
                      <a:pt x="6" y="3"/>
                    </a:cubicBezTo>
                    <a:cubicBezTo>
                      <a:pt x="6" y="3"/>
                      <a:pt x="6" y="3"/>
                      <a:pt x="5" y="2"/>
                    </a:cubicBezTo>
                    <a:cubicBezTo>
                      <a:pt x="5" y="2"/>
                      <a:pt x="5" y="2"/>
                      <a:pt x="5" y="2"/>
                    </a:cubicBezTo>
                    <a:cubicBezTo>
                      <a:pt x="5" y="1"/>
                      <a:pt x="5" y="1"/>
                      <a:pt x="5" y="1"/>
                    </a:cubicBezTo>
                    <a:cubicBezTo>
                      <a:pt x="5" y="0"/>
                      <a:pt x="5" y="0"/>
                      <a:pt x="5"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9" name="Freeform 37"/>
              <p:cNvSpPr>
                <a:spLocks/>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0" name="Freeform 38"/>
              <p:cNvSpPr>
                <a:spLocks/>
              </p:cNvSpPr>
              <p:nvPr/>
            </p:nvSpPr>
            <p:spPr bwMode="auto">
              <a:xfrm>
                <a:off x="3959" y="1847"/>
                <a:ext cx="22" cy="19"/>
              </a:xfrm>
              <a:custGeom>
                <a:avLst/>
                <a:gdLst>
                  <a:gd name="T0" fmla="*/ 4 w 9"/>
                  <a:gd name="T1" fmla="*/ 0 h 8"/>
                  <a:gd name="T2" fmla="*/ 0 w 9"/>
                  <a:gd name="T3" fmla="*/ 1 h 8"/>
                  <a:gd name="T4" fmla="*/ 0 w 9"/>
                  <a:gd name="T5" fmla="*/ 2 h 8"/>
                  <a:gd name="T6" fmla="*/ 1 w 9"/>
                  <a:gd name="T7" fmla="*/ 3 h 8"/>
                  <a:gd name="T8" fmla="*/ 2 w 9"/>
                  <a:gd name="T9" fmla="*/ 4 h 8"/>
                  <a:gd name="T10" fmla="*/ 3 w 9"/>
                  <a:gd name="T11" fmla="*/ 5 h 8"/>
                  <a:gd name="T12" fmla="*/ 3 w 9"/>
                  <a:gd name="T13" fmla="*/ 6 h 8"/>
                  <a:gd name="T14" fmla="*/ 4 w 9"/>
                  <a:gd name="T15" fmla="*/ 6 h 8"/>
                  <a:gd name="T16" fmla="*/ 4 w 9"/>
                  <a:gd name="T17" fmla="*/ 6 h 8"/>
                  <a:gd name="T18" fmla="*/ 4 w 9"/>
                  <a:gd name="T19" fmla="*/ 7 h 8"/>
                  <a:gd name="T20" fmla="*/ 4 w 9"/>
                  <a:gd name="T21" fmla="*/ 7 h 8"/>
                  <a:gd name="T22" fmla="*/ 6 w 9"/>
                  <a:gd name="T23" fmla="*/ 7 h 8"/>
                  <a:gd name="T24" fmla="*/ 6 w 9"/>
                  <a:gd name="T25" fmla="*/ 8 h 8"/>
                  <a:gd name="T26" fmla="*/ 9 w 9"/>
                  <a:gd name="T27" fmla="*/ 6 h 8"/>
                  <a:gd name="T28" fmla="*/ 9 w 9"/>
                  <a:gd name="T29" fmla="*/ 3 h 8"/>
                  <a:gd name="T30" fmla="*/ 9 w 9"/>
                  <a:gd name="T31" fmla="*/ 2 h 8"/>
                  <a:gd name="T32" fmla="*/ 9 w 9"/>
                  <a:gd name="T33" fmla="*/ 1 h 8"/>
                  <a:gd name="T34" fmla="*/ 8 w 9"/>
                  <a:gd name="T35" fmla="*/ 1 h 8"/>
                  <a:gd name="T36" fmla="*/ 7 w 9"/>
                  <a:gd name="T37" fmla="*/ 1 h 8"/>
                  <a:gd name="T38" fmla="*/ 7 w 9"/>
                  <a:gd name="T39" fmla="*/ 1 h 8"/>
                  <a:gd name="T40" fmla="*/ 7 w 9"/>
                  <a:gd name="T41" fmla="*/ 1 h 8"/>
                  <a:gd name="T42" fmla="*/ 8 w 9"/>
                  <a:gd name="T43" fmla="*/ 0 h 8"/>
                  <a:gd name="T44" fmla="*/ 7 w 9"/>
                  <a:gd name="T45" fmla="*/ 0 h 8"/>
                  <a:gd name="T46" fmla="*/ 5 w 9"/>
                  <a:gd name="T47" fmla="*/ 0 h 8"/>
                  <a:gd name="T48" fmla="*/ 4 w 9"/>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4" y="0"/>
                    </a:moveTo>
                    <a:cubicBezTo>
                      <a:pt x="3" y="0"/>
                      <a:pt x="1" y="0"/>
                      <a:pt x="0" y="1"/>
                    </a:cubicBezTo>
                    <a:cubicBezTo>
                      <a:pt x="0" y="1"/>
                      <a:pt x="0" y="2"/>
                      <a:pt x="0" y="2"/>
                    </a:cubicBezTo>
                    <a:cubicBezTo>
                      <a:pt x="0" y="3"/>
                      <a:pt x="0" y="3"/>
                      <a:pt x="1" y="3"/>
                    </a:cubicBezTo>
                    <a:cubicBezTo>
                      <a:pt x="2" y="4"/>
                      <a:pt x="2" y="4"/>
                      <a:pt x="2" y="4"/>
                    </a:cubicBezTo>
                    <a:cubicBezTo>
                      <a:pt x="2" y="4"/>
                      <a:pt x="3" y="5"/>
                      <a:pt x="3" y="5"/>
                    </a:cubicBezTo>
                    <a:cubicBezTo>
                      <a:pt x="3" y="6"/>
                      <a:pt x="3" y="6"/>
                      <a:pt x="3" y="6"/>
                    </a:cubicBezTo>
                    <a:cubicBezTo>
                      <a:pt x="4" y="6"/>
                      <a:pt x="4" y="6"/>
                      <a:pt x="4" y="6"/>
                    </a:cubicBezTo>
                    <a:cubicBezTo>
                      <a:pt x="4" y="6"/>
                      <a:pt x="4" y="6"/>
                      <a:pt x="4" y="6"/>
                    </a:cubicBezTo>
                    <a:cubicBezTo>
                      <a:pt x="4" y="6"/>
                      <a:pt x="4" y="6"/>
                      <a:pt x="4" y="7"/>
                    </a:cubicBezTo>
                    <a:cubicBezTo>
                      <a:pt x="4" y="7"/>
                      <a:pt x="4" y="7"/>
                      <a:pt x="4" y="7"/>
                    </a:cubicBezTo>
                    <a:cubicBezTo>
                      <a:pt x="6" y="7"/>
                      <a:pt x="6" y="7"/>
                      <a:pt x="6" y="7"/>
                    </a:cubicBezTo>
                    <a:cubicBezTo>
                      <a:pt x="6" y="8"/>
                      <a:pt x="6" y="8"/>
                      <a:pt x="6" y="8"/>
                    </a:cubicBezTo>
                    <a:cubicBezTo>
                      <a:pt x="7" y="8"/>
                      <a:pt x="8" y="7"/>
                      <a:pt x="9" y="6"/>
                    </a:cubicBezTo>
                    <a:cubicBezTo>
                      <a:pt x="9" y="5"/>
                      <a:pt x="9" y="4"/>
                      <a:pt x="9" y="3"/>
                    </a:cubicBezTo>
                    <a:cubicBezTo>
                      <a:pt x="9" y="2"/>
                      <a:pt x="9" y="2"/>
                      <a:pt x="9" y="2"/>
                    </a:cubicBezTo>
                    <a:cubicBezTo>
                      <a:pt x="9" y="1"/>
                      <a:pt x="9" y="1"/>
                      <a:pt x="9" y="1"/>
                    </a:cubicBezTo>
                    <a:cubicBezTo>
                      <a:pt x="8" y="1"/>
                      <a:pt x="8" y="1"/>
                      <a:pt x="8" y="1"/>
                    </a:cubicBezTo>
                    <a:cubicBezTo>
                      <a:pt x="8" y="1"/>
                      <a:pt x="8" y="1"/>
                      <a:pt x="7" y="1"/>
                    </a:cubicBezTo>
                    <a:cubicBezTo>
                      <a:pt x="7" y="1"/>
                      <a:pt x="7" y="1"/>
                      <a:pt x="7" y="1"/>
                    </a:cubicBezTo>
                    <a:cubicBezTo>
                      <a:pt x="7" y="1"/>
                      <a:pt x="7" y="1"/>
                      <a:pt x="7" y="1"/>
                    </a:cubicBezTo>
                    <a:cubicBezTo>
                      <a:pt x="8" y="0"/>
                      <a:pt x="8" y="0"/>
                      <a:pt x="8" y="0"/>
                    </a:cubicBezTo>
                    <a:cubicBezTo>
                      <a:pt x="7" y="0"/>
                      <a:pt x="7" y="0"/>
                      <a:pt x="7" y="0"/>
                    </a:cubicBezTo>
                    <a:cubicBezTo>
                      <a:pt x="6" y="0"/>
                      <a:pt x="6" y="0"/>
                      <a:pt x="5" y="0"/>
                    </a:cubicBezTo>
                    <a:cubicBezTo>
                      <a:pt x="5" y="0"/>
                      <a:pt x="4" y="0"/>
                      <a:pt x="4"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1" name="Freeform 39"/>
              <p:cNvSpPr>
                <a:spLocks/>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2" name="Freeform 40"/>
              <p:cNvSpPr>
                <a:spLocks/>
              </p:cNvSpPr>
              <p:nvPr/>
            </p:nvSpPr>
            <p:spPr bwMode="auto">
              <a:xfrm>
                <a:off x="3764" y="1809"/>
                <a:ext cx="81" cy="57"/>
              </a:xfrm>
              <a:custGeom>
                <a:avLst/>
                <a:gdLst>
                  <a:gd name="T0" fmla="*/ 14 w 34"/>
                  <a:gd name="T1" fmla="*/ 1 h 24"/>
                  <a:gd name="T2" fmla="*/ 2 w 34"/>
                  <a:gd name="T3" fmla="*/ 2 h 24"/>
                  <a:gd name="T4" fmla="*/ 2 w 34"/>
                  <a:gd name="T5" fmla="*/ 5 h 24"/>
                  <a:gd name="T6" fmla="*/ 4 w 34"/>
                  <a:gd name="T7" fmla="*/ 6 h 24"/>
                  <a:gd name="T8" fmla="*/ 4 w 34"/>
                  <a:gd name="T9" fmla="*/ 9 h 24"/>
                  <a:gd name="T10" fmla="*/ 4 w 34"/>
                  <a:gd name="T11" fmla="*/ 12 h 24"/>
                  <a:gd name="T12" fmla="*/ 3 w 34"/>
                  <a:gd name="T13" fmla="*/ 13 h 24"/>
                  <a:gd name="T14" fmla="*/ 0 w 34"/>
                  <a:gd name="T15" fmla="*/ 15 h 24"/>
                  <a:gd name="T16" fmla="*/ 0 w 34"/>
                  <a:gd name="T17" fmla="*/ 18 h 24"/>
                  <a:gd name="T18" fmla="*/ 2 w 34"/>
                  <a:gd name="T19" fmla="*/ 20 h 24"/>
                  <a:gd name="T20" fmla="*/ 5 w 34"/>
                  <a:gd name="T21" fmla="*/ 24 h 24"/>
                  <a:gd name="T22" fmla="*/ 11 w 34"/>
                  <a:gd name="T23" fmla="*/ 24 h 24"/>
                  <a:gd name="T24" fmla="*/ 13 w 34"/>
                  <a:gd name="T25" fmla="*/ 22 h 24"/>
                  <a:gd name="T26" fmla="*/ 14 w 34"/>
                  <a:gd name="T27" fmla="*/ 19 h 24"/>
                  <a:gd name="T28" fmla="*/ 15 w 34"/>
                  <a:gd name="T29" fmla="*/ 18 h 24"/>
                  <a:gd name="T30" fmla="*/ 16 w 34"/>
                  <a:gd name="T31" fmla="*/ 18 h 24"/>
                  <a:gd name="T32" fmla="*/ 17 w 34"/>
                  <a:gd name="T33" fmla="*/ 18 h 24"/>
                  <a:gd name="T34" fmla="*/ 21 w 34"/>
                  <a:gd name="T35" fmla="*/ 17 h 24"/>
                  <a:gd name="T36" fmla="*/ 21 w 34"/>
                  <a:gd name="T37" fmla="*/ 16 h 24"/>
                  <a:gd name="T38" fmla="*/ 22 w 34"/>
                  <a:gd name="T39" fmla="*/ 16 h 24"/>
                  <a:gd name="T40" fmla="*/ 25 w 34"/>
                  <a:gd name="T41" fmla="*/ 14 h 24"/>
                  <a:gd name="T42" fmla="*/ 28 w 34"/>
                  <a:gd name="T43" fmla="*/ 14 h 24"/>
                  <a:gd name="T44" fmla="*/ 29 w 34"/>
                  <a:gd name="T45" fmla="*/ 12 h 24"/>
                  <a:gd name="T46" fmla="*/ 29 w 34"/>
                  <a:gd name="T47" fmla="*/ 12 h 24"/>
                  <a:gd name="T48" fmla="*/ 31 w 34"/>
                  <a:gd name="T49" fmla="*/ 11 h 24"/>
                  <a:gd name="T50" fmla="*/ 31 w 34"/>
                  <a:gd name="T51" fmla="*/ 9 h 24"/>
                  <a:gd name="T52" fmla="*/ 31 w 34"/>
                  <a:gd name="T53" fmla="*/ 7 h 24"/>
                  <a:gd name="T54" fmla="*/ 33 w 34"/>
                  <a:gd name="T55" fmla="*/ 5 h 24"/>
                  <a:gd name="T56" fmla="*/ 34 w 34"/>
                  <a:gd name="T57" fmla="*/ 3 h 24"/>
                  <a:gd name="T58" fmla="*/ 34 w 34"/>
                  <a:gd name="T59" fmla="*/ 2 h 24"/>
                  <a:gd name="T60" fmla="*/ 32 w 34"/>
                  <a:gd name="T61" fmla="*/ 0 h 24"/>
                  <a:gd name="T62" fmla="*/ 27 w 34"/>
                  <a:gd name="T6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4">
                    <a:moveTo>
                      <a:pt x="27" y="0"/>
                    </a:moveTo>
                    <a:cubicBezTo>
                      <a:pt x="23" y="0"/>
                      <a:pt x="18" y="0"/>
                      <a:pt x="14" y="1"/>
                    </a:cubicBezTo>
                    <a:cubicBezTo>
                      <a:pt x="10" y="1"/>
                      <a:pt x="6" y="2"/>
                      <a:pt x="3" y="2"/>
                    </a:cubicBezTo>
                    <a:cubicBezTo>
                      <a:pt x="2" y="2"/>
                      <a:pt x="2" y="2"/>
                      <a:pt x="2" y="2"/>
                    </a:cubicBezTo>
                    <a:cubicBezTo>
                      <a:pt x="2" y="4"/>
                      <a:pt x="2" y="4"/>
                      <a:pt x="2" y="4"/>
                    </a:cubicBezTo>
                    <a:cubicBezTo>
                      <a:pt x="2" y="4"/>
                      <a:pt x="2" y="5"/>
                      <a:pt x="2" y="5"/>
                    </a:cubicBezTo>
                    <a:cubicBezTo>
                      <a:pt x="3" y="5"/>
                      <a:pt x="3" y="5"/>
                      <a:pt x="3" y="5"/>
                    </a:cubicBezTo>
                    <a:cubicBezTo>
                      <a:pt x="3" y="5"/>
                      <a:pt x="3" y="5"/>
                      <a:pt x="4" y="6"/>
                    </a:cubicBezTo>
                    <a:cubicBezTo>
                      <a:pt x="4" y="6"/>
                      <a:pt x="4" y="7"/>
                      <a:pt x="4" y="8"/>
                    </a:cubicBezTo>
                    <a:cubicBezTo>
                      <a:pt x="4" y="9"/>
                      <a:pt x="4" y="9"/>
                      <a:pt x="4" y="9"/>
                    </a:cubicBezTo>
                    <a:cubicBezTo>
                      <a:pt x="5" y="10"/>
                      <a:pt x="5" y="11"/>
                      <a:pt x="4" y="12"/>
                    </a:cubicBezTo>
                    <a:cubicBezTo>
                      <a:pt x="4" y="12"/>
                      <a:pt x="4" y="12"/>
                      <a:pt x="4" y="12"/>
                    </a:cubicBezTo>
                    <a:cubicBezTo>
                      <a:pt x="4" y="12"/>
                      <a:pt x="3" y="12"/>
                      <a:pt x="3" y="12"/>
                    </a:cubicBezTo>
                    <a:cubicBezTo>
                      <a:pt x="3" y="13"/>
                      <a:pt x="3" y="13"/>
                      <a:pt x="3" y="13"/>
                    </a:cubicBezTo>
                    <a:cubicBezTo>
                      <a:pt x="2" y="14"/>
                      <a:pt x="2" y="14"/>
                      <a:pt x="1" y="15"/>
                    </a:cubicBezTo>
                    <a:cubicBezTo>
                      <a:pt x="0" y="15"/>
                      <a:pt x="0" y="15"/>
                      <a:pt x="0" y="15"/>
                    </a:cubicBezTo>
                    <a:cubicBezTo>
                      <a:pt x="0" y="18"/>
                      <a:pt x="0" y="18"/>
                      <a:pt x="0" y="18"/>
                    </a:cubicBezTo>
                    <a:cubicBezTo>
                      <a:pt x="0" y="18"/>
                      <a:pt x="0" y="18"/>
                      <a:pt x="0" y="18"/>
                    </a:cubicBezTo>
                    <a:cubicBezTo>
                      <a:pt x="0" y="18"/>
                      <a:pt x="0" y="19"/>
                      <a:pt x="1" y="19"/>
                    </a:cubicBezTo>
                    <a:cubicBezTo>
                      <a:pt x="2" y="20"/>
                      <a:pt x="2" y="20"/>
                      <a:pt x="2" y="20"/>
                    </a:cubicBezTo>
                    <a:cubicBezTo>
                      <a:pt x="3" y="21"/>
                      <a:pt x="4" y="22"/>
                      <a:pt x="5" y="23"/>
                    </a:cubicBezTo>
                    <a:cubicBezTo>
                      <a:pt x="5" y="24"/>
                      <a:pt x="5" y="24"/>
                      <a:pt x="5" y="24"/>
                    </a:cubicBezTo>
                    <a:cubicBezTo>
                      <a:pt x="10" y="24"/>
                      <a:pt x="10" y="24"/>
                      <a:pt x="10" y="24"/>
                    </a:cubicBezTo>
                    <a:cubicBezTo>
                      <a:pt x="11" y="24"/>
                      <a:pt x="11" y="24"/>
                      <a:pt x="11" y="24"/>
                    </a:cubicBezTo>
                    <a:cubicBezTo>
                      <a:pt x="11" y="24"/>
                      <a:pt x="11" y="24"/>
                      <a:pt x="11" y="24"/>
                    </a:cubicBezTo>
                    <a:cubicBezTo>
                      <a:pt x="13" y="24"/>
                      <a:pt x="13" y="23"/>
                      <a:pt x="13" y="22"/>
                    </a:cubicBezTo>
                    <a:cubicBezTo>
                      <a:pt x="13" y="22"/>
                      <a:pt x="14" y="21"/>
                      <a:pt x="14" y="21"/>
                    </a:cubicBezTo>
                    <a:cubicBezTo>
                      <a:pt x="14" y="20"/>
                      <a:pt x="14" y="20"/>
                      <a:pt x="14" y="19"/>
                    </a:cubicBezTo>
                    <a:cubicBezTo>
                      <a:pt x="14" y="19"/>
                      <a:pt x="14" y="19"/>
                      <a:pt x="14" y="19"/>
                    </a:cubicBezTo>
                    <a:cubicBezTo>
                      <a:pt x="15" y="19"/>
                      <a:pt x="15" y="19"/>
                      <a:pt x="15" y="18"/>
                    </a:cubicBezTo>
                    <a:cubicBezTo>
                      <a:pt x="15" y="18"/>
                      <a:pt x="15" y="18"/>
                      <a:pt x="15" y="18"/>
                    </a:cubicBezTo>
                    <a:cubicBezTo>
                      <a:pt x="15" y="18"/>
                      <a:pt x="15" y="18"/>
                      <a:pt x="16" y="18"/>
                    </a:cubicBezTo>
                    <a:cubicBezTo>
                      <a:pt x="16" y="18"/>
                      <a:pt x="16" y="18"/>
                      <a:pt x="16" y="18"/>
                    </a:cubicBezTo>
                    <a:cubicBezTo>
                      <a:pt x="17" y="18"/>
                      <a:pt x="17" y="18"/>
                      <a:pt x="17" y="18"/>
                    </a:cubicBezTo>
                    <a:cubicBezTo>
                      <a:pt x="19" y="18"/>
                      <a:pt x="19" y="18"/>
                      <a:pt x="19" y="18"/>
                    </a:cubicBezTo>
                    <a:cubicBezTo>
                      <a:pt x="20" y="18"/>
                      <a:pt x="21" y="18"/>
                      <a:pt x="21" y="17"/>
                    </a:cubicBezTo>
                    <a:cubicBezTo>
                      <a:pt x="21" y="16"/>
                      <a:pt x="21" y="16"/>
                      <a:pt x="21" y="16"/>
                    </a:cubicBezTo>
                    <a:cubicBezTo>
                      <a:pt x="21" y="16"/>
                      <a:pt x="21" y="16"/>
                      <a:pt x="21" y="16"/>
                    </a:cubicBezTo>
                    <a:cubicBezTo>
                      <a:pt x="21" y="16"/>
                      <a:pt x="22" y="16"/>
                      <a:pt x="22" y="16"/>
                    </a:cubicBezTo>
                    <a:cubicBezTo>
                      <a:pt x="22" y="16"/>
                      <a:pt x="22" y="16"/>
                      <a:pt x="22" y="16"/>
                    </a:cubicBezTo>
                    <a:cubicBezTo>
                      <a:pt x="23" y="16"/>
                      <a:pt x="23" y="16"/>
                      <a:pt x="24" y="15"/>
                    </a:cubicBezTo>
                    <a:cubicBezTo>
                      <a:pt x="24" y="15"/>
                      <a:pt x="25" y="14"/>
                      <a:pt x="25" y="14"/>
                    </a:cubicBezTo>
                    <a:cubicBezTo>
                      <a:pt x="25" y="14"/>
                      <a:pt x="26" y="14"/>
                      <a:pt x="26" y="14"/>
                    </a:cubicBezTo>
                    <a:cubicBezTo>
                      <a:pt x="28" y="14"/>
                      <a:pt x="28" y="14"/>
                      <a:pt x="28" y="14"/>
                    </a:cubicBezTo>
                    <a:cubicBezTo>
                      <a:pt x="28" y="14"/>
                      <a:pt x="28" y="14"/>
                      <a:pt x="28" y="14"/>
                    </a:cubicBezTo>
                    <a:cubicBezTo>
                      <a:pt x="29" y="14"/>
                      <a:pt x="29" y="13"/>
                      <a:pt x="29" y="12"/>
                    </a:cubicBezTo>
                    <a:cubicBezTo>
                      <a:pt x="29" y="12"/>
                      <a:pt x="29" y="12"/>
                      <a:pt x="29" y="12"/>
                    </a:cubicBezTo>
                    <a:cubicBezTo>
                      <a:pt x="29" y="12"/>
                      <a:pt x="29" y="12"/>
                      <a:pt x="29" y="12"/>
                    </a:cubicBezTo>
                    <a:cubicBezTo>
                      <a:pt x="30" y="12"/>
                      <a:pt x="30" y="12"/>
                      <a:pt x="30" y="12"/>
                    </a:cubicBezTo>
                    <a:cubicBezTo>
                      <a:pt x="30" y="12"/>
                      <a:pt x="31" y="12"/>
                      <a:pt x="31" y="11"/>
                    </a:cubicBezTo>
                    <a:cubicBezTo>
                      <a:pt x="32" y="11"/>
                      <a:pt x="32" y="10"/>
                      <a:pt x="31" y="10"/>
                    </a:cubicBezTo>
                    <a:cubicBezTo>
                      <a:pt x="31" y="9"/>
                      <a:pt x="31" y="9"/>
                      <a:pt x="31" y="9"/>
                    </a:cubicBezTo>
                    <a:cubicBezTo>
                      <a:pt x="31" y="9"/>
                      <a:pt x="31" y="9"/>
                      <a:pt x="31" y="9"/>
                    </a:cubicBezTo>
                    <a:cubicBezTo>
                      <a:pt x="31" y="8"/>
                      <a:pt x="31" y="7"/>
                      <a:pt x="31" y="7"/>
                    </a:cubicBezTo>
                    <a:cubicBezTo>
                      <a:pt x="31" y="6"/>
                      <a:pt x="31" y="6"/>
                      <a:pt x="32" y="5"/>
                    </a:cubicBezTo>
                    <a:cubicBezTo>
                      <a:pt x="33" y="5"/>
                      <a:pt x="33" y="5"/>
                      <a:pt x="33" y="5"/>
                    </a:cubicBezTo>
                    <a:cubicBezTo>
                      <a:pt x="34" y="5"/>
                      <a:pt x="34" y="3"/>
                      <a:pt x="34" y="3"/>
                    </a:cubicBezTo>
                    <a:cubicBezTo>
                      <a:pt x="34" y="3"/>
                      <a:pt x="34" y="3"/>
                      <a:pt x="34" y="3"/>
                    </a:cubicBezTo>
                    <a:cubicBezTo>
                      <a:pt x="34" y="2"/>
                      <a:pt x="34" y="2"/>
                      <a:pt x="34" y="2"/>
                    </a:cubicBezTo>
                    <a:cubicBezTo>
                      <a:pt x="34" y="2"/>
                      <a:pt x="34" y="2"/>
                      <a:pt x="34" y="2"/>
                    </a:cubicBezTo>
                    <a:cubicBezTo>
                      <a:pt x="34" y="1"/>
                      <a:pt x="34" y="1"/>
                      <a:pt x="33" y="1"/>
                    </a:cubicBezTo>
                    <a:cubicBezTo>
                      <a:pt x="33" y="0"/>
                      <a:pt x="33" y="0"/>
                      <a:pt x="32" y="0"/>
                    </a:cubicBezTo>
                    <a:cubicBezTo>
                      <a:pt x="32" y="0"/>
                      <a:pt x="31" y="0"/>
                      <a:pt x="31" y="0"/>
                    </a:cubicBezTo>
                    <a:cubicBezTo>
                      <a:pt x="29" y="0"/>
                      <a:pt x="28" y="0"/>
                      <a:pt x="27"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3" name="Freeform 41"/>
              <p:cNvSpPr>
                <a:spLocks noEditPoints="1"/>
              </p:cNvSpPr>
              <p:nvPr/>
            </p:nvSpPr>
            <p:spPr bwMode="auto">
              <a:xfrm>
                <a:off x="3902" y="1838"/>
                <a:ext cx="301" cy="585"/>
              </a:xfrm>
              <a:custGeom>
                <a:avLst/>
                <a:gdLst>
                  <a:gd name="T0" fmla="*/ 51 w 126"/>
                  <a:gd name="T1" fmla="*/ 38 h 245"/>
                  <a:gd name="T2" fmla="*/ 34 w 126"/>
                  <a:gd name="T3" fmla="*/ 3 h 245"/>
                  <a:gd name="T4" fmla="*/ 35 w 126"/>
                  <a:gd name="T5" fmla="*/ 9 h 245"/>
                  <a:gd name="T6" fmla="*/ 34 w 126"/>
                  <a:gd name="T7" fmla="*/ 18 h 245"/>
                  <a:gd name="T8" fmla="*/ 22 w 126"/>
                  <a:gd name="T9" fmla="*/ 26 h 245"/>
                  <a:gd name="T10" fmla="*/ 39 w 126"/>
                  <a:gd name="T11" fmla="*/ 42 h 245"/>
                  <a:gd name="T12" fmla="*/ 48 w 126"/>
                  <a:gd name="T13" fmla="*/ 45 h 245"/>
                  <a:gd name="T14" fmla="*/ 59 w 126"/>
                  <a:gd name="T15" fmla="*/ 54 h 245"/>
                  <a:gd name="T16" fmla="*/ 58 w 126"/>
                  <a:gd name="T17" fmla="*/ 43 h 245"/>
                  <a:gd name="T18" fmla="*/ 65 w 126"/>
                  <a:gd name="T19" fmla="*/ 49 h 245"/>
                  <a:gd name="T20" fmla="*/ 67 w 126"/>
                  <a:gd name="T21" fmla="*/ 34 h 245"/>
                  <a:gd name="T22" fmla="*/ 74 w 126"/>
                  <a:gd name="T23" fmla="*/ 44 h 245"/>
                  <a:gd name="T24" fmla="*/ 78 w 126"/>
                  <a:gd name="T25" fmla="*/ 55 h 245"/>
                  <a:gd name="T26" fmla="*/ 85 w 126"/>
                  <a:gd name="T27" fmla="*/ 56 h 245"/>
                  <a:gd name="T28" fmla="*/ 90 w 126"/>
                  <a:gd name="T29" fmla="*/ 63 h 245"/>
                  <a:gd name="T30" fmla="*/ 80 w 126"/>
                  <a:gd name="T31" fmla="*/ 65 h 245"/>
                  <a:gd name="T32" fmla="*/ 71 w 126"/>
                  <a:gd name="T33" fmla="*/ 66 h 245"/>
                  <a:gd name="T34" fmla="*/ 64 w 126"/>
                  <a:gd name="T35" fmla="*/ 63 h 245"/>
                  <a:gd name="T36" fmla="*/ 56 w 126"/>
                  <a:gd name="T37" fmla="*/ 58 h 245"/>
                  <a:gd name="T38" fmla="*/ 48 w 126"/>
                  <a:gd name="T39" fmla="*/ 53 h 245"/>
                  <a:gd name="T40" fmla="*/ 32 w 126"/>
                  <a:gd name="T41" fmla="*/ 54 h 245"/>
                  <a:gd name="T42" fmla="*/ 24 w 126"/>
                  <a:gd name="T43" fmla="*/ 58 h 245"/>
                  <a:gd name="T44" fmla="*/ 14 w 126"/>
                  <a:gd name="T45" fmla="*/ 72 h 245"/>
                  <a:gd name="T46" fmla="*/ 6 w 126"/>
                  <a:gd name="T47" fmla="*/ 80 h 245"/>
                  <a:gd name="T48" fmla="*/ 1 w 126"/>
                  <a:gd name="T49" fmla="*/ 96 h 245"/>
                  <a:gd name="T50" fmla="*/ 1 w 126"/>
                  <a:gd name="T51" fmla="*/ 109 h 245"/>
                  <a:gd name="T52" fmla="*/ 9 w 126"/>
                  <a:gd name="T53" fmla="*/ 120 h 245"/>
                  <a:gd name="T54" fmla="*/ 21 w 126"/>
                  <a:gd name="T55" fmla="*/ 132 h 245"/>
                  <a:gd name="T56" fmla="*/ 33 w 126"/>
                  <a:gd name="T57" fmla="*/ 138 h 245"/>
                  <a:gd name="T58" fmla="*/ 43 w 126"/>
                  <a:gd name="T59" fmla="*/ 139 h 245"/>
                  <a:gd name="T60" fmla="*/ 57 w 126"/>
                  <a:gd name="T61" fmla="*/ 135 h 245"/>
                  <a:gd name="T62" fmla="*/ 67 w 126"/>
                  <a:gd name="T63" fmla="*/ 140 h 245"/>
                  <a:gd name="T64" fmla="*/ 68 w 126"/>
                  <a:gd name="T65" fmla="*/ 153 h 245"/>
                  <a:gd name="T66" fmla="*/ 76 w 126"/>
                  <a:gd name="T67" fmla="*/ 168 h 245"/>
                  <a:gd name="T68" fmla="*/ 77 w 126"/>
                  <a:gd name="T69" fmla="*/ 181 h 245"/>
                  <a:gd name="T70" fmla="*/ 71 w 126"/>
                  <a:gd name="T71" fmla="*/ 194 h 245"/>
                  <a:gd name="T72" fmla="*/ 71 w 126"/>
                  <a:gd name="T73" fmla="*/ 214 h 245"/>
                  <a:gd name="T74" fmla="*/ 72 w 126"/>
                  <a:gd name="T75" fmla="*/ 234 h 245"/>
                  <a:gd name="T76" fmla="*/ 81 w 126"/>
                  <a:gd name="T77" fmla="*/ 242 h 245"/>
                  <a:gd name="T78" fmla="*/ 97 w 126"/>
                  <a:gd name="T79" fmla="*/ 232 h 245"/>
                  <a:gd name="T80" fmla="*/ 100 w 126"/>
                  <a:gd name="T81" fmla="*/ 221 h 245"/>
                  <a:gd name="T82" fmla="*/ 108 w 126"/>
                  <a:gd name="T83" fmla="*/ 206 h 245"/>
                  <a:gd name="T84" fmla="*/ 119 w 126"/>
                  <a:gd name="T85" fmla="*/ 181 h 245"/>
                  <a:gd name="T86" fmla="*/ 122 w 126"/>
                  <a:gd name="T87" fmla="*/ 158 h 245"/>
                  <a:gd name="T88" fmla="*/ 124 w 126"/>
                  <a:gd name="T89" fmla="*/ 142 h 245"/>
                  <a:gd name="T90" fmla="*/ 122 w 126"/>
                  <a:gd name="T91" fmla="*/ 116 h 245"/>
                  <a:gd name="T92" fmla="*/ 116 w 126"/>
                  <a:gd name="T93" fmla="*/ 107 h 245"/>
                  <a:gd name="T94" fmla="*/ 106 w 126"/>
                  <a:gd name="T95" fmla="*/ 90 h 245"/>
                  <a:gd name="T96" fmla="*/ 99 w 126"/>
                  <a:gd name="T97" fmla="*/ 76 h 245"/>
                  <a:gd name="T98" fmla="*/ 103 w 126"/>
                  <a:gd name="T99" fmla="*/ 82 h 245"/>
                  <a:gd name="T100" fmla="*/ 111 w 126"/>
                  <a:gd name="T101" fmla="*/ 95 h 245"/>
                  <a:gd name="T102" fmla="*/ 116 w 126"/>
                  <a:gd name="T103" fmla="*/ 105 h 245"/>
                  <a:gd name="T104" fmla="*/ 118 w 126"/>
                  <a:gd name="T105" fmla="*/ 84 h 245"/>
                  <a:gd name="T106" fmla="*/ 115 w 126"/>
                  <a:gd name="T107" fmla="*/ 77 h 245"/>
                  <a:gd name="T108" fmla="*/ 110 w 126"/>
                  <a:gd name="T109" fmla="*/ 69 h 245"/>
                  <a:gd name="T110" fmla="*/ 106 w 126"/>
                  <a:gd name="T111" fmla="*/ 62 h 245"/>
                  <a:gd name="T112" fmla="*/ 99 w 126"/>
                  <a:gd name="T113" fmla="*/ 52 h 245"/>
                  <a:gd name="T114" fmla="*/ 80 w 126"/>
                  <a:gd name="T115" fmla="*/ 31 h 245"/>
                  <a:gd name="T116" fmla="*/ 62 w 126"/>
                  <a:gd name="T117" fmla="*/ 1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245">
                    <a:moveTo>
                      <a:pt x="49" y="38"/>
                    </a:moveTo>
                    <a:cubicBezTo>
                      <a:pt x="49" y="38"/>
                      <a:pt x="49" y="38"/>
                      <a:pt x="49" y="38"/>
                    </a:cubicBezTo>
                    <a:cubicBezTo>
                      <a:pt x="49" y="37"/>
                      <a:pt x="49" y="37"/>
                      <a:pt x="49" y="37"/>
                    </a:cubicBezTo>
                    <a:cubicBezTo>
                      <a:pt x="48" y="37"/>
                      <a:pt x="48" y="37"/>
                      <a:pt x="48" y="37"/>
                    </a:cubicBezTo>
                    <a:cubicBezTo>
                      <a:pt x="47" y="37"/>
                      <a:pt x="46" y="36"/>
                      <a:pt x="46" y="35"/>
                    </a:cubicBezTo>
                    <a:cubicBezTo>
                      <a:pt x="46" y="34"/>
                      <a:pt x="46" y="34"/>
                      <a:pt x="46" y="34"/>
                    </a:cubicBezTo>
                    <a:cubicBezTo>
                      <a:pt x="46" y="34"/>
                      <a:pt x="46" y="34"/>
                      <a:pt x="46" y="34"/>
                    </a:cubicBezTo>
                    <a:cubicBezTo>
                      <a:pt x="47" y="34"/>
                      <a:pt x="47" y="35"/>
                      <a:pt x="47" y="35"/>
                    </a:cubicBezTo>
                    <a:cubicBezTo>
                      <a:pt x="47" y="35"/>
                      <a:pt x="47" y="35"/>
                      <a:pt x="47" y="35"/>
                    </a:cubicBezTo>
                    <a:cubicBezTo>
                      <a:pt x="47" y="36"/>
                      <a:pt x="47" y="36"/>
                      <a:pt x="47" y="36"/>
                    </a:cubicBezTo>
                    <a:cubicBezTo>
                      <a:pt x="48" y="36"/>
                      <a:pt x="48" y="36"/>
                      <a:pt x="48" y="36"/>
                    </a:cubicBezTo>
                    <a:cubicBezTo>
                      <a:pt x="48" y="36"/>
                      <a:pt x="48" y="36"/>
                      <a:pt x="49" y="37"/>
                    </a:cubicBezTo>
                    <a:cubicBezTo>
                      <a:pt x="50" y="37"/>
                      <a:pt x="50" y="37"/>
                      <a:pt x="50" y="37"/>
                    </a:cubicBezTo>
                    <a:cubicBezTo>
                      <a:pt x="50" y="37"/>
                      <a:pt x="50" y="37"/>
                      <a:pt x="51" y="38"/>
                    </a:cubicBezTo>
                    <a:cubicBezTo>
                      <a:pt x="51" y="38"/>
                      <a:pt x="52" y="38"/>
                      <a:pt x="52" y="38"/>
                    </a:cubicBezTo>
                    <a:cubicBezTo>
                      <a:pt x="52" y="39"/>
                      <a:pt x="52" y="39"/>
                      <a:pt x="52" y="39"/>
                    </a:cubicBezTo>
                    <a:cubicBezTo>
                      <a:pt x="53" y="39"/>
                      <a:pt x="53" y="39"/>
                      <a:pt x="53" y="39"/>
                    </a:cubicBezTo>
                    <a:cubicBezTo>
                      <a:pt x="53" y="40"/>
                      <a:pt x="53" y="40"/>
                      <a:pt x="53" y="40"/>
                    </a:cubicBezTo>
                    <a:cubicBezTo>
                      <a:pt x="52" y="40"/>
                      <a:pt x="52" y="40"/>
                      <a:pt x="52" y="40"/>
                    </a:cubicBezTo>
                    <a:cubicBezTo>
                      <a:pt x="52" y="40"/>
                      <a:pt x="52" y="40"/>
                      <a:pt x="52" y="40"/>
                    </a:cubicBezTo>
                    <a:cubicBezTo>
                      <a:pt x="52" y="38"/>
                      <a:pt x="52" y="38"/>
                      <a:pt x="52" y="38"/>
                    </a:cubicBezTo>
                    <a:cubicBezTo>
                      <a:pt x="51" y="38"/>
                      <a:pt x="51" y="38"/>
                      <a:pt x="51" y="38"/>
                    </a:cubicBezTo>
                    <a:cubicBezTo>
                      <a:pt x="50" y="38"/>
                      <a:pt x="50" y="38"/>
                      <a:pt x="50" y="38"/>
                    </a:cubicBezTo>
                    <a:cubicBezTo>
                      <a:pt x="50" y="38"/>
                      <a:pt x="50" y="38"/>
                      <a:pt x="50" y="38"/>
                    </a:cubicBezTo>
                    <a:cubicBezTo>
                      <a:pt x="49" y="38"/>
                      <a:pt x="49" y="38"/>
                      <a:pt x="49" y="38"/>
                    </a:cubicBezTo>
                    <a:cubicBezTo>
                      <a:pt x="49" y="38"/>
                      <a:pt x="49" y="38"/>
                      <a:pt x="49" y="38"/>
                    </a:cubicBezTo>
                    <a:moveTo>
                      <a:pt x="34" y="0"/>
                    </a:moveTo>
                    <a:cubicBezTo>
                      <a:pt x="34" y="3"/>
                      <a:pt x="34" y="3"/>
                      <a:pt x="34" y="3"/>
                    </a:cubicBezTo>
                    <a:cubicBezTo>
                      <a:pt x="34" y="4"/>
                      <a:pt x="34" y="4"/>
                      <a:pt x="35" y="4"/>
                    </a:cubicBezTo>
                    <a:cubicBezTo>
                      <a:pt x="35" y="4"/>
                      <a:pt x="35" y="4"/>
                      <a:pt x="35" y="4"/>
                    </a:cubicBezTo>
                    <a:cubicBezTo>
                      <a:pt x="35" y="5"/>
                      <a:pt x="35" y="5"/>
                      <a:pt x="35" y="5"/>
                    </a:cubicBezTo>
                    <a:cubicBezTo>
                      <a:pt x="35" y="5"/>
                      <a:pt x="35" y="5"/>
                      <a:pt x="35" y="5"/>
                    </a:cubicBezTo>
                    <a:cubicBezTo>
                      <a:pt x="35" y="6"/>
                      <a:pt x="35" y="6"/>
                      <a:pt x="35" y="6"/>
                    </a:cubicBezTo>
                    <a:cubicBezTo>
                      <a:pt x="35" y="6"/>
                      <a:pt x="35" y="6"/>
                      <a:pt x="35" y="6"/>
                    </a:cubicBezTo>
                    <a:cubicBezTo>
                      <a:pt x="35" y="6"/>
                      <a:pt x="35" y="6"/>
                      <a:pt x="36" y="7"/>
                    </a:cubicBezTo>
                    <a:cubicBezTo>
                      <a:pt x="36" y="7"/>
                      <a:pt x="36" y="7"/>
                      <a:pt x="36" y="7"/>
                    </a:cubicBezTo>
                    <a:cubicBezTo>
                      <a:pt x="37" y="7"/>
                      <a:pt x="37" y="7"/>
                      <a:pt x="37" y="7"/>
                    </a:cubicBezTo>
                    <a:cubicBezTo>
                      <a:pt x="37" y="9"/>
                      <a:pt x="37" y="9"/>
                      <a:pt x="37" y="9"/>
                    </a:cubicBezTo>
                    <a:cubicBezTo>
                      <a:pt x="37" y="9"/>
                      <a:pt x="37" y="9"/>
                      <a:pt x="37" y="9"/>
                    </a:cubicBezTo>
                    <a:cubicBezTo>
                      <a:pt x="37" y="10"/>
                      <a:pt x="37" y="10"/>
                      <a:pt x="37" y="10"/>
                    </a:cubicBezTo>
                    <a:cubicBezTo>
                      <a:pt x="37" y="10"/>
                      <a:pt x="37" y="10"/>
                      <a:pt x="37" y="10"/>
                    </a:cubicBezTo>
                    <a:cubicBezTo>
                      <a:pt x="35" y="9"/>
                      <a:pt x="35" y="9"/>
                      <a:pt x="35" y="9"/>
                    </a:cubicBezTo>
                    <a:cubicBezTo>
                      <a:pt x="35" y="12"/>
                      <a:pt x="35" y="12"/>
                      <a:pt x="35" y="12"/>
                    </a:cubicBezTo>
                    <a:cubicBezTo>
                      <a:pt x="35" y="12"/>
                      <a:pt x="35" y="12"/>
                      <a:pt x="35" y="12"/>
                    </a:cubicBezTo>
                    <a:cubicBezTo>
                      <a:pt x="35" y="13"/>
                      <a:pt x="35" y="14"/>
                      <a:pt x="36" y="14"/>
                    </a:cubicBezTo>
                    <a:cubicBezTo>
                      <a:pt x="37" y="15"/>
                      <a:pt x="37" y="15"/>
                      <a:pt x="38" y="15"/>
                    </a:cubicBezTo>
                    <a:cubicBezTo>
                      <a:pt x="38" y="16"/>
                      <a:pt x="38" y="16"/>
                      <a:pt x="38" y="16"/>
                    </a:cubicBezTo>
                    <a:cubicBezTo>
                      <a:pt x="38" y="16"/>
                      <a:pt x="38" y="17"/>
                      <a:pt x="39" y="17"/>
                    </a:cubicBezTo>
                    <a:cubicBezTo>
                      <a:pt x="40" y="18"/>
                      <a:pt x="40" y="18"/>
                      <a:pt x="40" y="18"/>
                    </a:cubicBezTo>
                    <a:cubicBezTo>
                      <a:pt x="40" y="18"/>
                      <a:pt x="40" y="18"/>
                      <a:pt x="40" y="18"/>
                    </a:cubicBezTo>
                    <a:cubicBezTo>
                      <a:pt x="39" y="18"/>
                      <a:pt x="39" y="18"/>
                      <a:pt x="39" y="18"/>
                    </a:cubicBezTo>
                    <a:cubicBezTo>
                      <a:pt x="39" y="19"/>
                      <a:pt x="39" y="19"/>
                      <a:pt x="39" y="19"/>
                    </a:cubicBezTo>
                    <a:cubicBezTo>
                      <a:pt x="38" y="18"/>
                      <a:pt x="38" y="18"/>
                      <a:pt x="38" y="18"/>
                    </a:cubicBezTo>
                    <a:cubicBezTo>
                      <a:pt x="35" y="18"/>
                      <a:pt x="35" y="18"/>
                      <a:pt x="35" y="18"/>
                    </a:cubicBezTo>
                    <a:cubicBezTo>
                      <a:pt x="34" y="18"/>
                      <a:pt x="34" y="18"/>
                      <a:pt x="34" y="18"/>
                    </a:cubicBezTo>
                    <a:cubicBezTo>
                      <a:pt x="34" y="18"/>
                      <a:pt x="34" y="18"/>
                      <a:pt x="34" y="18"/>
                    </a:cubicBezTo>
                    <a:cubicBezTo>
                      <a:pt x="33" y="18"/>
                      <a:pt x="33" y="19"/>
                      <a:pt x="32" y="19"/>
                    </a:cubicBezTo>
                    <a:cubicBezTo>
                      <a:pt x="32" y="20"/>
                      <a:pt x="32" y="20"/>
                      <a:pt x="32" y="20"/>
                    </a:cubicBezTo>
                    <a:cubicBezTo>
                      <a:pt x="32" y="20"/>
                      <a:pt x="32" y="20"/>
                      <a:pt x="32" y="20"/>
                    </a:cubicBezTo>
                    <a:cubicBezTo>
                      <a:pt x="32" y="20"/>
                      <a:pt x="32" y="20"/>
                      <a:pt x="32" y="20"/>
                    </a:cubicBezTo>
                    <a:cubicBezTo>
                      <a:pt x="31" y="20"/>
                      <a:pt x="31" y="20"/>
                      <a:pt x="31" y="20"/>
                    </a:cubicBezTo>
                    <a:cubicBezTo>
                      <a:pt x="29" y="20"/>
                      <a:pt x="29" y="20"/>
                      <a:pt x="29" y="20"/>
                    </a:cubicBezTo>
                    <a:cubicBezTo>
                      <a:pt x="28" y="20"/>
                      <a:pt x="28" y="20"/>
                      <a:pt x="28" y="21"/>
                    </a:cubicBezTo>
                    <a:cubicBezTo>
                      <a:pt x="28" y="21"/>
                      <a:pt x="28" y="21"/>
                      <a:pt x="28" y="21"/>
                    </a:cubicBezTo>
                    <a:cubicBezTo>
                      <a:pt x="27" y="21"/>
                      <a:pt x="27" y="21"/>
                      <a:pt x="27" y="21"/>
                    </a:cubicBezTo>
                    <a:cubicBezTo>
                      <a:pt x="27" y="21"/>
                      <a:pt x="27" y="21"/>
                      <a:pt x="27" y="21"/>
                    </a:cubicBezTo>
                    <a:cubicBezTo>
                      <a:pt x="26" y="21"/>
                      <a:pt x="25" y="21"/>
                      <a:pt x="24" y="22"/>
                    </a:cubicBezTo>
                    <a:cubicBezTo>
                      <a:pt x="24" y="23"/>
                      <a:pt x="23" y="23"/>
                      <a:pt x="23" y="24"/>
                    </a:cubicBezTo>
                    <a:cubicBezTo>
                      <a:pt x="22" y="25"/>
                      <a:pt x="22" y="25"/>
                      <a:pt x="22" y="25"/>
                    </a:cubicBezTo>
                    <a:cubicBezTo>
                      <a:pt x="22" y="25"/>
                      <a:pt x="22" y="26"/>
                      <a:pt x="22" y="26"/>
                    </a:cubicBezTo>
                    <a:cubicBezTo>
                      <a:pt x="21" y="26"/>
                      <a:pt x="21" y="27"/>
                      <a:pt x="20" y="27"/>
                    </a:cubicBezTo>
                    <a:cubicBezTo>
                      <a:pt x="19" y="27"/>
                      <a:pt x="19" y="27"/>
                      <a:pt x="19" y="27"/>
                    </a:cubicBezTo>
                    <a:cubicBezTo>
                      <a:pt x="20" y="28"/>
                      <a:pt x="20" y="28"/>
                      <a:pt x="20" y="28"/>
                    </a:cubicBezTo>
                    <a:cubicBezTo>
                      <a:pt x="21" y="31"/>
                      <a:pt x="23" y="33"/>
                      <a:pt x="25" y="34"/>
                    </a:cubicBezTo>
                    <a:cubicBezTo>
                      <a:pt x="25" y="35"/>
                      <a:pt x="26" y="36"/>
                      <a:pt x="27" y="36"/>
                    </a:cubicBezTo>
                    <a:cubicBezTo>
                      <a:pt x="29" y="39"/>
                      <a:pt x="31" y="42"/>
                      <a:pt x="31" y="45"/>
                    </a:cubicBezTo>
                    <a:cubicBezTo>
                      <a:pt x="31" y="46"/>
                      <a:pt x="31" y="46"/>
                      <a:pt x="31" y="46"/>
                    </a:cubicBezTo>
                    <a:cubicBezTo>
                      <a:pt x="32" y="46"/>
                      <a:pt x="32" y="46"/>
                      <a:pt x="32" y="46"/>
                    </a:cubicBezTo>
                    <a:cubicBezTo>
                      <a:pt x="34" y="46"/>
                      <a:pt x="34" y="44"/>
                      <a:pt x="34" y="43"/>
                    </a:cubicBezTo>
                    <a:cubicBezTo>
                      <a:pt x="34" y="42"/>
                      <a:pt x="34" y="42"/>
                      <a:pt x="34" y="42"/>
                    </a:cubicBezTo>
                    <a:cubicBezTo>
                      <a:pt x="35" y="42"/>
                      <a:pt x="35" y="42"/>
                      <a:pt x="35" y="42"/>
                    </a:cubicBezTo>
                    <a:cubicBezTo>
                      <a:pt x="35" y="42"/>
                      <a:pt x="35" y="42"/>
                      <a:pt x="35" y="42"/>
                    </a:cubicBezTo>
                    <a:cubicBezTo>
                      <a:pt x="38" y="42"/>
                      <a:pt x="38" y="42"/>
                      <a:pt x="38" y="42"/>
                    </a:cubicBezTo>
                    <a:cubicBezTo>
                      <a:pt x="39" y="42"/>
                      <a:pt x="39" y="42"/>
                      <a:pt x="39" y="42"/>
                    </a:cubicBezTo>
                    <a:cubicBezTo>
                      <a:pt x="39" y="42"/>
                      <a:pt x="39" y="42"/>
                      <a:pt x="39" y="42"/>
                    </a:cubicBezTo>
                    <a:cubicBezTo>
                      <a:pt x="39" y="42"/>
                      <a:pt x="40" y="42"/>
                      <a:pt x="40" y="41"/>
                    </a:cubicBezTo>
                    <a:cubicBezTo>
                      <a:pt x="40" y="41"/>
                      <a:pt x="41" y="40"/>
                      <a:pt x="41" y="40"/>
                    </a:cubicBezTo>
                    <a:cubicBezTo>
                      <a:pt x="41" y="40"/>
                      <a:pt x="41" y="40"/>
                      <a:pt x="41" y="40"/>
                    </a:cubicBezTo>
                    <a:cubicBezTo>
                      <a:pt x="42" y="40"/>
                      <a:pt x="42" y="40"/>
                      <a:pt x="42" y="41"/>
                    </a:cubicBezTo>
                    <a:cubicBezTo>
                      <a:pt x="43" y="41"/>
                      <a:pt x="43" y="41"/>
                      <a:pt x="43" y="41"/>
                    </a:cubicBezTo>
                    <a:cubicBezTo>
                      <a:pt x="43" y="41"/>
                      <a:pt x="43" y="42"/>
                      <a:pt x="44" y="42"/>
                    </a:cubicBezTo>
                    <a:cubicBezTo>
                      <a:pt x="44" y="42"/>
                      <a:pt x="44" y="42"/>
                      <a:pt x="44" y="42"/>
                    </a:cubicBezTo>
                    <a:cubicBezTo>
                      <a:pt x="44" y="42"/>
                      <a:pt x="44" y="42"/>
                      <a:pt x="44" y="42"/>
                    </a:cubicBezTo>
                    <a:cubicBezTo>
                      <a:pt x="45" y="42"/>
                      <a:pt x="45" y="42"/>
                      <a:pt x="46" y="42"/>
                    </a:cubicBezTo>
                    <a:cubicBezTo>
                      <a:pt x="46" y="42"/>
                      <a:pt x="46" y="43"/>
                      <a:pt x="46" y="43"/>
                    </a:cubicBezTo>
                    <a:cubicBezTo>
                      <a:pt x="47" y="44"/>
                      <a:pt x="47" y="44"/>
                      <a:pt x="47" y="44"/>
                    </a:cubicBezTo>
                    <a:cubicBezTo>
                      <a:pt x="47" y="44"/>
                      <a:pt x="47" y="45"/>
                      <a:pt x="48" y="45"/>
                    </a:cubicBezTo>
                    <a:cubicBezTo>
                      <a:pt x="48" y="45"/>
                      <a:pt x="48" y="45"/>
                      <a:pt x="48" y="45"/>
                    </a:cubicBezTo>
                    <a:cubicBezTo>
                      <a:pt x="50" y="45"/>
                      <a:pt x="50" y="45"/>
                      <a:pt x="50" y="45"/>
                    </a:cubicBezTo>
                    <a:cubicBezTo>
                      <a:pt x="50" y="45"/>
                      <a:pt x="50" y="45"/>
                      <a:pt x="50" y="45"/>
                    </a:cubicBezTo>
                    <a:cubicBezTo>
                      <a:pt x="49" y="46"/>
                      <a:pt x="49" y="46"/>
                      <a:pt x="49" y="46"/>
                    </a:cubicBezTo>
                    <a:cubicBezTo>
                      <a:pt x="51" y="46"/>
                      <a:pt x="51" y="46"/>
                      <a:pt x="51" y="46"/>
                    </a:cubicBezTo>
                    <a:cubicBezTo>
                      <a:pt x="52" y="46"/>
                      <a:pt x="52" y="46"/>
                      <a:pt x="53" y="47"/>
                    </a:cubicBezTo>
                    <a:cubicBezTo>
                      <a:pt x="54" y="47"/>
                      <a:pt x="54" y="48"/>
                      <a:pt x="54" y="48"/>
                    </a:cubicBezTo>
                    <a:cubicBezTo>
                      <a:pt x="54" y="53"/>
                      <a:pt x="54" y="53"/>
                      <a:pt x="54" y="53"/>
                    </a:cubicBezTo>
                    <a:cubicBezTo>
                      <a:pt x="55" y="53"/>
                      <a:pt x="55" y="53"/>
                      <a:pt x="55" y="53"/>
                    </a:cubicBezTo>
                    <a:cubicBezTo>
                      <a:pt x="55" y="53"/>
                      <a:pt x="55" y="53"/>
                      <a:pt x="55" y="53"/>
                    </a:cubicBezTo>
                    <a:cubicBezTo>
                      <a:pt x="55" y="53"/>
                      <a:pt x="55" y="53"/>
                      <a:pt x="55" y="53"/>
                    </a:cubicBezTo>
                    <a:cubicBezTo>
                      <a:pt x="55" y="53"/>
                      <a:pt x="55" y="53"/>
                      <a:pt x="55" y="53"/>
                    </a:cubicBezTo>
                    <a:cubicBezTo>
                      <a:pt x="55" y="55"/>
                      <a:pt x="55" y="55"/>
                      <a:pt x="55" y="55"/>
                    </a:cubicBezTo>
                    <a:cubicBezTo>
                      <a:pt x="59" y="55"/>
                      <a:pt x="59" y="55"/>
                      <a:pt x="59" y="55"/>
                    </a:cubicBezTo>
                    <a:cubicBezTo>
                      <a:pt x="59" y="54"/>
                      <a:pt x="59" y="54"/>
                      <a:pt x="59" y="54"/>
                    </a:cubicBezTo>
                    <a:cubicBezTo>
                      <a:pt x="59" y="53"/>
                      <a:pt x="59" y="53"/>
                      <a:pt x="59" y="53"/>
                    </a:cubicBezTo>
                    <a:cubicBezTo>
                      <a:pt x="59" y="53"/>
                      <a:pt x="59" y="53"/>
                      <a:pt x="59" y="53"/>
                    </a:cubicBezTo>
                    <a:cubicBezTo>
                      <a:pt x="60" y="52"/>
                      <a:pt x="60" y="52"/>
                      <a:pt x="60" y="51"/>
                    </a:cubicBezTo>
                    <a:cubicBezTo>
                      <a:pt x="60" y="51"/>
                      <a:pt x="60" y="51"/>
                      <a:pt x="60" y="51"/>
                    </a:cubicBezTo>
                    <a:cubicBezTo>
                      <a:pt x="60" y="45"/>
                      <a:pt x="60" y="45"/>
                      <a:pt x="60" y="45"/>
                    </a:cubicBezTo>
                    <a:cubicBezTo>
                      <a:pt x="60" y="44"/>
                      <a:pt x="59" y="44"/>
                      <a:pt x="59" y="44"/>
                    </a:cubicBezTo>
                    <a:cubicBezTo>
                      <a:pt x="59" y="44"/>
                      <a:pt x="59" y="44"/>
                      <a:pt x="59" y="44"/>
                    </a:cubicBezTo>
                    <a:cubicBezTo>
                      <a:pt x="58" y="43"/>
                      <a:pt x="57" y="43"/>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2"/>
                      <a:pt x="58" y="42"/>
                      <a:pt x="58" y="42"/>
                    </a:cubicBezTo>
                    <a:cubicBezTo>
                      <a:pt x="58" y="43"/>
                      <a:pt x="58" y="43"/>
                      <a:pt x="58" y="43"/>
                    </a:cubicBezTo>
                    <a:cubicBezTo>
                      <a:pt x="59" y="43"/>
                      <a:pt x="59" y="43"/>
                      <a:pt x="59" y="43"/>
                    </a:cubicBezTo>
                    <a:cubicBezTo>
                      <a:pt x="60" y="43"/>
                      <a:pt x="60" y="43"/>
                      <a:pt x="60" y="43"/>
                    </a:cubicBezTo>
                    <a:cubicBezTo>
                      <a:pt x="60" y="43"/>
                      <a:pt x="60" y="43"/>
                      <a:pt x="60" y="43"/>
                    </a:cubicBezTo>
                    <a:cubicBezTo>
                      <a:pt x="61" y="43"/>
                      <a:pt x="61" y="43"/>
                      <a:pt x="61" y="43"/>
                    </a:cubicBezTo>
                    <a:cubicBezTo>
                      <a:pt x="61" y="43"/>
                      <a:pt x="61" y="43"/>
                      <a:pt x="61" y="43"/>
                    </a:cubicBezTo>
                    <a:cubicBezTo>
                      <a:pt x="61" y="43"/>
                      <a:pt x="61" y="43"/>
                      <a:pt x="61" y="43"/>
                    </a:cubicBezTo>
                    <a:cubicBezTo>
                      <a:pt x="61" y="44"/>
                      <a:pt x="61" y="44"/>
                      <a:pt x="61" y="44"/>
                    </a:cubicBezTo>
                    <a:cubicBezTo>
                      <a:pt x="61" y="45"/>
                      <a:pt x="62" y="46"/>
                      <a:pt x="62" y="46"/>
                    </a:cubicBezTo>
                    <a:cubicBezTo>
                      <a:pt x="63" y="47"/>
                      <a:pt x="63" y="47"/>
                      <a:pt x="63" y="47"/>
                    </a:cubicBezTo>
                    <a:cubicBezTo>
                      <a:pt x="63" y="47"/>
                      <a:pt x="63" y="47"/>
                      <a:pt x="63" y="47"/>
                    </a:cubicBezTo>
                    <a:cubicBezTo>
                      <a:pt x="63" y="47"/>
                      <a:pt x="63" y="47"/>
                      <a:pt x="63" y="47"/>
                    </a:cubicBezTo>
                    <a:cubicBezTo>
                      <a:pt x="64" y="48"/>
                      <a:pt x="64" y="48"/>
                      <a:pt x="64" y="48"/>
                    </a:cubicBezTo>
                    <a:cubicBezTo>
                      <a:pt x="65" y="48"/>
                      <a:pt x="65" y="48"/>
                      <a:pt x="65" y="49"/>
                    </a:cubicBezTo>
                    <a:cubicBezTo>
                      <a:pt x="65" y="49"/>
                      <a:pt x="65" y="49"/>
                      <a:pt x="65" y="49"/>
                    </a:cubicBezTo>
                    <a:cubicBezTo>
                      <a:pt x="65" y="49"/>
                      <a:pt x="65" y="49"/>
                      <a:pt x="65" y="49"/>
                    </a:cubicBezTo>
                    <a:cubicBezTo>
                      <a:pt x="66" y="50"/>
                      <a:pt x="66" y="50"/>
                      <a:pt x="67" y="50"/>
                    </a:cubicBezTo>
                    <a:cubicBezTo>
                      <a:pt x="67" y="50"/>
                      <a:pt x="67" y="50"/>
                      <a:pt x="67" y="50"/>
                    </a:cubicBezTo>
                    <a:cubicBezTo>
                      <a:pt x="67" y="50"/>
                      <a:pt x="68" y="50"/>
                      <a:pt x="69" y="49"/>
                    </a:cubicBezTo>
                    <a:cubicBezTo>
                      <a:pt x="69" y="49"/>
                      <a:pt x="69" y="49"/>
                      <a:pt x="69" y="48"/>
                    </a:cubicBezTo>
                    <a:cubicBezTo>
                      <a:pt x="69" y="48"/>
                      <a:pt x="69" y="48"/>
                      <a:pt x="69" y="48"/>
                    </a:cubicBezTo>
                    <a:cubicBezTo>
                      <a:pt x="70" y="47"/>
                      <a:pt x="70" y="46"/>
                      <a:pt x="70" y="44"/>
                    </a:cubicBezTo>
                    <a:cubicBezTo>
                      <a:pt x="70" y="42"/>
                      <a:pt x="69" y="40"/>
                      <a:pt x="67" y="38"/>
                    </a:cubicBezTo>
                    <a:cubicBezTo>
                      <a:pt x="67" y="38"/>
                      <a:pt x="67" y="38"/>
                      <a:pt x="67" y="38"/>
                    </a:cubicBezTo>
                    <a:cubicBezTo>
                      <a:pt x="67" y="37"/>
                      <a:pt x="66" y="37"/>
                      <a:pt x="66" y="36"/>
                    </a:cubicBezTo>
                    <a:cubicBezTo>
                      <a:pt x="66" y="36"/>
                      <a:pt x="66" y="36"/>
                      <a:pt x="66" y="36"/>
                    </a:cubicBezTo>
                    <a:cubicBezTo>
                      <a:pt x="66" y="36"/>
                      <a:pt x="66" y="35"/>
                      <a:pt x="66" y="35"/>
                    </a:cubicBezTo>
                    <a:cubicBezTo>
                      <a:pt x="67" y="34"/>
                      <a:pt x="67" y="34"/>
                      <a:pt x="67" y="34"/>
                    </a:cubicBezTo>
                    <a:cubicBezTo>
                      <a:pt x="67" y="34"/>
                      <a:pt x="67" y="34"/>
                      <a:pt x="67" y="34"/>
                    </a:cubicBezTo>
                    <a:cubicBezTo>
                      <a:pt x="68" y="34"/>
                      <a:pt x="69" y="35"/>
                      <a:pt x="70" y="35"/>
                    </a:cubicBezTo>
                    <a:cubicBezTo>
                      <a:pt x="71" y="36"/>
                      <a:pt x="71" y="36"/>
                      <a:pt x="72" y="36"/>
                    </a:cubicBezTo>
                    <a:cubicBezTo>
                      <a:pt x="73" y="37"/>
                      <a:pt x="73" y="37"/>
                      <a:pt x="73" y="37"/>
                    </a:cubicBezTo>
                    <a:cubicBezTo>
                      <a:pt x="73" y="37"/>
                      <a:pt x="74" y="37"/>
                      <a:pt x="74" y="37"/>
                    </a:cubicBezTo>
                    <a:cubicBezTo>
                      <a:pt x="74" y="37"/>
                      <a:pt x="74" y="37"/>
                      <a:pt x="74" y="37"/>
                    </a:cubicBezTo>
                    <a:cubicBezTo>
                      <a:pt x="74" y="38"/>
                      <a:pt x="74" y="39"/>
                      <a:pt x="75" y="39"/>
                    </a:cubicBezTo>
                    <a:cubicBezTo>
                      <a:pt x="76" y="39"/>
                      <a:pt x="76" y="39"/>
                      <a:pt x="76" y="39"/>
                    </a:cubicBezTo>
                    <a:cubicBezTo>
                      <a:pt x="76" y="40"/>
                      <a:pt x="77" y="40"/>
                      <a:pt x="78" y="41"/>
                    </a:cubicBezTo>
                    <a:cubicBezTo>
                      <a:pt x="78" y="42"/>
                      <a:pt x="78" y="42"/>
                      <a:pt x="78" y="42"/>
                    </a:cubicBezTo>
                    <a:cubicBezTo>
                      <a:pt x="78" y="42"/>
                      <a:pt x="78" y="42"/>
                      <a:pt x="79" y="43"/>
                    </a:cubicBezTo>
                    <a:cubicBezTo>
                      <a:pt x="76" y="43"/>
                      <a:pt x="76" y="43"/>
                      <a:pt x="76" y="43"/>
                    </a:cubicBezTo>
                    <a:cubicBezTo>
                      <a:pt x="75" y="43"/>
                      <a:pt x="74" y="43"/>
                      <a:pt x="74" y="44"/>
                    </a:cubicBezTo>
                    <a:cubicBezTo>
                      <a:pt x="74" y="44"/>
                      <a:pt x="74" y="44"/>
                      <a:pt x="74" y="44"/>
                    </a:cubicBezTo>
                    <a:cubicBezTo>
                      <a:pt x="74" y="44"/>
                      <a:pt x="74" y="44"/>
                      <a:pt x="74" y="44"/>
                    </a:cubicBezTo>
                    <a:cubicBezTo>
                      <a:pt x="74" y="44"/>
                      <a:pt x="74" y="44"/>
                      <a:pt x="74" y="44"/>
                    </a:cubicBezTo>
                    <a:cubicBezTo>
                      <a:pt x="74" y="44"/>
                      <a:pt x="74" y="44"/>
                      <a:pt x="74" y="44"/>
                    </a:cubicBezTo>
                    <a:cubicBezTo>
                      <a:pt x="73" y="44"/>
                      <a:pt x="73" y="44"/>
                      <a:pt x="73" y="44"/>
                    </a:cubicBezTo>
                    <a:cubicBezTo>
                      <a:pt x="73" y="45"/>
                      <a:pt x="73" y="45"/>
                      <a:pt x="73" y="45"/>
                    </a:cubicBezTo>
                    <a:cubicBezTo>
                      <a:pt x="73" y="46"/>
                      <a:pt x="73" y="48"/>
                      <a:pt x="74" y="49"/>
                    </a:cubicBezTo>
                    <a:cubicBezTo>
                      <a:pt x="74" y="49"/>
                      <a:pt x="74" y="49"/>
                      <a:pt x="74" y="49"/>
                    </a:cubicBezTo>
                    <a:cubicBezTo>
                      <a:pt x="74" y="50"/>
                      <a:pt x="74" y="50"/>
                      <a:pt x="75" y="50"/>
                    </a:cubicBezTo>
                    <a:cubicBezTo>
                      <a:pt x="76" y="50"/>
                      <a:pt x="76" y="50"/>
                      <a:pt x="76" y="50"/>
                    </a:cubicBezTo>
                    <a:cubicBezTo>
                      <a:pt x="76" y="51"/>
                      <a:pt x="76" y="51"/>
                      <a:pt x="76" y="51"/>
                    </a:cubicBezTo>
                    <a:cubicBezTo>
                      <a:pt x="76" y="51"/>
                      <a:pt x="76" y="53"/>
                      <a:pt x="77" y="53"/>
                    </a:cubicBezTo>
                    <a:cubicBezTo>
                      <a:pt x="78" y="53"/>
                      <a:pt x="78" y="53"/>
                      <a:pt x="78" y="53"/>
                    </a:cubicBezTo>
                    <a:cubicBezTo>
                      <a:pt x="78" y="53"/>
                      <a:pt x="78" y="53"/>
                      <a:pt x="78" y="53"/>
                    </a:cubicBezTo>
                    <a:cubicBezTo>
                      <a:pt x="78" y="53"/>
                      <a:pt x="78" y="53"/>
                      <a:pt x="78" y="53"/>
                    </a:cubicBezTo>
                    <a:cubicBezTo>
                      <a:pt x="78" y="55"/>
                      <a:pt x="78" y="55"/>
                      <a:pt x="78" y="55"/>
                    </a:cubicBezTo>
                    <a:cubicBezTo>
                      <a:pt x="79" y="55"/>
                      <a:pt x="79" y="55"/>
                      <a:pt x="79" y="55"/>
                    </a:cubicBezTo>
                    <a:cubicBezTo>
                      <a:pt x="80" y="55"/>
                      <a:pt x="80" y="55"/>
                      <a:pt x="81" y="55"/>
                    </a:cubicBezTo>
                    <a:cubicBezTo>
                      <a:pt x="81" y="56"/>
                      <a:pt x="82" y="56"/>
                      <a:pt x="83" y="56"/>
                    </a:cubicBezTo>
                    <a:cubicBezTo>
                      <a:pt x="84" y="56"/>
                      <a:pt x="84" y="56"/>
                      <a:pt x="84" y="56"/>
                    </a:cubicBezTo>
                    <a:cubicBezTo>
                      <a:pt x="85" y="56"/>
                      <a:pt x="85" y="56"/>
                      <a:pt x="85" y="56"/>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6" y="55"/>
                      <a:pt x="86" y="55"/>
                    </a:cubicBezTo>
                    <a:cubicBezTo>
                      <a:pt x="86" y="55"/>
                      <a:pt x="86" y="55"/>
                      <a:pt x="86" y="55"/>
                    </a:cubicBezTo>
                    <a:cubicBezTo>
                      <a:pt x="85" y="56"/>
                      <a:pt x="85" y="56"/>
                      <a:pt x="85" y="56"/>
                    </a:cubicBezTo>
                    <a:cubicBezTo>
                      <a:pt x="86" y="56"/>
                      <a:pt x="86" y="56"/>
                      <a:pt x="86" y="56"/>
                    </a:cubicBezTo>
                    <a:cubicBezTo>
                      <a:pt x="87" y="56"/>
                      <a:pt x="87" y="56"/>
                      <a:pt x="87" y="56"/>
                    </a:cubicBezTo>
                    <a:cubicBezTo>
                      <a:pt x="87" y="56"/>
                      <a:pt x="87" y="56"/>
                      <a:pt x="87" y="56"/>
                    </a:cubicBezTo>
                    <a:cubicBezTo>
                      <a:pt x="87" y="57"/>
                      <a:pt x="87" y="57"/>
                      <a:pt x="87" y="57"/>
                    </a:cubicBezTo>
                    <a:cubicBezTo>
                      <a:pt x="87" y="59"/>
                      <a:pt x="87" y="59"/>
                      <a:pt x="87" y="59"/>
                    </a:cubicBezTo>
                    <a:cubicBezTo>
                      <a:pt x="87" y="59"/>
                      <a:pt x="87" y="59"/>
                      <a:pt x="87" y="59"/>
                    </a:cubicBezTo>
                    <a:cubicBezTo>
                      <a:pt x="87" y="59"/>
                      <a:pt x="87" y="60"/>
                      <a:pt x="88" y="60"/>
                    </a:cubicBezTo>
                    <a:cubicBezTo>
                      <a:pt x="88" y="60"/>
                      <a:pt x="88" y="60"/>
                      <a:pt x="88" y="60"/>
                    </a:cubicBezTo>
                    <a:cubicBezTo>
                      <a:pt x="88" y="60"/>
                      <a:pt x="88" y="60"/>
                      <a:pt x="88" y="60"/>
                    </a:cubicBezTo>
                    <a:cubicBezTo>
                      <a:pt x="88" y="62"/>
                      <a:pt x="88" y="62"/>
                      <a:pt x="88" y="62"/>
                    </a:cubicBezTo>
                    <a:cubicBezTo>
                      <a:pt x="88" y="62"/>
                      <a:pt x="88" y="62"/>
                      <a:pt x="88" y="62"/>
                    </a:cubicBezTo>
                    <a:cubicBezTo>
                      <a:pt x="88" y="63"/>
                      <a:pt x="88" y="63"/>
                      <a:pt x="88" y="63"/>
                    </a:cubicBezTo>
                    <a:cubicBezTo>
                      <a:pt x="89" y="63"/>
                      <a:pt x="89" y="63"/>
                      <a:pt x="89" y="63"/>
                    </a:cubicBezTo>
                    <a:cubicBezTo>
                      <a:pt x="90" y="63"/>
                      <a:pt x="90" y="63"/>
                      <a:pt x="90" y="63"/>
                    </a:cubicBezTo>
                    <a:cubicBezTo>
                      <a:pt x="90" y="65"/>
                      <a:pt x="90" y="65"/>
                      <a:pt x="90" y="65"/>
                    </a:cubicBezTo>
                    <a:cubicBezTo>
                      <a:pt x="90" y="65"/>
                      <a:pt x="90" y="65"/>
                      <a:pt x="90" y="65"/>
                    </a:cubicBezTo>
                    <a:cubicBezTo>
                      <a:pt x="90" y="66"/>
                      <a:pt x="89" y="66"/>
                      <a:pt x="89" y="66"/>
                    </a:cubicBezTo>
                    <a:cubicBezTo>
                      <a:pt x="88" y="66"/>
                      <a:pt x="88" y="66"/>
                      <a:pt x="88" y="66"/>
                    </a:cubicBezTo>
                    <a:cubicBezTo>
                      <a:pt x="87" y="65"/>
                      <a:pt x="87" y="65"/>
                      <a:pt x="87" y="65"/>
                    </a:cubicBezTo>
                    <a:cubicBezTo>
                      <a:pt x="87" y="67"/>
                      <a:pt x="87" y="67"/>
                      <a:pt x="87" y="67"/>
                    </a:cubicBezTo>
                    <a:cubicBezTo>
                      <a:pt x="87" y="67"/>
                      <a:pt x="86" y="67"/>
                      <a:pt x="86" y="67"/>
                    </a:cubicBezTo>
                    <a:cubicBezTo>
                      <a:pt x="85" y="67"/>
                      <a:pt x="85" y="67"/>
                      <a:pt x="85" y="67"/>
                    </a:cubicBezTo>
                    <a:cubicBezTo>
                      <a:pt x="85" y="66"/>
                      <a:pt x="85" y="66"/>
                      <a:pt x="85" y="66"/>
                    </a:cubicBezTo>
                    <a:cubicBezTo>
                      <a:pt x="84" y="66"/>
                      <a:pt x="83" y="66"/>
                      <a:pt x="83" y="66"/>
                    </a:cubicBezTo>
                    <a:cubicBezTo>
                      <a:pt x="82" y="66"/>
                      <a:pt x="82" y="66"/>
                      <a:pt x="82" y="66"/>
                    </a:cubicBezTo>
                    <a:cubicBezTo>
                      <a:pt x="81" y="66"/>
                      <a:pt x="81" y="66"/>
                      <a:pt x="81" y="66"/>
                    </a:cubicBezTo>
                    <a:cubicBezTo>
                      <a:pt x="80" y="66"/>
                      <a:pt x="80" y="66"/>
                      <a:pt x="80" y="66"/>
                    </a:cubicBezTo>
                    <a:cubicBezTo>
                      <a:pt x="80" y="65"/>
                      <a:pt x="80" y="65"/>
                      <a:pt x="80" y="65"/>
                    </a:cubicBezTo>
                    <a:cubicBezTo>
                      <a:pt x="80" y="64"/>
                      <a:pt x="80" y="64"/>
                      <a:pt x="80" y="64"/>
                    </a:cubicBezTo>
                    <a:cubicBezTo>
                      <a:pt x="79" y="64"/>
                      <a:pt x="79" y="64"/>
                      <a:pt x="79" y="64"/>
                    </a:cubicBezTo>
                    <a:cubicBezTo>
                      <a:pt x="79" y="64"/>
                      <a:pt x="79" y="64"/>
                      <a:pt x="78" y="64"/>
                    </a:cubicBezTo>
                    <a:cubicBezTo>
                      <a:pt x="78" y="63"/>
                      <a:pt x="77" y="63"/>
                      <a:pt x="77" y="63"/>
                    </a:cubicBezTo>
                    <a:cubicBezTo>
                      <a:pt x="76" y="63"/>
                      <a:pt x="76" y="63"/>
                      <a:pt x="76" y="63"/>
                    </a:cubicBezTo>
                    <a:cubicBezTo>
                      <a:pt x="76" y="64"/>
                      <a:pt x="76" y="64"/>
                      <a:pt x="76" y="64"/>
                    </a:cubicBezTo>
                    <a:cubicBezTo>
                      <a:pt x="76" y="65"/>
                      <a:pt x="76" y="66"/>
                      <a:pt x="75" y="67"/>
                    </a:cubicBezTo>
                    <a:cubicBezTo>
                      <a:pt x="75" y="67"/>
                      <a:pt x="75" y="67"/>
                      <a:pt x="74" y="67"/>
                    </a:cubicBezTo>
                    <a:cubicBezTo>
                      <a:pt x="74" y="67"/>
                      <a:pt x="74" y="67"/>
                      <a:pt x="74" y="67"/>
                    </a:cubicBezTo>
                    <a:cubicBezTo>
                      <a:pt x="73" y="67"/>
                      <a:pt x="73" y="67"/>
                      <a:pt x="73" y="67"/>
                    </a:cubicBezTo>
                    <a:cubicBezTo>
                      <a:pt x="73" y="67"/>
                      <a:pt x="73" y="67"/>
                      <a:pt x="73" y="67"/>
                    </a:cubicBezTo>
                    <a:cubicBezTo>
                      <a:pt x="72" y="67"/>
                      <a:pt x="72" y="67"/>
                      <a:pt x="72" y="67"/>
                    </a:cubicBezTo>
                    <a:cubicBezTo>
                      <a:pt x="72" y="66"/>
                      <a:pt x="72" y="66"/>
                      <a:pt x="72" y="66"/>
                    </a:cubicBezTo>
                    <a:cubicBezTo>
                      <a:pt x="71" y="66"/>
                      <a:pt x="71" y="66"/>
                      <a:pt x="71" y="66"/>
                    </a:cubicBezTo>
                    <a:cubicBezTo>
                      <a:pt x="70" y="66"/>
                      <a:pt x="70" y="66"/>
                      <a:pt x="70" y="66"/>
                    </a:cubicBezTo>
                    <a:cubicBezTo>
                      <a:pt x="70" y="66"/>
                      <a:pt x="70" y="66"/>
                      <a:pt x="70" y="66"/>
                    </a:cubicBezTo>
                    <a:cubicBezTo>
                      <a:pt x="69" y="66"/>
                      <a:pt x="69" y="66"/>
                      <a:pt x="69" y="66"/>
                    </a:cubicBezTo>
                    <a:cubicBezTo>
                      <a:pt x="69" y="66"/>
                      <a:pt x="69" y="66"/>
                      <a:pt x="69" y="66"/>
                    </a:cubicBezTo>
                    <a:cubicBezTo>
                      <a:pt x="69" y="65"/>
                      <a:pt x="69" y="65"/>
                      <a:pt x="69" y="65"/>
                    </a:cubicBezTo>
                    <a:cubicBezTo>
                      <a:pt x="69" y="64"/>
                      <a:pt x="69" y="64"/>
                      <a:pt x="69" y="64"/>
                    </a:cubicBezTo>
                    <a:cubicBezTo>
                      <a:pt x="68" y="64"/>
                      <a:pt x="68" y="64"/>
                      <a:pt x="68" y="64"/>
                    </a:cubicBezTo>
                    <a:cubicBezTo>
                      <a:pt x="68" y="64"/>
                      <a:pt x="67" y="64"/>
                      <a:pt x="67" y="64"/>
                    </a:cubicBezTo>
                    <a:cubicBezTo>
                      <a:pt x="67" y="64"/>
                      <a:pt x="67" y="64"/>
                      <a:pt x="67" y="64"/>
                    </a:cubicBezTo>
                    <a:cubicBezTo>
                      <a:pt x="67" y="64"/>
                      <a:pt x="67" y="64"/>
                      <a:pt x="67" y="64"/>
                    </a:cubicBezTo>
                    <a:cubicBezTo>
                      <a:pt x="68" y="63"/>
                      <a:pt x="68" y="63"/>
                      <a:pt x="68" y="63"/>
                    </a:cubicBezTo>
                    <a:cubicBezTo>
                      <a:pt x="66" y="63"/>
                      <a:pt x="66" y="63"/>
                      <a:pt x="66" y="63"/>
                    </a:cubicBezTo>
                    <a:cubicBezTo>
                      <a:pt x="66" y="63"/>
                      <a:pt x="66" y="63"/>
                      <a:pt x="66" y="63"/>
                    </a:cubicBezTo>
                    <a:cubicBezTo>
                      <a:pt x="65" y="63"/>
                      <a:pt x="65" y="63"/>
                      <a:pt x="64" y="63"/>
                    </a:cubicBezTo>
                    <a:cubicBezTo>
                      <a:pt x="63" y="63"/>
                      <a:pt x="63" y="63"/>
                      <a:pt x="63" y="63"/>
                    </a:cubicBezTo>
                    <a:cubicBezTo>
                      <a:pt x="63" y="63"/>
                      <a:pt x="63" y="63"/>
                      <a:pt x="63" y="63"/>
                    </a:cubicBezTo>
                    <a:cubicBezTo>
                      <a:pt x="63" y="62"/>
                      <a:pt x="63" y="62"/>
                      <a:pt x="63" y="62"/>
                    </a:cubicBezTo>
                    <a:cubicBezTo>
                      <a:pt x="63" y="61"/>
                      <a:pt x="63" y="61"/>
                      <a:pt x="63" y="61"/>
                    </a:cubicBezTo>
                    <a:cubicBezTo>
                      <a:pt x="62" y="61"/>
                      <a:pt x="62" y="61"/>
                      <a:pt x="62" y="61"/>
                    </a:cubicBezTo>
                    <a:cubicBezTo>
                      <a:pt x="61" y="61"/>
                      <a:pt x="61" y="61"/>
                      <a:pt x="61" y="61"/>
                    </a:cubicBezTo>
                    <a:cubicBezTo>
                      <a:pt x="61" y="61"/>
                      <a:pt x="60" y="61"/>
                      <a:pt x="60" y="61"/>
                    </a:cubicBezTo>
                    <a:cubicBezTo>
                      <a:pt x="59" y="61"/>
                      <a:pt x="59" y="61"/>
                      <a:pt x="58" y="61"/>
                    </a:cubicBezTo>
                    <a:cubicBezTo>
                      <a:pt x="58" y="61"/>
                      <a:pt x="58" y="61"/>
                      <a:pt x="58" y="61"/>
                    </a:cubicBezTo>
                    <a:cubicBezTo>
                      <a:pt x="57" y="61"/>
                      <a:pt x="57" y="61"/>
                      <a:pt x="57" y="61"/>
                    </a:cubicBezTo>
                    <a:cubicBezTo>
                      <a:pt x="57" y="61"/>
                      <a:pt x="57" y="60"/>
                      <a:pt x="57" y="60"/>
                    </a:cubicBezTo>
                    <a:cubicBezTo>
                      <a:pt x="58" y="59"/>
                      <a:pt x="58" y="59"/>
                      <a:pt x="58" y="59"/>
                    </a:cubicBezTo>
                    <a:cubicBezTo>
                      <a:pt x="56" y="58"/>
                      <a:pt x="56" y="58"/>
                      <a:pt x="56" y="58"/>
                    </a:cubicBezTo>
                    <a:cubicBezTo>
                      <a:pt x="56" y="58"/>
                      <a:pt x="56" y="58"/>
                      <a:pt x="56" y="58"/>
                    </a:cubicBezTo>
                    <a:cubicBezTo>
                      <a:pt x="56" y="58"/>
                      <a:pt x="56" y="58"/>
                      <a:pt x="56" y="58"/>
                    </a:cubicBezTo>
                    <a:cubicBezTo>
                      <a:pt x="56" y="58"/>
                      <a:pt x="56" y="58"/>
                      <a:pt x="56" y="58"/>
                    </a:cubicBezTo>
                    <a:cubicBezTo>
                      <a:pt x="56" y="56"/>
                      <a:pt x="56" y="56"/>
                      <a:pt x="56" y="56"/>
                    </a:cubicBezTo>
                    <a:cubicBezTo>
                      <a:pt x="55" y="56"/>
                      <a:pt x="55" y="56"/>
                      <a:pt x="55" y="56"/>
                    </a:cubicBezTo>
                    <a:cubicBezTo>
                      <a:pt x="55" y="56"/>
                      <a:pt x="55" y="56"/>
                      <a:pt x="55" y="56"/>
                    </a:cubicBezTo>
                    <a:cubicBezTo>
                      <a:pt x="54" y="56"/>
                      <a:pt x="54" y="56"/>
                      <a:pt x="54" y="56"/>
                    </a:cubicBezTo>
                    <a:cubicBezTo>
                      <a:pt x="54" y="55"/>
                      <a:pt x="54" y="55"/>
                      <a:pt x="54" y="55"/>
                    </a:cubicBezTo>
                    <a:cubicBezTo>
                      <a:pt x="55" y="55"/>
                      <a:pt x="55" y="54"/>
                      <a:pt x="54" y="54"/>
                    </a:cubicBezTo>
                    <a:cubicBezTo>
                      <a:pt x="54" y="53"/>
                      <a:pt x="53" y="53"/>
                      <a:pt x="52" y="53"/>
                    </a:cubicBezTo>
                    <a:cubicBezTo>
                      <a:pt x="52" y="53"/>
                      <a:pt x="52" y="53"/>
                      <a:pt x="52" y="53"/>
                    </a:cubicBezTo>
                    <a:cubicBezTo>
                      <a:pt x="52" y="52"/>
                      <a:pt x="52" y="52"/>
                      <a:pt x="52" y="52"/>
                    </a:cubicBezTo>
                    <a:cubicBezTo>
                      <a:pt x="52" y="51"/>
                      <a:pt x="52" y="51"/>
                      <a:pt x="52" y="51"/>
                    </a:cubicBezTo>
                    <a:cubicBezTo>
                      <a:pt x="51" y="51"/>
                      <a:pt x="51" y="51"/>
                      <a:pt x="51" y="51"/>
                    </a:cubicBezTo>
                    <a:cubicBezTo>
                      <a:pt x="49" y="51"/>
                      <a:pt x="48" y="52"/>
                      <a:pt x="48" y="53"/>
                    </a:cubicBezTo>
                    <a:cubicBezTo>
                      <a:pt x="47" y="54"/>
                      <a:pt x="47" y="54"/>
                      <a:pt x="46" y="54"/>
                    </a:cubicBezTo>
                    <a:cubicBezTo>
                      <a:pt x="46" y="54"/>
                      <a:pt x="46" y="54"/>
                      <a:pt x="46" y="54"/>
                    </a:cubicBezTo>
                    <a:cubicBezTo>
                      <a:pt x="46" y="54"/>
                      <a:pt x="45" y="54"/>
                      <a:pt x="44" y="54"/>
                    </a:cubicBezTo>
                    <a:cubicBezTo>
                      <a:pt x="44" y="53"/>
                      <a:pt x="43" y="53"/>
                      <a:pt x="43" y="53"/>
                    </a:cubicBezTo>
                    <a:cubicBezTo>
                      <a:pt x="41" y="53"/>
                      <a:pt x="40" y="53"/>
                      <a:pt x="39" y="53"/>
                    </a:cubicBezTo>
                    <a:cubicBezTo>
                      <a:pt x="39" y="53"/>
                      <a:pt x="38" y="53"/>
                      <a:pt x="38" y="53"/>
                    </a:cubicBezTo>
                    <a:cubicBezTo>
                      <a:pt x="37" y="53"/>
                      <a:pt x="37" y="53"/>
                      <a:pt x="36" y="53"/>
                    </a:cubicBezTo>
                    <a:cubicBezTo>
                      <a:pt x="35" y="53"/>
                      <a:pt x="35" y="53"/>
                      <a:pt x="35" y="53"/>
                    </a:cubicBezTo>
                    <a:cubicBezTo>
                      <a:pt x="35" y="54"/>
                      <a:pt x="35" y="54"/>
                      <a:pt x="35" y="54"/>
                    </a:cubicBezTo>
                    <a:cubicBezTo>
                      <a:pt x="35" y="54"/>
                      <a:pt x="35" y="54"/>
                      <a:pt x="35" y="54"/>
                    </a:cubicBezTo>
                    <a:cubicBezTo>
                      <a:pt x="35" y="54"/>
                      <a:pt x="35" y="54"/>
                      <a:pt x="34" y="54"/>
                    </a:cubicBezTo>
                    <a:cubicBezTo>
                      <a:pt x="34" y="54"/>
                      <a:pt x="34" y="54"/>
                      <a:pt x="34" y="54"/>
                    </a:cubicBezTo>
                    <a:cubicBezTo>
                      <a:pt x="33" y="54"/>
                      <a:pt x="33" y="54"/>
                      <a:pt x="33" y="54"/>
                    </a:cubicBezTo>
                    <a:cubicBezTo>
                      <a:pt x="32" y="54"/>
                      <a:pt x="32" y="54"/>
                      <a:pt x="32" y="54"/>
                    </a:cubicBezTo>
                    <a:cubicBezTo>
                      <a:pt x="32" y="55"/>
                      <a:pt x="32" y="55"/>
                      <a:pt x="32" y="55"/>
                    </a:cubicBezTo>
                    <a:cubicBezTo>
                      <a:pt x="32" y="56"/>
                      <a:pt x="32" y="56"/>
                      <a:pt x="32" y="56"/>
                    </a:cubicBezTo>
                    <a:cubicBezTo>
                      <a:pt x="32" y="56"/>
                      <a:pt x="32" y="56"/>
                      <a:pt x="31" y="56"/>
                    </a:cubicBezTo>
                    <a:cubicBezTo>
                      <a:pt x="31" y="56"/>
                      <a:pt x="30" y="56"/>
                      <a:pt x="30" y="56"/>
                    </a:cubicBezTo>
                    <a:cubicBezTo>
                      <a:pt x="29" y="56"/>
                      <a:pt x="29" y="56"/>
                      <a:pt x="29" y="56"/>
                    </a:cubicBezTo>
                    <a:cubicBezTo>
                      <a:pt x="29" y="55"/>
                      <a:pt x="28" y="55"/>
                      <a:pt x="27" y="55"/>
                    </a:cubicBezTo>
                    <a:cubicBezTo>
                      <a:pt x="27" y="55"/>
                      <a:pt x="27" y="55"/>
                      <a:pt x="26" y="56"/>
                    </a:cubicBezTo>
                    <a:cubicBezTo>
                      <a:pt x="26" y="56"/>
                      <a:pt x="26" y="56"/>
                      <a:pt x="26" y="56"/>
                    </a:cubicBezTo>
                    <a:cubicBezTo>
                      <a:pt x="26" y="57"/>
                      <a:pt x="26" y="57"/>
                      <a:pt x="26" y="57"/>
                    </a:cubicBezTo>
                    <a:cubicBezTo>
                      <a:pt x="26" y="56"/>
                      <a:pt x="26" y="56"/>
                      <a:pt x="26" y="56"/>
                    </a:cubicBezTo>
                    <a:cubicBezTo>
                      <a:pt x="26" y="56"/>
                      <a:pt x="25" y="56"/>
                      <a:pt x="24" y="57"/>
                    </a:cubicBezTo>
                    <a:cubicBezTo>
                      <a:pt x="24" y="57"/>
                      <a:pt x="24" y="57"/>
                      <a:pt x="24" y="58"/>
                    </a:cubicBezTo>
                    <a:cubicBezTo>
                      <a:pt x="24" y="58"/>
                      <a:pt x="24" y="58"/>
                      <a:pt x="24" y="58"/>
                    </a:cubicBezTo>
                    <a:cubicBezTo>
                      <a:pt x="24" y="58"/>
                      <a:pt x="24" y="58"/>
                      <a:pt x="24" y="58"/>
                    </a:cubicBezTo>
                    <a:cubicBezTo>
                      <a:pt x="23" y="60"/>
                      <a:pt x="22" y="60"/>
                      <a:pt x="21" y="60"/>
                    </a:cubicBezTo>
                    <a:cubicBezTo>
                      <a:pt x="20" y="60"/>
                      <a:pt x="20" y="60"/>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8" y="61"/>
                      <a:pt x="18" y="61"/>
                      <a:pt x="18" y="61"/>
                    </a:cubicBezTo>
                    <a:cubicBezTo>
                      <a:pt x="17" y="62"/>
                      <a:pt x="17" y="64"/>
                      <a:pt x="17" y="65"/>
                    </a:cubicBezTo>
                    <a:cubicBezTo>
                      <a:pt x="17" y="65"/>
                      <a:pt x="17" y="65"/>
                      <a:pt x="17" y="65"/>
                    </a:cubicBezTo>
                    <a:cubicBezTo>
                      <a:pt x="17" y="66"/>
                      <a:pt x="16" y="67"/>
                      <a:pt x="16" y="67"/>
                    </a:cubicBezTo>
                    <a:cubicBezTo>
                      <a:pt x="15" y="67"/>
                      <a:pt x="15" y="67"/>
                      <a:pt x="15" y="67"/>
                    </a:cubicBezTo>
                    <a:cubicBezTo>
                      <a:pt x="15" y="68"/>
                      <a:pt x="15" y="68"/>
                      <a:pt x="15" y="68"/>
                    </a:cubicBezTo>
                    <a:cubicBezTo>
                      <a:pt x="16" y="70"/>
                      <a:pt x="16" y="71"/>
                      <a:pt x="15" y="71"/>
                    </a:cubicBezTo>
                    <a:cubicBezTo>
                      <a:pt x="15" y="72"/>
                      <a:pt x="14" y="72"/>
                      <a:pt x="14" y="72"/>
                    </a:cubicBezTo>
                    <a:cubicBezTo>
                      <a:pt x="13" y="72"/>
                      <a:pt x="13" y="72"/>
                      <a:pt x="13" y="72"/>
                    </a:cubicBezTo>
                    <a:cubicBezTo>
                      <a:pt x="13" y="72"/>
                      <a:pt x="13" y="72"/>
                      <a:pt x="13" y="72"/>
                    </a:cubicBezTo>
                    <a:cubicBezTo>
                      <a:pt x="12" y="71"/>
                      <a:pt x="12" y="71"/>
                      <a:pt x="12" y="71"/>
                    </a:cubicBezTo>
                    <a:cubicBezTo>
                      <a:pt x="11" y="71"/>
                      <a:pt x="11" y="72"/>
                      <a:pt x="11" y="72"/>
                    </a:cubicBezTo>
                    <a:cubicBezTo>
                      <a:pt x="11" y="73"/>
                      <a:pt x="11" y="73"/>
                      <a:pt x="11" y="73"/>
                    </a:cubicBezTo>
                    <a:cubicBezTo>
                      <a:pt x="10" y="73"/>
                      <a:pt x="10" y="73"/>
                      <a:pt x="10" y="73"/>
                    </a:cubicBezTo>
                    <a:cubicBezTo>
                      <a:pt x="10" y="73"/>
                      <a:pt x="10" y="73"/>
                      <a:pt x="10" y="73"/>
                    </a:cubicBezTo>
                    <a:cubicBezTo>
                      <a:pt x="10" y="73"/>
                      <a:pt x="10" y="73"/>
                      <a:pt x="10" y="73"/>
                    </a:cubicBezTo>
                    <a:cubicBezTo>
                      <a:pt x="9" y="73"/>
                      <a:pt x="9" y="73"/>
                      <a:pt x="9" y="73"/>
                    </a:cubicBezTo>
                    <a:cubicBezTo>
                      <a:pt x="9" y="73"/>
                      <a:pt x="8" y="73"/>
                      <a:pt x="8" y="73"/>
                    </a:cubicBezTo>
                    <a:cubicBezTo>
                      <a:pt x="8" y="74"/>
                      <a:pt x="8" y="74"/>
                      <a:pt x="8" y="74"/>
                    </a:cubicBezTo>
                    <a:cubicBezTo>
                      <a:pt x="7" y="75"/>
                      <a:pt x="7" y="77"/>
                      <a:pt x="7" y="78"/>
                    </a:cubicBezTo>
                    <a:cubicBezTo>
                      <a:pt x="7" y="79"/>
                      <a:pt x="7" y="79"/>
                      <a:pt x="7" y="79"/>
                    </a:cubicBezTo>
                    <a:cubicBezTo>
                      <a:pt x="6" y="79"/>
                      <a:pt x="6" y="80"/>
                      <a:pt x="6" y="80"/>
                    </a:cubicBezTo>
                    <a:cubicBezTo>
                      <a:pt x="6" y="80"/>
                      <a:pt x="6" y="80"/>
                      <a:pt x="6" y="80"/>
                    </a:cubicBezTo>
                    <a:cubicBezTo>
                      <a:pt x="5" y="80"/>
                      <a:pt x="5" y="80"/>
                      <a:pt x="5" y="80"/>
                    </a:cubicBezTo>
                    <a:cubicBezTo>
                      <a:pt x="5" y="83"/>
                      <a:pt x="5" y="83"/>
                      <a:pt x="5" y="83"/>
                    </a:cubicBezTo>
                    <a:cubicBezTo>
                      <a:pt x="5" y="84"/>
                      <a:pt x="5" y="85"/>
                      <a:pt x="4" y="85"/>
                    </a:cubicBezTo>
                    <a:cubicBezTo>
                      <a:pt x="3" y="86"/>
                      <a:pt x="3" y="86"/>
                      <a:pt x="3" y="86"/>
                    </a:cubicBezTo>
                    <a:cubicBezTo>
                      <a:pt x="2" y="86"/>
                      <a:pt x="2" y="86"/>
                      <a:pt x="2" y="86"/>
                    </a:cubicBezTo>
                    <a:cubicBezTo>
                      <a:pt x="2" y="87"/>
                      <a:pt x="2" y="87"/>
                      <a:pt x="2" y="87"/>
                    </a:cubicBezTo>
                    <a:cubicBezTo>
                      <a:pt x="2" y="87"/>
                      <a:pt x="2" y="88"/>
                      <a:pt x="2" y="88"/>
                    </a:cubicBezTo>
                    <a:cubicBezTo>
                      <a:pt x="2" y="89"/>
                      <a:pt x="2" y="89"/>
                      <a:pt x="1" y="90"/>
                    </a:cubicBezTo>
                    <a:cubicBezTo>
                      <a:pt x="1" y="90"/>
                      <a:pt x="1" y="90"/>
                      <a:pt x="0" y="90"/>
                    </a:cubicBezTo>
                    <a:cubicBezTo>
                      <a:pt x="0" y="90"/>
                      <a:pt x="0" y="90"/>
                      <a:pt x="0" y="90"/>
                    </a:cubicBezTo>
                    <a:cubicBezTo>
                      <a:pt x="0" y="93"/>
                      <a:pt x="0" y="93"/>
                      <a:pt x="0" y="93"/>
                    </a:cubicBezTo>
                    <a:cubicBezTo>
                      <a:pt x="0" y="94"/>
                      <a:pt x="0" y="95"/>
                      <a:pt x="0" y="96"/>
                    </a:cubicBezTo>
                    <a:cubicBezTo>
                      <a:pt x="1" y="96"/>
                      <a:pt x="1" y="96"/>
                      <a:pt x="1" y="96"/>
                    </a:cubicBezTo>
                    <a:cubicBezTo>
                      <a:pt x="1" y="97"/>
                      <a:pt x="1" y="97"/>
                      <a:pt x="1" y="97"/>
                    </a:cubicBezTo>
                    <a:cubicBezTo>
                      <a:pt x="1" y="97"/>
                      <a:pt x="1" y="98"/>
                      <a:pt x="2" y="98"/>
                    </a:cubicBezTo>
                    <a:cubicBezTo>
                      <a:pt x="2" y="98"/>
                      <a:pt x="2" y="98"/>
                      <a:pt x="2" y="98"/>
                    </a:cubicBezTo>
                    <a:cubicBezTo>
                      <a:pt x="2" y="98"/>
                      <a:pt x="2" y="98"/>
                      <a:pt x="2" y="98"/>
                    </a:cubicBezTo>
                    <a:cubicBezTo>
                      <a:pt x="2" y="99"/>
                      <a:pt x="2" y="99"/>
                      <a:pt x="2" y="99"/>
                    </a:cubicBezTo>
                    <a:cubicBezTo>
                      <a:pt x="2" y="99"/>
                      <a:pt x="2" y="99"/>
                      <a:pt x="2" y="99"/>
                    </a:cubicBezTo>
                    <a:cubicBezTo>
                      <a:pt x="2" y="100"/>
                      <a:pt x="3" y="100"/>
                      <a:pt x="4" y="101"/>
                    </a:cubicBezTo>
                    <a:cubicBezTo>
                      <a:pt x="4" y="101"/>
                      <a:pt x="4" y="101"/>
                      <a:pt x="4" y="101"/>
                    </a:cubicBezTo>
                    <a:cubicBezTo>
                      <a:pt x="4" y="101"/>
                      <a:pt x="4" y="101"/>
                      <a:pt x="4" y="101"/>
                    </a:cubicBezTo>
                    <a:cubicBezTo>
                      <a:pt x="4" y="101"/>
                      <a:pt x="4" y="102"/>
                      <a:pt x="4" y="102"/>
                    </a:cubicBezTo>
                    <a:cubicBezTo>
                      <a:pt x="4" y="103"/>
                      <a:pt x="4" y="103"/>
                      <a:pt x="4" y="103"/>
                    </a:cubicBezTo>
                    <a:cubicBezTo>
                      <a:pt x="4" y="104"/>
                      <a:pt x="4" y="105"/>
                      <a:pt x="3" y="106"/>
                    </a:cubicBezTo>
                    <a:cubicBezTo>
                      <a:pt x="3" y="106"/>
                      <a:pt x="3" y="107"/>
                      <a:pt x="2" y="107"/>
                    </a:cubicBezTo>
                    <a:cubicBezTo>
                      <a:pt x="2" y="108"/>
                      <a:pt x="1" y="108"/>
                      <a:pt x="1" y="109"/>
                    </a:cubicBezTo>
                    <a:cubicBezTo>
                      <a:pt x="0" y="110"/>
                      <a:pt x="0" y="110"/>
                      <a:pt x="0" y="110"/>
                    </a:cubicBezTo>
                    <a:cubicBezTo>
                      <a:pt x="2" y="111"/>
                      <a:pt x="2" y="111"/>
                      <a:pt x="2" y="111"/>
                    </a:cubicBezTo>
                    <a:cubicBezTo>
                      <a:pt x="2" y="111"/>
                      <a:pt x="2" y="111"/>
                      <a:pt x="2" y="111"/>
                    </a:cubicBezTo>
                    <a:cubicBezTo>
                      <a:pt x="2" y="111"/>
                      <a:pt x="2" y="111"/>
                      <a:pt x="2" y="111"/>
                    </a:cubicBezTo>
                    <a:cubicBezTo>
                      <a:pt x="2" y="112"/>
                      <a:pt x="2" y="112"/>
                      <a:pt x="2" y="112"/>
                    </a:cubicBezTo>
                    <a:cubicBezTo>
                      <a:pt x="2" y="112"/>
                      <a:pt x="2" y="112"/>
                      <a:pt x="2" y="112"/>
                    </a:cubicBezTo>
                    <a:cubicBezTo>
                      <a:pt x="2" y="112"/>
                      <a:pt x="2" y="113"/>
                      <a:pt x="3" y="113"/>
                    </a:cubicBezTo>
                    <a:cubicBezTo>
                      <a:pt x="4" y="114"/>
                      <a:pt x="4" y="114"/>
                      <a:pt x="4" y="114"/>
                    </a:cubicBezTo>
                    <a:cubicBezTo>
                      <a:pt x="4" y="114"/>
                      <a:pt x="4" y="115"/>
                      <a:pt x="5" y="116"/>
                    </a:cubicBezTo>
                    <a:cubicBezTo>
                      <a:pt x="5" y="116"/>
                      <a:pt x="5" y="116"/>
                      <a:pt x="5" y="116"/>
                    </a:cubicBezTo>
                    <a:cubicBezTo>
                      <a:pt x="5" y="117"/>
                      <a:pt x="5" y="117"/>
                      <a:pt x="6" y="118"/>
                    </a:cubicBezTo>
                    <a:cubicBezTo>
                      <a:pt x="6" y="118"/>
                      <a:pt x="7" y="118"/>
                      <a:pt x="7" y="118"/>
                    </a:cubicBezTo>
                    <a:cubicBezTo>
                      <a:pt x="7" y="119"/>
                      <a:pt x="7" y="119"/>
                      <a:pt x="7" y="119"/>
                    </a:cubicBezTo>
                    <a:cubicBezTo>
                      <a:pt x="8" y="119"/>
                      <a:pt x="9" y="120"/>
                      <a:pt x="9" y="120"/>
                    </a:cubicBezTo>
                    <a:cubicBezTo>
                      <a:pt x="11" y="121"/>
                      <a:pt x="11" y="123"/>
                      <a:pt x="11" y="125"/>
                    </a:cubicBezTo>
                    <a:cubicBezTo>
                      <a:pt x="11" y="125"/>
                      <a:pt x="11" y="125"/>
                      <a:pt x="11" y="125"/>
                    </a:cubicBezTo>
                    <a:cubicBezTo>
                      <a:pt x="11" y="126"/>
                      <a:pt x="11" y="129"/>
                      <a:pt x="13" y="129"/>
                    </a:cubicBezTo>
                    <a:cubicBezTo>
                      <a:pt x="13" y="129"/>
                      <a:pt x="13" y="129"/>
                      <a:pt x="13" y="129"/>
                    </a:cubicBezTo>
                    <a:cubicBezTo>
                      <a:pt x="14" y="129"/>
                      <a:pt x="14" y="129"/>
                      <a:pt x="14" y="129"/>
                    </a:cubicBezTo>
                    <a:cubicBezTo>
                      <a:pt x="14" y="129"/>
                      <a:pt x="14" y="129"/>
                      <a:pt x="14" y="129"/>
                    </a:cubicBezTo>
                    <a:cubicBezTo>
                      <a:pt x="14" y="131"/>
                      <a:pt x="14" y="131"/>
                      <a:pt x="14" y="131"/>
                    </a:cubicBezTo>
                    <a:cubicBezTo>
                      <a:pt x="15" y="131"/>
                      <a:pt x="15" y="131"/>
                      <a:pt x="15" y="131"/>
                    </a:cubicBezTo>
                    <a:cubicBezTo>
                      <a:pt x="16" y="131"/>
                      <a:pt x="16" y="131"/>
                      <a:pt x="16" y="131"/>
                    </a:cubicBezTo>
                    <a:cubicBezTo>
                      <a:pt x="18" y="131"/>
                      <a:pt x="18" y="131"/>
                      <a:pt x="18" y="131"/>
                    </a:cubicBezTo>
                    <a:cubicBezTo>
                      <a:pt x="18" y="131"/>
                      <a:pt x="18" y="132"/>
                      <a:pt x="20" y="132"/>
                    </a:cubicBezTo>
                    <a:cubicBezTo>
                      <a:pt x="20" y="132"/>
                      <a:pt x="20" y="132"/>
                      <a:pt x="20" y="132"/>
                    </a:cubicBezTo>
                    <a:cubicBezTo>
                      <a:pt x="20" y="132"/>
                      <a:pt x="20" y="132"/>
                      <a:pt x="20" y="132"/>
                    </a:cubicBezTo>
                    <a:cubicBezTo>
                      <a:pt x="21" y="132"/>
                      <a:pt x="21" y="132"/>
                      <a:pt x="21" y="132"/>
                    </a:cubicBezTo>
                    <a:cubicBezTo>
                      <a:pt x="21" y="132"/>
                      <a:pt x="21" y="132"/>
                      <a:pt x="21" y="132"/>
                    </a:cubicBezTo>
                    <a:cubicBezTo>
                      <a:pt x="21" y="132"/>
                      <a:pt x="21" y="132"/>
                      <a:pt x="21" y="132"/>
                    </a:cubicBezTo>
                    <a:cubicBezTo>
                      <a:pt x="21" y="133"/>
                      <a:pt x="21" y="134"/>
                      <a:pt x="22" y="134"/>
                    </a:cubicBezTo>
                    <a:cubicBezTo>
                      <a:pt x="22" y="134"/>
                      <a:pt x="22" y="134"/>
                      <a:pt x="22" y="134"/>
                    </a:cubicBezTo>
                    <a:cubicBezTo>
                      <a:pt x="22" y="135"/>
                      <a:pt x="23" y="136"/>
                      <a:pt x="24" y="136"/>
                    </a:cubicBezTo>
                    <a:cubicBezTo>
                      <a:pt x="25" y="136"/>
                      <a:pt x="26" y="137"/>
                      <a:pt x="26" y="137"/>
                    </a:cubicBezTo>
                    <a:cubicBezTo>
                      <a:pt x="27" y="138"/>
                      <a:pt x="27" y="138"/>
                      <a:pt x="27" y="138"/>
                    </a:cubicBezTo>
                    <a:cubicBezTo>
                      <a:pt x="27" y="138"/>
                      <a:pt x="27" y="138"/>
                      <a:pt x="27" y="138"/>
                    </a:cubicBezTo>
                    <a:cubicBezTo>
                      <a:pt x="27" y="139"/>
                      <a:pt x="28" y="139"/>
                      <a:pt x="28" y="139"/>
                    </a:cubicBezTo>
                    <a:cubicBezTo>
                      <a:pt x="30" y="139"/>
                      <a:pt x="30" y="139"/>
                      <a:pt x="30" y="139"/>
                    </a:cubicBezTo>
                    <a:cubicBezTo>
                      <a:pt x="30" y="138"/>
                      <a:pt x="30" y="138"/>
                      <a:pt x="30" y="138"/>
                    </a:cubicBezTo>
                    <a:cubicBezTo>
                      <a:pt x="30" y="138"/>
                      <a:pt x="30" y="138"/>
                      <a:pt x="30" y="138"/>
                    </a:cubicBezTo>
                    <a:cubicBezTo>
                      <a:pt x="31" y="138"/>
                      <a:pt x="31" y="138"/>
                      <a:pt x="32" y="138"/>
                    </a:cubicBezTo>
                    <a:cubicBezTo>
                      <a:pt x="33" y="138"/>
                      <a:pt x="33" y="138"/>
                      <a:pt x="33" y="138"/>
                    </a:cubicBezTo>
                    <a:cubicBezTo>
                      <a:pt x="33" y="137"/>
                      <a:pt x="33" y="137"/>
                      <a:pt x="33" y="137"/>
                    </a:cubicBezTo>
                    <a:cubicBezTo>
                      <a:pt x="33" y="137"/>
                      <a:pt x="33" y="137"/>
                      <a:pt x="33" y="137"/>
                    </a:cubicBezTo>
                    <a:cubicBezTo>
                      <a:pt x="33" y="137"/>
                      <a:pt x="34" y="136"/>
                      <a:pt x="34" y="136"/>
                    </a:cubicBezTo>
                    <a:cubicBezTo>
                      <a:pt x="34" y="136"/>
                      <a:pt x="35" y="137"/>
                      <a:pt x="35" y="137"/>
                    </a:cubicBezTo>
                    <a:cubicBezTo>
                      <a:pt x="35" y="137"/>
                      <a:pt x="35" y="137"/>
                      <a:pt x="35" y="137"/>
                    </a:cubicBezTo>
                    <a:cubicBezTo>
                      <a:pt x="35" y="137"/>
                      <a:pt x="36" y="138"/>
                      <a:pt x="37" y="138"/>
                    </a:cubicBezTo>
                    <a:cubicBezTo>
                      <a:pt x="38" y="138"/>
                      <a:pt x="38" y="138"/>
                      <a:pt x="38" y="138"/>
                    </a:cubicBezTo>
                    <a:cubicBezTo>
                      <a:pt x="38" y="138"/>
                      <a:pt x="38" y="138"/>
                      <a:pt x="38" y="138"/>
                    </a:cubicBezTo>
                    <a:cubicBezTo>
                      <a:pt x="38" y="138"/>
                      <a:pt x="38" y="138"/>
                      <a:pt x="38" y="138"/>
                    </a:cubicBezTo>
                    <a:cubicBezTo>
                      <a:pt x="39" y="138"/>
                      <a:pt x="39" y="138"/>
                      <a:pt x="39" y="139"/>
                    </a:cubicBezTo>
                    <a:cubicBezTo>
                      <a:pt x="40" y="139"/>
                      <a:pt x="41" y="139"/>
                      <a:pt x="42" y="139"/>
                    </a:cubicBezTo>
                    <a:cubicBezTo>
                      <a:pt x="42" y="139"/>
                      <a:pt x="42" y="139"/>
                      <a:pt x="42" y="139"/>
                    </a:cubicBezTo>
                    <a:cubicBezTo>
                      <a:pt x="43" y="139"/>
                      <a:pt x="43" y="139"/>
                      <a:pt x="43" y="139"/>
                    </a:cubicBezTo>
                    <a:cubicBezTo>
                      <a:pt x="43" y="139"/>
                      <a:pt x="43" y="139"/>
                      <a:pt x="43" y="139"/>
                    </a:cubicBezTo>
                    <a:cubicBezTo>
                      <a:pt x="44" y="139"/>
                      <a:pt x="44" y="139"/>
                      <a:pt x="44" y="139"/>
                    </a:cubicBezTo>
                    <a:cubicBezTo>
                      <a:pt x="46" y="139"/>
                      <a:pt x="46" y="139"/>
                      <a:pt x="46" y="138"/>
                    </a:cubicBezTo>
                    <a:cubicBezTo>
                      <a:pt x="46" y="138"/>
                      <a:pt x="46" y="138"/>
                      <a:pt x="46" y="138"/>
                    </a:cubicBezTo>
                    <a:cubicBezTo>
                      <a:pt x="46" y="138"/>
                      <a:pt x="46" y="138"/>
                      <a:pt x="46" y="138"/>
                    </a:cubicBezTo>
                    <a:cubicBezTo>
                      <a:pt x="46" y="138"/>
                      <a:pt x="46" y="138"/>
                      <a:pt x="46" y="138"/>
                    </a:cubicBezTo>
                    <a:cubicBezTo>
                      <a:pt x="47" y="138"/>
                      <a:pt x="47" y="138"/>
                      <a:pt x="47" y="138"/>
                    </a:cubicBezTo>
                    <a:cubicBezTo>
                      <a:pt x="47" y="137"/>
                      <a:pt x="47" y="137"/>
                      <a:pt x="47" y="137"/>
                    </a:cubicBezTo>
                    <a:cubicBezTo>
                      <a:pt x="47" y="136"/>
                      <a:pt x="47" y="136"/>
                      <a:pt x="48" y="135"/>
                    </a:cubicBezTo>
                    <a:cubicBezTo>
                      <a:pt x="48" y="134"/>
                      <a:pt x="48" y="134"/>
                      <a:pt x="49" y="134"/>
                    </a:cubicBezTo>
                    <a:cubicBezTo>
                      <a:pt x="49" y="134"/>
                      <a:pt x="49" y="133"/>
                      <a:pt x="50" y="133"/>
                    </a:cubicBezTo>
                    <a:cubicBezTo>
                      <a:pt x="50" y="133"/>
                      <a:pt x="50" y="133"/>
                      <a:pt x="50" y="133"/>
                    </a:cubicBezTo>
                    <a:cubicBezTo>
                      <a:pt x="51" y="133"/>
                      <a:pt x="51" y="133"/>
                      <a:pt x="51" y="133"/>
                    </a:cubicBezTo>
                    <a:cubicBezTo>
                      <a:pt x="54" y="133"/>
                      <a:pt x="54" y="133"/>
                      <a:pt x="54" y="133"/>
                    </a:cubicBezTo>
                    <a:cubicBezTo>
                      <a:pt x="55" y="133"/>
                      <a:pt x="56" y="134"/>
                      <a:pt x="57" y="135"/>
                    </a:cubicBezTo>
                    <a:cubicBezTo>
                      <a:pt x="57" y="136"/>
                      <a:pt x="57" y="136"/>
                      <a:pt x="58" y="136"/>
                    </a:cubicBezTo>
                    <a:cubicBezTo>
                      <a:pt x="59" y="136"/>
                      <a:pt x="59" y="136"/>
                      <a:pt x="59" y="136"/>
                    </a:cubicBezTo>
                    <a:cubicBezTo>
                      <a:pt x="60" y="136"/>
                      <a:pt x="60" y="136"/>
                      <a:pt x="60" y="136"/>
                    </a:cubicBezTo>
                    <a:cubicBezTo>
                      <a:pt x="60" y="136"/>
                      <a:pt x="60" y="136"/>
                      <a:pt x="60" y="136"/>
                    </a:cubicBezTo>
                    <a:cubicBezTo>
                      <a:pt x="60" y="137"/>
                      <a:pt x="60" y="137"/>
                      <a:pt x="60" y="137"/>
                    </a:cubicBezTo>
                    <a:cubicBezTo>
                      <a:pt x="60" y="138"/>
                      <a:pt x="60" y="138"/>
                      <a:pt x="60" y="138"/>
                    </a:cubicBezTo>
                    <a:cubicBezTo>
                      <a:pt x="61" y="138"/>
                      <a:pt x="61" y="138"/>
                      <a:pt x="61" y="138"/>
                    </a:cubicBezTo>
                    <a:cubicBezTo>
                      <a:pt x="61" y="138"/>
                      <a:pt x="61" y="138"/>
                      <a:pt x="61" y="138"/>
                    </a:cubicBezTo>
                    <a:cubicBezTo>
                      <a:pt x="62" y="138"/>
                      <a:pt x="62" y="138"/>
                      <a:pt x="63" y="138"/>
                    </a:cubicBezTo>
                    <a:cubicBezTo>
                      <a:pt x="64" y="138"/>
                      <a:pt x="64" y="138"/>
                      <a:pt x="64" y="138"/>
                    </a:cubicBezTo>
                    <a:cubicBezTo>
                      <a:pt x="64" y="138"/>
                      <a:pt x="64" y="138"/>
                      <a:pt x="64" y="138"/>
                    </a:cubicBezTo>
                    <a:cubicBezTo>
                      <a:pt x="64" y="139"/>
                      <a:pt x="64" y="139"/>
                      <a:pt x="64" y="139"/>
                    </a:cubicBezTo>
                    <a:cubicBezTo>
                      <a:pt x="65" y="139"/>
                      <a:pt x="65" y="139"/>
                      <a:pt x="65" y="139"/>
                    </a:cubicBezTo>
                    <a:cubicBezTo>
                      <a:pt x="66" y="139"/>
                      <a:pt x="66" y="139"/>
                      <a:pt x="67" y="140"/>
                    </a:cubicBezTo>
                    <a:cubicBezTo>
                      <a:pt x="67" y="140"/>
                      <a:pt x="68" y="140"/>
                      <a:pt x="68" y="141"/>
                    </a:cubicBezTo>
                    <a:cubicBezTo>
                      <a:pt x="69" y="141"/>
                      <a:pt x="70" y="143"/>
                      <a:pt x="70" y="144"/>
                    </a:cubicBezTo>
                    <a:cubicBezTo>
                      <a:pt x="70" y="145"/>
                      <a:pt x="70" y="145"/>
                      <a:pt x="69" y="146"/>
                    </a:cubicBezTo>
                    <a:cubicBezTo>
                      <a:pt x="69" y="147"/>
                      <a:pt x="69" y="147"/>
                      <a:pt x="69" y="147"/>
                    </a:cubicBezTo>
                    <a:cubicBezTo>
                      <a:pt x="69" y="147"/>
                      <a:pt x="69" y="148"/>
                      <a:pt x="68" y="148"/>
                    </a:cubicBezTo>
                    <a:cubicBezTo>
                      <a:pt x="68" y="149"/>
                      <a:pt x="68" y="149"/>
                      <a:pt x="68" y="149"/>
                    </a:cubicBezTo>
                    <a:cubicBezTo>
                      <a:pt x="68" y="149"/>
                      <a:pt x="68" y="149"/>
                      <a:pt x="68" y="149"/>
                    </a:cubicBezTo>
                    <a:cubicBezTo>
                      <a:pt x="67" y="149"/>
                      <a:pt x="67" y="149"/>
                      <a:pt x="67" y="149"/>
                    </a:cubicBezTo>
                    <a:cubicBezTo>
                      <a:pt x="67" y="151"/>
                      <a:pt x="67" y="151"/>
                      <a:pt x="67" y="151"/>
                    </a:cubicBezTo>
                    <a:cubicBezTo>
                      <a:pt x="67" y="152"/>
                      <a:pt x="67" y="152"/>
                      <a:pt x="67" y="152"/>
                    </a:cubicBezTo>
                    <a:cubicBezTo>
                      <a:pt x="68" y="152"/>
                      <a:pt x="68" y="152"/>
                      <a:pt x="68" y="152"/>
                    </a:cubicBezTo>
                    <a:cubicBezTo>
                      <a:pt x="68" y="152"/>
                      <a:pt x="68" y="152"/>
                      <a:pt x="68" y="152"/>
                    </a:cubicBezTo>
                    <a:cubicBezTo>
                      <a:pt x="68" y="153"/>
                      <a:pt x="68" y="153"/>
                      <a:pt x="68" y="153"/>
                    </a:cubicBezTo>
                    <a:cubicBezTo>
                      <a:pt x="68" y="153"/>
                      <a:pt x="68" y="153"/>
                      <a:pt x="68" y="153"/>
                    </a:cubicBezTo>
                    <a:cubicBezTo>
                      <a:pt x="68" y="154"/>
                      <a:pt x="68" y="154"/>
                      <a:pt x="68" y="154"/>
                    </a:cubicBezTo>
                    <a:cubicBezTo>
                      <a:pt x="68" y="154"/>
                      <a:pt x="69" y="155"/>
                      <a:pt x="70" y="155"/>
                    </a:cubicBezTo>
                    <a:cubicBezTo>
                      <a:pt x="70" y="155"/>
                      <a:pt x="70" y="155"/>
                      <a:pt x="70" y="155"/>
                    </a:cubicBezTo>
                    <a:cubicBezTo>
                      <a:pt x="70" y="156"/>
                      <a:pt x="71" y="156"/>
                      <a:pt x="71" y="157"/>
                    </a:cubicBezTo>
                    <a:cubicBezTo>
                      <a:pt x="71" y="157"/>
                      <a:pt x="71" y="157"/>
                      <a:pt x="72" y="158"/>
                    </a:cubicBezTo>
                    <a:cubicBezTo>
                      <a:pt x="72" y="159"/>
                      <a:pt x="72" y="159"/>
                      <a:pt x="73" y="160"/>
                    </a:cubicBezTo>
                    <a:cubicBezTo>
                      <a:pt x="73" y="161"/>
                      <a:pt x="73" y="161"/>
                      <a:pt x="73" y="161"/>
                    </a:cubicBezTo>
                    <a:cubicBezTo>
                      <a:pt x="73" y="161"/>
                      <a:pt x="73" y="162"/>
                      <a:pt x="73" y="162"/>
                    </a:cubicBezTo>
                    <a:cubicBezTo>
                      <a:pt x="73" y="163"/>
                      <a:pt x="73" y="163"/>
                      <a:pt x="74" y="164"/>
                    </a:cubicBezTo>
                    <a:cubicBezTo>
                      <a:pt x="75" y="164"/>
                      <a:pt x="75" y="164"/>
                      <a:pt x="75" y="164"/>
                    </a:cubicBezTo>
                    <a:cubicBezTo>
                      <a:pt x="75" y="165"/>
                      <a:pt x="75" y="165"/>
                      <a:pt x="76" y="165"/>
                    </a:cubicBezTo>
                    <a:cubicBezTo>
                      <a:pt x="76" y="165"/>
                      <a:pt x="76" y="166"/>
                      <a:pt x="76" y="166"/>
                    </a:cubicBezTo>
                    <a:cubicBezTo>
                      <a:pt x="76" y="166"/>
                      <a:pt x="76" y="166"/>
                      <a:pt x="76" y="166"/>
                    </a:cubicBezTo>
                    <a:cubicBezTo>
                      <a:pt x="76" y="167"/>
                      <a:pt x="76" y="167"/>
                      <a:pt x="76" y="168"/>
                    </a:cubicBezTo>
                    <a:cubicBezTo>
                      <a:pt x="76" y="169"/>
                      <a:pt x="76" y="169"/>
                      <a:pt x="76" y="169"/>
                    </a:cubicBezTo>
                    <a:cubicBezTo>
                      <a:pt x="76" y="169"/>
                      <a:pt x="76" y="169"/>
                      <a:pt x="76" y="169"/>
                    </a:cubicBezTo>
                    <a:cubicBezTo>
                      <a:pt x="77" y="169"/>
                      <a:pt x="77" y="169"/>
                      <a:pt x="77" y="169"/>
                    </a:cubicBezTo>
                    <a:cubicBezTo>
                      <a:pt x="77" y="169"/>
                      <a:pt x="77" y="169"/>
                      <a:pt x="77" y="169"/>
                    </a:cubicBezTo>
                    <a:cubicBezTo>
                      <a:pt x="77" y="170"/>
                      <a:pt x="77" y="170"/>
                      <a:pt x="77" y="170"/>
                    </a:cubicBezTo>
                    <a:cubicBezTo>
                      <a:pt x="77" y="170"/>
                      <a:pt x="77" y="170"/>
                      <a:pt x="77" y="170"/>
                    </a:cubicBezTo>
                    <a:cubicBezTo>
                      <a:pt x="77" y="173"/>
                      <a:pt x="77" y="173"/>
                      <a:pt x="77" y="173"/>
                    </a:cubicBezTo>
                    <a:cubicBezTo>
                      <a:pt x="77" y="174"/>
                      <a:pt x="77" y="174"/>
                      <a:pt x="77" y="174"/>
                    </a:cubicBezTo>
                    <a:cubicBezTo>
                      <a:pt x="77" y="174"/>
                      <a:pt x="77" y="176"/>
                      <a:pt x="77" y="176"/>
                    </a:cubicBezTo>
                    <a:cubicBezTo>
                      <a:pt x="77" y="176"/>
                      <a:pt x="77" y="176"/>
                      <a:pt x="77" y="176"/>
                    </a:cubicBezTo>
                    <a:cubicBezTo>
                      <a:pt x="76" y="176"/>
                      <a:pt x="76" y="176"/>
                      <a:pt x="76" y="176"/>
                    </a:cubicBezTo>
                    <a:cubicBezTo>
                      <a:pt x="76" y="181"/>
                      <a:pt x="76" y="181"/>
                      <a:pt x="76" y="181"/>
                    </a:cubicBezTo>
                    <a:cubicBezTo>
                      <a:pt x="76" y="181"/>
                      <a:pt x="76" y="181"/>
                      <a:pt x="76" y="181"/>
                    </a:cubicBezTo>
                    <a:cubicBezTo>
                      <a:pt x="77" y="181"/>
                      <a:pt x="77" y="181"/>
                      <a:pt x="77" y="181"/>
                    </a:cubicBezTo>
                    <a:cubicBezTo>
                      <a:pt x="78" y="182"/>
                      <a:pt x="78" y="182"/>
                      <a:pt x="78" y="182"/>
                    </a:cubicBezTo>
                    <a:cubicBezTo>
                      <a:pt x="77" y="182"/>
                      <a:pt x="77" y="182"/>
                      <a:pt x="77" y="183"/>
                    </a:cubicBezTo>
                    <a:cubicBezTo>
                      <a:pt x="77" y="183"/>
                      <a:pt x="77" y="183"/>
                      <a:pt x="77" y="183"/>
                    </a:cubicBezTo>
                    <a:cubicBezTo>
                      <a:pt x="77" y="183"/>
                      <a:pt x="76" y="184"/>
                      <a:pt x="76" y="184"/>
                    </a:cubicBezTo>
                    <a:cubicBezTo>
                      <a:pt x="75" y="185"/>
                      <a:pt x="75" y="185"/>
                      <a:pt x="75" y="185"/>
                    </a:cubicBezTo>
                    <a:cubicBezTo>
                      <a:pt x="74" y="186"/>
                      <a:pt x="74" y="186"/>
                      <a:pt x="74" y="187"/>
                    </a:cubicBezTo>
                    <a:cubicBezTo>
                      <a:pt x="74" y="188"/>
                      <a:pt x="74" y="188"/>
                      <a:pt x="74" y="188"/>
                    </a:cubicBezTo>
                    <a:cubicBezTo>
                      <a:pt x="74" y="188"/>
                      <a:pt x="74" y="188"/>
                      <a:pt x="74" y="188"/>
                    </a:cubicBezTo>
                    <a:cubicBezTo>
                      <a:pt x="73" y="187"/>
                      <a:pt x="73" y="187"/>
                      <a:pt x="73" y="187"/>
                    </a:cubicBezTo>
                    <a:cubicBezTo>
                      <a:pt x="73" y="193"/>
                      <a:pt x="73" y="193"/>
                      <a:pt x="73" y="193"/>
                    </a:cubicBezTo>
                    <a:cubicBezTo>
                      <a:pt x="73" y="193"/>
                      <a:pt x="73" y="193"/>
                      <a:pt x="73" y="193"/>
                    </a:cubicBezTo>
                    <a:cubicBezTo>
                      <a:pt x="72" y="193"/>
                      <a:pt x="72" y="193"/>
                      <a:pt x="72" y="193"/>
                    </a:cubicBezTo>
                    <a:cubicBezTo>
                      <a:pt x="71" y="193"/>
                      <a:pt x="71" y="193"/>
                      <a:pt x="71" y="193"/>
                    </a:cubicBezTo>
                    <a:cubicBezTo>
                      <a:pt x="71" y="194"/>
                      <a:pt x="71" y="194"/>
                      <a:pt x="71" y="194"/>
                    </a:cubicBezTo>
                    <a:cubicBezTo>
                      <a:pt x="71" y="195"/>
                      <a:pt x="71" y="195"/>
                      <a:pt x="71" y="195"/>
                    </a:cubicBezTo>
                    <a:cubicBezTo>
                      <a:pt x="70" y="196"/>
                      <a:pt x="70" y="196"/>
                      <a:pt x="70" y="196"/>
                    </a:cubicBezTo>
                    <a:cubicBezTo>
                      <a:pt x="70" y="197"/>
                      <a:pt x="70" y="197"/>
                      <a:pt x="70" y="197"/>
                    </a:cubicBezTo>
                    <a:cubicBezTo>
                      <a:pt x="70" y="198"/>
                      <a:pt x="70" y="198"/>
                      <a:pt x="70" y="198"/>
                    </a:cubicBezTo>
                    <a:cubicBezTo>
                      <a:pt x="69" y="198"/>
                      <a:pt x="69" y="198"/>
                      <a:pt x="69" y="198"/>
                    </a:cubicBezTo>
                    <a:cubicBezTo>
                      <a:pt x="68" y="197"/>
                      <a:pt x="68" y="197"/>
                      <a:pt x="68" y="197"/>
                    </a:cubicBezTo>
                    <a:cubicBezTo>
                      <a:pt x="68" y="211"/>
                      <a:pt x="68" y="211"/>
                      <a:pt x="68" y="211"/>
                    </a:cubicBezTo>
                    <a:cubicBezTo>
                      <a:pt x="69" y="211"/>
                      <a:pt x="69" y="211"/>
                      <a:pt x="69" y="211"/>
                    </a:cubicBezTo>
                    <a:cubicBezTo>
                      <a:pt x="70" y="211"/>
                      <a:pt x="70" y="211"/>
                      <a:pt x="70" y="211"/>
                    </a:cubicBezTo>
                    <a:cubicBezTo>
                      <a:pt x="70" y="211"/>
                      <a:pt x="70" y="211"/>
                      <a:pt x="70" y="211"/>
                    </a:cubicBezTo>
                    <a:cubicBezTo>
                      <a:pt x="70" y="211"/>
                      <a:pt x="70" y="211"/>
                      <a:pt x="70" y="211"/>
                    </a:cubicBezTo>
                    <a:cubicBezTo>
                      <a:pt x="70" y="212"/>
                      <a:pt x="70" y="212"/>
                      <a:pt x="70" y="212"/>
                    </a:cubicBezTo>
                    <a:cubicBezTo>
                      <a:pt x="70" y="213"/>
                      <a:pt x="70" y="213"/>
                      <a:pt x="70" y="213"/>
                    </a:cubicBezTo>
                    <a:cubicBezTo>
                      <a:pt x="70" y="213"/>
                      <a:pt x="70"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5"/>
                      <a:pt x="71" y="215"/>
                      <a:pt x="71" y="215"/>
                    </a:cubicBezTo>
                    <a:cubicBezTo>
                      <a:pt x="71" y="217"/>
                      <a:pt x="71" y="217"/>
                      <a:pt x="71" y="218"/>
                    </a:cubicBezTo>
                    <a:cubicBezTo>
                      <a:pt x="71" y="218"/>
                      <a:pt x="71" y="218"/>
                      <a:pt x="71" y="218"/>
                    </a:cubicBezTo>
                    <a:cubicBezTo>
                      <a:pt x="70" y="217"/>
                      <a:pt x="70" y="217"/>
                      <a:pt x="70" y="217"/>
                    </a:cubicBezTo>
                    <a:cubicBezTo>
                      <a:pt x="70" y="231"/>
                      <a:pt x="70" y="231"/>
                      <a:pt x="70" y="231"/>
                    </a:cubicBezTo>
                    <a:cubicBezTo>
                      <a:pt x="70" y="231"/>
                      <a:pt x="70" y="231"/>
                      <a:pt x="70" y="231"/>
                    </a:cubicBezTo>
                    <a:cubicBezTo>
                      <a:pt x="71" y="232"/>
                      <a:pt x="71" y="232"/>
                      <a:pt x="71" y="232"/>
                    </a:cubicBezTo>
                    <a:cubicBezTo>
                      <a:pt x="72" y="232"/>
                      <a:pt x="72" y="233"/>
                      <a:pt x="72" y="234"/>
                    </a:cubicBezTo>
                    <a:cubicBezTo>
                      <a:pt x="73" y="235"/>
                      <a:pt x="73" y="236"/>
                      <a:pt x="72" y="236"/>
                    </a:cubicBezTo>
                    <a:cubicBezTo>
                      <a:pt x="72" y="237"/>
                      <a:pt x="72" y="237"/>
                      <a:pt x="71" y="238"/>
                    </a:cubicBezTo>
                    <a:cubicBezTo>
                      <a:pt x="71" y="238"/>
                      <a:pt x="70" y="238"/>
                      <a:pt x="70" y="238"/>
                    </a:cubicBezTo>
                    <a:cubicBezTo>
                      <a:pt x="69" y="239"/>
                      <a:pt x="69" y="239"/>
                      <a:pt x="69" y="239"/>
                    </a:cubicBezTo>
                    <a:cubicBezTo>
                      <a:pt x="68" y="239"/>
                      <a:pt x="68" y="239"/>
                      <a:pt x="67" y="239"/>
                    </a:cubicBezTo>
                    <a:cubicBezTo>
                      <a:pt x="67" y="240"/>
                      <a:pt x="67" y="241"/>
                      <a:pt x="67" y="242"/>
                    </a:cubicBezTo>
                    <a:cubicBezTo>
                      <a:pt x="67" y="243"/>
                      <a:pt x="67" y="243"/>
                      <a:pt x="67" y="243"/>
                    </a:cubicBezTo>
                    <a:cubicBezTo>
                      <a:pt x="67" y="243"/>
                      <a:pt x="67" y="244"/>
                      <a:pt x="68" y="245"/>
                    </a:cubicBezTo>
                    <a:cubicBezTo>
                      <a:pt x="68" y="245"/>
                      <a:pt x="69" y="245"/>
                      <a:pt x="69" y="245"/>
                    </a:cubicBezTo>
                    <a:cubicBezTo>
                      <a:pt x="70" y="245"/>
                      <a:pt x="70" y="245"/>
                      <a:pt x="71" y="245"/>
                    </a:cubicBezTo>
                    <a:cubicBezTo>
                      <a:pt x="71" y="244"/>
                      <a:pt x="71" y="244"/>
                      <a:pt x="71" y="244"/>
                    </a:cubicBezTo>
                    <a:cubicBezTo>
                      <a:pt x="72" y="244"/>
                      <a:pt x="74" y="244"/>
                      <a:pt x="75" y="244"/>
                    </a:cubicBezTo>
                    <a:cubicBezTo>
                      <a:pt x="76" y="244"/>
                      <a:pt x="76" y="244"/>
                      <a:pt x="76" y="244"/>
                    </a:cubicBezTo>
                    <a:cubicBezTo>
                      <a:pt x="78" y="244"/>
                      <a:pt x="80" y="243"/>
                      <a:pt x="81" y="242"/>
                    </a:cubicBezTo>
                    <a:cubicBezTo>
                      <a:pt x="83" y="242"/>
                      <a:pt x="83" y="242"/>
                      <a:pt x="83" y="242"/>
                    </a:cubicBezTo>
                    <a:cubicBezTo>
                      <a:pt x="83" y="242"/>
                      <a:pt x="83" y="242"/>
                      <a:pt x="83" y="242"/>
                    </a:cubicBezTo>
                    <a:cubicBezTo>
                      <a:pt x="83" y="243"/>
                      <a:pt x="83" y="243"/>
                      <a:pt x="83" y="243"/>
                    </a:cubicBezTo>
                    <a:cubicBezTo>
                      <a:pt x="84" y="243"/>
                      <a:pt x="84" y="242"/>
                      <a:pt x="85" y="242"/>
                    </a:cubicBezTo>
                    <a:cubicBezTo>
                      <a:pt x="85" y="241"/>
                      <a:pt x="85" y="241"/>
                      <a:pt x="85" y="241"/>
                    </a:cubicBezTo>
                    <a:cubicBezTo>
                      <a:pt x="85" y="240"/>
                      <a:pt x="86" y="240"/>
                      <a:pt x="87" y="240"/>
                    </a:cubicBezTo>
                    <a:cubicBezTo>
                      <a:pt x="87" y="239"/>
                      <a:pt x="87" y="239"/>
                      <a:pt x="87" y="239"/>
                    </a:cubicBezTo>
                    <a:cubicBezTo>
                      <a:pt x="87" y="239"/>
                      <a:pt x="87" y="239"/>
                      <a:pt x="87" y="239"/>
                    </a:cubicBezTo>
                    <a:cubicBezTo>
                      <a:pt x="87" y="236"/>
                      <a:pt x="88" y="234"/>
                      <a:pt x="90" y="233"/>
                    </a:cubicBezTo>
                    <a:cubicBezTo>
                      <a:pt x="90" y="233"/>
                      <a:pt x="91" y="232"/>
                      <a:pt x="93" y="232"/>
                    </a:cubicBezTo>
                    <a:cubicBezTo>
                      <a:pt x="93" y="232"/>
                      <a:pt x="93" y="232"/>
                      <a:pt x="93" y="232"/>
                    </a:cubicBezTo>
                    <a:cubicBezTo>
                      <a:pt x="94" y="232"/>
                      <a:pt x="94" y="232"/>
                      <a:pt x="95" y="232"/>
                    </a:cubicBezTo>
                    <a:cubicBezTo>
                      <a:pt x="95" y="232"/>
                      <a:pt x="95" y="232"/>
                      <a:pt x="96" y="232"/>
                    </a:cubicBezTo>
                    <a:cubicBezTo>
                      <a:pt x="96" y="232"/>
                      <a:pt x="97" y="232"/>
                      <a:pt x="97" y="232"/>
                    </a:cubicBezTo>
                    <a:cubicBezTo>
                      <a:pt x="99" y="232"/>
                      <a:pt x="99" y="231"/>
                      <a:pt x="99" y="231"/>
                    </a:cubicBezTo>
                    <a:cubicBezTo>
                      <a:pt x="99" y="230"/>
                      <a:pt x="99" y="229"/>
                      <a:pt x="99" y="229"/>
                    </a:cubicBezTo>
                    <a:cubicBezTo>
                      <a:pt x="99" y="228"/>
                      <a:pt x="99" y="228"/>
                      <a:pt x="99" y="228"/>
                    </a:cubicBezTo>
                    <a:cubicBezTo>
                      <a:pt x="99" y="226"/>
                      <a:pt x="99" y="226"/>
                      <a:pt x="99" y="226"/>
                    </a:cubicBezTo>
                    <a:cubicBezTo>
                      <a:pt x="99" y="225"/>
                      <a:pt x="99" y="225"/>
                      <a:pt x="98" y="225"/>
                    </a:cubicBezTo>
                    <a:cubicBezTo>
                      <a:pt x="98" y="224"/>
                      <a:pt x="98" y="224"/>
                      <a:pt x="98" y="224"/>
                    </a:cubicBezTo>
                    <a:cubicBezTo>
                      <a:pt x="97" y="224"/>
                      <a:pt x="98" y="223"/>
                      <a:pt x="98" y="223"/>
                    </a:cubicBezTo>
                    <a:cubicBezTo>
                      <a:pt x="98" y="222"/>
                      <a:pt x="98" y="222"/>
                      <a:pt x="98" y="222"/>
                    </a:cubicBezTo>
                    <a:cubicBezTo>
                      <a:pt x="99" y="222"/>
                      <a:pt x="99" y="222"/>
                      <a:pt x="99" y="221"/>
                    </a:cubicBezTo>
                    <a:cubicBezTo>
                      <a:pt x="99" y="221"/>
                      <a:pt x="99" y="221"/>
                      <a:pt x="99" y="221"/>
                    </a:cubicBezTo>
                    <a:cubicBezTo>
                      <a:pt x="99" y="221"/>
                      <a:pt x="99" y="221"/>
                      <a:pt x="99" y="221"/>
                    </a:cubicBezTo>
                    <a:cubicBezTo>
                      <a:pt x="99" y="221"/>
                      <a:pt x="99" y="221"/>
                      <a:pt x="99" y="221"/>
                    </a:cubicBezTo>
                    <a:cubicBezTo>
                      <a:pt x="99" y="221"/>
                      <a:pt x="99" y="221"/>
                      <a:pt x="99" y="221"/>
                    </a:cubicBezTo>
                    <a:cubicBezTo>
                      <a:pt x="100" y="221"/>
                      <a:pt x="100" y="221"/>
                      <a:pt x="100" y="221"/>
                    </a:cubicBezTo>
                    <a:cubicBezTo>
                      <a:pt x="100" y="220"/>
                      <a:pt x="100" y="220"/>
                      <a:pt x="100" y="220"/>
                    </a:cubicBezTo>
                    <a:cubicBezTo>
                      <a:pt x="100" y="219"/>
                      <a:pt x="100" y="219"/>
                      <a:pt x="100" y="219"/>
                    </a:cubicBezTo>
                    <a:cubicBezTo>
                      <a:pt x="101" y="219"/>
                      <a:pt x="101" y="219"/>
                      <a:pt x="101" y="219"/>
                    </a:cubicBezTo>
                    <a:cubicBezTo>
                      <a:pt x="101" y="219"/>
                      <a:pt x="101" y="219"/>
                      <a:pt x="101" y="219"/>
                    </a:cubicBezTo>
                    <a:cubicBezTo>
                      <a:pt x="101" y="219"/>
                      <a:pt x="102" y="219"/>
                      <a:pt x="102" y="219"/>
                    </a:cubicBezTo>
                    <a:cubicBezTo>
                      <a:pt x="103" y="219"/>
                      <a:pt x="104" y="218"/>
                      <a:pt x="105" y="216"/>
                    </a:cubicBezTo>
                    <a:cubicBezTo>
                      <a:pt x="105" y="215"/>
                      <a:pt x="105" y="213"/>
                      <a:pt x="105" y="212"/>
                    </a:cubicBezTo>
                    <a:cubicBezTo>
                      <a:pt x="105" y="211"/>
                      <a:pt x="105" y="211"/>
                      <a:pt x="105" y="211"/>
                    </a:cubicBezTo>
                    <a:cubicBezTo>
                      <a:pt x="105" y="211"/>
                      <a:pt x="105" y="210"/>
                      <a:pt x="105" y="209"/>
                    </a:cubicBezTo>
                    <a:cubicBezTo>
                      <a:pt x="105" y="209"/>
                      <a:pt x="105" y="209"/>
                      <a:pt x="105" y="209"/>
                    </a:cubicBezTo>
                    <a:cubicBezTo>
                      <a:pt x="106" y="210"/>
                      <a:pt x="106" y="210"/>
                      <a:pt x="106" y="210"/>
                    </a:cubicBezTo>
                    <a:cubicBezTo>
                      <a:pt x="106" y="208"/>
                      <a:pt x="106" y="208"/>
                      <a:pt x="106" y="208"/>
                    </a:cubicBezTo>
                    <a:cubicBezTo>
                      <a:pt x="106" y="208"/>
                      <a:pt x="106" y="207"/>
                      <a:pt x="106" y="207"/>
                    </a:cubicBezTo>
                    <a:cubicBezTo>
                      <a:pt x="107" y="206"/>
                      <a:pt x="107" y="206"/>
                      <a:pt x="108" y="206"/>
                    </a:cubicBezTo>
                    <a:cubicBezTo>
                      <a:pt x="108" y="205"/>
                      <a:pt x="108" y="205"/>
                      <a:pt x="108" y="205"/>
                    </a:cubicBezTo>
                    <a:cubicBezTo>
                      <a:pt x="109" y="205"/>
                      <a:pt x="109" y="205"/>
                      <a:pt x="110" y="204"/>
                    </a:cubicBezTo>
                    <a:cubicBezTo>
                      <a:pt x="110" y="204"/>
                      <a:pt x="110" y="203"/>
                      <a:pt x="110" y="202"/>
                    </a:cubicBezTo>
                    <a:cubicBezTo>
                      <a:pt x="110" y="201"/>
                      <a:pt x="110" y="201"/>
                      <a:pt x="110" y="201"/>
                    </a:cubicBezTo>
                    <a:cubicBezTo>
                      <a:pt x="110" y="200"/>
                      <a:pt x="110" y="200"/>
                      <a:pt x="110" y="200"/>
                    </a:cubicBezTo>
                    <a:cubicBezTo>
                      <a:pt x="111" y="199"/>
                      <a:pt x="111" y="199"/>
                      <a:pt x="112" y="198"/>
                    </a:cubicBezTo>
                    <a:cubicBezTo>
                      <a:pt x="113" y="197"/>
                      <a:pt x="114" y="196"/>
                      <a:pt x="116" y="195"/>
                    </a:cubicBezTo>
                    <a:cubicBezTo>
                      <a:pt x="116" y="194"/>
                      <a:pt x="116" y="194"/>
                      <a:pt x="117" y="194"/>
                    </a:cubicBezTo>
                    <a:cubicBezTo>
                      <a:pt x="117" y="193"/>
                      <a:pt x="118" y="193"/>
                      <a:pt x="118" y="192"/>
                    </a:cubicBezTo>
                    <a:cubicBezTo>
                      <a:pt x="118" y="191"/>
                      <a:pt x="118" y="191"/>
                      <a:pt x="118" y="190"/>
                    </a:cubicBezTo>
                    <a:cubicBezTo>
                      <a:pt x="118" y="189"/>
                      <a:pt x="118" y="189"/>
                      <a:pt x="118" y="188"/>
                    </a:cubicBezTo>
                    <a:cubicBezTo>
                      <a:pt x="117" y="187"/>
                      <a:pt x="117" y="186"/>
                      <a:pt x="118" y="185"/>
                    </a:cubicBezTo>
                    <a:cubicBezTo>
                      <a:pt x="118" y="184"/>
                      <a:pt x="118" y="182"/>
                      <a:pt x="118" y="181"/>
                    </a:cubicBezTo>
                    <a:cubicBezTo>
                      <a:pt x="119" y="181"/>
                      <a:pt x="119" y="181"/>
                      <a:pt x="119" y="181"/>
                    </a:cubicBezTo>
                    <a:cubicBezTo>
                      <a:pt x="119" y="180"/>
                      <a:pt x="119" y="180"/>
                      <a:pt x="119" y="180"/>
                    </a:cubicBezTo>
                    <a:cubicBezTo>
                      <a:pt x="119" y="179"/>
                      <a:pt x="119" y="179"/>
                      <a:pt x="119" y="179"/>
                    </a:cubicBezTo>
                    <a:cubicBezTo>
                      <a:pt x="119" y="179"/>
                      <a:pt x="119" y="179"/>
                      <a:pt x="119" y="179"/>
                    </a:cubicBezTo>
                    <a:cubicBezTo>
                      <a:pt x="119" y="179"/>
                      <a:pt x="119" y="179"/>
                      <a:pt x="119" y="179"/>
                    </a:cubicBezTo>
                    <a:cubicBezTo>
                      <a:pt x="119" y="179"/>
                      <a:pt x="119" y="179"/>
                      <a:pt x="119" y="179"/>
                    </a:cubicBezTo>
                    <a:cubicBezTo>
                      <a:pt x="120" y="180"/>
                      <a:pt x="120" y="180"/>
                      <a:pt x="120" y="180"/>
                    </a:cubicBezTo>
                    <a:cubicBezTo>
                      <a:pt x="120" y="179"/>
                      <a:pt x="120" y="179"/>
                      <a:pt x="120" y="179"/>
                    </a:cubicBezTo>
                    <a:cubicBezTo>
                      <a:pt x="121" y="176"/>
                      <a:pt x="121" y="173"/>
                      <a:pt x="120" y="171"/>
                    </a:cubicBezTo>
                    <a:cubicBezTo>
                      <a:pt x="120" y="169"/>
                      <a:pt x="120" y="168"/>
                      <a:pt x="120" y="166"/>
                    </a:cubicBezTo>
                    <a:cubicBezTo>
                      <a:pt x="120" y="164"/>
                      <a:pt x="120" y="162"/>
                      <a:pt x="121" y="161"/>
                    </a:cubicBezTo>
                    <a:cubicBezTo>
                      <a:pt x="121" y="160"/>
                      <a:pt x="121"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3" y="158"/>
                      <a:pt x="123" y="158"/>
                      <a:pt x="123" y="158"/>
                    </a:cubicBezTo>
                    <a:cubicBezTo>
                      <a:pt x="123" y="157"/>
                      <a:pt x="123" y="157"/>
                      <a:pt x="123" y="157"/>
                    </a:cubicBezTo>
                    <a:cubicBezTo>
                      <a:pt x="123" y="156"/>
                      <a:pt x="123" y="156"/>
                      <a:pt x="123" y="156"/>
                    </a:cubicBezTo>
                    <a:cubicBezTo>
                      <a:pt x="123" y="156"/>
                      <a:pt x="123" y="155"/>
                      <a:pt x="123" y="155"/>
                    </a:cubicBezTo>
                    <a:cubicBezTo>
                      <a:pt x="124" y="155"/>
                      <a:pt x="124" y="155"/>
                      <a:pt x="124" y="155"/>
                    </a:cubicBezTo>
                    <a:cubicBezTo>
                      <a:pt x="125" y="155"/>
                      <a:pt x="125" y="155"/>
                      <a:pt x="125" y="155"/>
                    </a:cubicBezTo>
                    <a:cubicBezTo>
                      <a:pt x="125" y="150"/>
                      <a:pt x="125" y="150"/>
                      <a:pt x="125" y="150"/>
                    </a:cubicBezTo>
                    <a:cubicBezTo>
                      <a:pt x="125" y="149"/>
                      <a:pt x="124" y="149"/>
                      <a:pt x="124" y="149"/>
                    </a:cubicBezTo>
                    <a:cubicBezTo>
                      <a:pt x="124" y="149"/>
                      <a:pt x="124" y="149"/>
                      <a:pt x="124" y="149"/>
                    </a:cubicBezTo>
                    <a:cubicBezTo>
                      <a:pt x="123" y="148"/>
                      <a:pt x="123" y="148"/>
                      <a:pt x="123" y="147"/>
                    </a:cubicBezTo>
                    <a:cubicBezTo>
                      <a:pt x="123" y="146"/>
                      <a:pt x="123" y="146"/>
                      <a:pt x="123" y="146"/>
                    </a:cubicBezTo>
                    <a:cubicBezTo>
                      <a:pt x="123" y="145"/>
                      <a:pt x="123" y="145"/>
                      <a:pt x="123" y="145"/>
                    </a:cubicBezTo>
                    <a:cubicBezTo>
                      <a:pt x="123" y="144"/>
                      <a:pt x="123" y="143"/>
                      <a:pt x="124" y="142"/>
                    </a:cubicBezTo>
                    <a:cubicBezTo>
                      <a:pt x="124" y="142"/>
                      <a:pt x="124" y="142"/>
                      <a:pt x="124" y="142"/>
                    </a:cubicBezTo>
                    <a:cubicBezTo>
                      <a:pt x="124" y="142"/>
                      <a:pt x="125" y="142"/>
                      <a:pt x="125" y="141"/>
                    </a:cubicBezTo>
                    <a:cubicBezTo>
                      <a:pt x="125" y="140"/>
                      <a:pt x="125" y="140"/>
                      <a:pt x="125" y="140"/>
                    </a:cubicBezTo>
                    <a:cubicBezTo>
                      <a:pt x="125" y="139"/>
                      <a:pt x="125" y="139"/>
                      <a:pt x="125" y="138"/>
                    </a:cubicBezTo>
                    <a:cubicBezTo>
                      <a:pt x="125" y="138"/>
                      <a:pt x="125" y="137"/>
                      <a:pt x="125" y="137"/>
                    </a:cubicBezTo>
                    <a:cubicBezTo>
                      <a:pt x="125" y="136"/>
                      <a:pt x="125" y="136"/>
                      <a:pt x="125" y="135"/>
                    </a:cubicBezTo>
                    <a:cubicBezTo>
                      <a:pt x="125" y="135"/>
                      <a:pt x="125" y="135"/>
                      <a:pt x="125" y="135"/>
                    </a:cubicBezTo>
                    <a:cubicBezTo>
                      <a:pt x="126" y="135"/>
                      <a:pt x="126" y="135"/>
                      <a:pt x="126" y="135"/>
                    </a:cubicBezTo>
                    <a:cubicBezTo>
                      <a:pt x="126" y="128"/>
                      <a:pt x="126" y="128"/>
                      <a:pt x="126" y="128"/>
                    </a:cubicBezTo>
                    <a:cubicBezTo>
                      <a:pt x="126" y="127"/>
                      <a:pt x="126" y="127"/>
                      <a:pt x="126" y="127"/>
                    </a:cubicBezTo>
                    <a:cubicBezTo>
                      <a:pt x="126" y="126"/>
                      <a:pt x="126" y="125"/>
                      <a:pt x="126" y="124"/>
                    </a:cubicBezTo>
                    <a:cubicBezTo>
                      <a:pt x="125" y="123"/>
                      <a:pt x="124" y="122"/>
                      <a:pt x="122" y="121"/>
                    </a:cubicBezTo>
                    <a:cubicBezTo>
                      <a:pt x="122" y="121"/>
                      <a:pt x="122" y="120"/>
                      <a:pt x="122" y="120"/>
                    </a:cubicBezTo>
                    <a:cubicBezTo>
                      <a:pt x="122" y="116"/>
                      <a:pt x="122" y="116"/>
                      <a:pt x="122" y="116"/>
                    </a:cubicBezTo>
                    <a:cubicBezTo>
                      <a:pt x="120" y="116"/>
                      <a:pt x="120" y="116"/>
                      <a:pt x="120" y="116"/>
                    </a:cubicBezTo>
                    <a:cubicBezTo>
                      <a:pt x="120" y="116"/>
                      <a:pt x="120" y="116"/>
                      <a:pt x="120" y="116"/>
                    </a:cubicBezTo>
                    <a:cubicBezTo>
                      <a:pt x="120" y="115"/>
                      <a:pt x="120" y="115"/>
                      <a:pt x="120" y="115"/>
                    </a:cubicBezTo>
                    <a:cubicBezTo>
                      <a:pt x="120" y="115"/>
                      <a:pt x="120" y="115"/>
                      <a:pt x="120" y="115"/>
                    </a:cubicBezTo>
                    <a:cubicBezTo>
                      <a:pt x="120" y="114"/>
                      <a:pt x="120" y="114"/>
                      <a:pt x="120" y="113"/>
                    </a:cubicBezTo>
                    <a:cubicBezTo>
                      <a:pt x="119" y="113"/>
                      <a:pt x="119" y="113"/>
                      <a:pt x="119" y="113"/>
                    </a:cubicBezTo>
                    <a:cubicBezTo>
                      <a:pt x="119" y="112"/>
                      <a:pt x="119" y="112"/>
                      <a:pt x="118" y="112"/>
                    </a:cubicBezTo>
                    <a:cubicBezTo>
                      <a:pt x="118" y="111"/>
                      <a:pt x="118" y="111"/>
                      <a:pt x="118" y="111"/>
                    </a:cubicBezTo>
                    <a:cubicBezTo>
                      <a:pt x="118" y="111"/>
                      <a:pt x="118" y="111"/>
                      <a:pt x="118" y="111"/>
                    </a:cubicBezTo>
                    <a:cubicBezTo>
                      <a:pt x="118" y="110"/>
                      <a:pt x="118" y="109"/>
                      <a:pt x="117" y="109"/>
                    </a:cubicBezTo>
                    <a:cubicBezTo>
                      <a:pt x="116" y="109"/>
                      <a:pt x="116" y="109"/>
                      <a:pt x="116" y="109"/>
                    </a:cubicBezTo>
                    <a:cubicBezTo>
                      <a:pt x="116" y="109"/>
                      <a:pt x="116" y="109"/>
                      <a:pt x="116" y="109"/>
                    </a:cubicBezTo>
                    <a:cubicBezTo>
                      <a:pt x="116" y="108"/>
                      <a:pt x="116" y="108"/>
                      <a:pt x="116" y="108"/>
                    </a:cubicBezTo>
                    <a:cubicBezTo>
                      <a:pt x="116" y="107"/>
                      <a:pt x="116" y="107"/>
                      <a:pt x="116" y="107"/>
                    </a:cubicBezTo>
                    <a:cubicBezTo>
                      <a:pt x="115" y="106"/>
                      <a:pt x="115" y="106"/>
                      <a:pt x="115" y="106"/>
                    </a:cubicBezTo>
                    <a:cubicBezTo>
                      <a:pt x="114" y="105"/>
                      <a:pt x="114" y="105"/>
                      <a:pt x="114" y="105"/>
                    </a:cubicBezTo>
                    <a:cubicBezTo>
                      <a:pt x="113" y="104"/>
                      <a:pt x="113" y="104"/>
                      <a:pt x="113" y="104"/>
                    </a:cubicBezTo>
                    <a:cubicBezTo>
                      <a:pt x="112" y="102"/>
                      <a:pt x="111" y="101"/>
                      <a:pt x="112" y="98"/>
                    </a:cubicBezTo>
                    <a:cubicBezTo>
                      <a:pt x="112" y="97"/>
                      <a:pt x="112" y="97"/>
                      <a:pt x="112" y="97"/>
                    </a:cubicBezTo>
                    <a:cubicBezTo>
                      <a:pt x="111" y="97"/>
                      <a:pt x="111" y="97"/>
                      <a:pt x="111" y="97"/>
                    </a:cubicBezTo>
                    <a:cubicBezTo>
                      <a:pt x="110" y="97"/>
                      <a:pt x="110" y="97"/>
                      <a:pt x="110" y="97"/>
                    </a:cubicBezTo>
                    <a:cubicBezTo>
                      <a:pt x="110" y="96"/>
                      <a:pt x="110" y="95"/>
                      <a:pt x="109" y="94"/>
                    </a:cubicBezTo>
                    <a:cubicBezTo>
                      <a:pt x="109" y="94"/>
                      <a:pt x="109" y="94"/>
                      <a:pt x="109" y="94"/>
                    </a:cubicBezTo>
                    <a:cubicBezTo>
                      <a:pt x="108" y="93"/>
                      <a:pt x="108" y="93"/>
                      <a:pt x="108" y="92"/>
                    </a:cubicBezTo>
                    <a:cubicBezTo>
                      <a:pt x="107" y="92"/>
                      <a:pt x="107" y="91"/>
                      <a:pt x="106" y="91"/>
                    </a:cubicBezTo>
                    <a:cubicBezTo>
                      <a:pt x="106" y="91"/>
                      <a:pt x="106" y="91"/>
                      <a:pt x="106" y="91"/>
                    </a:cubicBezTo>
                    <a:cubicBezTo>
                      <a:pt x="106" y="91"/>
                      <a:pt x="106" y="90"/>
                      <a:pt x="106" y="90"/>
                    </a:cubicBezTo>
                    <a:cubicBezTo>
                      <a:pt x="106" y="90"/>
                      <a:pt x="106" y="90"/>
                      <a:pt x="106" y="90"/>
                    </a:cubicBezTo>
                    <a:cubicBezTo>
                      <a:pt x="106" y="89"/>
                      <a:pt x="106" y="89"/>
                      <a:pt x="106" y="89"/>
                    </a:cubicBezTo>
                    <a:cubicBezTo>
                      <a:pt x="105" y="89"/>
                      <a:pt x="105" y="89"/>
                      <a:pt x="105" y="89"/>
                    </a:cubicBezTo>
                    <a:cubicBezTo>
                      <a:pt x="105" y="88"/>
                      <a:pt x="105" y="88"/>
                      <a:pt x="105" y="88"/>
                    </a:cubicBezTo>
                    <a:cubicBezTo>
                      <a:pt x="105" y="88"/>
                      <a:pt x="105" y="88"/>
                      <a:pt x="105" y="88"/>
                    </a:cubicBezTo>
                    <a:cubicBezTo>
                      <a:pt x="105" y="88"/>
                      <a:pt x="105" y="88"/>
                      <a:pt x="105" y="88"/>
                    </a:cubicBezTo>
                    <a:cubicBezTo>
                      <a:pt x="104" y="88"/>
                      <a:pt x="104" y="88"/>
                      <a:pt x="104" y="88"/>
                    </a:cubicBezTo>
                    <a:cubicBezTo>
                      <a:pt x="104" y="87"/>
                      <a:pt x="104" y="87"/>
                      <a:pt x="103" y="86"/>
                    </a:cubicBezTo>
                    <a:cubicBezTo>
                      <a:pt x="102" y="84"/>
                      <a:pt x="101" y="83"/>
                      <a:pt x="100" y="81"/>
                    </a:cubicBezTo>
                    <a:cubicBezTo>
                      <a:pt x="99" y="80"/>
                      <a:pt x="99" y="80"/>
                      <a:pt x="99" y="80"/>
                    </a:cubicBezTo>
                    <a:cubicBezTo>
                      <a:pt x="98" y="78"/>
                      <a:pt x="97" y="76"/>
                      <a:pt x="95" y="75"/>
                    </a:cubicBezTo>
                    <a:cubicBezTo>
                      <a:pt x="97" y="75"/>
                      <a:pt x="97" y="75"/>
                      <a:pt x="97" y="75"/>
                    </a:cubicBezTo>
                    <a:cubicBezTo>
                      <a:pt x="97" y="74"/>
                      <a:pt x="97" y="74"/>
                      <a:pt x="97" y="74"/>
                    </a:cubicBezTo>
                    <a:cubicBezTo>
                      <a:pt x="98" y="74"/>
                      <a:pt x="98" y="75"/>
                      <a:pt x="98" y="75"/>
                    </a:cubicBezTo>
                    <a:cubicBezTo>
                      <a:pt x="99" y="76"/>
                      <a:pt x="99" y="76"/>
                      <a:pt x="99" y="76"/>
                    </a:cubicBezTo>
                    <a:cubicBezTo>
                      <a:pt x="99" y="76"/>
                      <a:pt x="99" y="76"/>
                      <a:pt x="99" y="76"/>
                    </a:cubicBezTo>
                    <a:cubicBezTo>
                      <a:pt x="100" y="76"/>
                      <a:pt x="100" y="76"/>
                      <a:pt x="100" y="76"/>
                    </a:cubicBezTo>
                    <a:cubicBezTo>
                      <a:pt x="100" y="76"/>
                      <a:pt x="100" y="76"/>
                      <a:pt x="100" y="76"/>
                    </a:cubicBezTo>
                    <a:cubicBezTo>
                      <a:pt x="100" y="76"/>
                      <a:pt x="100" y="76"/>
                      <a:pt x="100" y="76"/>
                    </a:cubicBezTo>
                    <a:cubicBezTo>
                      <a:pt x="100" y="77"/>
                      <a:pt x="100" y="77"/>
                      <a:pt x="100" y="77"/>
                    </a:cubicBezTo>
                    <a:cubicBezTo>
                      <a:pt x="101" y="78"/>
                      <a:pt x="101" y="78"/>
                      <a:pt x="101" y="78"/>
                    </a:cubicBezTo>
                    <a:cubicBezTo>
                      <a:pt x="101" y="78"/>
                      <a:pt x="101" y="78"/>
                      <a:pt x="101" y="78"/>
                    </a:cubicBezTo>
                    <a:cubicBezTo>
                      <a:pt x="101" y="78"/>
                      <a:pt x="101" y="78"/>
                      <a:pt x="101" y="78"/>
                    </a:cubicBezTo>
                    <a:cubicBezTo>
                      <a:pt x="101" y="78"/>
                      <a:pt x="101" y="79"/>
                      <a:pt x="101" y="79"/>
                    </a:cubicBezTo>
                    <a:cubicBezTo>
                      <a:pt x="101" y="82"/>
                      <a:pt x="101" y="82"/>
                      <a:pt x="101" y="82"/>
                    </a:cubicBezTo>
                    <a:cubicBezTo>
                      <a:pt x="102" y="82"/>
                      <a:pt x="102" y="82"/>
                      <a:pt x="102" y="82"/>
                    </a:cubicBezTo>
                    <a:cubicBezTo>
                      <a:pt x="103" y="82"/>
                      <a:pt x="103" y="82"/>
                      <a:pt x="103" y="82"/>
                    </a:cubicBezTo>
                    <a:cubicBezTo>
                      <a:pt x="103" y="82"/>
                      <a:pt x="103" y="82"/>
                      <a:pt x="103" y="82"/>
                    </a:cubicBezTo>
                    <a:cubicBezTo>
                      <a:pt x="103" y="82"/>
                      <a:pt x="103" y="82"/>
                      <a:pt x="103" y="82"/>
                    </a:cubicBezTo>
                    <a:cubicBezTo>
                      <a:pt x="103" y="83"/>
                      <a:pt x="103" y="83"/>
                      <a:pt x="103" y="83"/>
                    </a:cubicBezTo>
                    <a:cubicBezTo>
                      <a:pt x="103" y="85"/>
                      <a:pt x="104" y="85"/>
                      <a:pt x="105" y="85"/>
                    </a:cubicBezTo>
                    <a:cubicBezTo>
                      <a:pt x="105" y="85"/>
                      <a:pt x="105" y="85"/>
                      <a:pt x="105" y="85"/>
                    </a:cubicBezTo>
                    <a:cubicBezTo>
                      <a:pt x="106" y="85"/>
                      <a:pt x="106" y="86"/>
                      <a:pt x="107" y="86"/>
                    </a:cubicBezTo>
                    <a:cubicBezTo>
                      <a:pt x="107" y="87"/>
                      <a:pt x="107" y="87"/>
                      <a:pt x="107" y="88"/>
                    </a:cubicBezTo>
                    <a:cubicBezTo>
                      <a:pt x="107" y="88"/>
                      <a:pt x="107" y="89"/>
                      <a:pt x="108" y="89"/>
                    </a:cubicBezTo>
                    <a:cubicBezTo>
                      <a:pt x="108" y="89"/>
                      <a:pt x="108" y="89"/>
                      <a:pt x="108" y="89"/>
                    </a:cubicBezTo>
                    <a:cubicBezTo>
                      <a:pt x="108" y="90"/>
                      <a:pt x="108" y="90"/>
                      <a:pt x="108" y="90"/>
                    </a:cubicBezTo>
                    <a:cubicBezTo>
                      <a:pt x="108" y="90"/>
                      <a:pt x="108" y="92"/>
                      <a:pt x="110" y="92"/>
                    </a:cubicBezTo>
                    <a:cubicBezTo>
                      <a:pt x="110" y="92"/>
                      <a:pt x="110" y="92"/>
                      <a:pt x="110" y="92"/>
                    </a:cubicBezTo>
                    <a:cubicBezTo>
                      <a:pt x="110" y="92"/>
                      <a:pt x="110" y="92"/>
                      <a:pt x="110" y="92"/>
                    </a:cubicBezTo>
                    <a:cubicBezTo>
                      <a:pt x="110" y="93"/>
                      <a:pt x="110" y="93"/>
                      <a:pt x="110" y="93"/>
                    </a:cubicBezTo>
                    <a:cubicBezTo>
                      <a:pt x="110" y="93"/>
                      <a:pt x="110" y="93"/>
                      <a:pt x="110" y="93"/>
                    </a:cubicBezTo>
                    <a:cubicBezTo>
                      <a:pt x="110" y="94"/>
                      <a:pt x="110" y="95"/>
                      <a:pt x="111" y="95"/>
                    </a:cubicBezTo>
                    <a:cubicBezTo>
                      <a:pt x="111" y="95"/>
                      <a:pt x="111" y="95"/>
                      <a:pt x="111" y="95"/>
                    </a:cubicBezTo>
                    <a:cubicBezTo>
                      <a:pt x="111" y="95"/>
                      <a:pt x="111" y="95"/>
                      <a:pt x="111" y="95"/>
                    </a:cubicBezTo>
                    <a:cubicBezTo>
                      <a:pt x="111" y="95"/>
                      <a:pt x="111" y="95"/>
                      <a:pt x="111" y="95"/>
                    </a:cubicBezTo>
                    <a:cubicBezTo>
                      <a:pt x="111" y="96"/>
                      <a:pt x="111" y="96"/>
                      <a:pt x="111" y="96"/>
                    </a:cubicBezTo>
                    <a:cubicBezTo>
                      <a:pt x="112" y="97"/>
                      <a:pt x="112" y="97"/>
                      <a:pt x="112" y="98"/>
                    </a:cubicBezTo>
                    <a:cubicBezTo>
                      <a:pt x="113" y="98"/>
                      <a:pt x="113" y="98"/>
                      <a:pt x="113" y="98"/>
                    </a:cubicBezTo>
                    <a:cubicBezTo>
                      <a:pt x="113" y="99"/>
                      <a:pt x="114" y="99"/>
                      <a:pt x="114" y="99"/>
                    </a:cubicBezTo>
                    <a:cubicBezTo>
                      <a:pt x="114" y="99"/>
                      <a:pt x="114" y="99"/>
                      <a:pt x="114" y="99"/>
                    </a:cubicBezTo>
                    <a:cubicBezTo>
                      <a:pt x="114" y="100"/>
                      <a:pt x="114" y="100"/>
                      <a:pt x="114" y="100"/>
                    </a:cubicBezTo>
                    <a:cubicBezTo>
                      <a:pt x="114" y="101"/>
                      <a:pt x="114" y="102"/>
                      <a:pt x="115" y="102"/>
                    </a:cubicBezTo>
                    <a:cubicBezTo>
                      <a:pt x="116" y="102"/>
                      <a:pt x="116" y="102"/>
                      <a:pt x="116" y="102"/>
                    </a:cubicBezTo>
                    <a:cubicBezTo>
                      <a:pt x="116" y="102"/>
                      <a:pt x="116" y="102"/>
                      <a:pt x="116" y="102"/>
                    </a:cubicBezTo>
                    <a:cubicBezTo>
                      <a:pt x="116" y="103"/>
                      <a:pt x="116" y="103"/>
                      <a:pt x="116" y="103"/>
                    </a:cubicBezTo>
                    <a:cubicBezTo>
                      <a:pt x="116" y="105"/>
                      <a:pt x="116" y="105"/>
                      <a:pt x="116" y="105"/>
                    </a:cubicBezTo>
                    <a:cubicBezTo>
                      <a:pt x="116" y="106"/>
                      <a:pt x="116" y="106"/>
                      <a:pt x="117" y="106"/>
                    </a:cubicBezTo>
                    <a:cubicBezTo>
                      <a:pt x="117" y="106"/>
                      <a:pt x="117" y="106"/>
                      <a:pt x="117" y="106"/>
                    </a:cubicBezTo>
                    <a:cubicBezTo>
                      <a:pt x="117" y="107"/>
                      <a:pt x="117" y="108"/>
                      <a:pt x="118" y="108"/>
                    </a:cubicBezTo>
                    <a:cubicBezTo>
                      <a:pt x="118" y="109"/>
                      <a:pt x="119" y="110"/>
                      <a:pt x="120" y="110"/>
                    </a:cubicBezTo>
                    <a:cubicBezTo>
                      <a:pt x="122" y="111"/>
                      <a:pt x="122" y="111"/>
                      <a:pt x="122" y="111"/>
                    </a:cubicBezTo>
                    <a:cubicBezTo>
                      <a:pt x="122" y="109"/>
                      <a:pt x="122" y="109"/>
                      <a:pt x="122" y="109"/>
                    </a:cubicBezTo>
                    <a:cubicBezTo>
                      <a:pt x="121" y="106"/>
                      <a:pt x="120" y="102"/>
                      <a:pt x="119" y="97"/>
                    </a:cubicBezTo>
                    <a:cubicBezTo>
                      <a:pt x="118" y="95"/>
                      <a:pt x="118" y="93"/>
                      <a:pt x="118" y="91"/>
                    </a:cubicBezTo>
                    <a:cubicBezTo>
                      <a:pt x="118" y="90"/>
                      <a:pt x="118" y="90"/>
                      <a:pt x="118" y="89"/>
                    </a:cubicBezTo>
                    <a:cubicBezTo>
                      <a:pt x="119" y="88"/>
                      <a:pt x="119" y="88"/>
                      <a:pt x="119" y="88"/>
                    </a:cubicBezTo>
                    <a:cubicBezTo>
                      <a:pt x="119" y="87"/>
                      <a:pt x="119" y="87"/>
                      <a:pt x="119" y="86"/>
                    </a:cubicBezTo>
                    <a:cubicBezTo>
                      <a:pt x="119" y="86"/>
                      <a:pt x="119" y="86"/>
                      <a:pt x="119" y="86"/>
                    </a:cubicBezTo>
                    <a:cubicBezTo>
                      <a:pt x="119" y="86"/>
                      <a:pt x="119" y="85"/>
                      <a:pt x="119" y="85"/>
                    </a:cubicBezTo>
                    <a:cubicBezTo>
                      <a:pt x="119" y="85"/>
                      <a:pt x="118" y="84"/>
                      <a:pt x="118" y="84"/>
                    </a:cubicBezTo>
                    <a:cubicBezTo>
                      <a:pt x="118" y="84"/>
                      <a:pt x="118" y="84"/>
                      <a:pt x="118" y="84"/>
                    </a:cubicBezTo>
                    <a:cubicBezTo>
                      <a:pt x="118" y="84"/>
                      <a:pt x="118" y="84"/>
                      <a:pt x="118" y="84"/>
                    </a:cubicBezTo>
                    <a:cubicBezTo>
                      <a:pt x="117" y="84"/>
                      <a:pt x="118" y="84"/>
                      <a:pt x="118" y="83"/>
                    </a:cubicBezTo>
                    <a:cubicBezTo>
                      <a:pt x="118" y="82"/>
                      <a:pt x="118" y="82"/>
                      <a:pt x="118" y="82"/>
                    </a:cubicBezTo>
                    <a:cubicBezTo>
                      <a:pt x="117" y="81"/>
                      <a:pt x="117" y="81"/>
                      <a:pt x="117" y="81"/>
                    </a:cubicBezTo>
                    <a:cubicBezTo>
                      <a:pt x="117" y="81"/>
                      <a:pt x="117" y="81"/>
                      <a:pt x="117" y="81"/>
                    </a:cubicBezTo>
                    <a:cubicBezTo>
                      <a:pt x="116" y="81"/>
                      <a:pt x="116" y="81"/>
                      <a:pt x="116" y="81"/>
                    </a:cubicBezTo>
                    <a:cubicBezTo>
                      <a:pt x="116" y="81"/>
                      <a:pt x="116" y="81"/>
                      <a:pt x="116" y="81"/>
                    </a:cubicBezTo>
                    <a:cubicBezTo>
                      <a:pt x="116" y="81"/>
                      <a:pt x="116" y="81"/>
                      <a:pt x="116" y="81"/>
                    </a:cubicBezTo>
                    <a:cubicBezTo>
                      <a:pt x="116" y="79"/>
                      <a:pt x="116" y="79"/>
                      <a:pt x="116" y="79"/>
                    </a:cubicBezTo>
                    <a:cubicBezTo>
                      <a:pt x="115" y="79"/>
                      <a:pt x="115" y="79"/>
                      <a:pt x="115" y="79"/>
                    </a:cubicBezTo>
                    <a:cubicBezTo>
                      <a:pt x="115" y="78"/>
                      <a:pt x="115" y="78"/>
                      <a:pt x="115" y="78"/>
                    </a:cubicBezTo>
                    <a:cubicBezTo>
                      <a:pt x="115" y="77"/>
                      <a:pt x="115" y="77"/>
                      <a:pt x="115" y="77"/>
                    </a:cubicBezTo>
                    <a:cubicBezTo>
                      <a:pt x="115" y="77"/>
                      <a:pt x="115" y="77"/>
                      <a:pt x="115" y="77"/>
                    </a:cubicBezTo>
                    <a:cubicBezTo>
                      <a:pt x="115" y="76"/>
                      <a:pt x="115" y="76"/>
                      <a:pt x="115" y="76"/>
                    </a:cubicBezTo>
                    <a:cubicBezTo>
                      <a:pt x="114" y="76"/>
                      <a:pt x="114" y="76"/>
                      <a:pt x="114" y="76"/>
                    </a:cubicBezTo>
                    <a:cubicBezTo>
                      <a:pt x="113" y="76"/>
                      <a:pt x="113" y="76"/>
                      <a:pt x="113" y="76"/>
                    </a:cubicBezTo>
                    <a:cubicBezTo>
                      <a:pt x="113" y="76"/>
                      <a:pt x="113" y="76"/>
                      <a:pt x="113" y="76"/>
                    </a:cubicBezTo>
                    <a:cubicBezTo>
                      <a:pt x="113" y="75"/>
                      <a:pt x="113" y="75"/>
                      <a:pt x="113" y="75"/>
                    </a:cubicBezTo>
                    <a:cubicBezTo>
                      <a:pt x="113" y="75"/>
                      <a:pt x="113" y="75"/>
                      <a:pt x="113" y="75"/>
                    </a:cubicBezTo>
                    <a:cubicBezTo>
                      <a:pt x="113" y="74"/>
                      <a:pt x="113" y="74"/>
                      <a:pt x="113" y="74"/>
                    </a:cubicBezTo>
                    <a:cubicBezTo>
                      <a:pt x="113" y="73"/>
                      <a:pt x="113" y="73"/>
                      <a:pt x="112" y="73"/>
                    </a:cubicBezTo>
                    <a:cubicBezTo>
                      <a:pt x="112" y="73"/>
                      <a:pt x="112" y="73"/>
                      <a:pt x="112" y="73"/>
                    </a:cubicBezTo>
                    <a:cubicBezTo>
                      <a:pt x="112" y="73"/>
                      <a:pt x="112" y="73"/>
                      <a:pt x="112" y="73"/>
                    </a:cubicBezTo>
                    <a:cubicBezTo>
                      <a:pt x="112" y="72"/>
                      <a:pt x="112" y="72"/>
                      <a:pt x="112" y="72"/>
                    </a:cubicBezTo>
                    <a:cubicBezTo>
                      <a:pt x="112" y="72"/>
                      <a:pt x="112" y="72"/>
                      <a:pt x="112" y="71"/>
                    </a:cubicBezTo>
                    <a:cubicBezTo>
                      <a:pt x="111" y="71"/>
                      <a:pt x="111" y="70"/>
                      <a:pt x="111" y="70"/>
                    </a:cubicBezTo>
                    <a:cubicBezTo>
                      <a:pt x="110" y="69"/>
                      <a:pt x="110" y="69"/>
                      <a:pt x="110" y="69"/>
                    </a:cubicBezTo>
                    <a:cubicBezTo>
                      <a:pt x="110" y="69"/>
                      <a:pt x="110" y="69"/>
                      <a:pt x="110" y="69"/>
                    </a:cubicBezTo>
                    <a:cubicBezTo>
                      <a:pt x="109" y="69"/>
                      <a:pt x="109" y="69"/>
                      <a:pt x="109" y="69"/>
                    </a:cubicBezTo>
                    <a:cubicBezTo>
                      <a:pt x="109" y="68"/>
                      <a:pt x="109" y="68"/>
                      <a:pt x="109" y="68"/>
                    </a:cubicBezTo>
                    <a:cubicBezTo>
                      <a:pt x="109" y="68"/>
                      <a:pt x="109" y="68"/>
                      <a:pt x="109" y="68"/>
                    </a:cubicBezTo>
                    <a:cubicBezTo>
                      <a:pt x="109" y="68"/>
                      <a:pt x="109" y="68"/>
                      <a:pt x="109" y="68"/>
                    </a:cubicBezTo>
                    <a:cubicBezTo>
                      <a:pt x="109" y="66"/>
                      <a:pt x="109" y="66"/>
                      <a:pt x="109" y="66"/>
                    </a:cubicBezTo>
                    <a:cubicBezTo>
                      <a:pt x="108" y="66"/>
                      <a:pt x="108" y="66"/>
                      <a:pt x="108" y="66"/>
                    </a:cubicBezTo>
                    <a:cubicBezTo>
                      <a:pt x="108" y="66"/>
                      <a:pt x="108" y="66"/>
                      <a:pt x="108" y="66"/>
                    </a:cubicBezTo>
                    <a:cubicBezTo>
                      <a:pt x="108" y="66"/>
                      <a:pt x="108" y="66"/>
                      <a:pt x="108" y="66"/>
                    </a:cubicBezTo>
                    <a:cubicBezTo>
                      <a:pt x="107" y="65"/>
                      <a:pt x="107" y="65"/>
                      <a:pt x="107" y="65"/>
                    </a:cubicBezTo>
                    <a:cubicBezTo>
                      <a:pt x="107" y="65"/>
                      <a:pt x="107" y="64"/>
                      <a:pt x="107" y="64"/>
                    </a:cubicBezTo>
                    <a:cubicBezTo>
                      <a:pt x="107" y="63"/>
                      <a:pt x="107" y="63"/>
                      <a:pt x="107" y="63"/>
                    </a:cubicBezTo>
                    <a:cubicBezTo>
                      <a:pt x="106" y="63"/>
                      <a:pt x="106" y="63"/>
                      <a:pt x="106" y="63"/>
                    </a:cubicBezTo>
                    <a:cubicBezTo>
                      <a:pt x="106" y="62"/>
                      <a:pt x="106" y="62"/>
                      <a:pt x="106" y="62"/>
                    </a:cubicBezTo>
                    <a:cubicBezTo>
                      <a:pt x="106" y="62"/>
                      <a:pt x="106" y="61"/>
                      <a:pt x="105" y="61"/>
                    </a:cubicBezTo>
                    <a:cubicBezTo>
                      <a:pt x="105" y="61"/>
                      <a:pt x="105" y="61"/>
                      <a:pt x="105" y="61"/>
                    </a:cubicBezTo>
                    <a:cubicBezTo>
                      <a:pt x="105" y="61"/>
                      <a:pt x="105" y="61"/>
                      <a:pt x="105" y="61"/>
                    </a:cubicBezTo>
                    <a:cubicBezTo>
                      <a:pt x="105" y="60"/>
                      <a:pt x="105" y="60"/>
                      <a:pt x="105" y="60"/>
                    </a:cubicBezTo>
                    <a:cubicBezTo>
                      <a:pt x="104" y="59"/>
                      <a:pt x="104" y="59"/>
                      <a:pt x="104" y="59"/>
                    </a:cubicBezTo>
                    <a:cubicBezTo>
                      <a:pt x="103" y="58"/>
                      <a:pt x="103" y="58"/>
                      <a:pt x="103" y="58"/>
                    </a:cubicBezTo>
                    <a:cubicBezTo>
                      <a:pt x="103" y="57"/>
                      <a:pt x="102" y="57"/>
                      <a:pt x="102" y="57"/>
                    </a:cubicBezTo>
                    <a:cubicBezTo>
                      <a:pt x="102" y="57"/>
                      <a:pt x="102" y="57"/>
                      <a:pt x="102" y="57"/>
                    </a:cubicBezTo>
                    <a:cubicBezTo>
                      <a:pt x="101" y="56"/>
                      <a:pt x="101" y="56"/>
                      <a:pt x="101" y="56"/>
                    </a:cubicBezTo>
                    <a:cubicBezTo>
                      <a:pt x="100" y="56"/>
                      <a:pt x="100" y="55"/>
                      <a:pt x="100" y="55"/>
                    </a:cubicBezTo>
                    <a:cubicBezTo>
                      <a:pt x="100" y="54"/>
                      <a:pt x="100" y="54"/>
                      <a:pt x="100" y="53"/>
                    </a:cubicBezTo>
                    <a:cubicBezTo>
                      <a:pt x="99" y="53"/>
                      <a:pt x="99" y="53"/>
                      <a:pt x="99" y="53"/>
                    </a:cubicBezTo>
                    <a:cubicBezTo>
                      <a:pt x="99" y="52"/>
                      <a:pt x="99" y="52"/>
                      <a:pt x="99" y="52"/>
                    </a:cubicBezTo>
                    <a:cubicBezTo>
                      <a:pt x="99" y="52"/>
                      <a:pt x="99" y="52"/>
                      <a:pt x="99" y="52"/>
                    </a:cubicBezTo>
                    <a:cubicBezTo>
                      <a:pt x="99" y="52"/>
                      <a:pt x="99" y="51"/>
                      <a:pt x="98" y="51"/>
                    </a:cubicBezTo>
                    <a:cubicBezTo>
                      <a:pt x="97" y="51"/>
                      <a:pt x="97" y="51"/>
                      <a:pt x="97" y="51"/>
                    </a:cubicBezTo>
                    <a:cubicBezTo>
                      <a:pt x="96" y="50"/>
                      <a:pt x="96" y="50"/>
                      <a:pt x="95" y="49"/>
                    </a:cubicBezTo>
                    <a:cubicBezTo>
                      <a:pt x="95" y="49"/>
                      <a:pt x="95" y="48"/>
                      <a:pt x="95" y="48"/>
                    </a:cubicBezTo>
                    <a:cubicBezTo>
                      <a:pt x="95" y="47"/>
                      <a:pt x="94" y="47"/>
                      <a:pt x="94" y="46"/>
                    </a:cubicBezTo>
                    <a:cubicBezTo>
                      <a:pt x="94" y="45"/>
                      <a:pt x="93" y="45"/>
                      <a:pt x="92" y="44"/>
                    </a:cubicBezTo>
                    <a:cubicBezTo>
                      <a:pt x="91" y="44"/>
                      <a:pt x="91" y="43"/>
                      <a:pt x="91" y="43"/>
                    </a:cubicBezTo>
                    <a:cubicBezTo>
                      <a:pt x="90" y="43"/>
                      <a:pt x="90" y="43"/>
                      <a:pt x="90" y="43"/>
                    </a:cubicBezTo>
                    <a:cubicBezTo>
                      <a:pt x="90" y="42"/>
                      <a:pt x="90" y="42"/>
                      <a:pt x="90" y="41"/>
                    </a:cubicBezTo>
                    <a:cubicBezTo>
                      <a:pt x="89" y="41"/>
                      <a:pt x="89" y="41"/>
                      <a:pt x="88" y="40"/>
                    </a:cubicBezTo>
                    <a:cubicBezTo>
                      <a:pt x="87" y="39"/>
                      <a:pt x="86" y="38"/>
                      <a:pt x="85" y="38"/>
                    </a:cubicBezTo>
                    <a:cubicBezTo>
                      <a:pt x="83" y="36"/>
                      <a:pt x="82" y="34"/>
                      <a:pt x="80" y="32"/>
                    </a:cubicBezTo>
                    <a:cubicBezTo>
                      <a:pt x="80" y="31"/>
                      <a:pt x="80" y="31"/>
                      <a:pt x="80" y="31"/>
                    </a:cubicBezTo>
                    <a:cubicBezTo>
                      <a:pt x="80" y="31"/>
                      <a:pt x="80" y="31"/>
                      <a:pt x="80" y="31"/>
                    </a:cubicBezTo>
                    <a:cubicBezTo>
                      <a:pt x="78" y="31"/>
                      <a:pt x="77" y="30"/>
                      <a:pt x="76" y="29"/>
                    </a:cubicBezTo>
                    <a:cubicBezTo>
                      <a:pt x="76" y="28"/>
                      <a:pt x="76" y="28"/>
                      <a:pt x="76" y="28"/>
                    </a:cubicBezTo>
                    <a:cubicBezTo>
                      <a:pt x="75" y="27"/>
                      <a:pt x="75" y="26"/>
                      <a:pt x="73" y="26"/>
                    </a:cubicBezTo>
                    <a:cubicBezTo>
                      <a:pt x="73" y="26"/>
                      <a:pt x="73" y="26"/>
                      <a:pt x="72" y="25"/>
                    </a:cubicBezTo>
                    <a:cubicBezTo>
                      <a:pt x="72" y="25"/>
                      <a:pt x="71" y="25"/>
                      <a:pt x="71" y="25"/>
                    </a:cubicBezTo>
                    <a:cubicBezTo>
                      <a:pt x="70" y="24"/>
                      <a:pt x="69" y="23"/>
                      <a:pt x="69" y="22"/>
                    </a:cubicBezTo>
                    <a:cubicBezTo>
                      <a:pt x="69" y="22"/>
                      <a:pt x="69" y="22"/>
                      <a:pt x="69" y="22"/>
                    </a:cubicBezTo>
                    <a:cubicBezTo>
                      <a:pt x="69" y="21"/>
                      <a:pt x="69" y="21"/>
                      <a:pt x="69" y="21"/>
                    </a:cubicBezTo>
                    <a:cubicBezTo>
                      <a:pt x="67" y="21"/>
                      <a:pt x="67" y="21"/>
                      <a:pt x="67" y="21"/>
                    </a:cubicBezTo>
                    <a:cubicBezTo>
                      <a:pt x="66" y="21"/>
                      <a:pt x="66" y="21"/>
                      <a:pt x="65" y="21"/>
                    </a:cubicBezTo>
                    <a:cubicBezTo>
                      <a:pt x="65" y="20"/>
                      <a:pt x="64" y="19"/>
                      <a:pt x="64" y="19"/>
                    </a:cubicBezTo>
                    <a:cubicBezTo>
                      <a:pt x="63" y="18"/>
                      <a:pt x="63" y="18"/>
                      <a:pt x="63" y="17"/>
                    </a:cubicBezTo>
                    <a:cubicBezTo>
                      <a:pt x="63" y="17"/>
                      <a:pt x="63" y="17"/>
                      <a:pt x="63" y="17"/>
                    </a:cubicBezTo>
                    <a:cubicBezTo>
                      <a:pt x="62" y="17"/>
                      <a:pt x="62" y="17"/>
                      <a:pt x="62" y="17"/>
                    </a:cubicBezTo>
                    <a:cubicBezTo>
                      <a:pt x="61" y="17"/>
                      <a:pt x="61" y="17"/>
                      <a:pt x="60" y="17"/>
                    </a:cubicBezTo>
                    <a:cubicBezTo>
                      <a:pt x="60" y="16"/>
                      <a:pt x="59" y="16"/>
                      <a:pt x="59" y="15"/>
                    </a:cubicBezTo>
                    <a:cubicBezTo>
                      <a:pt x="59" y="15"/>
                      <a:pt x="59" y="15"/>
                      <a:pt x="59" y="15"/>
                    </a:cubicBezTo>
                    <a:cubicBezTo>
                      <a:pt x="59" y="14"/>
                      <a:pt x="58" y="14"/>
                      <a:pt x="57" y="14"/>
                    </a:cubicBezTo>
                    <a:cubicBezTo>
                      <a:pt x="57" y="14"/>
                      <a:pt x="57" y="14"/>
                      <a:pt x="57" y="14"/>
                    </a:cubicBezTo>
                    <a:cubicBezTo>
                      <a:pt x="56" y="14"/>
                      <a:pt x="56" y="13"/>
                      <a:pt x="56" y="13"/>
                    </a:cubicBezTo>
                    <a:cubicBezTo>
                      <a:pt x="54" y="11"/>
                      <a:pt x="52" y="10"/>
                      <a:pt x="49" y="8"/>
                    </a:cubicBezTo>
                    <a:cubicBezTo>
                      <a:pt x="47" y="7"/>
                      <a:pt x="44" y="6"/>
                      <a:pt x="42" y="4"/>
                    </a:cubicBezTo>
                    <a:cubicBezTo>
                      <a:pt x="40" y="3"/>
                      <a:pt x="38" y="2"/>
                      <a:pt x="36" y="1"/>
                    </a:cubicBezTo>
                    <a:cubicBezTo>
                      <a:pt x="34" y="0"/>
                      <a:pt x="34" y="0"/>
                      <a:pt x="34"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4" name="Freeform 42"/>
              <p:cNvSpPr>
                <a:spLocks noEditPoints="1"/>
              </p:cNvSpPr>
              <p:nvPr/>
            </p:nvSpPr>
            <p:spPr bwMode="auto">
              <a:xfrm>
                <a:off x="3477" y="1838"/>
                <a:ext cx="322" cy="675"/>
              </a:xfrm>
              <a:custGeom>
                <a:avLst/>
                <a:gdLst>
                  <a:gd name="T0" fmla="*/ 3 w 135"/>
                  <a:gd name="T1" fmla="*/ 78 h 283"/>
                  <a:gd name="T2" fmla="*/ 0 w 135"/>
                  <a:gd name="T3" fmla="*/ 85 h 283"/>
                  <a:gd name="T4" fmla="*/ 9 w 135"/>
                  <a:gd name="T5" fmla="*/ 113 h 283"/>
                  <a:gd name="T6" fmla="*/ 14 w 135"/>
                  <a:gd name="T7" fmla="*/ 116 h 283"/>
                  <a:gd name="T8" fmla="*/ 18 w 135"/>
                  <a:gd name="T9" fmla="*/ 128 h 283"/>
                  <a:gd name="T10" fmla="*/ 25 w 135"/>
                  <a:gd name="T11" fmla="*/ 137 h 283"/>
                  <a:gd name="T12" fmla="*/ 22 w 135"/>
                  <a:gd name="T13" fmla="*/ 150 h 283"/>
                  <a:gd name="T14" fmla="*/ 20 w 135"/>
                  <a:gd name="T15" fmla="*/ 166 h 283"/>
                  <a:gd name="T16" fmla="*/ 29 w 135"/>
                  <a:gd name="T17" fmla="*/ 180 h 283"/>
                  <a:gd name="T18" fmla="*/ 32 w 135"/>
                  <a:gd name="T19" fmla="*/ 192 h 283"/>
                  <a:gd name="T20" fmla="*/ 42 w 135"/>
                  <a:gd name="T21" fmla="*/ 204 h 283"/>
                  <a:gd name="T22" fmla="*/ 48 w 135"/>
                  <a:gd name="T23" fmla="*/ 208 h 283"/>
                  <a:gd name="T24" fmla="*/ 51 w 135"/>
                  <a:gd name="T25" fmla="*/ 218 h 283"/>
                  <a:gd name="T26" fmla="*/ 54 w 135"/>
                  <a:gd name="T27" fmla="*/ 238 h 283"/>
                  <a:gd name="T28" fmla="*/ 57 w 135"/>
                  <a:gd name="T29" fmla="*/ 253 h 283"/>
                  <a:gd name="T30" fmla="*/ 66 w 135"/>
                  <a:gd name="T31" fmla="*/ 265 h 283"/>
                  <a:gd name="T32" fmla="*/ 74 w 135"/>
                  <a:gd name="T33" fmla="*/ 278 h 283"/>
                  <a:gd name="T34" fmla="*/ 80 w 135"/>
                  <a:gd name="T35" fmla="*/ 283 h 283"/>
                  <a:gd name="T36" fmla="*/ 84 w 135"/>
                  <a:gd name="T37" fmla="*/ 275 h 283"/>
                  <a:gd name="T38" fmla="*/ 79 w 135"/>
                  <a:gd name="T39" fmla="*/ 262 h 283"/>
                  <a:gd name="T40" fmla="*/ 85 w 135"/>
                  <a:gd name="T41" fmla="*/ 255 h 283"/>
                  <a:gd name="T42" fmla="*/ 90 w 135"/>
                  <a:gd name="T43" fmla="*/ 244 h 283"/>
                  <a:gd name="T44" fmla="*/ 98 w 135"/>
                  <a:gd name="T45" fmla="*/ 224 h 283"/>
                  <a:gd name="T46" fmla="*/ 111 w 135"/>
                  <a:gd name="T47" fmla="*/ 217 h 283"/>
                  <a:gd name="T48" fmla="*/ 119 w 135"/>
                  <a:gd name="T49" fmla="*/ 210 h 283"/>
                  <a:gd name="T50" fmla="*/ 124 w 135"/>
                  <a:gd name="T51" fmla="*/ 188 h 283"/>
                  <a:gd name="T52" fmla="*/ 134 w 135"/>
                  <a:gd name="T53" fmla="*/ 178 h 283"/>
                  <a:gd name="T54" fmla="*/ 133 w 135"/>
                  <a:gd name="T55" fmla="*/ 166 h 283"/>
                  <a:gd name="T56" fmla="*/ 120 w 135"/>
                  <a:gd name="T57" fmla="*/ 159 h 283"/>
                  <a:gd name="T58" fmla="*/ 104 w 135"/>
                  <a:gd name="T59" fmla="*/ 156 h 283"/>
                  <a:gd name="T60" fmla="*/ 91 w 135"/>
                  <a:gd name="T61" fmla="*/ 153 h 283"/>
                  <a:gd name="T62" fmla="*/ 95 w 135"/>
                  <a:gd name="T63" fmla="*/ 146 h 283"/>
                  <a:gd name="T64" fmla="*/ 85 w 135"/>
                  <a:gd name="T65" fmla="*/ 136 h 283"/>
                  <a:gd name="T66" fmla="*/ 70 w 135"/>
                  <a:gd name="T67" fmla="*/ 129 h 283"/>
                  <a:gd name="T68" fmla="*/ 60 w 135"/>
                  <a:gd name="T69" fmla="*/ 123 h 283"/>
                  <a:gd name="T70" fmla="*/ 44 w 135"/>
                  <a:gd name="T71" fmla="*/ 117 h 283"/>
                  <a:gd name="T72" fmla="*/ 32 w 135"/>
                  <a:gd name="T73" fmla="*/ 120 h 283"/>
                  <a:gd name="T74" fmla="*/ 29 w 135"/>
                  <a:gd name="T75" fmla="*/ 125 h 283"/>
                  <a:gd name="T76" fmla="*/ 20 w 135"/>
                  <a:gd name="T77" fmla="*/ 120 h 283"/>
                  <a:gd name="T78" fmla="*/ 19 w 135"/>
                  <a:gd name="T79" fmla="*/ 106 h 283"/>
                  <a:gd name="T80" fmla="*/ 18 w 135"/>
                  <a:gd name="T81" fmla="*/ 99 h 283"/>
                  <a:gd name="T82" fmla="*/ 14 w 135"/>
                  <a:gd name="T83" fmla="*/ 94 h 283"/>
                  <a:gd name="T84" fmla="*/ 7 w 135"/>
                  <a:gd name="T85" fmla="*/ 96 h 283"/>
                  <a:gd name="T86" fmla="*/ 10 w 135"/>
                  <a:gd name="T87" fmla="*/ 89 h 283"/>
                  <a:gd name="T88" fmla="*/ 15 w 135"/>
                  <a:gd name="T89" fmla="*/ 79 h 283"/>
                  <a:gd name="T90" fmla="*/ 27 w 135"/>
                  <a:gd name="T91" fmla="*/ 71 h 283"/>
                  <a:gd name="T92" fmla="*/ 32 w 135"/>
                  <a:gd name="T93" fmla="*/ 82 h 283"/>
                  <a:gd name="T94" fmla="*/ 39 w 135"/>
                  <a:gd name="T95" fmla="*/ 69 h 283"/>
                  <a:gd name="T96" fmla="*/ 43 w 135"/>
                  <a:gd name="T97" fmla="*/ 63 h 283"/>
                  <a:gd name="T98" fmla="*/ 56 w 135"/>
                  <a:gd name="T99" fmla="*/ 55 h 283"/>
                  <a:gd name="T100" fmla="*/ 68 w 135"/>
                  <a:gd name="T101" fmla="*/ 45 h 283"/>
                  <a:gd name="T102" fmla="*/ 74 w 135"/>
                  <a:gd name="T103" fmla="*/ 37 h 283"/>
                  <a:gd name="T104" fmla="*/ 83 w 135"/>
                  <a:gd name="T105" fmla="*/ 31 h 283"/>
                  <a:gd name="T106" fmla="*/ 80 w 135"/>
                  <a:gd name="T107" fmla="*/ 29 h 283"/>
                  <a:gd name="T108" fmla="*/ 96 w 135"/>
                  <a:gd name="T109" fmla="*/ 24 h 283"/>
                  <a:gd name="T110" fmla="*/ 102 w 135"/>
                  <a:gd name="T111" fmla="*/ 11 h 283"/>
                  <a:gd name="T112" fmla="*/ 96 w 135"/>
                  <a:gd name="T113" fmla="*/ 8 h 283"/>
                  <a:gd name="T114" fmla="*/ 80 w 135"/>
                  <a:gd name="T115" fmla="*/ 18 h 283"/>
                  <a:gd name="T116" fmla="*/ 72 w 135"/>
                  <a:gd name="T117" fmla="*/ 18 h 283"/>
                  <a:gd name="T118" fmla="*/ 76 w 135"/>
                  <a:gd name="T119" fmla="*/ 9 h 283"/>
                  <a:gd name="T120" fmla="*/ 86 w 135"/>
                  <a:gd name="T121"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283">
                    <a:moveTo>
                      <a:pt x="71" y="39"/>
                    </a:moveTo>
                    <a:cubicBezTo>
                      <a:pt x="71" y="39"/>
                      <a:pt x="71" y="39"/>
                      <a:pt x="71" y="39"/>
                    </a:cubicBezTo>
                    <a:cubicBezTo>
                      <a:pt x="71" y="39"/>
                      <a:pt x="71" y="39"/>
                      <a:pt x="71" y="39"/>
                    </a:cubicBezTo>
                    <a:moveTo>
                      <a:pt x="96" y="12"/>
                    </a:moveTo>
                    <a:cubicBezTo>
                      <a:pt x="96" y="12"/>
                      <a:pt x="96" y="12"/>
                      <a:pt x="96" y="12"/>
                    </a:cubicBezTo>
                    <a:moveTo>
                      <a:pt x="86" y="0"/>
                    </a:moveTo>
                    <a:cubicBezTo>
                      <a:pt x="84" y="0"/>
                      <a:pt x="84" y="0"/>
                      <a:pt x="84" y="0"/>
                    </a:cubicBezTo>
                    <a:cubicBezTo>
                      <a:pt x="83" y="0"/>
                      <a:pt x="82" y="0"/>
                      <a:pt x="81" y="0"/>
                    </a:cubicBezTo>
                    <a:cubicBezTo>
                      <a:pt x="72" y="5"/>
                      <a:pt x="63" y="10"/>
                      <a:pt x="56" y="16"/>
                    </a:cubicBezTo>
                    <a:cubicBezTo>
                      <a:pt x="39" y="28"/>
                      <a:pt x="25" y="41"/>
                      <a:pt x="14" y="57"/>
                    </a:cubicBezTo>
                    <a:cubicBezTo>
                      <a:pt x="9" y="63"/>
                      <a:pt x="5" y="69"/>
                      <a:pt x="1" y="76"/>
                    </a:cubicBezTo>
                    <a:cubicBezTo>
                      <a:pt x="0" y="78"/>
                      <a:pt x="0" y="78"/>
                      <a:pt x="0" y="78"/>
                    </a:cubicBezTo>
                    <a:cubicBezTo>
                      <a:pt x="2" y="78"/>
                      <a:pt x="2" y="78"/>
                      <a:pt x="2" y="78"/>
                    </a:cubicBezTo>
                    <a:cubicBezTo>
                      <a:pt x="3" y="78"/>
                      <a:pt x="3" y="78"/>
                      <a:pt x="3" y="78"/>
                    </a:cubicBezTo>
                    <a:cubicBezTo>
                      <a:pt x="3" y="78"/>
                      <a:pt x="3" y="78"/>
                      <a:pt x="3" y="78"/>
                    </a:cubicBezTo>
                    <a:cubicBezTo>
                      <a:pt x="4" y="78"/>
                      <a:pt x="4" y="78"/>
                      <a:pt x="4" y="78"/>
                    </a:cubicBezTo>
                    <a:cubicBezTo>
                      <a:pt x="4" y="78"/>
                      <a:pt x="4" y="78"/>
                      <a:pt x="4" y="78"/>
                    </a:cubicBezTo>
                    <a:cubicBezTo>
                      <a:pt x="4" y="78"/>
                      <a:pt x="4" y="78"/>
                      <a:pt x="4" y="78"/>
                    </a:cubicBezTo>
                    <a:cubicBezTo>
                      <a:pt x="3" y="79"/>
                      <a:pt x="3" y="79"/>
                      <a:pt x="3" y="80"/>
                    </a:cubicBezTo>
                    <a:cubicBezTo>
                      <a:pt x="3" y="82"/>
                      <a:pt x="3" y="82"/>
                      <a:pt x="3" y="82"/>
                    </a:cubicBezTo>
                    <a:cubicBezTo>
                      <a:pt x="3" y="83"/>
                      <a:pt x="2" y="83"/>
                      <a:pt x="2" y="83"/>
                    </a:cubicBezTo>
                    <a:cubicBezTo>
                      <a:pt x="2" y="83"/>
                      <a:pt x="2" y="83"/>
                      <a:pt x="2" y="83"/>
                    </a:cubicBezTo>
                    <a:cubicBezTo>
                      <a:pt x="1" y="83"/>
                      <a:pt x="1" y="83"/>
                      <a:pt x="1" y="83"/>
                    </a:cubicBezTo>
                    <a:cubicBezTo>
                      <a:pt x="1" y="84"/>
                      <a:pt x="1" y="84"/>
                      <a:pt x="1" y="84"/>
                    </a:cubicBezTo>
                    <a:cubicBezTo>
                      <a:pt x="1" y="84"/>
                      <a:pt x="1" y="84"/>
                      <a:pt x="1" y="84"/>
                    </a:cubicBezTo>
                    <a:cubicBezTo>
                      <a:pt x="1" y="85"/>
                      <a:pt x="1" y="86"/>
                      <a:pt x="1" y="86"/>
                    </a:cubicBezTo>
                    <a:cubicBezTo>
                      <a:pt x="1" y="86"/>
                      <a:pt x="1" y="86"/>
                      <a:pt x="1" y="86"/>
                    </a:cubicBezTo>
                    <a:cubicBezTo>
                      <a:pt x="0" y="85"/>
                      <a:pt x="0" y="85"/>
                      <a:pt x="0" y="85"/>
                    </a:cubicBezTo>
                    <a:cubicBezTo>
                      <a:pt x="0" y="105"/>
                      <a:pt x="0" y="105"/>
                      <a:pt x="0" y="105"/>
                    </a:cubicBezTo>
                    <a:cubicBezTo>
                      <a:pt x="0" y="105"/>
                      <a:pt x="0" y="106"/>
                      <a:pt x="1" y="106"/>
                    </a:cubicBezTo>
                    <a:cubicBezTo>
                      <a:pt x="1" y="106"/>
                      <a:pt x="1" y="106"/>
                      <a:pt x="1" y="106"/>
                    </a:cubicBezTo>
                    <a:cubicBezTo>
                      <a:pt x="2" y="107"/>
                      <a:pt x="2" y="107"/>
                      <a:pt x="2" y="107"/>
                    </a:cubicBezTo>
                    <a:cubicBezTo>
                      <a:pt x="2" y="107"/>
                      <a:pt x="2" y="107"/>
                      <a:pt x="2" y="107"/>
                    </a:cubicBezTo>
                    <a:cubicBezTo>
                      <a:pt x="3" y="108"/>
                      <a:pt x="4" y="108"/>
                      <a:pt x="4" y="108"/>
                    </a:cubicBezTo>
                    <a:cubicBezTo>
                      <a:pt x="5" y="108"/>
                      <a:pt x="5" y="108"/>
                      <a:pt x="5" y="108"/>
                    </a:cubicBezTo>
                    <a:cubicBezTo>
                      <a:pt x="5" y="108"/>
                      <a:pt x="5" y="108"/>
                      <a:pt x="5" y="108"/>
                    </a:cubicBezTo>
                    <a:cubicBezTo>
                      <a:pt x="6" y="109"/>
                      <a:pt x="6" y="109"/>
                      <a:pt x="6" y="109"/>
                    </a:cubicBezTo>
                    <a:cubicBezTo>
                      <a:pt x="5" y="109"/>
                      <a:pt x="5" y="109"/>
                      <a:pt x="5" y="109"/>
                    </a:cubicBezTo>
                    <a:cubicBezTo>
                      <a:pt x="5" y="110"/>
                      <a:pt x="6" y="110"/>
                      <a:pt x="6" y="111"/>
                    </a:cubicBezTo>
                    <a:cubicBezTo>
                      <a:pt x="7" y="111"/>
                      <a:pt x="7" y="111"/>
                      <a:pt x="7" y="111"/>
                    </a:cubicBezTo>
                    <a:cubicBezTo>
                      <a:pt x="7" y="111"/>
                      <a:pt x="8" y="112"/>
                      <a:pt x="8" y="113"/>
                    </a:cubicBezTo>
                    <a:cubicBezTo>
                      <a:pt x="9" y="113"/>
                      <a:pt x="9" y="113"/>
                      <a:pt x="9" y="113"/>
                    </a:cubicBezTo>
                    <a:cubicBezTo>
                      <a:pt x="9" y="113"/>
                      <a:pt x="9" y="113"/>
                      <a:pt x="9" y="113"/>
                    </a:cubicBezTo>
                    <a:cubicBezTo>
                      <a:pt x="10" y="113"/>
                      <a:pt x="10" y="113"/>
                      <a:pt x="10" y="113"/>
                    </a:cubicBezTo>
                    <a:cubicBezTo>
                      <a:pt x="10" y="113"/>
                      <a:pt x="10" y="113"/>
                      <a:pt x="10" y="113"/>
                    </a:cubicBezTo>
                    <a:cubicBezTo>
                      <a:pt x="11" y="113"/>
                      <a:pt x="11" y="114"/>
                      <a:pt x="11" y="114"/>
                    </a:cubicBezTo>
                    <a:cubicBezTo>
                      <a:pt x="11" y="114"/>
                      <a:pt x="11" y="114"/>
                      <a:pt x="11" y="114"/>
                    </a:cubicBezTo>
                    <a:cubicBezTo>
                      <a:pt x="11" y="114"/>
                      <a:pt x="11" y="114"/>
                      <a:pt x="11" y="114"/>
                    </a:cubicBezTo>
                    <a:cubicBezTo>
                      <a:pt x="11" y="115"/>
                      <a:pt x="11" y="115"/>
                      <a:pt x="11" y="115"/>
                    </a:cubicBezTo>
                    <a:cubicBezTo>
                      <a:pt x="12" y="115"/>
                      <a:pt x="12" y="115"/>
                      <a:pt x="12" y="115"/>
                    </a:cubicBezTo>
                    <a:cubicBezTo>
                      <a:pt x="12" y="115"/>
                      <a:pt x="13" y="115"/>
                      <a:pt x="13" y="115"/>
                    </a:cubicBezTo>
                    <a:cubicBezTo>
                      <a:pt x="13" y="115"/>
                      <a:pt x="13" y="115"/>
                      <a:pt x="13" y="115"/>
                    </a:cubicBezTo>
                    <a:cubicBezTo>
                      <a:pt x="13" y="115"/>
                      <a:pt x="13" y="115"/>
                      <a:pt x="13" y="115"/>
                    </a:cubicBezTo>
                    <a:cubicBezTo>
                      <a:pt x="12" y="116"/>
                      <a:pt x="12" y="116"/>
                      <a:pt x="12" y="116"/>
                    </a:cubicBezTo>
                    <a:cubicBezTo>
                      <a:pt x="13" y="116"/>
                      <a:pt x="13" y="116"/>
                      <a:pt x="13" y="116"/>
                    </a:cubicBezTo>
                    <a:cubicBezTo>
                      <a:pt x="14" y="116"/>
                      <a:pt x="14" y="116"/>
                      <a:pt x="14" y="116"/>
                    </a:cubicBezTo>
                    <a:cubicBezTo>
                      <a:pt x="14" y="117"/>
                      <a:pt x="14" y="117"/>
                      <a:pt x="14" y="117"/>
                    </a:cubicBezTo>
                    <a:cubicBezTo>
                      <a:pt x="14" y="117"/>
                      <a:pt x="14" y="118"/>
                      <a:pt x="15" y="119"/>
                    </a:cubicBezTo>
                    <a:cubicBezTo>
                      <a:pt x="15" y="119"/>
                      <a:pt x="15" y="119"/>
                      <a:pt x="15" y="119"/>
                    </a:cubicBezTo>
                    <a:cubicBezTo>
                      <a:pt x="15" y="120"/>
                      <a:pt x="15" y="120"/>
                      <a:pt x="15" y="120"/>
                    </a:cubicBezTo>
                    <a:cubicBezTo>
                      <a:pt x="16" y="120"/>
                      <a:pt x="16" y="120"/>
                      <a:pt x="16" y="120"/>
                    </a:cubicBezTo>
                    <a:cubicBezTo>
                      <a:pt x="16" y="121"/>
                      <a:pt x="16" y="121"/>
                      <a:pt x="16" y="121"/>
                    </a:cubicBezTo>
                    <a:cubicBezTo>
                      <a:pt x="17" y="121"/>
                      <a:pt x="17" y="121"/>
                      <a:pt x="17" y="121"/>
                    </a:cubicBezTo>
                    <a:cubicBezTo>
                      <a:pt x="17" y="122"/>
                      <a:pt x="17" y="123"/>
                      <a:pt x="17" y="124"/>
                    </a:cubicBezTo>
                    <a:cubicBezTo>
                      <a:pt x="17" y="124"/>
                      <a:pt x="17" y="124"/>
                      <a:pt x="17" y="125"/>
                    </a:cubicBezTo>
                    <a:cubicBezTo>
                      <a:pt x="17" y="125"/>
                      <a:pt x="17" y="125"/>
                      <a:pt x="17" y="125"/>
                    </a:cubicBezTo>
                    <a:cubicBezTo>
                      <a:pt x="17" y="126"/>
                      <a:pt x="17" y="126"/>
                      <a:pt x="17" y="126"/>
                    </a:cubicBezTo>
                    <a:cubicBezTo>
                      <a:pt x="17" y="126"/>
                      <a:pt x="17" y="126"/>
                      <a:pt x="17" y="126"/>
                    </a:cubicBezTo>
                    <a:cubicBezTo>
                      <a:pt x="17" y="127"/>
                      <a:pt x="17" y="128"/>
                      <a:pt x="18" y="128"/>
                    </a:cubicBezTo>
                    <a:cubicBezTo>
                      <a:pt x="18" y="128"/>
                      <a:pt x="18" y="128"/>
                      <a:pt x="18" y="128"/>
                    </a:cubicBezTo>
                    <a:cubicBezTo>
                      <a:pt x="18" y="128"/>
                      <a:pt x="18" y="128"/>
                      <a:pt x="18" y="128"/>
                    </a:cubicBezTo>
                    <a:cubicBezTo>
                      <a:pt x="18" y="128"/>
                      <a:pt x="18" y="128"/>
                      <a:pt x="18" y="128"/>
                    </a:cubicBezTo>
                    <a:cubicBezTo>
                      <a:pt x="18" y="128"/>
                      <a:pt x="18" y="128"/>
                      <a:pt x="18" y="128"/>
                    </a:cubicBezTo>
                    <a:cubicBezTo>
                      <a:pt x="18" y="129"/>
                      <a:pt x="18" y="129"/>
                      <a:pt x="18" y="129"/>
                    </a:cubicBezTo>
                    <a:cubicBezTo>
                      <a:pt x="23" y="129"/>
                      <a:pt x="23" y="129"/>
                      <a:pt x="23" y="129"/>
                    </a:cubicBezTo>
                    <a:cubicBezTo>
                      <a:pt x="23" y="129"/>
                      <a:pt x="23" y="129"/>
                      <a:pt x="23" y="129"/>
                    </a:cubicBezTo>
                    <a:cubicBezTo>
                      <a:pt x="23" y="129"/>
                      <a:pt x="23" y="129"/>
                      <a:pt x="23" y="129"/>
                    </a:cubicBezTo>
                    <a:cubicBezTo>
                      <a:pt x="24" y="129"/>
                      <a:pt x="24" y="129"/>
                      <a:pt x="24" y="129"/>
                    </a:cubicBezTo>
                    <a:cubicBezTo>
                      <a:pt x="24" y="131"/>
                      <a:pt x="24" y="131"/>
                      <a:pt x="24" y="131"/>
                    </a:cubicBezTo>
                    <a:cubicBezTo>
                      <a:pt x="24" y="132"/>
                      <a:pt x="25" y="132"/>
                      <a:pt x="25" y="132"/>
                    </a:cubicBezTo>
                    <a:cubicBezTo>
                      <a:pt x="25" y="132"/>
                      <a:pt x="25" y="132"/>
                      <a:pt x="25" y="132"/>
                    </a:cubicBezTo>
                    <a:cubicBezTo>
                      <a:pt x="26" y="133"/>
                      <a:pt x="26" y="134"/>
                      <a:pt x="26" y="135"/>
                    </a:cubicBezTo>
                    <a:cubicBezTo>
                      <a:pt x="25" y="135"/>
                      <a:pt x="25" y="135"/>
                      <a:pt x="25" y="135"/>
                    </a:cubicBezTo>
                    <a:cubicBezTo>
                      <a:pt x="25" y="137"/>
                      <a:pt x="25" y="137"/>
                      <a:pt x="25" y="137"/>
                    </a:cubicBezTo>
                    <a:cubicBezTo>
                      <a:pt x="27" y="136"/>
                      <a:pt x="27" y="136"/>
                      <a:pt x="27" y="136"/>
                    </a:cubicBezTo>
                    <a:cubicBezTo>
                      <a:pt x="27" y="136"/>
                      <a:pt x="27" y="137"/>
                      <a:pt x="27" y="138"/>
                    </a:cubicBezTo>
                    <a:cubicBezTo>
                      <a:pt x="27" y="139"/>
                      <a:pt x="27" y="140"/>
                      <a:pt x="27" y="140"/>
                    </a:cubicBezTo>
                    <a:cubicBezTo>
                      <a:pt x="25" y="140"/>
                      <a:pt x="25" y="140"/>
                      <a:pt x="25" y="140"/>
                    </a:cubicBezTo>
                    <a:cubicBezTo>
                      <a:pt x="26" y="145"/>
                      <a:pt x="26" y="145"/>
                      <a:pt x="26" y="145"/>
                    </a:cubicBezTo>
                    <a:cubicBezTo>
                      <a:pt x="25" y="146"/>
                      <a:pt x="25" y="146"/>
                      <a:pt x="25" y="146"/>
                    </a:cubicBezTo>
                    <a:cubicBezTo>
                      <a:pt x="25" y="146"/>
                      <a:pt x="25" y="146"/>
                      <a:pt x="25" y="146"/>
                    </a:cubicBezTo>
                    <a:cubicBezTo>
                      <a:pt x="24" y="146"/>
                      <a:pt x="24" y="146"/>
                      <a:pt x="24" y="146"/>
                    </a:cubicBezTo>
                    <a:cubicBezTo>
                      <a:pt x="24" y="147"/>
                      <a:pt x="24" y="147"/>
                      <a:pt x="24" y="147"/>
                    </a:cubicBezTo>
                    <a:cubicBezTo>
                      <a:pt x="24" y="147"/>
                      <a:pt x="24" y="147"/>
                      <a:pt x="24" y="148"/>
                    </a:cubicBezTo>
                    <a:cubicBezTo>
                      <a:pt x="23" y="148"/>
                      <a:pt x="23" y="149"/>
                      <a:pt x="23" y="149"/>
                    </a:cubicBezTo>
                    <a:cubicBezTo>
                      <a:pt x="23" y="150"/>
                      <a:pt x="23" y="150"/>
                      <a:pt x="23" y="150"/>
                    </a:cubicBezTo>
                    <a:cubicBezTo>
                      <a:pt x="22" y="150"/>
                      <a:pt x="22" y="150"/>
                      <a:pt x="22" y="150"/>
                    </a:cubicBezTo>
                    <a:cubicBezTo>
                      <a:pt x="22" y="150"/>
                      <a:pt x="22" y="150"/>
                      <a:pt x="22" y="150"/>
                    </a:cubicBezTo>
                    <a:cubicBezTo>
                      <a:pt x="21" y="150"/>
                      <a:pt x="21" y="150"/>
                      <a:pt x="21" y="150"/>
                    </a:cubicBezTo>
                    <a:cubicBezTo>
                      <a:pt x="21" y="153"/>
                      <a:pt x="21" y="153"/>
                      <a:pt x="21" y="153"/>
                    </a:cubicBezTo>
                    <a:cubicBezTo>
                      <a:pt x="21" y="154"/>
                      <a:pt x="21" y="154"/>
                      <a:pt x="21" y="154"/>
                    </a:cubicBezTo>
                    <a:cubicBezTo>
                      <a:pt x="21" y="155"/>
                      <a:pt x="21" y="156"/>
                      <a:pt x="22" y="156"/>
                    </a:cubicBezTo>
                    <a:cubicBezTo>
                      <a:pt x="22" y="157"/>
                      <a:pt x="22" y="157"/>
                      <a:pt x="22" y="157"/>
                    </a:cubicBezTo>
                    <a:cubicBezTo>
                      <a:pt x="22" y="157"/>
                      <a:pt x="22" y="157"/>
                      <a:pt x="22" y="157"/>
                    </a:cubicBezTo>
                    <a:cubicBezTo>
                      <a:pt x="22" y="157"/>
                      <a:pt x="22" y="157"/>
                      <a:pt x="22" y="157"/>
                    </a:cubicBezTo>
                    <a:cubicBezTo>
                      <a:pt x="21" y="158"/>
                      <a:pt x="21" y="158"/>
                      <a:pt x="21" y="159"/>
                    </a:cubicBezTo>
                    <a:cubicBezTo>
                      <a:pt x="21" y="159"/>
                      <a:pt x="21" y="159"/>
                      <a:pt x="21" y="159"/>
                    </a:cubicBezTo>
                    <a:cubicBezTo>
                      <a:pt x="21" y="160"/>
                      <a:pt x="21" y="160"/>
                      <a:pt x="21" y="160"/>
                    </a:cubicBezTo>
                    <a:cubicBezTo>
                      <a:pt x="21" y="160"/>
                      <a:pt x="21" y="160"/>
                      <a:pt x="21" y="160"/>
                    </a:cubicBezTo>
                    <a:cubicBezTo>
                      <a:pt x="20" y="160"/>
                      <a:pt x="20" y="160"/>
                      <a:pt x="20" y="160"/>
                    </a:cubicBezTo>
                    <a:cubicBezTo>
                      <a:pt x="20" y="165"/>
                      <a:pt x="20" y="165"/>
                      <a:pt x="20" y="165"/>
                    </a:cubicBezTo>
                    <a:cubicBezTo>
                      <a:pt x="20" y="166"/>
                      <a:pt x="20" y="166"/>
                      <a:pt x="20" y="166"/>
                    </a:cubicBezTo>
                    <a:cubicBezTo>
                      <a:pt x="20" y="166"/>
                      <a:pt x="20" y="168"/>
                      <a:pt x="21" y="168"/>
                    </a:cubicBezTo>
                    <a:cubicBezTo>
                      <a:pt x="21" y="168"/>
                      <a:pt x="21" y="168"/>
                      <a:pt x="22" y="169"/>
                    </a:cubicBezTo>
                    <a:cubicBezTo>
                      <a:pt x="23" y="169"/>
                      <a:pt x="24" y="171"/>
                      <a:pt x="24" y="172"/>
                    </a:cubicBezTo>
                    <a:cubicBezTo>
                      <a:pt x="24" y="172"/>
                      <a:pt x="25" y="173"/>
                      <a:pt x="25" y="173"/>
                    </a:cubicBezTo>
                    <a:cubicBezTo>
                      <a:pt x="25" y="174"/>
                      <a:pt x="25" y="174"/>
                      <a:pt x="26" y="175"/>
                    </a:cubicBezTo>
                    <a:cubicBezTo>
                      <a:pt x="26" y="175"/>
                      <a:pt x="26" y="176"/>
                      <a:pt x="27" y="176"/>
                    </a:cubicBezTo>
                    <a:cubicBezTo>
                      <a:pt x="27" y="177"/>
                      <a:pt x="27" y="177"/>
                      <a:pt x="27" y="177"/>
                    </a:cubicBezTo>
                    <a:cubicBezTo>
                      <a:pt x="27" y="178"/>
                      <a:pt x="27" y="178"/>
                      <a:pt x="28" y="178"/>
                    </a:cubicBezTo>
                    <a:cubicBezTo>
                      <a:pt x="28" y="178"/>
                      <a:pt x="28" y="178"/>
                      <a:pt x="28" y="178"/>
                    </a:cubicBezTo>
                    <a:cubicBezTo>
                      <a:pt x="28" y="178"/>
                      <a:pt x="28" y="178"/>
                      <a:pt x="28" y="178"/>
                    </a:cubicBezTo>
                    <a:cubicBezTo>
                      <a:pt x="28" y="179"/>
                      <a:pt x="28" y="179"/>
                      <a:pt x="28" y="179"/>
                    </a:cubicBezTo>
                    <a:cubicBezTo>
                      <a:pt x="28" y="179"/>
                      <a:pt x="28" y="179"/>
                      <a:pt x="28" y="179"/>
                    </a:cubicBezTo>
                    <a:cubicBezTo>
                      <a:pt x="28" y="179"/>
                      <a:pt x="28" y="179"/>
                      <a:pt x="28" y="179"/>
                    </a:cubicBezTo>
                    <a:cubicBezTo>
                      <a:pt x="28" y="180"/>
                      <a:pt x="28" y="180"/>
                      <a:pt x="29" y="180"/>
                    </a:cubicBezTo>
                    <a:cubicBezTo>
                      <a:pt x="29" y="181"/>
                      <a:pt x="29" y="181"/>
                      <a:pt x="29" y="181"/>
                    </a:cubicBezTo>
                    <a:cubicBezTo>
                      <a:pt x="30" y="181"/>
                      <a:pt x="30" y="181"/>
                      <a:pt x="30" y="181"/>
                    </a:cubicBezTo>
                    <a:cubicBezTo>
                      <a:pt x="30" y="182"/>
                      <a:pt x="30" y="182"/>
                      <a:pt x="30" y="182"/>
                    </a:cubicBezTo>
                    <a:cubicBezTo>
                      <a:pt x="30" y="183"/>
                      <a:pt x="30" y="183"/>
                      <a:pt x="30" y="183"/>
                    </a:cubicBezTo>
                    <a:cubicBezTo>
                      <a:pt x="30" y="184"/>
                      <a:pt x="30" y="184"/>
                      <a:pt x="30" y="184"/>
                    </a:cubicBezTo>
                    <a:cubicBezTo>
                      <a:pt x="31" y="184"/>
                      <a:pt x="31" y="184"/>
                      <a:pt x="31" y="184"/>
                    </a:cubicBezTo>
                    <a:cubicBezTo>
                      <a:pt x="31" y="184"/>
                      <a:pt x="31" y="184"/>
                      <a:pt x="31" y="184"/>
                    </a:cubicBezTo>
                    <a:cubicBezTo>
                      <a:pt x="31" y="184"/>
                      <a:pt x="31" y="184"/>
                      <a:pt x="31" y="184"/>
                    </a:cubicBezTo>
                    <a:cubicBezTo>
                      <a:pt x="32" y="184"/>
                      <a:pt x="31" y="186"/>
                      <a:pt x="31" y="187"/>
                    </a:cubicBezTo>
                    <a:cubicBezTo>
                      <a:pt x="31" y="188"/>
                      <a:pt x="31" y="189"/>
                      <a:pt x="31" y="189"/>
                    </a:cubicBezTo>
                    <a:cubicBezTo>
                      <a:pt x="31" y="190"/>
                      <a:pt x="31" y="190"/>
                      <a:pt x="31" y="190"/>
                    </a:cubicBezTo>
                    <a:cubicBezTo>
                      <a:pt x="31" y="190"/>
                      <a:pt x="31" y="190"/>
                      <a:pt x="31" y="190"/>
                    </a:cubicBezTo>
                    <a:cubicBezTo>
                      <a:pt x="31" y="192"/>
                      <a:pt x="31" y="192"/>
                      <a:pt x="31" y="192"/>
                    </a:cubicBezTo>
                    <a:cubicBezTo>
                      <a:pt x="32" y="192"/>
                      <a:pt x="32" y="192"/>
                      <a:pt x="32" y="192"/>
                    </a:cubicBezTo>
                    <a:cubicBezTo>
                      <a:pt x="33" y="192"/>
                      <a:pt x="33" y="192"/>
                      <a:pt x="33" y="192"/>
                    </a:cubicBezTo>
                    <a:cubicBezTo>
                      <a:pt x="33" y="193"/>
                      <a:pt x="33" y="193"/>
                      <a:pt x="34" y="194"/>
                    </a:cubicBezTo>
                    <a:cubicBezTo>
                      <a:pt x="34" y="194"/>
                      <a:pt x="34" y="195"/>
                      <a:pt x="34" y="195"/>
                    </a:cubicBezTo>
                    <a:cubicBezTo>
                      <a:pt x="34" y="195"/>
                      <a:pt x="34" y="195"/>
                      <a:pt x="34" y="195"/>
                    </a:cubicBezTo>
                    <a:cubicBezTo>
                      <a:pt x="34" y="196"/>
                      <a:pt x="34" y="196"/>
                      <a:pt x="35" y="197"/>
                    </a:cubicBezTo>
                    <a:cubicBezTo>
                      <a:pt x="35" y="197"/>
                      <a:pt x="35" y="197"/>
                      <a:pt x="35" y="197"/>
                    </a:cubicBezTo>
                    <a:cubicBezTo>
                      <a:pt x="36" y="197"/>
                      <a:pt x="36" y="198"/>
                      <a:pt x="36" y="198"/>
                    </a:cubicBezTo>
                    <a:cubicBezTo>
                      <a:pt x="35" y="199"/>
                      <a:pt x="35" y="199"/>
                      <a:pt x="35" y="199"/>
                    </a:cubicBezTo>
                    <a:cubicBezTo>
                      <a:pt x="41" y="199"/>
                      <a:pt x="41" y="199"/>
                      <a:pt x="41" y="199"/>
                    </a:cubicBezTo>
                    <a:cubicBezTo>
                      <a:pt x="41" y="200"/>
                      <a:pt x="41" y="200"/>
                      <a:pt x="41" y="200"/>
                    </a:cubicBezTo>
                    <a:cubicBezTo>
                      <a:pt x="41" y="200"/>
                      <a:pt x="41" y="200"/>
                      <a:pt x="41" y="200"/>
                    </a:cubicBezTo>
                    <a:cubicBezTo>
                      <a:pt x="41" y="200"/>
                      <a:pt x="41" y="200"/>
                      <a:pt x="41" y="200"/>
                    </a:cubicBezTo>
                    <a:cubicBezTo>
                      <a:pt x="41" y="202"/>
                      <a:pt x="41" y="202"/>
                      <a:pt x="41" y="202"/>
                    </a:cubicBezTo>
                    <a:cubicBezTo>
                      <a:pt x="41" y="203"/>
                      <a:pt x="42" y="204"/>
                      <a:pt x="42" y="204"/>
                    </a:cubicBezTo>
                    <a:cubicBezTo>
                      <a:pt x="43" y="204"/>
                      <a:pt x="43" y="204"/>
                      <a:pt x="43" y="204"/>
                    </a:cubicBezTo>
                    <a:cubicBezTo>
                      <a:pt x="43" y="204"/>
                      <a:pt x="43" y="204"/>
                      <a:pt x="43" y="204"/>
                    </a:cubicBezTo>
                    <a:cubicBezTo>
                      <a:pt x="43" y="204"/>
                      <a:pt x="43" y="204"/>
                      <a:pt x="43" y="204"/>
                    </a:cubicBezTo>
                    <a:cubicBezTo>
                      <a:pt x="44" y="204"/>
                      <a:pt x="44" y="204"/>
                      <a:pt x="44" y="204"/>
                    </a:cubicBezTo>
                    <a:cubicBezTo>
                      <a:pt x="44" y="204"/>
                      <a:pt x="44" y="204"/>
                      <a:pt x="44" y="204"/>
                    </a:cubicBezTo>
                    <a:cubicBezTo>
                      <a:pt x="45" y="204"/>
                      <a:pt x="45" y="204"/>
                      <a:pt x="46" y="204"/>
                    </a:cubicBezTo>
                    <a:cubicBezTo>
                      <a:pt x="46" y="205"/>
                      <a:pt x="46" y="205"/>
                      <a:pt x="47" y="205"/>
                    </a:cubicBezTo>
                    <a:cubicBezTo>
                      <a:pt x="47" y="205"/>
                      <a:pt x="47" y="205"/>
                      <a:pt x="47" y="205"/>
                    </a:cubicBezTo>
                    <a:cubicBezTo>
                      <a:pt x="47" y="205"/>
                      <a:pt x="47" y="205"/>
                      <a:pt x="47" y="205"/>
                    </a:cubicBezTo>
                    <a:cubicBezTo>
                      <a:pt x="48" y="205"/>
                      <a:pt x="48" y="205"/>
                      <a:pt x="48" y="205"/>
                    </a:cubicBezTo>
                    <a:cubicBezTo>
                      <a:pt x="48" y="205"/>
                      <a:pt x="48" y="205"/>
                      <a:pt x="48" y="205"/>
                    </a:cubicBezTo>
                    <a:cubicBezTo>
                      <a:pt x="48" y="205"/>
                      <a:pt x="48" y="205"/>
                      <a:pt x="48" y="205"/>
                    </a:cubicBezTo>
                    <a:cubicBezTo>
                      <a:pt x="49" y="206"/>
                      <a:pt x="49" y="206"/>
                      <a:pt x="49" y="206"/>
                    </a:cubicBezTo>
                    <a:cubicBezTo>
                      <a:pt x="49" y="207"/>
                      <a:pt x="49" y="207"/>
                      <a:pt x="48" y="208"/>
                    </a:cubicBezTo>
                    <a:cubicBezTo>
                      <a:pt x="48" y="209"/>
                      <a:pt x="48" y="210"/>
                      <a:pt x="48" y="210"/>
                    </a:cubicBezTo>
                    <a:cubicBezTo>
                      <a:pt x="48" y="211"/>
                      <a:pt x="48" y="211"/>
                      <a:pt x="48" y="212"/>
                    </a:cubicBezTo>
                    <a:cubicBezTo>
                      <a:pt x="48" y="212"/>
                      <a:pt x="48" y="212"/>
                      <a:pt x="48" y="212"/>
                    </a:cubicBezTo>
                    <a:cubicBezTo>
                      <a:pt x="48" y="212"/>
                      <a:pt x="48" y="214"/>
                      <a:pt x="49" y="214"/>
                    </a:cubicBezTo>
                    <a:cubicBezTo>
                      <a:pt x="50" y="214"/>
                      <a:pt x="50" y="214"/>
                      <a:pt x="50" y="214"/>
                    </a:cubicBezTo>
                    <a:cubicBezTo>
                      <a:pt x="50" y="214"/>
                      <a:pt x="50" y="214"/>
                      <a:pt x="50" y="214"/>
                    </a:cubicBezTo>
                    <a:cubicBezTo>
                      <a:pt x="50" y="215"/>
                      <a:pt x="50" y="215"/>
                      <a:pt x="50" y="215"/>
                    </a:cubicBezTo>
                    <a:cubicBezTo>
                      <a:pt x="50" y="215"/>
                      <a:pt x="50" y="215"/>
                      <a:pt x="50" y="215"/>
                    </a:cubicBezTo>
                    <a:cubicBezTo>
                      <a:pt x="50" y="215"/>
                      <a:pt x="50" y="215"/>
                      <a:pt x="50" y="215"/>
                    </a:cubicBezTo>
                    <a:cubicBezTo>
                      <a:pt x="50" y="215"/>
                      <a:pt x="50" y="216"/>
                      <a:pt x="50" y="216"/>
                    </a:cubicBezTo>
                    <a:cubicBezTo>
                      <a:pt x="50" y="216"/>
                      <a:pt x="50" y="217"/>
                      <a:pt x="51" y="217"/>
                    </a:cubicBezTo>
                    <a:cubicBezTo>
                      <a:pt x="51" y="217"/>
                      <a:pt x="51" y="217"/>
                      <a:pt x="51" y="217"/>
                    </a:cubicBezTo>
                    <a:cubicBezTo>
                      <a:pt x="51" y="217"/>
                      <a:pt x="51" y="217"/>
                      <a:pt x="51" y="217"/>
                    </a:cubicBezTo>
                    <a:cubicBezTo>
                      <a:pt x="51" y="217"/>
                      <a:pt x="51" y="217"/>
                      <a:pt x="51" y="218"/>
                    </a:cubicBezTo>
                    <a:cubicBezTo>
                      <a:pt x="51" y="219"/>
                      <a:pt x="51" y="219"/>
                      <a:pt x="51" y="219"/>
                    </a:cubicBezTo>
                    <a:cubicBezTo>
                      <a:pt x="51" y="219"/>
                      <a:pt x="51" y="219"/>
                      <a:pt x="51" y="219"/>
                    </a:cubicBezTo>
                    <a:cubicBezTo>
                      <a:pt x="52" y="220"/>
                      <a:pt x="52" y="220"/>
                      <a:pt x="52" y="220"/>
                    </a:cubicBezTo>
                    <a:cubicBezTo>
                      <a:pt x="53" y="220"/>
                      <a:pt x="53" y="220"/>
                      <a:pt x="53" y="220"/>
                    </a:cubicBezTo>
                    <a:cubicBezTo>
                      <a:pt x="53" y="220"/>
                      <a:pt x="53" y="221"/>
                      <a:pt x="53" y="221"/>
                    </a:cubicBezTo>
                    <a:cubicBezTo>
                      <a:pt x="53" y="222"/>
                      <a:pt x="53" y="222"/>
                      <a:pt x="53" y="223"/>
                    </a:cubicBezTo>
                    <a:cubicBezTo>
                      <a:pt x="53" y="223"/>
                      <a:pt x="53" y="224"/>
                      <a:pt x="53" y="225"/>
                    </a:cubicBezTo>
                    <a:cubicBezTo>
                      <a:pt x="53" y="236"/>
                      <a:pt x="53" y="236"/>
                      <a:pt x="53" y="236"/>
                    </a:cubicBezTo>
                    <a:cubicBezTo>
                      <a:pt x="53" y="237"/>
                      <a:pt x="53" y="237"/>
                      <a:pt x="53" y="237"/>
                    </a:cubicBezTo>
                    <a:cubicBezTo>
                      <a:pt x="54" y="237"/>
                      <a:pt x="54" y="237"/>
                      <a:pt x="54" y="237"/>
                    </a:cubicBezTo>
                    <a:cubicBezTo>
                      <a:pt x="54" y="237"/>
                      <a:pt x="54" y="237"/>
                      <a:pt x="54" y="237"/>
                    </a:cubicBezTo>
                    <a:cubicBezTo>
                      <a:pt x="54" y="237"/>
                      <a:pt x="54" y="237"/>
                      <a:pt x="54" y="237"/>
                    </a:cubicBezTo>
                    <a:cubicBezTo>
                      <a:pt x="54" y="237"/>
                      <a:pt x="54" y="237"/>
                      <a:pt x="54" y="237"/>
                    </a:cubicBezTo>
                    <a:cubicBezTo>
                      <a:pt x="54" y="238"/>
                      <a:pt x="54" y="238"/>
                      <a:pt x="54" y="238"/>
                    </a:cubicBezTo>
                    <a:cubicBezTo>
                      <a:pt x="54" y="239"/>
                      <a:pt x="54" y="239"/>
                      <a:pt x="55" y="240"/>
                    </a:cubicBezTo>
                    <a:cubicBezTo>
                      <a:pt x="55" y="240"/>
                      <a:pt x="55" y="240"/>
                      <a:pt x="55" y="240"/>
                    </a:cubicBezTo>
                    <a:cubicBezTo>
                      <a:pt x="56" y="240"/>
                      <a:pt x="56" y="241"/>
                      <a:pt x="56" y="241"/>
                    </a:cubicBezTo>
                    <a:cubicBezTo>
                      <a:pt x="56" y="242"/>
                      <a:pt x="56" y="243"/>
                      <a:pt x="56" y="244"/>
                    </a:cubicBezTo>
                    <a:cubicBezTo>
                      <a:pt x="56" y="245"/>
                      <a:pt x="56" y="245"/>
                      <a:pt x="56" y="246"/>
                    </a:cubicBezTo>
                    <a:cubicBezTo>
                      <a:pt x="56" y="247"/>
                      <a:pt x="56" y="247"/>
                      <a:pt x="56" y="247"/>
                    </a:cubicBezTo>
                    <a:cubicBezTo>
                      <a:pt x="57" y="247"/>
                      <a:pt x="57" y="247"/>
                      <a:pt x="57" y="247"/>
                    </a:cubicBezTo>
                    <a:cubicBezTo>
                      <a:pt x="57" y="247"/>
                      <a:pt x="57" y="247"/>
                      <a:pt x="57" y="247"/>
                    </a:cubicBezTo>
                    <a:cubicBezTo>
                      <a:pt x="57" y="247"/>
                      <a:pt x="57" y="247"/>
                      <a:pt x="57" y="247"/>
                    </a:cubicBezTo>
                    <a:cubicBezTo>
                      <a:pt x="57" y="247"/>
                      <a:pt x="57" y="247"/>
                      <a:pt x="57" y="249"/>
                    </a:cubicBezTo>
                    <a:cubicBezTo>
                      <a:pt x="57" y="249"/>
                      <a:pt x="57" y="249"/>
                      <a:pt x="57" y="250"/>
                    </a:cubicBezTo>
                    <a:cubicBezTo>
                      <a:pt x="57" y="250"/>
                      <a:pt x="57" y="251"/>
                      <a:pt x="57" y="251"/>
                    </a:cubicBezTo>
                    <a:cubicBezTo>
                      <a:pt x="57" y="251"/>
                      <a:pt x="57" y="252"/>
                      <a:pt x="57" y="252"/>
                    </a:cubicBezTo>
                    <a:cubicBezTo>
                      <a:pt x="57" y="253"/>
                      <a:pt x="57" y="253"/>
                      <a:pt x="57" y="253"/>
                    </a:cubicBezTo>
                    <a:cubicBezTo>
                      <a:pt x="57" y="255"/>
                      <a:pt x="58" y="257"/>
                      <a:pt x="59" y="258"/>
                    </a:cubicBezTo>
                    <a:cubicBezTo>
                      <a:pt x="59" y="258"/>
                      <a:pt x="59" y="258"/>
                      <a:pt x="59" y="258"/>
                    </a:cubicBezTo>
                    <a:cubicBezTo>
                      <a:pt x="61" y="259"/>
                      <a:pt x="61" y="259"/>
                      <a:pt x="61" y="260"/>
                    </a:cubicBezTo>
                    <a:cubicBezTo>
                      <a:pt x="61" y="261"/>
                      <a:pt x="61" y="261"/>
                      <a:pt x="61" y="261"/>
                    </a:cubicBezTo>
                    <a:cubicBezTo>
                      <a:pt x="62" y="261"/>
                      <a:pt x="62" y="261"/>
                      <a:pt x="62" y="261"/>
                    </a:cubicBezTo>
                    <a:cubicBezTo>
                      <a:pt x="63" y="261"/>
                      <a:pt x="63" y="261"/>
                      <a:pt x="63" y="261"/>
                    </a:cubicBezTo>
                    <a:cubicBezTo>
                      <a:pt x="63" y="261"/>
                      <a:pt x="63" y="261"/>
                      <a:pt x="63" y="261"/>
                    </a:cubicBezTo>
                    <a:cubicBezTo>
                      <a:pt x="63" y="261"/>
                      <a:pt x="63" y="261"/>
                      <a:pt x="63" y="261"/>
                    </a:cubicBezTo>
                    <a:cubicBezTo>
                      <a:pt x="63" y="262"/>
                      <a:pt x="63" y="262"/>
                      <a:pt x="63" y="262"/>
                    </a:cubicBezTo>
                    <a:cubicBezTo>
                      <a:pt x="63" y="262"/>
                      <a:pt x="63" y="262"/>
                      <a:pt x="63" y="262"/>
                    </a:cubicBezTo>
                    <a:cubicBezTo>
                      <a:pt x="63" y="263"/>
                      <a:pt x="63" y="263"/>
                      <a:pt x="64" y="263"/>
                    </a:cubicBezTo>
                    <a:cubicBezTo>
                      <a:pt x="64" y="264"/>
                      <a:pt x="64" y="264"/>
                      <a:pt x="64" y="264"/>
                    </a:cubicBezTo>
                    <a:cubicBezTo>
                      <a:pt x="64" y="265"/>
                      <a:pt x="65" y="265"/>
                      <a:pt x="65" y="265"/>
                    </a:cubicBezTo>
                    <a:cubicBezTo>
                      <a:pt x="66" y="265"/>
                      <a:pt x="66" y="265"/>
                      <a:pt x="66" y="265"/>
                    </a:cubicBezTo>
                    <a:cubicBezTo>
                      <a:pt x="66" y="265"/>
                      <a:pt x="66" y="265"/>
                      <a:pt x="66" y="265"/>
                    </a:cubicBezTo>
                    <a:cubicBezTo>
                      <a:pt x="66" y="267"/>
                      <a:pt x="66" y="268"/>
                      <a:pt x="67" y="269"/>
                    </a:cubicBezTo>
                    <a:cubicBezTo>
                      <a:pt x="67" y="269"/>
                      <a:pt x="68" y="269"/>
                      <a:pt x="68" y="270"/>
                    </a:cubicBezTo>
                    <a:cubicBezTo>
                      <a:pt x="69" y="270"/>
                      <a:pt x="70" y="271"/>
                      <a:pt x="70" y="272"/>
                    </a:cubicBezTo>
                    <a:cubicBezTo>
                      <a:pt x="70" y="273"/>
                      <a:pt x="70" y="273"/>
                      <a:pt x="70" y="273"/>
                    </a:cubicBezTo>
                    <a:cubicBezTo>
                      <a:pt x="70" y="273"/>
                      <a:pt x="70" y="273"/>
                      <a:pt x="70" y="273"/>
                    </a:cubicBezTo>
                    <a:cubicBezTo>
                      <a:pt x="70" y="273"/>
                      <a:pt x="70" y="273"/>
                      <a:pt x="70" y="274"/>
                    </a:cubicBezTo>
                    <a:cubicBezTo>
                      <a:pt x="70" y="274"/>
                      <a:pt x="70" y="274"/>
                      <a:pt x="70" y="274"/>
                    </a:cubicBezTo>
                    <a:cubicBezTo>
                      <a:pt x="70" y="274"/>
                      <a:pt x="70" y="274"/>
                      <a:pt x="70" y="274"/>
                    </a:cubicBezTo>
                    <a:cubicBezTo>
                      <a:pt x="70" y="274"/>
                      <a:pt x="70" y="275"/>
                      <a:pt x="71" y="275"/>
                    </a:cubicBezTo>
                    <a:cubicBezTo>
                      <a:pt x="72" y="276"/>
                      <a:pt x="72" y="276"/>
                      <a:pt x="72" y="276"/>
                    </a:cubicBezTo>
                    <a:cubicBezTo>
                      <a:pt x="72" y="276"/>
                      <a:pt x="72" y="277"/>
                      <a:pt x="73" y="277"/>
                    </a:cubicBezTo>
                    <a:cubicBezTo>
                      <a:pt x="73" y="277"/>
                      <a:pt x="73" y="277"/>
                      <a:pt x="73" y="277"/>
                    </a:cubicBezTo>
                    <a:cubicBezTo>
                      <a:pt x="73" y="278"/>
                      <a:pt x="73" y="278"/>
                      <a:pt x="74" y="278"/>
                    </a:cubicBezTo>
                    <a:cubicBezTo>
                      <a:pt x="74" y="279"/>
                      <a:pt x="74" y="279"/>
                      <a:pt x="74" y="279"/>
                    </a:cubicBezTo>
                    <a:cubicBezTo>
                      <a:pt x="75" y="280"/>
                      <a:pt x="76"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1"/>
                      <a:pt x="77" y="281"/>
                      <a:pt x="77" y="281"/>
                    </a:cubicBezTo>
                    <a:cubicBezTo>
                      <a:pt x="78" y="281"/>
                      <a:pt x="78" y="281"/>
                      <a:pt x="78" y="281"/>
                    </a:cubicBezTo>
                    <a:cubicBezTo>
                      <a:pt x="79" y="281"/>
                      <a:pt x="79" y="281"/>
                      <a:pt x="79" y="281"/>
                    </a:cubicBezTo>
                    <a:cubicBezTo>
                      <a:pt x="79" y="281"/>
                      <a:pt x="79" y="281"/>
                      <a:pt x="79" y="281"/>
                    </a:cubicBezTo>
                    <a:cubicBezTo>
                      <a:pt x="80" y="281"/>
                      <a:pt x="80" y="281"/>
                      <a:pt x="80" y="281"/>
                    </a:cubicBezTo>
                    <a:cubicBezTo>
                      <a:pt x="80" y="281"/>
                      <a:pt x="80" y="281"/>
                      <a:pt x="80" y="281"/>
                    </a:cubicBezTo>
                    <a:cubicBezTo>
                      <a:pt x="80" y="281"/>
                      <a:pt x="80" y="281"/>
                      <a:pt x="80" y="281"/>
                    </a:cubicBezTo>
                    <a:cubicBezTo>
                      <a:pt x="80" y="283"/>
                      <a:pt x="80" y="283"/>
                      <a:pt x="80" y="283"/>
                    </a:cubicBezTo>
                    <a:cubicBezTo>
                      <a:pt x="81" y="283"/>
                      <a:pt x="81" y="283"/>
                      <a:pt x="81" y="283"/>
                    </a:cubicBezTo>
                    <a:cubicBezTo>
                      <a:pt x="81" y="283"/>
                      <a:pt x="81" y="283"/>
                      <a:pt x="81" y="283"/>
                    </a:cubicBezTo>
                    <a:cubicBezTo>
                      <a:pt x="81" y="283"/>
                      <a:pt x="82" y="283"/>
                      <a:pt x="82" y="283"/>
                    </a:cubicBezTo>
                    <a:cubicBezTo>
                      <a:pt x="83" y="283"/>
                      <a:pt x="84" y="283"/>
                      <a:pt x="84" y="282"/>
                    </a:cubicBezTo>
                    <a:cubicBezTo>
                      <a:pt x="85" y="282"/>
                      <a:pt x="85" y="281"/>
                      <a:pt x="85" y="281"/>
                    </a:cubicBezTo>
                    <a:cubicBezTo>
                      <a:pt x="84" y="280"/>
                      <a:pt x="84" y="280"/>
                      <a:pt x="84" y="279"/>
                    </a:cubicBezTo>
                    <a:cubicBezTo>
                      <a:pt x="83" y="278"/>
                      <a:pt x="83" y="278"/>
                      <a:pt x="83" y="278"/>
                    </a:cubicBezTo>
                    <a:cubicBezTo>
                      <a:pt x="83" y="278"/>
                      <a:pt x="83" y="278"/>
                      <a:pt x="83" y="278"/>
                    </a:cubicBezTo>
                    <a:cubicBezTo>
                      <a:pt x="83" y="278"/>
                      <a:pt x="83" y="278"/>
                      <a:pt x="83" y="278"/>
                    </a:cubicBezTo>
                    <a:cubicBezTo>
                      <a:pt x="84" y="278"/>
                      <a:pt x="84" y="278"/>
                      <a:pt x="84" y="278"/>
                    </a:cubicBezTo>
                    <a:cubicBezTo>
                      <a:pt x="85" y="278"/>
                      <a:pt x="85" y="278"/>
                      <a:pt x="85" y="278"/>
                    </a:cubicBezTo>
                    <a:cubicBezTo>
                      <a:pt x="85" y="278"/>
                      <a:pt x="85" y="278"/>
                      <a:pt x="85" y="278"/>
                    </a:cubicBezTo>
                    <a:cubicBezTo>
                      <a:pt x="85" y="277"/>
                      <a:pt x="85" y="277"/>
                      <a:pt x="85" y="276"/>
                    </a:cubicBezTo>
                    <a:cubicBezTo>
                      <a:pt x="85" y="276"/>
                      <a:pt x="85" y="275"/>
                      <a:pt x="84" y="275"/>
                    </a:cubicBezTo>
                    <a:cubicBezTo>
                      <a:pt x="84" y="274"/>
                      <a:pt x="83" y="274"/>
                      <a:pt x="82" y="274"/>
                    </a:cubicBezTo>
                    <a:cubicBezTo>
                      <a:pt x="82" y="273"/>
                      <a:pt x="82" y="273"/>
                      <a:pt x="82" y="273"/>
                    </a:cubicBezTo>
                    <a:cubicBezTo>
                      <a:pt x="82" y="273"/>
                      <a:pt x="82" y="273"/>
                      <a:pt x="82" y="273"/>
                    </a:cubicBezTo>
                    <a:cubicBezTo>
                      <a:pt x="82" y="273"/>
                      <a:pt x="82" y="273"/>
                      <a:pt x="82" y="273"/>
                    </a:cubicBezTo>
                    <a:cubicBezTo>
                      <a:pt x="82" y="271"/>
                      <a:pt x="82" y="271"/>
                      <a:pt x="82" y="271"/>
                    </a:cubicBezTo>
                    <a:cubicBezTo>
                      <a:pt x="82" y="271"/>
                      <a:pt x="82" y="271"/>
                      <a:pt x="82" y="271"/>
                    </a:cubicBezTo>
                    <a:cubicBezTo>
                      <a:pt x="82" y="271"/>
                      <a:pt x="82" y="270"/>
                      <a:pt x="82" y="270"/>
                    </a:cubicBezTo>
                    <a:cubicBezTo>
                      <a:pt x="82" y="270"/>
                      <a:pt x="81" y="269"/>
                      <a:pt x="81" y="269"/>
                    </a:cubicBezTo>
                    <a:cubicBezTo>
                      <a:pt x="80" y="269"/>
                      <a:pt x="80" y="269"/>
                      <a:pt x="80" y="269"/>
                    </a:cubicBezTo>
                    <a:cubicBezTo>
                      <a:pt x="80" y="268"/>
                      <a:pt x="80" y="267"/>
                      <a:pt x="80" y="266"/>
                    </a:cubicBezTo>
                    <a:cubicBezTo>
                      <a:pt x="80" y="266"/>
                      <a:pt x="80" y="265"/>
                      <a:pt x="80" y="265"/>
                    </a:cubicBezTo>
                    <a:cubicBezTo>
                      <a:pt x="80" y="264"/>
                      <a:pt x="80" y="263"/>
                      <a:pt x="80" y="263"/>
                    </a:cubicBezTo>
                    <a:cubicBezTo>
                      <a:pt x="79" y="262"/>
                      <a:pt x="79" y="262"/>
                      <a:pt x="79" y="262"/>
                    </a:cubicBezTo>
                    <a:cubicBezTo>
                      <a:pt x="79" y="262"/>
                      <a:pt x="79" y="262"/>
                      <a:pt x="79" y="262"/>
                    </a:cubicBezTo>
                    <a:cubicBezTo>
                      <a:pt x="79" y="261"/>
                      <a:pt x="79" y="261"/>
                      <a:pt x="79" y="261"/>
                    </a:cubicBezTo>
                    <a:cubicBezTo>
                      <a:pt x="78" y="261"/>
                      <a:pt x="78" y="261"/>
                      <a:pt x="78" y="261"/>
                    </a:cubicBezTo>
                    <a:cubicBezTo>
                      <a:pt x="78" y="261"/>
                      <a:pt x="78" y="261"/>
                      <a:pt x="78" y="261"/>
                    </a:cubicBezTo>
                    <a:cubicBezTo>
                      <a:pt x="78" y="260"/>
                      <a:pt x="78" y="260"/>
                      <a:pt x="78" y="260"/>
                    </a:cubicBezTo>
                    <a:cubicBezTo>
                      <a:pt x="78" y="260"/>
                      <a:pt x="78" y="260"/>
                      <a:pt x="78" y="260"/>
                    </a:cubicBezTo>
                    <a:cubicBezTo>
                      <a:pt x="78" y="260"/>
                      <a:pt x="78" y="260"/>
                      <a:pt x="78" y="260"/>
                    </a:cubicBezTo>
                    <a:cubicBezTo>
                      <a:pt x="79" y="260"/>
                      <a:pt x="79" y="260"/>
                      <a:pt x="79" y="260"/>
                    </a:cubicBezTo>
                    <a:cubicBezTo>
                      <a:pt x="80" y="259"/>
                      <a:pt x="80" y="258"/>
                      <a:pt x="81" y="257"/>
                    </a:cubicBezTo>
                    <a:cubicBezTo>
                      <a:pt x="81" y="256"/>
                      <a:pt x="81" y="256"/>
                      <a:pt x="81" y="256"/>
                    </a:cubicBezTo>
                    <a:cubicBezTo>
                      <a:pt x="81" y="256"/>
                      <a:pt x="81" y="255"/>
                      <a:pt x="81" y="255"/>
                    </a:cubicBezTo>
                    <a:cubicBezTo>
                      <a:pt x="82" y="255"/>
                      <a:pt x="82" y="255"/>
                      <a:pt x="82" y="255"/>
                    </a:cubicBezTo>
                    <a:cubicBezTo>
                      <a:pt x="82" y="255"/>
                      <a:pt x="83" y="255"/>
                      <a:pt x="83" y="255"/>
                    </a:cubicBezTo>
                    <a:cubicBezTo>
                      <a:pt x="85" y="256"/>
                      <a:pt x="85" y="256"/>
                      <a:pt x="85" y="256"/>
                    </a:cubicBezTo>
                    <a:cubicBezTo>
                      <a:pt x="85" y="255"/>
                      <a:pt x="85" y="255"/>
                      <a:pt x="85" y="255"/>
                    </a:cubicBezTo>
                    <a:cubicBezTo>
                      <a:pt x="85" y="254"/>
                      <a:pt x="85" y="254"/>
                      <a:pt x="85" y="254"/>
                    </a:cubicBezTo>
                    <a:cubicBezTo>
                      <a:pt x="85" y="254"/>
                      <a:pt x="85" y="254"/>
                      <a:pt x="85" y="254"/>
                    </a:cubicBezTo>
                    <a:cubicBezTo>
                      <a:pt x="85" y="254"/>
                      <a:pt x="85" y="254"/>
                      <a:pt x="85" y="254"/>
                    </a:cubicBezTo>
                    <a:cubicBezTo>
                      <a:pt x="86" y="254"/>
                      <a:pt x="86" y="254"/>
                      <a:pt x="86" y="254"/>
                    </a:cubicBezTo>
                    <a:cubicBezTo>
                      <a:pt x="87" y="254"/>
                      <a:pt x="88" y="253"/>
                      <a:pt x="89" y="252"/>
                    </a:cubicBezTo>
                    <a:cubicBezTo>
                      <a:pt x="90" y="251"/>
                      <a:pt x="89" y="250"/>
                      <a:pt x="88" y="249"/>
                    </a:cubicBezTo>
                    <a:cubicBezTo>
                      <a:pt x="88" y="248"/>
                      <a:pt x="88" y="248"/>
                      <a:pt x="88" y="247"/>
                    </a:cubicBezTo>
                    <a:cubicBezTo>
                      <a:pt x="88" y="246"/>
                      <a:pt x="88" y="246"/>
                      <a:pt x="88" y="246"/>
                    </a:cubicBezTo>
                    <a:cubicBezTo>
                      <a:pt x="87" y="246"/>
                      <a:pt x="87" y="246"/>
                      <a:pt x="87" y="246"/>
                    </a:cubicBezTo>
                    <a:cubicBezTo>
                      <a:pt x="86" y="246"/>
                      <a:pt x="86" y="246"/>
                      <a:pt x="86" y="246"/>
                    </a:cubicBezTo>
                    <a:cubicBezTo>
                      <a:pt x="85" y="246"/>
                      <a:pt x="85" y="246"/>
                      <a:pt x="85" y="246"/>
                    </a:cubicBezTo>
                    <a:cubicBezTo>
                      <a:pt x="85" y="245"/>
                      <a:pt x="85" y="245"/>
                      <a:pt x="85" y="245"/>
                    </a:cubicBezTo>
                    <a:cubicBezTo>
                      <a:pt x="90" y="245"/>
                      <a:pt x="90" y="245"/>
                      <a:pt x="90" y="245"/>
                    </a:cubicBezTo>
                    <a:cubicBezTo>
                      <a:pt x="90" y="244"/>
                      <a:pt x="90" y="244"/>
                      <a:pt x="90" y="244"/>
                    </a:cubicBezTo>
                    <a:cubicBezTo>
                      <a:pt x="91" y="244"/>
                      <a:pt x="91" y="244"/>
                      <a:pt x="91" y="244"/>
                    </a:cubicBezTo>
                    <a:cubicBezTo>
                      <a:pt x="91" y="244"/>
                      <a:pt x="91" y="244"/>
                      <a:pt x="91" y="244"/>
                    </a:cubicBezTo>
                    <a:cubicBezTo>
                      <a:pt x="92" y="244"/>
                      <a:pt x="92" y="244"/>
                      <a:pt x="92" y="244"/>
                    </a:cubicBezTo>
                    <a:cubicBezTo>
                      <a:pt x="92" y="243"/>
                      <a:pt x="92" y="243"/>
                      <a:pt x="92" y="243"/>
                    </a:cubicBezTo>
                    <a:cubicBezTo>
                      <a:pt x="92" y="242"/>
                      <a:pt x="92" y="242"/>
                      <a:pt x="92" y="242"/>
                    </a:cubicBezTo>
                    <a:cubicBezTo>
                      <a:pt x="92" y="241"/>
                      <a:pt x="92" y="240"/>
                      <a:pt x="92" y="240"/>
                    </a:cubicBezTo>
                    <a:cubicBezTo>
                      <a:pt x="92" y="240"/>
                      <a:pt x="92" y="240"/>
                      <a:pt x="92" y="240"/>
                    </a:cubicBezTo>
                    <a:cubicBezTo>
                      <a:pt x="92" y="240"/>
                      <a:pt x="92" y="240"/>
                      <a:pt x="92" y="240"/>
                    </a:cubicBezTo>
                    <a:cubicBezTo>
                      <a:pt x="92" y="240"/>
                      <a:pt x="93" y="240"/>
                      <a:pt x="93" y="239"/>
                    </a:cubicBezTo>
                    <a:cubicBezTo>
                      <a:pt x="94" y="239"/>
                      <a:pt x="94" y="239"/>
                      <a:pt x="94" y="239"/>
                    </a:cubicBezTo>
                    <a:cubicBezTo>
                      <a:pt x="95" y="238"/>
                      <a:pt x="96" y="237"/>
                      <a:pt x="97" y="236"/>
                    </a:cubicBezTo>
                    <a:cubicBezTo>
                      <a:pt x="98" y="235"/>
                      <a:pt x="98" y="234"/>
                      <a:pt x="98" y="233"/>
                    </a:cubicBezTo>
                    <a:cubicBezTo>
                      <a:pt x="98" y="224"/>
                      <a:pt x="98" y="224"/>
                      <a:pt x="98" y="224"/>
                    </a:cubicBezTo>
                    <a:cubicBezTo>
                      <a:pt x="98" y="224"/>
                      <a:pt x="98" y="224"/>
                      <a:pt x="98" y="224"/>
                    </a:cubicBezTo>
                    <a:cubicBezTo>
                      <a:pt x="98" y="224"/>
                      <a:pt x="98" y="224"/>
                      <a:pt x="98" y="224"/>
                    </a:cubicBezTo>
                    <a:cubicBezTo>
                      <a:pt x="99" y="224"/>
                      <a:pt x="99" y="224"/>
                      <a:pt x="99" y="224"/>
                    </a:cubicBezTo>
                    <a:cubicBezTo>
                      <a:pt x="99" y="223"/>
                      <a:pt x="99" y="223"/>
                      <a:pt x="99" y="223"/>
                    </a:cubicBezTo>
                    <a:cubicBezTo>
                      <a:pt x="99" y="223"/>
                      <a:pt x="99" y="222"/>
                      <a:pt x="100" y="222"/>
                    </a:cubicBezTo>
                    <a:cubicBezTo>
                      <a:pt x="100" y="221"/>
                      <a:pt x="100" y="221"/>
                      <a:pt x="101" y="220"/>
                    </a:cubicBezTo>
                    <a:cubicBezTo>
                      <a:pt x="101" y="220"/>
                      <a:pt x="101" y="220"/>
                      <a:pt x="101" y="220"/>
                    </a:cubicBezTo>
                    <a:cubicBezTo>
                      <a:pt x="101" y="219"/>
                      <a:pt x="101" y="219"/>
                      <a:pt x="103" y="218"/>
                    </a:cubicBezTo>
                    <a:cubicBezTo>
                      <a:pt x="103" y="218"/>
                      <a:pt x="104" y="218"/>
                      <a:pt x="105" y="218"/>
                    </a:cubicBezTo>
                    <a:cubicBezTo>
                      <a:pt x="105" y="218"/>
                      <a:pt x="106" y="218"/>
                      <a:pt x="106" y="218"/>
                    </a:cubicBezTo>
                    <a:cubicBezTo>
                      <a:pt x="107" y="218"/>
                      <a:pt x="107" y="218"/>
                      <a:pt x="108" y="218"/>
                    </a:cubicBezTo>
                    <a:cubicBezTo>
                      <a:pt x="109" y="218"/>
                      <a:pt x="109" y="218"/>
                      <a:pt x="109" y="218"/>
                    </a:cubicBezTo>
                    <a:cubicBezTo>
                      <a:pt x="110" y="218"/>
                      <a:pt x="111" y="218"/>
                      <a:pt x="111" y="217"/>
                    </a:cubicBezTo>
                    <a:cubicBezTo>
                      <a:pt x="111" y="217"/>
                      <a:pt x="111" y="217"/>
                      <a:pt x="111" y="217"/>
                    </a:cubicBezTo>
                    <a:cubicBezTo>
                      <a:pt x="111" y="217"/>
                      <a:pt x="111" y="217"/>
                      <a:pt x="111" y="217"/>
                    </a:cubicBezTo>
                    <a:cubicBezTo>
                      <a:pt x="111" y="217"/>
                      <a:pt x="111" y="217"/>
                      <a:pt x="111" y="217"/>
                    </a:cubicBezTo>
                    <a:cubicBezTo>
                      <a:pt x="111" y="217"/>
                      <a:pt x="111" y="217"/>
                      <a:pt x="111" y="217"/>
                    </a:cubicBezTo>
                    <a:cubicBezTo>
                      <a:pt x="112" y="217"/>
                      <a:pt x="112" y="217"/>
                      <a:pt x="112" y="217"/>
                    </a:cubicBezTo>
                    <a:cubicBezTo>
                      <a:pt x="112" y="216"/>
                      <a:pt x="112" y="216"/>
                      <a:pt x="112" y="216"/>
                    </a:cubicBezTo>
                    <a:cubicBezTo>
                      <a:pt x="112" y="215"/>
                      <a:pt x="112" y="215"/>
                      <a:pt x="112" y="215"/>
                    </a:cubicBezTo>
                    <a:cubicBezTo>
                      <a:pt x="112" y="215"/>
                      <a:pt x="112" y="214"/>
                      <a:pt x="112" y="214"/>
                    </a:cubicBezTo>
                    <a:cubicBezTo>
                      <a:pt x="113" y="214"/>
                      <a:pt x="113" y="214"/>
                      <a:pt x="113" y="214"/>
                    </a:cubicBezTo>
                    <a:cubicBezTo>
                      <a:pt x="113" y="214"/>
                      <a:pt x="113" y="214"/>
                      <a:pt x="114" y="213"/>
                    </a:cubicBezTo>
                    <a:cubicBezTo>
                      <a:pt x="114" y="213"/>
                      <a:pt x="115" y="213"/>
                      <a:pt x="115" y="213"/>
                    </a:cubicBezTo>
                    <a:cubicBezTo>
                      <a:pt x="115" y="212"/>
                      <a:pt x="115" y="212"/>
                      <a:pt x="115" y="212"/>
                    </a:cubicBezTo>
                    <a:cubicBezTo>
                      <a:pt x="116" y="212"/>
                      <a:pt x="116" y="212"/>
                      <a:pt x="116" y="212"/>
                    </a:cubicBezTo>
                    <a:cubicBezTo>
                      <a:pt x="116" y="212"/>
                      <a:pt x="116" y="212"/>
                      <a:pt x="116" y="212"/>
                    </a:cubicBezTo>
                    <a:cubicBezTo>
                      <a:pt x="117" y="212"/>
                      <a:pt x="118" y="212"/>
                      <a:pt x="118" y="211"/>
                    </a:cubicBezTo>
                    <a:cubicBezTo>
                      <a:pt x="118" y="211"/>
                      <a:pt x="119" y="210"/>
                      <a:pt x="119" y="210"/>
                    </a:cubicBezTo>
                    <a:cubicBezTo>
                      <a:pt x="119" y="209"/>
                      <a:pt x="119" y="208"/>
                      <a:pt x="120" y="207"/>
                    </a:cubicBezTo>
                    <a:cubicBezTo>
                      <a:pt x="120" y="207"/>
                      <a:pt x="121" y="207"/>
                      <a:pt x="121" y="207"/>
                    </a:cubicBezTo>
                    <a:cubicBezTo>
                      <a:pt x="123" y="206"/>
                      <a:pt x="124" y="205"/>
                      <a:pt x="124" y="204"/>
                    </a:cubicBezTo>
                    <a:cubicBezTo>
                      <a:pt x="123" y="203"/>
                      <a:pt x="123" y="201"/>
                      <a:pt x="123" y="199"/>
                    </a:cubicBezTo>
                    <a:cubicBezTo>
                      <a:pt x="123" y="199"/>
                      <a:pt x="123" y="198"/>
                      <a:pt x="123" y="197"/>
                    </a:cubicBezTo>
                    <a:cubicBezTo>
                      <a:pt x="123" y="191"/>
                      <a:pt x="123" y="191"/>
                      <a:pt x="123" y="191"/>
                    </a:cubicBezTo>
                    <a:cubicBezTo>
                      <a:pt x="123" y="190"/>
                      <a:pt x="123" y="190"/>
                      <a:pt x="123" y="190"/>
                    </a:cubicBezTo>
                    <a:cubicBezTo>
                      <a:pt x="123" y="190"/>
                      <a:pt x="123" y="190"/>
                      <a:pt x="123" y="190"/>
                    </a:cubicBezTo>
                    <a:cubicBezTo>
                      <a:pt x="122" y="190"/>
                      <a:pt x="122" y="190"/>
                      <a:pt x="122" y="190"/>
                    </a:cubicBezTo>
                    <a:cubicBezTo>
                      <a:pt x="122" y="189"/>
                      <a:pt x="122" y="189"/>
                      <a:pt x="122" y="189"/>
                    </a:cubicBezTo>
                    <a:cubicBezTo>
                      <a:pt x="122" y="188"/>
                      <a:pt x="122" y="188"/>
                      <a:pt x="122" y="188"/>
                    </a:cubicBezTo>
                    <a:cubicBezTo>
                      <a:pt x="122" y="188"/>
                      <a:pt x="122" y="188"/>
                      <a:pt x="122" y="188"/>
                    </a:cubicBezTo>
                    <a:cubicBezTo>
                      <a:pt x="124" y="188"/>
                      <a:pt x="124" y="188"/>
                      <a:pt x="124" y="188"/>
                    </a:cubicBezTo>
                    <a:cubicBezTo>
                      <a:pt x="124" y="188"/>
                      <a:pt x="124" y="188"/>
                      <a:pt x="124" y="188"/>
                    </a:cubicBezTo>
                    <a:cubicBezTo>
                      <a:pt x="125" y="188"/>
                      <a:pt x="125" y="188"/>
                      <a:pt x="125" y="188"/>
                    </a:cubicBezTo>
                    <a:cubicBezTo>
                      <a:pt x="126" y="188"/>
                      <a:pt x="126" y="187"/>
                      <a:pt x="126" y="187"/>
                    </a:cubicBezTo>
                    <a:cubicBezTo>
                      <a:pt x="127" y="186"/>
                      <a:pt x="127" y="186"/>
                      <a:pt x="127" y="186"/>
                    </a:cubicBezTo>
                    <a:cubicBezTo>
                      <a:pt x="127" y="186"/>
                      <a:pt x="127" y="186"/>
                      <a:pt x="127" y="186"/>
                    </a:cubicBezTo>
                    <a:cubicBezTo>
                      <a:pt x="127" y="185"/>
                      <a:pt x="127" y="185"/>
                      <a:pt x="127" y="185"/>
                    </a:cubicBezTo>
                    <a:cubicBezTo>
                      <a:pt x="128" y="185"/>
                      <a:pt x="128" y="185"/>
                      <a:pt x="128" y="185"/>
                    </a:cubicBezTo>
                    <a:cubicBezTo>
                      <a:pt x="128" y="184"/>
                      <a:pt x="128" y="184"/>
                      <a:pt x="128" y="184"/>
                    </a:cubicBezTo>
                    <a:cubicBezTo>
                      <a:pt x="128" y="184"/>
                      <a:pt x="128" y="184"/>
                      <a:pt x="128" y="184"/>
                    </a:cubicBezTo>
                    <a:cubicBezTo>
                      <a:pt x="128" y="184"/>
                      <a:pt x="128" y="184"/>
                      <a:pt x="128" y="184"/>
                    </a:cubicBezTo>
                    <a:cubicBezTo>
                      <a:pt x="128" y="184"/>
                      <a:pt x="128" y="184"/>
                      <a:pt x="128" y="184"/>
                    </a:cubicBezTo>
                    <a:cubicBezTo>
                      <a:pt x="128" y="184"/>
                      <a:pt x="129" y="184"/>
                      <a:pt x="129" y="183"/>
                    </a:cubicBezTo>
                    <a:cubicBezTo>
                      <a:pt x="129" y="183"/>
                      <a:pt x="130" y="182"/>
                      <a:pt x="130" y="182"/>
                    </a:cubicBezTo>
                    <a:cubicBezTo>
                      <a:pt x="131" y="180"/>
                      <a:pt x="132" y="179"/>
                      <a:pt x="133" y="179"/>
                    </a:cubicBezTo>
                    <a:cubicBezTo>
                      <a:pt x="134" y="178"/>
                      <a:pt x="134" y="178"/>
                      <a:pt x="134" y="178"/>
                    </a:cubicBezTo>
                    <a:cubicBezTo>
                      <a:pt x="135" y="177"/>
                      <a:pt x="135" y="176"/>
                      <a:pt x="135" y="176"/>
                    </a:cubicBezTo>
                    <a:cubicBezTo>
                      <a:pt x="135" y="176"/>
                      <a:pt x="135" y="176"/>
                      <a:pt x="135" y="176"/>
                    </a:cubicBezTo>
                    <a:cubicBezTo>
                      <a:pt x="135" y="175"/>
                      <a:pt x="135" y="175"/>
                      <a:pt x="135" y="175"/>
                    </a:cubicBezTo>
                    <a:cubicBezTo>
                      <a:pt x="134" y="175"/>
                      <a:pt x="134" y="175"/>
                      <a:pt x="134" y="175"/>
                    </a:cubicBezTo>
                    <a:cubicBezTo>
                      <a:pt x="133" y="175"/>
                      <a:pt x="133" y="175"/>
                      <a:pt x="133" y="175"/>
                    </a:cubicBezTo>
                    <a:cubicBezTo>
                      <a:pt x="133" y="174"/>
                      <a:pt x="133" y="174"/>
                      <a:pt x="134" y="172"/>
                    </a:cubicBezTo>
                    <a:cubicBezTo>
                      <a:pt x="134" y="172"/>
                      <a:pt x="134" y="172"/>
                      <a:pt x="134" y="172"/>
                    </a:cubicBezTo>
                    <a:cubicBezTo>
                      <a:pt x="134" y="172"/>
                      <a:pt x="134" y="172"/>
                      <a:pt x="134" y="172"/>
                    </a:cubicBezTo>
                    <a:cubicBezTo>
                      <a:pt x="135" y="172"/>
                      <a:pt x="135" y="172"/>
                      <a:pt x="135" y="172"/>
                    </a:cubicBezTo>
                    <a:cubicBezTo>
                      <a:pt x="135" y="166"/>
                      <a:pt x="135" y="166"/>
                      <a:pt x="135" y="166"/>
                    </a:cubicBezTo>
                    <a:cubicBezTo>
                      <a:pt x="134" y="166"/>
                      <a:pt x="134" y="166"/>
                      <a:pt x="134" y="166"/>
                    </a:cubicBezTo>
                    <a:cubicBezTo>
                      <a:pt x="134" y="166"/>
                      <a:pt x="134" y="166"/>
                      <a:pt x="133" y="166"/>
                    </a:cubicBezTo>
                    <a:cubicBezTo>
                      <a:pt x="133" y="166"/>
                      <a:pt x="133" y="166"/>
                      <a:pt x="133" y="166"/>
                    </a:cubicBezTo>
                    <a:cubicBezTo>
                      <a:pt x="133" y="166"/>
                      <a:pt x="133" y="166"/>
                      <a:pt x="133" y="166"/>
                    </a:cubicBezTo>
                    <a:cubicBezTo>
                      <a:pt x="134" y="165"/>
                      <a:pt x="134" y="165"/>
                      <a:pt x="134" y="165"/>
                    </a:cubicBezTo>
                    <a:cubicBezTo>
                      <a:pt x="133" y="165"/>
                      <a:pt x="133" y="165"/>
                      <a:pt x="133" y="165"/>
                    </a:cubicBezTo>
                    <a:cubicBezTo>
                      <a:pt x="132" y="165"/>
                      <a:pt x="132" y="165"/>
                      <a:pt x="131" y="165"/>
                    </a:cubicBezTo>
                    <a:cubicBezTo>
                      <a:pt x="131" y="165"/>
                      <a:pt x="131" y="165"/>
                      <a:pt x="130" y="165"/>
                    </a:cubicBezTo>
                    <a:cubicBezTo>
                      <a:pt x="128" y="165"/>
                      <a:pt x="128" y="164"/>
                      <a:pt x="127" y="164"/>
                    </a:cubicBezTo>
                    <a:cubicBezTo>
                      <a:pt x="126" y="163"/>
                      <a:pt x="126" y="163"/>
                      <a:pt x="126" y="163"/>
                    </a:cubicBezTo>
                    <a:cubicBezTo>
                      <a:pt x="126" y="163"/>
                      <a:pt x="126" y="163"/>
                      <a:pt x="126" y="163"/>
                    </a:cubicBezTo>
                    <a:cubicBezTo>
                      <a:pt x="126" y="162"/>
                      <a:pt x="125" y="162"/>
                      <a:pt x="125" y="162"/>
                    </a:cubicBezTo>
                    <a:cubicBezTo>
                      <a:pt x="124" y="162"/>
                      <a:pt x="124" y="162"/>
                      <a:pt x="124" y="162"/>
                    </a:cubicBezTo>
                    <a:cubicBezTo>
                      <a:pt x="123" y="161"/>
                      <a:pt x="123" y="161"/>
                      <a:pt x="122" y="160"/>
                    </a:cubicBezTo>
                    <a:cubicBezTo>
                      <a:pt x="122" y="160"/>
                      <a:pt x="122" y="160"/>
                      <a:pt x="122" y="160"/>
                    </a:cubicBezTo>
                    <a:cubicBezTo>
                      <a:pt x="122" y="159"/>
                      <a:pt x="121" y="159"/>
                      <a:pt x="121" y="159"/>
                    </a:cubicBezTo>
                    <a:cubicBezTo>
                      <a:pt x="121" y="159"/>
                      <a:pt x="121" y="159"/>
                      <a:pt x="121" y="159"/>
                    </a:cubicBezTo>
                    <a:cubicBezTo>
                      <a:pt x="120" y="159"/>
                      <a:pt x="120" y="159"/>
                      <a:pt x="120" y="159"/>
                    </a:cubicBezTo>
                    <a:cubicBezTo>
                      <a:pt x="119" y="159"/>
                      <a:pt x="119" y="159"/>
                      <a:pt x="119" y="159"/>
                    </a:cubicBezTo>
                    <a:cubicBezTo>
                      <a:pt x="119" y="159"/>
                      <a:pt x="119" y="159"/>
                      <a:pt x="119" y="159"/>
                    </a:cubicBezTo>
                    <a:cubicBezTo>
                      <a:pt x="118" y="159"/>
                      <a:pt x="118" y="159"/>
                      <a:pt x="118" y="159"/>
                    </a:cubicBezTo>
                    <a:cubicBezTo>
                      <a:pt x="117" y="159"/>
                      <a:pt x="117" y="159"/>
                      <a:pt x="117" y="159"/>
                    </a:cubicBezTo>
                    <a:cubicBezTo>
                      <a:pt x="117" y="159"/>
                      <a:pt x="116" y="159"/>
                      <a:pt x="116" y="159"/>
                    </a:cubicBezTo>
                    <a:cubicBezTo>
                      <a:pt x="115" y="159"/>
                      <a:pt x="115" y="158"/>
                      <a:pt x="115" y="158"/>
                    </a:cubicBezTo>
                    <a:cubicBezTo>
                      <a:pt x="115" y="157"/>
                      <a:pt x="114" y="157"/>
                      <a:pt x="112" y="157"/>
                    </a:cubicBezTo>
                    <a:cubicBezTo>
                      <a:pt x="112" y="157"/>
                      <a:pt x="111" y="157"/>
                      <a:pt x="110" y="157"/>
                    </a:cubicBezTo>
                    <a:cubicBezTo>
                      <a:pt x="110" y="157"/>
                      <a:pt x="110" y="157"/>
                      <a:pt x="110" y="157"/>
                    </a:cubicBezTo>
                    <a:cubicBezTo>
                      <a:pt x="108" y="157"/>
                      <a:pt x="108" y="157"/>
                      <a:pt x="108" y="157"/>
                    </a:cubicBezTo>
                    <a:cubicBezTo>
                      <a:pt x="108" y="158"/>
                      <a:pt x="108" y="158"/>
                      <a:pt x="108" y="158"/>
                    </a:cubicBezTo>
                    <a:cubicBezTo>
                      <a:pt x="108" y="157"/>
                      <a:pt x="108" y="156"/>
                      <a:pt x="107" y="156"/>
                    </a:cubicBezTo>
                    <a:cubicBezTo>
                      <a:pt x="106" y="156"/>
                      <a:pt x="106" y="156"/>
                      <a:pt x="105" y="156"/>
                    </a:cubicBezTo>
                    <a:cubicBezTo>
                      <a:pt x="105" y="156"/>
                      <a:pt x="104" y="156"/>
                      <a:pt x="104" y="156"/>
                    </a:cubicBezTo>
                    <a:cubicBezTo>
                      <a:pt x="103" y="156"/>
                      <a:pt x="103" y="156"/>
                      <a:pt x="103" y="156"/>
                    </a:cubicBezTo>
                    <a:cubicBezTo>
                      <a:pt x="103" y="155"/>
                      <a:pt x="103" y="155"/>
                      <a:pt x="103" y="155"/>
                    </a:cubicBezTo>
                    <a:cubicBezTo>
                      <a:pt x="103" y="155"/>
                      <a:pt x="103" y="155"/>
                      <a:pt x="102" y="155"/>
                    </a:cubicBezTo>
                    <a:cubicBezTo>
                      <a:pt x="102" y="155"/>
                      <a:pt x="102" y="155"/>
                      <a:pt x="102" y="155"/>
                    </a:cubicBezTo>
                    <a:cubicBezTo>
                      <a:pt x="102" y="155"/>
                      <a:pt x="102" y="155"/>
                      <a:pt x="102" y="155"/>
                    </a:cubicBezTo>
                    <a:cubicBezTo>
                      <a:pt x="102" y="154"/>
                      <a:pt x="102" y="154"/>
                      <a:pt x="102" y="154"/>
                    </a:cubicBezTo>
                    <a:cubicBezTo>
                      <a:pt x="102" y="154"/>
                      <a:pt x="101" y="153"/>
                      <a:pt x="101" y="153"/>
                    </a:cubicBezTo>
                    <a:cubicBezTo>
                      <a:pt x="100" y="153"/>
                      <a:pt x="100" y="153"/>
                      <a:pt x="100" y="153"/>
                    </a:cubicBezTo>
                    <a:cubicBezTo>
                      <a:pt x="100" y="153"/>
                      <a:pt x="100" y="153"/>
                      <a:pt x="100" y="153"/>
                    </a:cubicBezTo>
                    <a:cubicBezTo>
                      <a:pt x="96" y="153"/>
                      <a:pt x="96" y="153"/>
                      <a:pt x="96" y="153"/>
                    </a:cubicBezTo>
                    <a:cubicBezTo>
                      <a:pt x="94" y="153"/>
                      <a:pt x="94" y="153"/>
                      <a:pt x="94" y="153"/>
                    </a:cubicBezTo>
                    <a:cubicBezTo>
                      <a:pt x="93" y="153"/>
                      <a:pt x="93" y="153"/>
                      <a:pt x="92" y="153"/>
                    </a:cubicBezTo>
                    <a:cubicBezTo>
                      <a:pt x="92" y="153"/>
                      <a:pt x="92" y="153"/>
                      <a:pt x="92" y="153"/>
                    </a:cubicBezTo>
                    <a:cubicBezTo>
                      <a:pt x="91" y="153"/>
                      <a:pt x="91" y="153"/>
                      <a:pt x="91" y="153"/>
                    </a:cubicBezTo>
                    <a:cubicBezTo>
                      <a:pt x="90" y="153"/>
                      <a:pt x="90" y="153"/>
                      <a:pt x="90" y="153"/>
                    </a:cubicBezTo>
                    <a:cubicBezTo>
                      <a:pt x="89" y="153"/>
                      <a:pt x="89" y="153"/>
                      <a:pt x="89" y="153"/>
                    </a:cubicBezTo>
                    <a:cubicBezTo>
                      <a:pt x="89" y="152"/>
                      <a:pt x="89" y="152"/>
                      <a:pt x="89" y="152"/>
                    </a:cubicBezTo>
                    <a:cubicBezTo>
                      <a:pt x="89" y="152"/>
                      <a:pt x="89" y="152"/>
                      <a:pt x="89" y="152"/>
                    </a:cubicBezTo>
                    <a:cubicBezTo>
                      <a:pt x="89" y="152"/>
                      <a:pt x="89" y="152"/>
                      <a:pt x="89" y="152"/>
                    </a:cubicBezTo>
                    <a:cubicBezTo>
                      <a:pt x="90" y="152"/>
                      <a:pt x="90" y="152"/>
                      <a:pt x="90" y="152"/>
                    </a:cubicBezTo>
                    <a:cubicBezTo>
                      <a:pt x="90" y="152"/>
                      <a:pt x="91" y="152"/>
                      <a:pt x="92" y="151"/>
                    </a:cubicBezTo>
                    <a:cubicBezTo>
                      <a:pt x="92" y="151"/>
                      <a:pt x="92" y="151"/>
                      <a:pt x="92" y="151"/>
                    </a:cubicBezTo>
                    <a:cubicBezTo>
                      <a:pt x="95" y="151"/>
                      <a:pt x="95" y="151"/>
                      <a:pt x="95" y="151"/>
                    </a:cubicBezTo>
                    <a:cubicBezTo>
                      <a:pt x="95" y="151"/>
                      <a:pt x="95" y="151"/>
                      <a:pt x="95" y="151"/>
                    </a:cubicBezTo>
                    <a:cubicBezTo>
                      <a:pt x="96" y="150"/>
                      <a:pt x="96" y="150"/>
                      <a:pt x="96" y="150"/>
                    </a:cubicBezTo>
                    <a:cubicBezTo>
                      <a:pt x="96" y="150"/>
                      <a:pt x="96" y="150"/>
                      <a:pt x="96" y="149"/>
                    </a:cubicBezTo>
                    <a:cubicBezTo>
                      <a:pt x="96" y="149"/>
                      <a:pt x="96" y="149"/>
                      <a:pt x="96" y="149"/>
                    </a:cubicBezTo>
                    <a:cubicBezTo>
                      <a:pt x="96" y="148"/>
                      <a:pt x="96" y="147"/>
                      <a:pt x="95" y="146"/>
                    </a:cubicBezTo>
                    <a:cubicBezTo>
                      <a:pt x="94" y="145"/>
                      <a:pt x="93" y="144"/>
                      <a:pt x="92" y="144"/>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2"/>
                      <a:pt x="90" y="142"/>
                      <a:pt x="90" y="142"/>
                    </a:cubicBezTo>
                    <a:cubicBezTo>
                      <a:pt x="89" y="141"/>
                      <a:pt x="88" y="141"/>
                      <a:pt x="88" y="140"/>
                    </a:cubicBezTo>
                    <a:cubicBezTo>
                      <a:pt x="88" y="140"/>
                      <a:pt x="88" y="140"/>
                      <a:pt x="88" y="140"/>
                    </a:cubicBezTo>
                    <a:cubicBezTo>
                      <a:pt x="88" y="140"/>
                      <a:pt x="88" y="140"/>
                      <a:pt x="88" y="140"/>
                    </a:cubicBezTo>
                    <a:cubicBezTo>
                      <a:pt x="88" y="140"/>
                      <a:pt x="88" y="140"/>
                      <a:pt x="88" y="140"/>
                    </a:cubicBezTo>
                    <a:cubicBezTo>
                      <a:pt x="88" y="139"/>
                      <a:pt x="88" y="139"/>
                      <a:pt x="88" y="139"/>
                    </a:cubicBezTo>
                    <a:cubicBezTo>
                      <a:pt x="87" y="139"/>
                      <a:pt x="87" y="139"/>
                      <a:pt x="87" y="138"/>
                    </a:cubicBezTo>
                    <a:cubicBezTo>
                      <a:pt x="86" y="137"/>
                      <a:pt x="86" y="137"/>
                      <a:pt x="85" y="136"/>
                    </a:cubicBezTo>
                    <a:cubicBezTo>
                      <a:pt x="84" y="136"/>
                      <a:pt x="84" y="136"/>
                      <a:pt x="84" y="136"/>
                    </a:cubicBezTo>
                    <a:cubicBezTo>
                      <a:pt x="84" y="135"/>
                      <a:pt x="83" y="135"/>
                      <a:pt x="83" y="135"/>
                    </a:cubicBezTo>
                    <a:cubicBezTo>
                      <a:pt x="83" y="134"/>
                      <a:pt x="83" y="134"/>
                      <a:pt x="83" y="134"/>
                    </a:cubicBezTo>
                    <a:cubicBezTo>
                      <a:pt x="82" y="134"/>
                      <a:pt x="81" y="133"/>
                      <a:pt x="81" y="133"/>
                    </a:cubicBezTo>
                    <a:cubicBezTo>
                      <a:pt x="80" y="133"/>
                      <a:pt x="80" y="133"/>
                      <a:pt x="80" y="133"/>
                    </a:cubicBezTo>
                    <a:cubicBezTo>
                      <a:pt x="78" y="133"/>
                      <a:pt x="78" y="133"/>
                      <a:pt x="78" y="133"/>
                    </a:cubicBezTo>
                    <a:cubicBezTo>
                      <a:pt x="78" y="131"/>
                      <a:pt x="78" y="131"/>
                      <a:pt x="78" y="131"/>
                    </a:cubicBezTo>
                    <a:cubicBezTo>
                      <a:pt x="77" y="132"/>
                      <a:pt x="77" y="132"/>
                      <a:pt x="77" y="132"/>
                    </a:cubicBezTo>
                    <a:cubicBezTo>
                      <a:pt x="76" y="132"/>
                      <a:pt x="75" y="132"/>
                      <a:pt x="75" y="132"/>
                    </a:cubicBezTo>
                    <a:cubicBezTo>
                      <a:pt x="74" y="132"/>
                      <a:pt x="74" y="132"/>
                      <a:pt x="73" y="131"/>
                    </a:cubicBezTo>
                    <a:cubicBezTo>
                      <a:pt x="72" y="131"/>
                      <a:pt x="72" y="131"/>
                      <a:pt x="72" y="131"/>
                    </a:cubicBezTo>
                    <a:cubicBezTo>
                      <a:pt x="72" y="130"/>
                      <a:pt x="72" y="130"/>
                      <a:pt x="72" y="130"/>
                    </a:cubicBezTo>
                    <a:cubicBezTo>
                      <a:pt x="72" y="130"/>
                      <a:pt x="72" y="129"/>
                      <a:pt x="71" y="129"/>
                    </a:cubicBezTo>
                    <a:cubicBezTo>
                      <a:pt x="70" y="129"/>
                      <a:pt x="70" y="129"/>
                      <a:pt x="70" y="129"/>
                    </a:cubicBezTo>
                    <a:cubicBezTo>
                      <a:pt x="70" y="128"/>
                      <a:pt x="70" y="128"/>
                      <a:pt x="70" y="128"/>
                    </a:cubicBezTo>
                    <a:cubicBezTo>
                      <a:pt x="70" y="128"/>
                      <a:pt x="70" y="128"/>
                      <a:pt x="70" y="127"/>
                    </a:cubicBezTo>
                    <a:cubicBezTo>
                      <a:pt x="69" y="126"/>
                      <a:pt x="68" y="126"/>
                      <a:pt x="68" y="126"/>
                    </a:cubicBezTo>
                    <a:cubicBezTo>
                      <a:pt x="67" y="126"/>
                      <a:pt x="66" y="126"/>
                      <a:pt x="66" y="126"/>
                    </a:cubicBezTo>
                    <a:cubicBezTo>
                      <a:pt x="65" y="126"/>
                      <a:pt x="65" y="126"/>
                      <a:pt x="65" y="126"/>
                    </a:cubicBezTo>
                    <a:cubicBezTo>
                      <a:pt x="64" y="126"/>
                      <a:pt x="64" y="126"/>
                      <a:pt x="63" y="126"/>
                    </a:cubicBezTo>
                    <a:cubicBezTo>
                      <a:pt x="64" y="125"/>
                      <a:pt x="64" y="125"/>
                      <a:pt x="64" y="125"/>
                    </a:cubicBezTo>
                    <a:cubicBezTo>
                      <a:pt x="66" y="123"/>
                      <a:pt x="66" y="123"/>
                      <a:pt x="66" y="123"/>
                    </a:cubicBezTo>
                    <a:cubicBezTo>
                      <a:pt x="64" y="123"/>
                      <a:pt x="64" y="123"/>
                      <a:pt x="64" y="123"/>
                    </a:cubicBezTo>
                    <a:cubicBezTo>
                      <a:pt x="63" y="123"/>
                      <a:pt x="63" y="123"/>
                      <a:pt x="63" y="123"/>
                    </a:cubicBezTo>
                    <a:cubicBezTo>
                      <a:pt x="63" y="123"/>
                      <a:pt x="63" y="123"/>
                      <a:pt x="63" y="123"/>
                    </a:cubicBezTo>
                    <a:cubicBezTo>
                      <a:pt x="63" y="122"/>
                      <a:pt x="63" y="122"/>
                      <a:pt x="63" y="122"/>
                    </a:cubicBezTo>
                    <a:cubicBezTo>
                      <a:pt x="61" y="122"/>
                      <a:pt x="61" y="122"/>
                      <a:pt x="61" y="122"/>
                    </a:cubicBezTo>
                    <a:cubicBezTo>
                      <a:pt x="60" y="122"/>
                      <a:pt x="60" y="122"/>
                      <a:pt x="60" y="123"/>
                    </a:cubicBezTo>
                    <a:cubicBezTo>
                      <a:pt x="60" y="123"/>
                      <a:pt x="60" y="123"/>
                      <a:pt x="60" y="123"/>
                    </a:cubicBezTo>
                    <a:cubicBezTo>
                      <a:pt x="60" y="123"/>
                      <a:pt x="60" y="123"/>
                      <a:pt x="60" y="123"/>
                    </a:cubicBezTo>
                    <a:cubicBezTo>
                      <a:pt x="60" y="123"/>
                      <a:pt x="60" y="123"/>
                      <a:pt x="60" y="123"/>
                    </a:cubicBezTo>
                    <a:cubicBezTo>
                      <a:pt x="59" y="123"/>
                      <a:pt x="59" y="123"/>
                      <a:pt x="59" y="123"/>
                    </a:cubicBezTo>
                    <a:cubicBezTo>
                      <a:pt x="58" y="123"/>
                      <a:pt x="57" y="122"/>
                      <a:pt x="57" y="121"/>
                    </a:cubicBezTo>
                    <a:cubicBezTo>
                      <a:pt x="58" y="120"/>
                      <a:pt x="58" y="120"/>
                      <a:pt x="58" y="120"/>
                    </a:cubicBezTo>
                    <a:cubicBezTo>
                      <a:pt x="56" y="120"/>
                      <a:pt x="56" y="120"/>
                      <a:pt x="56" y="120"/>
                    </a:cubicBezTo>
                    <a:cubicBezTo>
                      <a:pt x="55" y="120"/>
                      <a:pt x="55" y="121"/>
                      <a:pt x="54" y="121"/>
                    </a:cubicBezTo>
                    <a:cubicBezTo>
                      <a:pt x="53" y="121"/>
                      <a:pt x="52" y="120"/>
                      <a:pt x="52" y="120"/>
                    </a:cubicBezTo>
                    <a:cubicBezTo>
                      <a:pt x="51" y="120"/>
                      <a:pt x="50" y="119"/>
                      <a:pt x="50" y="119"/>
                    </a:cubicBezTo>
                    <a:cubicBezTo>
                      <a:pt x="49" y="119"/>
                      <a:pt x="49" y="118"/>
                      <a:pt x="48" y="118"/>
                    </a:cubicBezTo>
                    <a:cubicBezTo>
                      <a:pt x="47" y="118"/>
                      <a:pt x="46" y="117"/>
                      <a:pt x="46" y="117"/>
                    </a:cubicBezTo>
                    <a:cubicBezTo>
                      <a:pt x="45" y="117"/>
                      <a:pt x="45" y="117"/>
                      <a:pt x="45" y="117"/>
                    </a:cubicBezTo>
                    <a:cubicBezTo>
                      <a:pt x="44" y="117"/>
                      <a:pt x="44" y="117"/>
                      <a:pt x="44" y="117"/>
                    </a:cubicBezTo>
                    <a:cubicBezTo>
                      <a:pt x="44" y="117"/>
                      <a:pt x="44" y="117"/>
                      <a:pt x="44" y="117"/>
                    </a:cubicBezTo>
                    <a:cubicBezTo>
                      <a:pt x="43" y="117"/>
                      <a:pt x="43" y="118"/>
                      <a:pt x="43" y="118"/>
                    </a:cubicBezTo>
                    <a:cubicBezTo>
                      <a:pt x="43" y="118"/>
                      <a:pt x="43" y="118"/>
                      <a:pt x="43" y="118"/>
                    </a:cubicBezTo>
                    <a:cubicBezTo>
                      <a:pt x="42" y="117"/>
                      <a:pt x="40" y="117"/>
                      <a:pt x="39" y="117"/>
                    </a:cubicBezTo>
                    <a:cubicBezTo>
                      <a:pt x="38" y="117"/>
                      <a:pt x="38" y="117"/>
                      <a:pt x="38" y="117"/>
                    </a:cubicBezTo>
                    <a:cubicBezTo>
                      <a:pt x="38" y="118"/>
                      <a:pt x="38" y="118"/>
                      <a:pt x="38" y="118"/>
                    </a:cubicBezTo>
                    <a:cubicBezTo>
                      <a:pt x="38" y="119"/>
                      <a:pt x="38" y="119"/>
                      <a:pt x="38" y="119"/>
                    </a:cubicBezTo>
                    <a:cubicBezTo>
                      <a:pt x="38" y="119"/>
                      <a:pt x="38" y="119"/>
                      <a:pt x="38" y="119"/>
                    </a:cubicBezTo>
                    <a:cubicBezTo>
                      <a:pt x="38" y="119"/>
                      <a:pt x="38" y="119"/>
                      <a:pt x="38" y="119"/>
                    </a:cubicBezTo>
                    <a:cubicBezTo>
                      <a:pt x="37" y="119"/>
                      <a:pt x="37" y="119"/>
                      <a:pt x="37" y="119"/>
                    </a:cubicBezTo>
                    <a:cubicBezTo>
                      <a:pt x="37" y="119"/>
                      <a:pt x="36" y="119"/>
                      <a:pt x="35" y="120"/>
                    </a:cubicBezTo>
                    <a:cubicBezTo>
                      <a:pt x="35" y="120"/>
                      <a:pt x="35" y="120"/>
                      <a:pt x="34" y="120"/>
                    </a:cubicBezTo>
                    <a:cubicBezTo>
                      <a:pt x="33" y="120"/>
                      <a:pt x="33" y="120"/>
                      <a:pt x="33" y="120"/>
                    </a:cubicBezTo>
                    <a:cubicBezTo>
                      <a:pt x="32" y="120"/>
                      <a:pt x="32" y="120"/>
                      <a:pt x="32" y="120"/>
                    </a:cubicBezTo>
                    <a:cubicBezTo>
                      <a:pt x="31" y="120"/>
                      <a:pt x="31" y="120"/>
                      <a:pt x="31" y="120"/>
                    </a:cubicBezTo>
                    <a:cubicBezTo>
                      <a:pt x="31" y="121"/>
                      <a:pt x="31" y="121"/>
                      <a:pt x="31" y="121"/>
                    </a:cubicBezTo>
                    <a:cubicBezTo>
                      <a:pt x="31" y="122"/>
                      <a:pt x="32" y="122"/>
                      <a:pt x="32" y="123"/>
                    </a:cubicBezTo>
                    <a:cubicBezTo>
                      <a:pt x="33" y="124"/>
                      <a:pt x="33" y="124"/>
                      <a:pt x="33" y="124"/>
                    </a:cubicBezTo>
                    <a:cubicBezTo>
                      <a:pt x="33" y="124"/>
                      <a:pt x="33" y="124"/>
                      <a:pt x="33" y="124"/>
                    </a:cubicBezTo>
                    <a:cubicBezTo>
                      <a:pt x="33" y="125"/>
                      <a:pt x="33" y="125"/>
                      <a:pt x="33" y="125"/>
                    </a:cubicBezTo>
                    <a:cubicBezTo>
                      <a:pt x="33" y="125"/>
                      <a:pt x="33" y="125"/>
                      <a:pt x="33" y="125"/>
                    </a:cubicBezTo>
                    <a:cubicBezTo>
                      <a:pt x="33" y="125"/>
                      <a:pt x="33" y="126"/>
                      <a:pt x="32" y="126"/>
                    </a:cubicBezTo>
                    <a:cubicBezTo>
                      <a:pt x="32" y="126"/>
                      <a:pt x="32" y="126"/>
                      <a:pt x="32" y="126"/>
                    </a:cubicBezTo>
                    <a:cubicBezTo>
                      <a:pt x="31" y="126"/>
                      <a:pt x="31" y="126"/>
                      <a:pt x="31" y="126"/>
                    </a:cubicBezTo>
                    <a:cubicBezTo>
                      <a:pt x="30" y="126"/>
                      <a:pt x="30" y="126"/>
                      <a:pt x="30" y="126"/>
                    </a:cubicBezTo>
                    <a:cubicBezTo>
                      <a:pt x="30" y="126"/>
                      <a:pt x="30" y="126"/>
                      <a:pt x="30" y="126"/>
                    </a:cubicBezTo>
                    <a:cubicBezTo>
                      <a:pt x="30" y="125"/>
                      <a:pt x="30" y="125"/>
                      <a:pt x="30" y="125"/>
                    </a:cubicBezTo>
                    <a:cubicBezTo>
                      <a:pt x="30" y="125"/>
                      <a:pt x="30" y="125"/>
                      <a:pt x="29" y="125"/>
                    </a:cubicBezTo>
                    <a:cubicBezTo>
                      <a:pt x="29" y="124"/>
                      <a:pt x="29" y="124"/>
                      <a:pt x="29" y="124"/>
                    </a:cubicBezTo>
                    <a:cubicBezTo>
                      <a:pt x="29" y="124"/>
                      <a:pt x="29" y="124"/>
                      <a:pt x="29" y="124"/>
                    </a:cubicBezTo>
                    <a:cubicBezTo>
                      <a:pt x="29" y="123"/>
                      <a:pt x="29" y="123"/>
                      <a:pt x="29" y="123"/>
                    </a:cubicBezTo>
                    <a:cubicBezTo>
                      <a:pt x="28" y="122"/>
                      <a:pt x="27" y="122"/>
                      <a:pt x="27" y="122"/>
                    </a:cubicBezTo>
                    <a:cubicBezTo>
                      <a:pt x="26" y="122"/>
                      <a:pt x="26" y="122"/>
                      <a:pt x="25" y="122"/>
                    </a:cubicBezTo>
                    <a:cubicBezTo>
                      <a:pt x="25" y="122"/>
                      <a:pt x="25" y="122"/>
                      <a:pt x="25" y="122"/>
                    </a:cubicBezTo>
                    <a:cubicBezTo>
                      <a:pt x="24" y="123"/>
                      <a:pt x="23" y="123"/>
                      <a:pt x="23" y="123"/>
                    </a:cubicBezTo>
                    <a:cubicBezTo>
                      <a:pt x="22" y="123"/>
                      <a:pt x="22" y="123"/>
                      <a:pt x="22" y="123"/>
                    </a:cubicBezTo>
                    <a:cubicBezTo>
                      <a:pt x="22" y="123"/>
                      <a:pt x="22" y="123"/>
                      <a:pt x="22" y="123"/>
                    </a:cubicBezTo>
                    <a:cubicBezTo>
                      <a:pt x="22" y="123"/>
                      <a:pt x="22" y="123"/>
                      <a:pt x="22" y="123"/>
                    </a:cubicBezTo>
                    <a:cubicBezTo>
                      <a:pt x="22" y="123"/>
                      <a:pt x="22" y="123"/>
                      <a:pt x="22" y="123"/>
                    </a:cubicBezTo>
                    <a:cubicBezTo>
                      <a:pt x="22" y="122"/>
                      <a:pt x="21" y="122"/>
                      <a:pt x="20" y="122"/>
                    </a:cubicBezTo>
                    <a:cubicBezTo>
                      <a:pt x="20" y="121"/>
                      <a:pt x="20" y="121"/>
                      <a:pt x="20" y="121"/>
                    </a:cubicBezTo>
                    <a:cubicBezTo>
                      <a:pt x="20" y="121"/>
                      <a:pt x="20" y="120"/>
                      <a:pt x="20" y="120"/>
                    </a:cubicBezTo>
                    <a:cubicBezTo>
                      <a:pt x="19" y="120"/>
                      <a:pt x="19" y="120"/>
                      <a:pt x="19" y="120"/>
                    </a:cubicBezTo>
                    <a:cubicBezTo>
                      <a:pt x="19" y="119"/>
                      <a:pt x="19" y="119"/>
                      <a:pt x="19" y="118"/>
                    </a:cubicBezTo>
                    <a:cubicBezTo>
                      <a:pt x="19" y="118"/>
                      <a:pt x="19" y="118"/>
                      <a:pt x="19" y="117"/>
                    </a:cubicBezTo>
                    <a:cubicBezTo>
                      <a:pt x="19" y="117"/>
                      <a:pt x="19" y="117"/>
                      <a:pt x="19" y="117"/>
                    </a:cubicBezTo>
                    <a:cubicBezTo>
                      <a:pt x="19" y="117"/>
                      <a:pt x="20" y="117"/>
                      <a:pt x="20" y="117"/>
                    </a:cubicBezTo>
                    <a:cubicBezTo>
                      <a:pt x="21" y="117"/>
                      <a:pt x="22" y="116"/>
                      <a:pt x="23" y="115"/>
                    </a:cubicBezTo>
                    <a:cubicBezTo>
                      <a:pt x="24" y="114"/>
                      <a:pt x="23" y="113"/>
                      <a:pt x="23" y="112"/>
                    </a:cubicBezTo>
                    <a:cubicBezTo>
                      <a:pt x="23" y="112"/>
                      <a:pt x="23" y="112"/>
                      <a:pt x="23" y="112"/>
                    </a:cubicBezTo>
                    <a:cubicBezTo>
                      <a:pt x="22" y="112"/>
                      <a:pt x="22" y="112"/>
                      <a:pt x="22" y="112"/>
                    </a:cubicBezTo>
                    <a:cubicBezTo>
                      <a:pt x="22" y="112"/>
                      <a:pt x="22" y="111"/>
                      <a:pt x="22" y="111"/>
                    </a:cubicBezTo>
                    <a:cubicBezTo>
                      <a:pt x="22" y="110"/>
                      <a:pt x="22" y="109"/>
                      <a:pt x="22" y="109"/>
                    </a:cubicBezTo>
                    <a:cubicBezTo>
                      <a:pt x="22" y="108"/>
                      <a:pt x="22" y="107"/>
                      <a:pt x="22" y="107"/>
                    </a:cubicBezTo>
                    <a:cubicBezTo>
                      <a:pt x="22" y="107"/>
                      <a:pt x="21" y="106"/>
                      <a:pt x="20" y="106"/>
                    </a:cubicBezTo>
                    <a:cubicBezTo>
                      <a:pt x="19" y="106"/>
                      <a:pt x="19" y="106"/>
                      <a:pt x="19" y="106"/>
                    </a:cubicBezTo>
                    <a:cubicBezTo>
                      <a:pt x="19" y="106"/>
                      <a:pt x="19" y="106"/>
                      <a:pt x="19" y="106"/>
                    </a:cubicBezTo>
                    <a:cubicBezTo>
                      <a:pt x="19" y="106"/>
                      <a:pt x="19" y="106"/>
                      <a:pt x="19" y="106"/>
                    </a:cubicBezTo>
                    <a:cubicBezTo>
                      <a:pt x="18" y="106"/>
                      <a:pt x="18" y="106"/>
                      <a:pt x="18" y="106"/>
                    </a:cubicBezTo>
                    <a:cubicBezTo>
                      <a:pt x="17" y="106"/>
                      <a:pt x="17" y="106"/>
                      <a:pt x="17" y="106"/>
                    </a:cubicBezTo>
                    <a:cubicBezTo>
                      <a:pt x="16" y="106"/>
                      <a:pt x="16" y="105"/>
                      <a:pt x="16" y="105"/>
                    </a:cubicBezTo>
                    <a:cubicBezTo>
                      <a:pt x="16" y="105"/>
                      <a:pt x="16" y="105"/>
                      <a:pt x="16" y="105"/>
                    </a:cubicBezTo>
                    <a:cubicBezTo>
                      <a:pt x="16" y="105"/>
                      <a:pt x="16" y="104"/>
                      <a:pt x="16" y="103"/>
                    </a:cubicBezTo>
                    <a:cubicBezTo>
                      <a:pt x="16" y="103"/>
                      <a:pt x="16" y="103"/>
                      <a:pt x="16" y="103"/>
                    </a:cubicBezTo>
                    <a:cubicBezTo>
                      <a:pt x="17" y="104"/>
                      <a:pt x="17" y="104"/>
                      <a:pt x="17" y="104"/>
                    </a:cubicBezTo>
                    <a:cubicBezTo>
                      <a:pt x="17" y="102"/>
                      <a:pt x="17" y="102"/>
                      <a:pt x="17" y="102"/>
                    </a:cubicBezTo>
                    <a:cubicBezTo>
                      <a:pt x="17" y="101"/>
                      <a:pt x="17" y="101"/>
                      <a:pt x="17" y="101"/>
                    </a:cubicBezTo>
                    <a:cubicBezTo>
                      <a:pt x="17" y="101"/>
                      <a:pt x="17" y="100"/>
                      <a:pt x="17" y="99"/>
                    </a:cubicBezTo>
                    <a:cubicBezTo>
                      <a:pt x="17" y="99"/>
                      <a:pt x="17" y="99"/>
                      <a:pt x="17" y="99"/>
                    </a:cubicBezTo>
                    <a:cubicBezTo>
                      <a:pt x="18" y="99"/>
                      <a:pt x="18" y="99"/>
                      <a:pt x="18" y="99"/>
                    </a:cubicBezTo>
                    <a:cubicBezTo>
                      <a:pt x="18" y="99"/>
                      <a:pt x="18" y="99"/>
                      <a:pt x="18" y="99"/>
                    </a:cubicBezTo>
                    <a:cubicBezTo>
                      <a:pt x="19" y="99"/>
                      <a:pt x="19" y="99"/>
                      <a:pt x="19" y="99"/>
                    </a:cubicBezTo>
                    <a:cubicBezTo>
                      <a:pt x="20" y="99"/>
                      <a:pt x="21" y="99"/>
                      <a:pt x="22" y="96"/>
                    </a:cubicBezTo>
                    <a:cubicBezTo>
                      <a:pt x="22" y="95"/>
                      <a:pt x="22" y="94"/>
                      <a:pt x="22" y="93"/>
                    </a:cubicBezTo>
                    <a:cubicBezTo>
                      <a:pt x="22" y="92"/>
                      <a:pt x="22" y="92"/>
                      <a:pt x="22" y="92"/>
                    </a:cubicBezTo>
                    <a:cubicBezTo>
                      <a:pt x="22" y="92"/>
                      <a:pt x="22" y="92"/>
                      <a:pt x="22" y="92"/>
                    </a:cubicBezTo>
                    <a:cubicBezTo>
                      <a:pt x="20" y="91"/>
                      <a:pt x="20" y="91"/>
                      <a:pt x="20" y="91"/>
                    </a:cubicBezTo>
                    <a:cubicBezTo>
                      <a:pt x="20" y="91"/>
                      <a:pt x="20" y="91"/>
                      <a:pt x="19" y="91"/>
                    </a:cubicBezTo>
                    <a:cubicBezTo>
                      <a:pt x="19" y="91"/>
                      <a:pt x="18" y="91"/>
                      <a:pt x="18" y="92"/>
                    </a:cubicBezTo>
                    <a:cubicBezTo>
                      <a:pt x="16" y="92"/>
                      <a:pt x="16" y="93"/>
                      <a:pt x="15" y="94"/>
                    </a:cubicBezTo>
                    <a:cubicBezTo>
                      <a:pt x="15" y="94"/>
                      <a:pt x="15" y="94"/>
                      <a:pt x="15" y="94"/>
                    </a:cubicBezTo>
                    <a:cubicBezTo>
                      <a:pt x="15" y="94"/>
                      <a:pt x="15" y="94"/>
                      <a:pt x="15" y="94"/>
                    </a:cubicBezTo>
                    <a:cubicBezTo>
                      <a:pt x="15" y="94"/>
                      <a:pt x="15" y="94"/>
                      <a:pt x="15" y="94"/>
                    </a:cubicBezTo>
                    <a:cubicBezTo>
                      <a:pt x="14" y="94"/>
                      <a:pt x="14" y="94"/>
                      <a:pt x="14" y="94"/>
                    </a:cubicBezTo>
                    <a:cubicBezTo>
                      <a:pt x="14" y="95"/>
                      <a:pt x="14" y="95"/>
                      <a:pt x="14" y="95"/>
                    </a:cubicBezTo>
                    <a:cubicBezTo>
                      <a:pt x="14" y="96"/>
                      <a:pt x="14" y="96"/>
                      <a:pt x="14" y="96"/>
                    </a:cubicBezTo>
                    <a:cubicBezTo>
                      <a:pt x="14" y="96"/>
                      <a:pt x="14" y="96"/>
                      <a:pt x="14" y="96"/>
                    </a:cubicBezTo>
                    <a:cubicBezTo>
                      <a:pt x="13" y="96"/>
                      <a:pt x="13" y="96"/>
                      <a:pt x="13" y="96"/>
                    </a:cubicBezTo>
                    <a:cubicBezTo>
                      <a:pt x="13" y="96"/>
                      <a:pt x="13" y="96"/>
                      <a:pt x="13" y="96"/>
                    </a:cubicBezTo>
                    <a:cubicBezTo>
                      <a:pt x="13" y="96"/>
                      <a:pt x="12" y="97"/>
                      <a:pt x="12" y="97"/>
                    </a:cubicBezTo>
                    <a:cubicBezTo>
                      <a:pt x="11" y="97"/>
                      <a:pt x="11" y="97"/>
                      <a:pt x="11" y="97"/>
                    </a:cubicBezTo>
                    <a:cubicBezTo>
                      <a:pt x="11" y="98"/>
                      <a:pt x="11" y="98"/>
                      <a:pt x="11" y="98"/>
                    </a:cubicBezTo>
                    <a:cubicBezTo>
                      <a:pt x="10" y="98"/>
                      <a:pt x="9" y="99"/>
                      <a:pt x="9" y="100"/>
                    </a:cubicBezTo>
                    <a:cubicBezTo>
                      <a:pt x="9" y="99"/>
                      <a:pt x="9" y="99"/>
                      <a:pt x="9" y="99"/>
                    </a:cubicBezTo>
                    <a:cubicBezTo>
                      <a:pt x="9" y="98"/>
                      <a:pt x="9" y="98"/>
                      <a:pt x="9" y="98"/>
                    </a:cubicBezTo>
                    <a:cubicBezTo>
                      <a:pt x="9" y="97"/>
                      <a:pt x="9" y="97"/>
                      <a:pt x="9" y="97"/>
                    </a:cubicBezTo>
                    <a:cubicBezTo>
                      <a:pt x="9" y="96"/>
                      <a:pt x="8" y="96"/>
                      <a:pt x="8" y="96"/>
                    </a:cubicBezTo>
                    <a:cubicBezTo>
                      <a:pt x="7" y="96"/>
                      <a:pt x="7" y="96"/>
                      <a:pt x="7" y="96"/>
                    </a:cubicBezTo>
                    <a:cubicBezTo>
                      <a:pt x="7" y="96"/>
                      <a:pt x="7" y="96"/>
                      <a:pt x="7" y="96"/>
                    </a:cubicBezTo>
                    <a:cubicBezTo>
                      <a:pt x="7" y="95"/>
                      <a:pt x="7" y="95"/>
                      <a:pt x="7" y="95"/>
                    </a:cubicBezTo>
                    <a:cubicBezTo>
                      <a:pt x="7" y="94"/>
                      <a:pt x="7" y="94"/>
                      <a:pt x="7" y="94"/>
                    </a:cubicBezTo>
                    <a:cubicBezTo>
                      <a:pt x="7" y="93"/>
                      <a:pt x="7" y="93"/>
                      <a:pt x="7" y="93"/>
                    </a:cubicBezTo>
                    <a:cubicBezTo>
                      <a:pt x="8" y="93"/>
                      <a:pt x="8" y="93"/>
                      <a:pt x="8" y="93"/>
                    </a:cubicBezTo>
                    <a:cubicBezTo>
                      <a:pt x="9" y="94"/>
                      <a:pt x="9" y="94"/>
                      <a:pt x="9" y="94"/>
                    </a:cubicBezTo>
                    <a:cubicBezTo>
                      <a:pt x="9" y="92"/>
                      <a:pt x="9" y="92"/>
                      <a:pt x="9" y="92"/>
                    </a:cubicBezTo>
                    <a:cubicBezTo>
                      <a:pt x="9" y="92"/>
                      <a:pt x="9" y="92"/>
                      <a:pt x="9" y="92"/>
                    </a:cubicBezTo>
                    <a:cubicBezTo>
                      <a:pt x="9" y="92"/>
                      <a:pt x="9" y="92"/>
                      <a:pt x="9" y="92"/>
                    </a:cubicBezTo>
                    <a:cubicBezTo>
                      <a:pt x="10" y="92"/>
                      <a:pt x="10" y="92"/>
                      <a:pt x="10" y="92"/>
                    </a:cubicBezTo>
                    <a:cubicBezTo>
                      <a:pt x="10" y="91"/>
                      <a:pt x="10" y="91"/>
                      <a:pt x="10" y="91"/>
                    </a:cubicBezTo>
                    <a:cubicBezTo>
                      <a:pt x="10" y="91"/>
                      <a:pt x="10" y="91"/>
                      <a:pt x="10" y="91"/>
                    </a:cubicBezTo>
                    <a:cubicBezTo>
                      <a:pt x="10" y="90"/>
                      <a:pt x="10" y="89"/>
                      <a:pt x="10" y="89"/>
                    </a:cubicBezTo>
                    <a:cubicBezTo>
                      <a:pt x="10" y="89"/>
                      <a:pt x="10" y="89"/>
                      <a:pt x="10" y="89"/>
                    </a:cubicBezTo>
                    <a:cubicBezTo>
                      <a:pt x="12" y="89"/>
                      <a:pt x="12" y="89"/>
                      <a:pt x="12" y="89"/>
                    </a:cubicBezTo>
                    <a:cubicBezTo>
                      <a:pt x="12" y="88"/>
                      <a:pt x="12" y="88"/>
                      <a:pt x="12" y="88"/>
                    </a:cubicBezTo>
                    <a:cubicBezTo>
                      <a:pt x="12" y="87"/>
                      <a:pt x="12" y="87"/>
                      <a:pt x="12" y="87"/>
                    </a:cubicBezTo>
                    <a:cubicBezTo>
                      <a:pt x="11" y="86"/>
                      <a:pt x="12" y="85"/>
                      <a:pt x="12" y="85"/>
                    </a:cubicBezTo>
                    <a:cubicBezTo>
                      <a:pt x="12" y="85"/>
                      <a:pt x="12" y="85"/>
                      <a:pt x="12" y="85"/>
                    </a:cubicBezTo>
                    <a:cubicBezTo>
                      <a:pt x="13" y="85"/>
                      <a:pt x="13" y="85"/>
                      <a:pt x="13" y="85"/>
                    </a:cubicBezTo>
                    <a:cubicBezTo>
                      <a:pt x="13" y="84"/>
                      <a:pt x="13" y="84"/>
                      <a:pt x="13" y="84"/>
                    </a:cubicBezTo>
                    <a:cubicBezTo>
                      <a:pt x="13" y="83"/>
                      <a:pt x="13" y="83"/>
                      <a:pt x="13" y="83"/>
                    </a:cubicBezTo>
                    <a:cubicBezTo>
                      <a:pt x="13" y="83"/>
                      <a:pt x="13" y="82"/>
                      <a:pt x="13" y="82"/>
                    </a:cubicBezTo>
                    <a:cubicBezTo>
                      <a:pt x="13" y="82"/>
                      <a:pt x="13" y="82"/>
                      <a:pt x="13" y="82"/>
                    </a:cubicBezTo>
                    <a:cubicBezTo>
                      <a:pt x="14" y="82"/>
                      <a:pt x="14" y="82"/>
                      <a:pt x="14" y="82"/>
                    </a:cubicBezTo>
                    <a:cubicBezTo>
                      <a:pt x="14" y="81"/>
                      <a:pt x="14" y="81"/>
                      <a:pt x="14" y="81"/>
                    </a:cubicBezTo>
                    <a:cubicBezTo>
                      <a:pt x="14" y="80"/>
                      <a:pt x="14" y="80"/>
                      <a:pt x="14" y="80"/>
                    </a:cubicBezTo>
                    <a:cubicBezTo>
                      <a:pt x="15" y="79"/>
                      <a:pt x="15" y="79"/>
                      <a:pt x="15" y="79"/>
                    </a:cubicBezTo>
                    <a:cubicBezTo>
                      <a:pt x="15" y="79"/>
                      <a:pt x="15" y="79"/>
                      <a:pt x="15" y="79"/>
                    </a:cubicBezTo>
                    <a:cubicBezTo>
                      <a:pt x="15" y="79"/>
                      <a:pt x="15" y="79"/>
                      <a:pt x="15" y="79"/>
                    </a:cubicBezTo>
                    <a:cubicBezTo>
                      <a:pt x="15" y="79"/>
                      <a:pt x="16" y="79"/>
                      <a:pt x="16" y="78"/>
                    </a:cubicBezTo>
                    <a:cubicBezTo>
                      <a:pt x="16" y="77"/>
                      <a:pt x="16" y="77"/>
                      <a:pt x="16" y="77"/>
                    </a:cubicBezTo>
                    <a:cubicBezTo>
                      <a:pt x="17" y="77"/>
                      <a:pt x="17" y="76"/>
                      <a:pt x="18" y="76"/>
                    </a:cubicBezTo>
                    <a:cubicBezTo>
                      <a:pt x="19" y="75"/>
                      <a:pt x="20" y="74"/>
                      <a:pt x="20" y="73"/>
                    </a:cubicBezTo>
                    <a:cubicBezTo>
                      <a:pt x="20" y="72"/>
                      <a:pt x="20" y="72"/>
                      <a:pt x="20" y="72"/>
                    </a:cubicBezTo>
                    <a:cubicBezTo>
                      <a:pt x="20" y="72"/>
                      <a:pt x="20" y="72"/>
                      <a:pt x="20" y="72"/>
                    </a:cubicBezTo>
                    <a:cubicBezTo>
                      <a:pt x="21" y="72"/>
                      <a:pt x="21" y="72"/>
                      <a:pt x="21" y="72"/>
                    </a:cubicBezTo>
                    <a:cubicBezTo>
                      <a:pt x="22" y="72"/>
                      <a:pt x="22" y="72"/>
                      <a:pt x="22" y="72"/>
                    </a:cubicBezTo>
                    <a:cubicBezTo>
                      <a:pt x="22" y="73"/>
                      <a:pt x="23" y="73"/>
                      <a:pt x="23" y="73"/>
                    </a:cubicBezTo>
                    <a:cubicBezTo>
                      <a:pt x="24" y="73"/>
                      <a:pt x="24" y="73"/>
                      <a:pt x="24" y="73"/>
                    </a:cubicBezTo>
                    <a:cubicBezTo>
                      <a:pt x="25" y="73"/>
                      <a:pt x="26" y="72"/>
                      <a:pt x="27" y="72"/>
                    </a:cubicBezTo>
                    <a:cubicBezTo>
                      <a:pt x="27" y="71"/>
                      <a:pt x="27" y="71"/>
                      <a:pt x="27" y="71"/>
                    </a:cubicBezTo>
                    <a:cubicBezTo>
                      <a:pt x="28" y="71"/>
                      <a:pt x="29" y="70"/>
                      <a:pt x="30" y="70"/>
                    </a:cubicBezTo>
                    <a:cubicBezTo>
                      <a:pt x="30" y="70"/>
                      <a:pt x="30" y="70"/>
                      <a:pt x="30" y="70"/>
                    </a:cubicBezTo>
                    <a:cubicBezTo>
                      <a:pt x="31" y="70"/>
                      <a:pt x="31" y="70"/>
                      <a:pt x="31" y="70"/>
                    </a:cubicBezTo>
                    <a:cubicBezTo>
                      <a:pt x="31" y="70"/>
                      <a:pt x="31" y="70"/>
                      <a:pt x="31" y="70"/>
                    </a:cubicBezTo>
                    <a:cubicBezTo>
                      <a:pt x="32" y="71"/>
                      <a:pt x="33" y="72"/>
                      <a:pt x="33" y="73"/>
                    </a:cubicBezTo>
                    <a:cubicBezTo>
                      <a:pt x="33" y="75"/>
                      <a:pt x="33" y="76"/>
                      <a:pt x="33" y="77"/>
                    </a:cubicBezTo>
                    <a:cubicBezTo>
                      <a:pt x="32" y="77"/>
                      <a:pt x="32" y="77"/>
                      <a:pt x="32" y="77"/>
                    </a:cubicBezTo>
                    <a:cubicBezTo>
                      <a:pt x="31" y="77"/>
                      <a:pt x="31" y="77"/>
                      <a:pt x="31" y="77"/>
                    </a:cubicBezTo>
                    <a:cubicBezTo>
                      <a:pt x="31" y="79"/>
                      <a:pt x="31" y="79"/>
                      <a:pt x="31" y="79"/>
                    </a:cubicBezTo>
                    <a:cubicBezTo>
                      <a:pt x="31" y="80"/>
                      <a:pt x="32" y="80"/>
                      <a:pt x="32" y="80"/>
                    </a:cubicBezTo>
                    <a:cubicBezTo>
                      <a:pt x="32" y="80"/>
                      <a:pt x="32" y="80"/>
                      <a:pt x="32" y="80"/>
                    </a:cubicBezTo>
                    <a:cubicBezTo>
                      <a:pt x="33" y="81"/>
                      <a:pt x="33" y="81"/>
                      <a:pt x="33" y="81"/>
                    </a:cubicBezTo>
                    <a:cubicBezTo>
                      <a:pt x="33" y="81"/>
                      <a:pt x="33" y="81"/>
                      <a:pt x="33" y="81"/>
                    </a:cubicBezTo>
                    <a:cubicBezTo>
                      <a:pt x="32" y="82"/>
                      <a:pt x="32" y="82"/>
                      <a:pt x="32" y="82"/>
                    </a:cubicBezTo>
                    <a:cubicBezTo>
                      <a:pt x="34" y="82"/>
                      <a:pt x="34" y="82"/>
                      <a:pt x="34" y="82"/>
                    </a:cubicBezTo>
                    <a:cubicBezTo>
                      <a:pt x="36" y="82"/>
                      <a:pt x="36" y="79"/>
                      <a:pt x="36" y="78"/>
                    </a:cubicBezTo>
                    <a:cubicBezTo>
                      <a:pt x="36" y="77"/>
                      <a:pt x="36" y="76"/>
                      <a:pt x="36" y="76"/>
                    </a:cubicBezTo>
                    <a:cubicBezTo>
                      <a:pt x="36" y="76"/>
                      <a:pt x="36" y="76"/>
                      <a:pt x="36" y="76"/>
                    </a:cubicBezTo>
                    <a:cubicBezTo>
                      <a:pt x="37" y="76"/>
                      <a:pt x="37" y="76"/>
                      <a:pt x="37" y="76"/>
                    </a:cubicBezTo>
                    <a:cubicBezTo>
                      <a:pt x="37" y="75"/>
                      <a:pt x="37" y="75"/>
                      <a:pt x="37" y="75"/>
                    </a:cubicBezTo>
                    <a:cubicBezTo>
                      <a:pt x="37" y="75"/>
                      <a:pt x="37" y="75"/>
                      <a:pt x="37" y="75"/>
                    </a:cubicBezTo>
                    <a:cubicBezTo>
                      <a:pt x="37" y="74"/>
                      <a:pt x="37" y="73"/>
                      <a:pt x="38" y="73"/>
                    </a:cubicBezTo>
                    <a:cubicBezTo>
                      <a:pt x="38" y="73"/>
                      <a:pt x="38" y="73"/>
                      <a:pt x="38" y="73"/>
                    </a:cubicBezTo>
                    <a:cubicBezTo>
                      <a:pt x="39" y="73"/>
                      <a:pt x="39" y="73"/>
                      <a:pt x="39" y="73"/>
                    </a:cubicBezTo>
                    <a:cubicBezTo>
                      <a:pt x="39" y="72"/>
                      <a:pt x="39" y="72"/>
                      <a:pt x="39" y="72"/>
                    </a:cubicBezTo>
                    <a:cubicBezTo>
                      <a:pt x="39" y="72"/>
                      <a:pt x="39" y="72"/>
                      <a:pt x="39" y="72"/>
                    </a:cubicBezTo>
                    <a:cubicBezTo>
                      <a:pt x="39" y="70"/>
                      <a:pt x="39" y="69"/>
                      <a:pt x="39" y="69"/>
                    </a:cubicBezTo>
                    <a:cubicBezTo>
                      <a:pt x="39" y="69"/>
                      <a:pt x="39" y="69"/>
                      <a:pt x="39" y="69"/>
                    </a:cubicBezTo>
                    <a:cubicBezTo>
                      <a:pt x="39" y="69"/>
                      <a:pt x="39" y="69"/>
                      <a:pt x="39" y="69"/>
                    </a:cubicBezTo>
                    <a:cubicBezTo>
                      <a:pt x="39" y="69"/>
                      <a:pt x="39" y="69"/>
                      <a:pt x="39" y="69"/>
                    </a:cubicBezTo>
                    <a:cubicBezTo>
                      <a:pt x="40" y="69"/>
                      <a:pt x="40" y="69"/>
                      <a:pt x="40" y="69"/>
                    </a:cubicBezTo>
                    <a:cubicBezTo>
                      <a:pt x="40" y="69"/>
                      <a:pt x="40" y="69"/>
                      <a:pt x="40" y="69"/>
                    </a:cubicBezTo>
                    <a:cubicBezTo>
                      <a:pt x="41" y="69"/>
                      <a:pt x="42" y="69"/>
                      <a:pt x="42" y="68"/>
                    </a:cubicBezTo>
                    <a:cubicBezTo>
                      <a:pt x="42" y="68"/>
                      <a:pt x="42" y="68"/>
                      <a:pt x="42" y="68"/>
                    </a:cubicBezTo>
                    <a:cubicBezTo>
                      <a:pt x="42" y="68"/>
                      <a:pt x="43" y="67"/>
                      <a:pt x="43" y="67"/>
                    </a:cubicBezTo>
                    <a:cubicBezTo>
                      <a:pt x="44" y="68"/>
                      <a:pt x="44" y="68"/>
                      <a:pt x="44" y="68"/>
                    </a:cubicBezTo>
                    <a:cubicBezTo>
                      <a:pt x="45" y="68"/>
                      <a:pt x="45" y="68"/>
                      <a:pt x="45" y="68"/>
                    </a:cubicBezTo>
                    <a:cubicBezTo>
                      <a:pt x="45" y="67"/>
                      <a:pt x="45" y="67"/>
                      <a:pt x="45" y="67"/>
                    </a:cubicBezTo>
                    <a:cubicBezTo>
                      <a:pt x="45" y="66"/>
                      <a:pt x="45" y="66"/>
                      <a:pt x="45" y="66"/>
                    </a:cubicBezTo>
                    <a:cubicBezTo>
                      <a:pt x="45" y="66"/>
                      <a:pt x="45" y="65"/>
                      <a:pt x="44" y="64"/>
                    </a:cubicBezTo>
                    <a:cubicBezTo>
                      <a:pt x="43" y="64"/>
                      <a:pt x="43" y="64"/>
                      <a:pt x="43" y="64"/>
                    </a:cubicBezTo>
                    <a:cubicBezTo>
                      <a:pt x="43" y="63"/>
                      <a:pt x="43" y="63"/>
                      <a:pt x="43" y="63"/>
                    </a:cubicBezTo>
                    <a:cubicBezTo>
                      <a:pt x="43" y="63"/>
                      <a:pt x="43" y="63"/>
                      <a:pt x="43" y="63"/>
                    </a:cubicBezTo>
                    <a:cubicBezTo>
                      <a:pt x="45" y="63"/>
                      <a:pt x="45" y="63"/>
                      <a:pt x="45" y="63"/>
                    </a:cubicBezTo>
                    <a:cubicBezTo>
                      <a:pt x="45" y="63"/>
                      <a:pt x="45" y="63"/>
                      <a:pt x="45" y="63"/>
                    </a:cubicBezTo>
                    <a:cubicBezTo>
                      <a:pt x="46" y="63"/>
                      <a:pt x="46" y="63"/>
                      <a:pt x="46" y="63"/>
                    </a:cubicBezTo>
                    <a:cubicBezTo>
                      <a:pt x="47" y="63"/>
                      <a:pt x="47" y="63"/>
                      <a:pt x="47" y="62"/>
                    </a:cubicBezTo>
                    <a:cubicBezTo>
                      <a:pt x="48" y="62"/>
                      <a:pt x="48" y="61"/>
                      <a:pt x="49" y="60"/>
                    </a:cubicBezTo>
                    <a:cubicBezTo>
                      <a:pt x="50" y="60"/>
                      <a:pt x="50" y="59"/>
                      <a:pt x="51" y="59"/>
                    </a:cubicBezTo>
                    <a:cubicBezTo>
                      <a:pt x="52" y="59"/>
                      <a:pt x="52" y="59"/>
                      <a:pt x="52" y="59"/>
                    </a:cubicBezTo>
                    <a:cubicBezTo>
                      <a:pt x="52" y="59"/>
                      <a:pt x="53" y="59"/>
                      <a:pt x="53" y="58"/>
                    </a:cubicBezTo>
                    <a:cubicBezTo>
                      <a:pt x="53" y="58"/>
                      <a:pt x="53" y="58"/>
                      <a:pt x="53" y="58"/>
                    </a:cubicBezTo>
                    <a:cubicBezTo>
                      <a:pt x="54" y="58"/>
                      <a:pt x="54" y="57"/>
                      <a:pt x="54" y="57"/>
                    </a:cubicBezTo>
                    <a:cubicBezTo>
                      <a:pt x="55" y="56"/>
                      <a:pt x="55" y="56"/>
                      <a:pt x="55" y="56"/>
                    </a:cubicBezTo>
                    <a:cubicBezTo>
                      <a:pt x="55" y="56"/>
                      <a:pt x="55" y="56"/>
                      <a:pt x="55" y="56"/>
                    </a:cubicBezTo>
                    <a:cubicBezTo>
                      <a:pt x="56" y="56"/>
                      <a:pt x="56" y="56"/>
                      <a:pt x="56" y="55"/>
                    </a:cubicBezTo>
                    <a:cubicBezTo>
                      <a:pt x="56" y="54"/>
                      <a:pt x="56" y="54"/>
                      <a:pt x="56" y="54"/>
                    </a:cubicBezTo>
                    <a:cubicBezTo>
                      <a:pt x="56" y="52"/>
                      <a:pt x="56" y="52"/>
                      <a:pt x="56" y="52"/>
                    </a:cubicBezTo>
                    <a:cubicBezTo>
                      <a:pt x="56" y="52"/>
                      <a:pt x="57" y="52"/>
                      <a:pt x="57" y="51"/>
                    </a:cubicBezTo>
                    <a:cubicBezTo>
                      <a:pt x="58" y="50"/>
                      <a:pt x="59" y="48"/>
                      <a:pt x="61" y="47"/>
                    </a:cubicBezTo>
                    <a:cubicBezTo>
                      <a:pt x="61" y="47"/>
                      <a:pt x="61" y="47"/>
                      <a:pt x="61" y="47"/>
                    </a:cubicBezTo>
                    <a:cubicBezTo>
                      <a:pt x="62" y="47"/>
                      <a:pt x="62" y="47"/>
                      <a:pt x="62" y="47"/>
                    </a:cubicBezTo>
                    <a:cubicBezTo>
                      <a:pt x="63" y="47"/>
                      <a:pt x="63" y="47"/>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6" y="46"/>
                      <a:pt x="66" y="46"/>
                      <a:pt x="66" y="46"/>
                    </a:cubicBezTo>
                    <a:cubicBezTo>
                      <a:pt x="67" y="46"/>
                      <a:pt x="68" y="45"/>
                      <a:pt x="68" y="45"/>
                    </a:cubicBezTo>
                    <a:cubicBezTo>
                      <a:pt x="68" y="45"/>
                      <a:pt x="68" y="45"/>
                      <a:pt x="68" y="45"/>
                    </a:cubicBezTo>
                    <a:cubicBezTo>
                      <a:pt x="68" y="45"/>
                      <a:pt x="68" y="45"/>
                      <a:pt x="68" y="45"/>
                    </a:cubicBezTo>
                    <a:cubicBezTo>
                      <a:pt x="69" y="44"/>
                      <a:pt x="69" y="44"/>
                      <a:pt x="69" y="44"/>
                    </a:cubicBezTo>
                    <a:cubicBezTo>
                      <a:pt x="69" y="43"/>
                      <a:pt x="69" y="42"/>
                      <a:pt x="69" y="42"/>
                    </a:cubicBezTo>
                    <a:cubicBezTo>
                      <a:pt x="69" y="41"/>
                      <a:pt x="69" y="41"/>
                      <a:pt x="69" y="41"/>
                    </a:cubicBezTo>
                    <a:cubicBezTo>
                      <a:pt x="69" y="40"/>
                      <a:pt x="69" y="40"/>
                      <a:pt x="69" y="40"/>
                    </a:cubicBezTo>
                    <a:cubicBezTo>
                      <a:pt x="70" y="40"/>
                      <a:pt x="70" y="40"/>
                      <a:pt x="70" y="40"/>
                    </a:cubicBezTo>
                    <a:cubicBezTo>
                      <a:pt x="70" y="39"/>
                      <a:pt x="70" y="39"/>
                      <a:pt x="70" y="39"/>
                    </a:cubicBezTo>
                    <a:cubicBezTo>
                      <a:pt x="70" y="39"/>
                      <a:pt x="71" y="39"/>
                      <a:pt x="71" y="39"/>
                    </a:cubicBezTo>
                    <a:cubicBezTo>
                      <a:pt x="71" y="39"/>
                      <a:pt x="71" y="39"/>
                      <a:pt x="71" y="39"/>
                    </a:cubicBezTo>
                    <a:cubicBezTo>
                      <a:pt x="72" y="39"/>
                      <a:pt x="72" y="39"/>
                      <a:pt x="72" y="39"/>
                    </a:cubicBezTo>
                    <a:cubicBezTo>
                      <a:pt x="72" y="37"/>
                      <a:pt x="72" y="37"/>
                      <a:pt x="72" y="37"/>
                    </a:cubicBezTo>
                    <a:cubicBezTo>
                      <a:pt x="72" y="37"/>
                      <a:pt x="72" y="37"/>
                      <a:pt x="72" y="37"/>
                    </a:cubicBezTo>
                    <a:cubicBezTo>
                      <a:pt x="73" y="37"/>
                      <a:pt x="73" y="37"/>
                      <a:pt x="73" y="37"/>
                    </a:cubicBezTo>
                    <a:cubicBezTo>
                      <a:pt x="74" y="37"/>
                      <a:pt x="74" y="37"/>
                      <a:pt x="74" y="37"/>
                    </a:cubicBezTo>
                    <a:cubicBezTo>
                      <a:pt x="75" y="37"/>
                      <a:pt x="75" y="37"/>
                      <a:pt x="75" y="37"/>
                    </a:cubicBezTo>
                    <a:cubicBezTo>
                      <a:pt x="75" y="36"/>
                      <a:pt x="75" y="36"/>
                      <a:pt x="75" y="36"/>
                    </a:cubicBezTo>
                    <a:cubicBezTo>
                      <a:pt x="75" y="36"/>
                      <a:pt x="75" y="36"/>
                      <a:pt x="75" y="36"/>
                    </a:cubicBezTo>
                    <a:cubicBezTo>
                      <a:pt x="75" y="36"/>
                      <a:pt x="75" y="36"/>
                      <a:pt x="75" y="36"/>
                    </a:cubicBezTo>
                    <a:cubicBezTo>
                      <a:pt x="76" y="36"/>
                      <a:pt x="76" y="36"/>
                      <a:pt x="76" y="36"/>
                    </a:cubicBezTo>
                    <a:cubicBezTo>
                      <a:pt x="77" y="36"/>
                      <a:pt x="78" y="35"/>
                      <a:pt x="78" y="35"/>
                    </a:cubicBezTo>
                    <a:cubicBezTo>
                      <a:pt x="78" y="34"/>
                      <a:pt x="78" y="34"/>
                      <a:pt x="78" y="34"/>
                    </a:cubicBezTo>
                    <a:cubicBezTo>
                      <a:pt x="78" y="35"/>
                      <a:pt x="78" y="35"/>
                      <a:pt x="78" y="35"/>
                    </a:cubicBezTo>
                    <a:cubicBezTo>
                      <a:pt x="78" y="35"/>
                      <a:pt x="78" y="35"/>
                      <a:pt x="78" y="35"/>
                    </a:cubicBezTo>
                    <a:cubicBezTo>
                      <a:pt x="80" y="35"/>
                      <a:pt x="80" y="35"/>
                      <a:pt x="80" y="35"/>
                    </a:cubicBezTo>
                    <a:cubicBezTo>
                      <a:pt x="81" y="35"/>
                      <a:pt x="81" y="35"/>
                      <a:pt x="81" y="35"/>
                    </a:cubicBezTo>
                    <a:cubicBezTo>
                      <a:pt x="81" y="35"/>
                      <a:pt x="82" y="34"/>
                      <a:pt x="82" y="34"/>
                    </a:cubicBezTo>
                    <a:cubicBezTo>
                      <a:pt x="82" y="33"/>
                      <a:pt x="82" y="33"/>
                      <a:pt x="82" y="33"/>
                    </a:cubicBezTo>
                    <a:cubicBezTo>
                      <a:pt x="83" y="33"/>
                      <a:pt x="83" y="32"/>
                      <a:pt x="83" y="31"/>
                    </a:cubicBezTo>
                    <a:cubicBezTo>
                      <a:pt x="83" y="30"/>
                      <a:pt x="83" y="30"/>
                      <a:pt x="83" y="30"/>
                    </a:cubicBezTo>
                    <a:cubicBezTo>
                      <a:pt x="80" y="30"/>
                      <a:pt x="80" y="30"/>
                      <a:pt x="80" y="30"/>
                    </a:cubicBezTo>
                    <a:cubicBezTo>
                      <a:pt x="79" y="30"/>
                      <a:pt x="79" y="30"/>
                      <a:pt x="79" y="31"/>
                    </a:cubicBezTo>
                    <a:cubicBezTo>
                      <a:pt x="78" y="31"/>
                      <a:pt x="78" y="31"/>
                      <a:pt x="78" y="31"/>
                    </a:cubicBezTo>
                    <a:cubicBezTo>
                      <a:pt x="78" y="31"/>
                      <a:pt x="78" y="31"/>
                      <a:pt x="78" y="31"/>
                    </a:cubicBezTo>
                    <a:cubicBezTo>
                      <a:pt x="77" y="31"/>
                      <a:pt x="77" y="31"/>
                      <a:pt x="77" y="31"/>
                    </a:cubicBezTo>
                    <a:cubicBezTo>
                      <a:pt x="76" y="30"/>
                      <a:pt x="76" y="30"/>
                      <a:pt x="76" y="30"/>
                    </a:cubicBezTo>
                    <a:cubicBezTo>
                      <a:pt x="76" y="30"/>
                      <a:pt x="76" y="30"/>
                      <a:pt x="76" y="30"/>
                    </a:cubicBezTo>
                    <a:cubicBezTo>
                      <a:pt x="77" y="30"/>
                      <a:pt x="77" y="30"/>
                      <a:pt x="77" y="30"/>
                    </a:cubicBezTo>
                    <a:cubicBezTo>
                      <a:pt x="78" y="30"/>
                      <a:pt x="78" y="30"/>
                      <a:pt x="78" y="30"/>
                    </a:cubicBezTo>
                    <a:cubicBezTo>
                      <a:pt x="78" y="29"/>
                      <a:pt x="78" y="29"/>
                      <a:pt x="78" y="29"/>
                    </a:cubicBezTo>
                    <a:cubicBezTo>
                      <a:pt x="78" y="29"/>
                      <a:pt x="78" y="29"/>
                      <a:pt x="78" y="29"/>
                    </a:cubicBezTo>
                    <a:cubicBezTo>
                      <a:pt x="79" y="29"/>
                      <a:pt x="79" y="29"/>
                      <a:pt x="79" y="29"/>
                    </a:cubicBezTo>
                    <a:cubicBezTo>
                      <a:pt x="80" y="29"/>
                      <a:pt x="80" y="29"/>
                      <a:pt x="80" y="29"/>
                    </a:cubicBezTo>
                    <a:cubicBezTo>
                      <a:pt x="80" y="29"/>
                      <a:pt x="80" y="29"/>
                      <a:pt x="80" y="29"/>
                    </a:cubicBezTo>
                    <a:cubicBezTo>
                      <a:pt x="81" y="27"/>
                      <a:pt x="81" y="27"/>
                      <a:pt x="81" y="27"/>
                    </a:cubicBezTo>
                    <a:cubicBezTo>
                      <a:pt x="81" y="27"/>
                      <a:pt x="81" y="27"/>
                      <a:pt x="81" y="27"/>
                    </a:cubicBezTo>
                    <a:cubicBezTo>
                      <a:pt x="82" y="27"/>
                      <a:pt x="82" y="27"/>
                      <a:pt x="82" y="27"/>
                    </a:cubicBezTo>
                    <a:cubicBezTo>
                      <a:pt x="82" y="27"/>
                      <a:pt x="82" y="27"/>
                      <a:pt x="82" y="27"/>
                    </a:cubicBezTo>
                    <a:cubicBezTo>
                      <a:pt x="93" y="27"/>
                      <a:pt x="93" y="27"/>
                      <a:pt x="93" y="27"/>
                    </a:cubicBezTo>
                    <a:cubicBezTo>
                      <a:pt x="93" y="27"/>
                      <a:pt x="93" y="27"/>
                      <a:pt x="93" y="27"/>
                    </a:cubicBezTo>
                    <a:cubicBezTo>
                      <a:pt x="93" y="26"/>
                      <a:pt x="93" y="26"/>
                      <a:pt x="93" y="26"/>
                    </a:cubicBezTo>
                    <a:cubicBezTo>
                      <a:pt x="94" y="26"/>
                      <a:pt x="94" y="26"/>
                      <a:pt x="94" y="26"/>
                    </a:cubicBezTo>
                    <a:cubicBezTo>
                      <a:pt x="95" y="26"/>
                      <a:pt x="95" y="26"/>
                      <a:pt x="95" y="26"/>
                    </a:cubicBezTo>
                    <a:cubicBezTo>
                      <a:pt x="95" y="25"/>
                      <a:pt x="95" y="25"/>
                      <a:pt x="95" y="25"/>
                    </a:cubicBezTo>
                    <a:cubicBezTo>
                      <a:pt x="95" y="25"/>
                      <a:pt x="95" y="25"/>
                      <a:pt x="95" y="25"/>
                    </a:cubicBezTo>
                    <a:cubicBezTo>
                      <a:pt x="95" y="25"/>
                      <a:pt x="95" y="25"/>
                      <a:pt x="95" y="25"/>
                    </a:cubicBezTo>
                    <a:cubicBezTo>
                      <a:pt x="96" y="24"/>
                      <a:pt x="96" y="24"/>
                      <a:pt x="96" y="24"/>
                    </a:cubicBezTo>
                    <a:cubicBezTo>
                      <a:pt x="96" y="23"/>
                      <a:pt x="96" y="23"/>
                      <a:pt x="96" y="23"/>
                    </a:cubicBezTo>
                    <a:cubicBezTo>
                      <a:pt x="97" y="23"/>
                      <a:pt x="97" y="23"/>
                      <a:pt x="97" y="23"/>
                    </a:cubicBezTo>
                    <a:cubicBezTo>
                      <a:pt x="97" y="23"/>
                      <a:pt x="97" y="23"/>
                      <a:pt x="98" y="23"/>
                    </a:cubicBezTo>
                    <a:cubicBezTo>
                      <a:pt x="98" y="23"/>
                      <a:pt x="99" y="23"/>
                      <a:pt x="99" y="23"/>
                    </a:cubicBezTo>
                    <a:cubicBezTo>
                      <a:pt x="100" y="23"/>
                      <a:pt x="100" y="23"/>
                      <a:pt x="101" y="23"/>
                    </a:cubicBezTo>
                    <a:cubicBezTo>
                      <a:pt x="101" y="23"/>
                      <a:pt x="101" y="23"/>
                      <a:pt x="101" y="23"/>
                    </a:cubicBezTo>
                    <a:cubicBezTo>
                      <a:pt x="101" y="23"/>
                      <a:pt x="101" y="23"/>
                      <a:pt x="101" y="23"/>
                    </a:cubicBezTo>
                    <a:cubicBezTo>
                      <a:pt x="102" y="23"/>
                      <a:pt x="102" y="23"/>
                      <a:pt x="102" y="23"/>
                    </a:cubicBezTo>
                    <a:cubicBezTo>
                      <a:pt x="103" y="23"/>
                      <a:pt x="103" y="22"/>
                      <a:pt x="103" y="22"/>
                    </a:cubicBezTo>
                    <a:cubicBezTo>
                      <a:pt x="104" y="21"/>
                      <a:pt x="104" y="21"/>
                      <a:pt x="104" y="20"/>
                    </a:cubicBezTo>
                    <a:cubicBezTo>
                      <a:pt x="103" y="19"/>
                      <a:pt x="103" y="18"/>
                      <a:pt x="103" y="18"/>
                    </a:cubicBezTo>
                    <a:cubicBezTo>
                      <a:pt x="103" y="18"/>
                      <a:pt x="103" y="18"/>
                      <a:pt x="103" y="18"/>
                    </a:cubicBezTo>
                    <a:cubicBezTo>
                      <a:pt x="102" y="17"/>
                      <a:pt x="102" y="17"/>
                      <a:pt x="102" y="16"/>
                    </a:cubicBezTo>
                    <a:cubicBezTo>
                      <a:pt x="102" y="11"/>
                      <a:pt x="102" y="11"/>
                      <a:pt x="102" y="11"/>
                    </a:cubicBezTo>
                    <a:cubicBezTo>
                      <a:pt x="101" y="11"/>
                      <a:pt x="101" y="11"/>
                      <a:pt x="101" y="11"/>
                    </a:cubicBezTo>
                    <a:cubicBezTo>
                      <a:pt x="100" y="11"/>
                      <a:pt x="100" y="12"/>
                      <a:pt x="99" y="12"/>
                    </a:cubicBezTo>
                    <a:cubicBezTo>
                      <a:pt x="99" y="12"/>
                      <a:pt x="99" y="12"/>
                      <a:pt x="99" y="12"/>
                    </a:cubicBezTo>
                    <a:cubicBezTo>
                      <a:pt x="98" y="13"/>
                      <a:pt x="98" y="13"/>
                      <a:pt x="98" y="13"/>
                    </a:cubicBezTo>
                    <a:cubicBezTo>
                      <a:pt x="97" y="12"/>
                      <a:pt x="97" y="12"/>
                      <a:pt x="97" y="12"/>
                    </a:cubicBezTo>
                    <a:cubicBezTo>
                      <a:pt x="97" y="12"/>
                      <a:pt x="97" y="12"/>
                      <a:pt x="97" y="12"/>
                    </a:cubicBezTo>
                    <a:cubicBezTo>
                      <a:pt x="96" y="12"/>
                      <a:pt x="96" y="12"/>
                      <a:pt x="96" y="12"/>
                    </a:cubicBezTo>
                    <a:cubicBezTo>
                      <a:pt x="96" y="12"/>
                      <a:pt x="96" y="12"/>
                      <a:pt x="96" y="12"/>
                    </a:cubicBezTo>
                    <a:cubicBezTo>
                      <a:pt x="97" y="12"/>
                      <a:pt x="97" y="12"/>
                      <a:pt x="97" y="12"/>
                    </a:cubicBezTo>
                    <a:cubicBezTo>
                      <a:pt x="98" y="12"/>
                      <a:pt x="98" y="12"/>
                      <a:pt x="98" y="12"/>
                    </a:cubicBezTo>
                    <a:cubicBezTo>
                      <a:pt x="98" y="10"/>
                      <a:pt x="98" y="10"/>
                      <a:pt x="98" y="10"/>
                    </a:cubicBezTo>
                    <a:cubicBezTo>
                      <a:pt x="98" y="9"/>
                      <a:pt x="97" y="8"/>
                      <a:pt x="96" y="8"/>
                    </a:cubicBezTo>
                    <a:cubicBezTo>
                      <a:pt x="96" y="8"/>
                      <a:pt x="96" y="8"/>
                      <a:pt x="96" y="8"/>
                    </a:cubicBezTo>
                    <a:cubicBezTo>
                      <a:pt x="96" y="8"/>
                      <a:pt x="96" y="8"/>
                      <a:pt x="96" y="8"/>
                    </a:cubicBezTo>
                    <a:cubicBezTo>
                      <a:pt x="90" y="8"/>
                      <a:pt x="90" y="8"/>
                      <a:pt x="90" y="8"/>
                    </a:cubicBezTo>
                    <a:cubicBezTo>
                      <a:pt x="89" y="8"/>
                      <a:pt x="89" y="9"/>
                      <a:pt x="88" y="9"/>
                    </a:cubicBezTo>
                    <a:cubicBezTo>
                      <a:pt x="88" y="10"/>
                      <a:pt x="88" y="11"/>
                      <a:pt x="87" y="11"/>
                    </a:cubicBezTo>
                    <a:cubicBezTo>
                      <a:pt x="87" y="11"/>
                      <a:pt x="86" y="11"/>
                      <a:pt x="86" y="11"/>
                    </a:cubicBezTo>
                    <a:cubicBezTo>
                      <a:pt x="85" y="11"/>
                      <a:pt x="85" y="11"/>
                      <a:pt x="85" y="11"/>
                    </a:cubicBezTo>
                    <a:cubicBezTo>
                      <a:pt x="85" y="11"/>
                      <a:pt x="85" y="11"/>
                      <a:pt x="85" y="11"/>
                    </a:cubicBezTo>
                    <a:cubicBezTo>
                      <a:pt x="81" y="11"/>
                      <a:pt x="81" y="11"/>
                      <a:pt x="81" y="11"/>
                    </a:cubicBezTo>
                    <a:cubicBezTo>
                      <a:pt x="81" y="12"/>
                      <a:pt x="81" y="12"/>
                      <a:pt x="81" y="12"/>
                    </a:cubicBezTo>
                    <a:cubicBezTo>
                      <a:pt x="81" y="13"/>
                      <a:pt x="81" y="13"/>
                      <a:pt x="81" y="13"/>
                    </a:cubicBezTo>
                    <a:cubicBezTo>
                      <a:pt x="82" y="14"/>
                      <a:pt x="82" y="15"/>
                      <a:pt x="81" y="15"/>
                    </a:cubicBezTo>
                    <a:cubicBezTo>
                      <a:pt x="81" y="15"/>
                      <a:pt x="81" y="15"/>
                      <a:pt x="81" y="15"/>
                    </a:cubicBezTo>
                    <a:cubicBezTo>
                      <a:pt x="80" y="16"/>
                      <a:pt x="80" y="16"/>
                      <a:pt x="80" y="17"/>
                    </a:cubicBezTo>
                    <a:cubicBezTo>
                      <a:pt x="80" y="17"/>
                      <a:pt x="80" y="17"/>
                      <a:pt x="80" y="17"/>
                    </a:cubicBezTo>
                    <a:cubicBezTo>
                      <a:pt x="80" y="18"/>
                      <a:pt x="80" y="18"/>
                      <a:pt x="80" y="18"/>
                    </a:cubicBezTo>
                    <a:cubicBezTo>
                      <a:pt x="79" y="18"/>
                      <a:pt x="79" y="18"/>
                      <a:pt x="79" y="18"/>
                    </a:cubicBezTo>
                    <a:cubicBezTo>
                      <a:pt x="79" y="18"/>
                      <a:pt x="79" y="18"/>
                      <a:pt x="79" y="18"/>
                    </a:cubicBezTo>
                    <a:cubicBezTo>
                      <a:pt x="78" y="18"/>
                      <a:pt x="77" y="19"/>
                      <a:pt x="76" y="19"/>
                    </a:cubicBezTo>
                    <a:cubicBezTo>
                      <a:pt x="75" y="20"/>
                      <a:pt x="75" y="20"/>
                      <a:pt x="75" y="20"/>
                    </a:cubicBezTo>
                    <a:cubicBezTo>
                      <a:pt x="75" y="21"/>
                      <a:pt x="74" y="21"/>
                      <a:pt x="74" y="21"/>
                    </a:cubicBezTo>
                    <a:cubicBezTo>
                      <a:pt x="73" y="21"/>
                      <a:pt x="73" y="22"/>
                      <a:pt x="73" y="23"/>
                    </a:cubicBezTo>
                    <a:cubicBezTo>
                      <a:pt x="73" y="23"/>
                      <a:pt x="73" y="23"/>
                      <a:pt x="73" y="23"/>
                    </a:cubicBezTo>
                    <a:cubicBezTo>
                      <a:pt x="72" y="23"/>
                      <a:pt x="72" y="23"/>
                      <a:pt x="72" y="23"/>
                    </a:cubicBezTo>
                    <a:cubicBezTo>
                      <a:pt x="72" y="23"/>
                      <a:pt x="72" y="23"/>
                      <a:pt x="72" y="23"/>
                    </a:cubicBezTo>
                    <a:cubicBezTo>
                      <a:pt x="72" y="23"/>
                      <a:pt x="72" y="23"/>
                      <a:pt x="72" y="23"/>
                    </a:cubicBezTo>
                    <a:cubicBezTo>
                      <a:pt x="72" y="22"/>
                      <a:pt x="72" y="22"/>
                      <a:pt x="72" y="22"/>
                    </a:cubicBezTo>
                    <a:cubicBezTo>
                      <a:pt x="72" y="22"/>
                      <a:pt x="73" y="22"/>
                      <a:pt x="73" y="21"/>
                    </a:cubicBezTo>
                    <a:cubicBezTo>
                      <a:pt x="73" y="20"/>
                      <a:pt x="73" y="19"/>
                      <a:pt x="72" y="18"/>
                    </a:cubicBezTo>
                    <a:cubicBezTo>
                      <a:pt x="72" y="18"/>
                      <a:pt x="72" y="18"/>
                      <a:pt x="72" y="18"/>
                    </a:cubicBezTo>
                    <a:cubicBezTo>
                      <a:pt x="72" y="17"/>
                      <a:pt x="72" y="17"/>
                      <a:pt x="72" y="17"/>
                    </a:cubicBezTo>
                    <a:cubicBezTo>
                      <a:pt x="72" y="17"/>
                      <a:pt x="72" y="16"/>
                      <a:pt x="72" y="16"/>
                    </a:cubicBezTo>
                    <a:cubicBezTo>
                      <a:pt x="72" y="16"/>
                      <a:pt x="72" y="16"/>
                      <a:pt x="72" y="16"/>
                    </a:cubicBezTo>
                    <a:cubicBezTo>
                      <a:pt x="73" y="16"/>
                      <a:pt x="73" y="16"/>
                      <a:pt x="73" y="16"/>
                    </a:cubicBezTo>
                    <a:cubicBezTo>
                      <a:pt x="73" y="14"/>
                      <a:pt x="73" y="14"/>
                      <a:pt x="73" y="14"/>
                    </a:cubicBezTo>
                    <a:cubicBezTo>
                      <a:pt x="73" y="14"/>
                      <a:pt x="73" y="14"/>
                      <a:pt x="73" y="14"/>
                    </a:cubicBezTo>
                    <a:cubicBezTo>
                      <a:pt x="74" y="14"/>
                      <a:pt x="74" y="14"/>
                      <a:pt x="74" y="14"/>
                    </a:cubicBezTo>
                    <a:cubicBezTo>
                      <a:pt x="75" y="14"/>
                      <a:pt x="75" y="13"/>
                      <a:pt x="75" y="13"/>
                    </a:cubicBezTo>
                    <a:cubicBezTo>
                      <a:pt x="75" y="13"/>
                      <a:pt x="75" y="13"/>
                      <a:pt x="75" y="13"/>
                    </a:cubicBezTo>
                    <a:cubicBezTo>
                      <a:pt x="75" y="11"/>
                      <a:pt x="75" y="11"/>
                      <a:pt x="75" y="11"/>
                    </a:cubicBezTo>
                    <a:cubicBezTo>
                      <a:pt x="75" y="10"/>
                      <a:pt x="75" y="10"/>
                      <a:pt x="75" y="10"/>
                    </a:cubicBezTo>
                    <a:cubicBezTo>
                      <a:pt x="75" y="10"/>
                      <a:pt x="75" y="10"/>
                      <a:pt x="75" y="10"/>
                    </a:cubicBezTo>
                    <a:cubicBezTo>
                      <a:pt x="76" y="10"/>
                      <a:pt x="76" y="10"/>
                      <a:pt x="76" y="10"/>
                    </a:cubicBezTo>
                    <a:cubicBezTo>
                      <a:pt x="76" y="9"/>
                      <a:pt x="76" y="9"/>
                      <a:pt x="76" y="9"/>
                    </a:cubicBezTo>
                    <a:cubicBezTo>
                      <a:pt x="76" y="9"/>
                      <a:pt x="76" y="9"/>
                      <a:pt x="76" y="9"/>
                    </a:cubicBezTo>
                    <a:cubicBezTo>
                      <a:pt x="76" y="9"/>
                      <a:pt x="76" y="9"/>
                      <a:pt x="76" y="9"/>
                    </a:cubicBezTo>
                    <a:cubicBezTo>
                      <a:pt x="76" y="9"/>
                      <a:pt x="76" y="9"/>
                      <a:pt x="76" y="9"/>
                    </a:cubicBezTo>
                    <a:cubicBezTo>
                      <a:pt x="77" y="9"/>
                      <a:pt x="77" y="9"/>
                      <a:pt x="77" y="9"/>
                    </a:cubicBezTo>
                    <a:cubicBezTo>
                      <a:pt x="80" y="9"/>
                      <a:pt x="80" y="9"/>
                      <a:pt x="80" y="9"/>
                    </a:cubicBezTo>
                    <a:cubicBezTo>
                      <a:pt x="80" y="9"/>
                      <a:pt x="80" y="9"/>
                      <a:pt x="80" y="9"/>
                    </a:cubicBezTo>
                    <a:cubicBezTo>
                      <a:pt x="80" y="9"/>
                      <a:pt x="80" y="9"/>
                      <a:pt x="80" y="9"/>
                    </a:cubicBezTo>
                    <a:cubicBezTo>
                      <a:pt x="81" y="9"/>
                      <a:pt x="82" y="8"/>
                      <a:pt x="82" y="8"/>
                    </a:cubicBezTo>
                    <a:cubicBezTo>
                      <a:pt x="82" y="7"/>
                      <a:pt x="82" y="7"/>
                      <a:pt x="82" y="7"/>
                    </a:cubicBezTo>
                    <a:cubicBezTo>
                      <a:pt x="83" y="7"/>
                      <a:pt x="83" y="7"/>
                      <a:pt x="83" y="7"/>
                    </a:cubicBezTo>
                    <a:cubicBezTo>
                      <a:pt x="85" y="7"/>
                      <a:pt x="85" y="7"/>
                      <a:pt x="85" y="7"/>
                    </a:cubicBezTo>
                    <a:cubicBezTo>
                      <a:pt x="86" y="7"/>
                      <a:pt x="86" y="7"/>
                      <a:pt x="86" y="6"/>
                    </a:cubicBezTo>
                    <a:cubicBezTo>
                      <a:pt x="86" y="6"/>
                      <a:pt x="86" y="6"/>
                      <a:pt x="86" y="6"/>
                    </a:cubicBezTo>
                    <a:cubicBezTo>
                      <a:pt x="86" y="6"/>
                      <a:pt x="86" y="6"/>
                      <a:pt x="86" y="6"/>
                    </a:cubicBezTo>
                    <a:cubicBezTo>
                      <a:pt x="86" y="6"/>
                      <a:pt x="86" y="6"/>
                      <a:pt x="86" y="6"/>
                    </a:cubicBezTo>
                    <a:cubicBezTo>
                      <a:pt x="87" y="6"/>
                      <a:pt x="87" y="6"/>
                      <a:pt x="87" y="6"/>
                    </a:cubicBezTo>
                    <a:cubicBezTo>
                      <a:pt x="87" y="6"/>
                      <a:pt x="87" y="6"/>
                      <a:pt x="87" y="6"/>
                    </a:cubicBezTo>
                    <a:cubicBezTo>
                      <a:pt x="88" y="5"/>
                      <a:pt x="88" y="5"/>
                      <a:pt x="88" y="4"/>
                    </a:cubicBezTo>
                    <a:cubicBezTo>
                      <a:pt x="89" y="3"/>
                      <a:pt x="89" y="2"/>
                      <a:pt x="89" y="2"/>
                    </a:cubicBezTo>
                    <a:cubicBezTo>
                      <a:pt x="88" y="0"/>
                      <a:pt x="87" y="0"/>
                      <a:pt x="86"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5"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6"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w="12700">
                <a:solidFill>
                  <a:sysClr val="window" lastClr="FFFFFF">
                    <a:lumMod val="65000"/>
                  </a:sysClr>
                </a:solidFill>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37" name="Group 8"/>
          <p:cNvGrpSpPr>
            <a:grpSpLocks noChangeAspect="1"/>
          </p:cNvGrpSpPr>
          <p:nvPr/>
        </p:nvGrpSpPr>
        <p:grpSpPr bwMode="auto">
          <a:xfrm>
            <a:off x="1284941" y="3476828"/>
            <a:ext cx="339791" cy="372318"/>
            <a:chOff x="3437" y="2282"/>
            <a:chExt cx="679" cy="744"/>
          </a:xfrm>
          <a:solidFill>
            <a:srgbClr val="FFB850"/>
          </a:solidFill>
        </p:grpSpPr>
        <p:sp>
          <p:nvSpPr>
            <p:cNvPr id="138"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9"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40" name="Group 13"/>
          <p:cNvGrpSpPr>
            <a:grpSpLocks noChangeAspect="1"/>
          </p:cNvGrpSpPr>
          <p:nvPr/>
        </p:nvGrpSpPr>
        <p:grpSpPr bwMode="auto">
          <a:xfrm>
            <a:off x="2584401" y="3491540"/>
            <a:ext cx="411559" cy="416417"/>
            <a:chOff x="2426" y="2781"/>
            <a:chExt cx="593" cy="600"/>
          </a:xfrm>
          <a:solidFill>
            <a:srgbClr val="01ACBE"/>
          </a:solidFill>
        </p:grpSpPr>
        <p:sp>
          <p:nvSpPr>
            <p:cNvPr id="141"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43" name="Group 18"/>
          <p:cNvGrpSpPr>
            <a:grpSpLocks noChangeAspect="1"/>
          </p:cNvGrpSpPr>
          <p:nvPr/>
        </p:nvGrpSpPr>
        <p:grpSpPr bwMode="auto">
          <a:xfrm>
            <a:off x="6157774" y="3490996"/>
            <a:ext cx="360263" cy="335699"/>
            <a:chOff x="3802" y="2858"/>
            <a:chExt cx="616" cy="574"/>
          </a:xfrm>
          <a:solidFill>
            <a:srgbClr val="E87071"/>
          </a:solidFill>
        </p:grpSpPr>
        <p:sp>
          <p:nvSpPr>
            <p:cNvPr id="144"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5"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6"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7"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8"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49" name="Group 26"/>
          <p:cNvGrpSpPr>
            <a:grpSpLocks noChangeAspect="1"/>
          </p:cNvGrpSpPr>
          <p:nvPr/>
        </p:nvGrpSpPr>
        <p:grpSpPr bwMode="auto">
          <a:xfrm>
            <a:off x="7421054" y="3532212"/>
            <a:ext cx="564107" cy="279661"/>
            <a:chOff x="5676" y="2597"/>
            <a:chExt cx="1061" cy="526"/>
          </a:xfrm>
          <a:solidFill>
            <a:srgbClr val="00AF92"/>
          </a:solidFill>
        </p:grpSpPr>
        <p:sp>
          <p:nvSpPr>
            <p:cNvPr id="150" name="Freeform 27"/>
            <p:cNvSpPr>
              <a:spLocks/>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1"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2" name="Freeform 29"/>
            <p:cNvSpPr>
              <a:spLocks/>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3"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4"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5" name="Freeform 32"/>
            <p:cNvSpPr>
              <a:spLocks/>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6"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7" name="Freeform 34"/>
            <p:cNvSpPr>
              <a:spLocks/>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8"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9"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0" name="Freeform 37"/>
            <p:cNvSpPr>
              <a:spLocks/>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1"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2" name="Freeform 39"/>
            <p:cNvSpPr>
              <a:spLocks/>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3"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4"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65" name="组合 164"/>
          <p:cNvGrpSpPr/>
          <p:nvPr/>
        </p:nvGrpSpPr>
        <p:grpSpPr>
          <a:xfrm>
            <a:off x="1896259" y="3649200"/>
            <a:ext cx="281456" cy="45686"/>
            <a:chOff x="2490242" y="3398543"/>
            <a:chExt cx="375275" cy="60914"/>
          </a:xfrm>
        </p:grpSpPr>
        <p:sp>
          <p:nvSpPr>
            <p:cNvPr id="166" name="椭圆 165"/>
            <p:cNvSpPr/>
            <p:nvPr/>
          </p:nvSpPr>
          <p:spPr>
            <a:xfrm>
              <a:off x="2490242" y="3398543"/>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67" name="椭圆 166"/>
            <p:cNvSpPr/>
            <p:nvPr/>
          </p:nvSpPr>
          <p:spPr>
            <a:xfrm>
              <a:off x="2804603" y="3398543"/>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cxnSp>
          <p:nvCxnSpPr>
            <p:cNvPr id="168" name="直接连接符 167"/>
            <p:cNvCxnSpPr>
              <a:stCxn id="166" idx="6"/>
              <a:endCxn id="167" idx="2"/>
            </p:cNvCxnSpPr>
            <p:nvPr/>
          </p:nvCxnSpPr>
          <p:spPr>
            <a:xfrm>
              <a:off x="2551156" y="3429000"/>
              <a:ext cx="253447" cy="0"/>
            </a:xfrm>
            <a:prstGeom prst="line">
              <a:avLst/>
            </a:prstGeom>
            <a:noFill/>
            <a:ln w="15875" cap="flat" cmpd="sng" algn="ctr">
              <a:solidFill>
                <a:sysClr val="window" lastClr="FFFFFF">
                  <a:lumMod val="50000"/>
                </a:sysClr>
              </a:solidFill>
              <a:prstDash val="sysDot"/>
              <a:miter lim="800000"/>
            </a:ln>
            <a:effectLst/>
          </p:spPr>
        </p:cxnSp>
      </p:grpSp>
      <p:grpSp>
        <p:nvGrpSpPr>
          <p:cNvPr id="169" name="组合 168"/>
          <p:cNvGrpSpPr/>
          <p:nvPr/>
        </p:nvGrpSpPr>
        <p:grpSpPr>
          <a:xfrm>
            <a:off x="3407278" y="3649200"/>
            <a:ext cx="281456" cy="45686"/>
            <a:chOff x="2490242" y="3398543"/>
            <a:chExt cx="375275" cy="60914"/>
          </a:xfrm>
        </p:grpSpPr>
        <p:sp>
          <p:nvSpPr>
            <p:cNvPr id="170" name="椭圆 169"/>
            <p:cNvSpPr/>
            <p:nvPr/>
          </p:nvSpPr>
          <p:spPr>
            <a:xfrm>
              <a:off x="2490242" y="3398543"/>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71" name="椭圆 170"/>
            <p:cNvSpPr/>
            <p:nvPr/>
          </p:nvSpPr>
          <p:spPr>
            <a:xfrm>
              <a:off x="2804603" y="3398543"/>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cxnSp>
          <p:nvCxnSpPr>
            <p:cNvPr id="172" name="直接连接符 171"/>
            <p:cNvCxnSpPr>
              <a:stCxn id="170" idx="6"/>
              <a:endCxn id="171" idx="2"/>
            </p:cNvCxnSpPr>
            <p:nvPr/>
          </p:nvCxnSpPr>
          <p:spPr>
            <a:xfrm>
              <a:off x="2551156" y="3429000"/>
              <a:ext cx="253447" cy="0"/>
            </a:xfrm>
            <a:prstGeom prst="line">
              <a:avLst/>
            </a:prstGeom>
            <a:noFill/>
            <a:ln w="15875" cap="flat" cmpd="sng" algn="ctr">
              <a:solidFill>
                <a:sysClr val="window" lastClr="FFFFFF">
                  <a:lumMod val="50000"/>
                </a:sysClr>
              </a:solidFill>
              <a:prstDash val="sysDot"/>
              <a:miter lim="800000"/>
            </a:ln>
            <a:effectLst/>
          </p:spPr>
        </p:cxnSp>
      </p:grpSp>
      <p:grpSp>
        <p:nvGrpSpPr>
          <p:cNvPr id="173" name="组合 172"/>
          <p:cNvGrpSpPr/>
          <p:nvPr/>
        </p:nvGrpSpPr>
        <p:grpSpPr>
          <a:xfrm>
            <a:off x="5454547" y="3649200"/>
            <a:ext cx="281456" cy="45686"/>
            <a:chOff x="2490242" y="3398543"/>
            <a:chExt cx="375275" cy="60914"/>
          </a:xfrm>
        </p:grpSpPr>
        <p:sp>
          <p:nvSpPr>
            <p:cNvPr id="174" name="椭圆 173"/>
            <p:cNvSpPr/>
            <p:nvPr/>
          </p:nvSpPr>
          <p:spPr>
            <a:xfrm>
              <a:off x="2490242" y="3398543"/>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75" name="椭圆 174"/>
            <p:cNvSpPr/>
            <p:nvPr/>
          </p:nvSpPr>
          <p:spPr>
            <a:xfrm>
              <a:off x="2804603" y="3398543"/>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cxnSp>
          <p:nvCxnSpPr>
            <p:cNvPr id="176" name="直接连接符 175"/>
            <p:cNvCxnSpPr>
              <a:stCxn id="174" idx="6"/>
              <a:endCxn id="175" idx="2"/>
            </p:cNvCxnSpPr>
            <p:nvPr/>
          </p:nvCxnSpPr>
          <p:spPr>
            <a:xfrm>
              <a:off x="2551156" y="3429000"/>
              <a:ext cx="253447" cy="0"/>
            </a:xfrm>
            <a:prstGeom prst="line">
              <a:avLst/>
            </a:prstGeom>
            <a:noFill/>
            <a:ln w="15875" cap="flat" cmpd="sng" algn="ctr">
              <a:solidFill>
                <a:sysClr val="window" lastClr="FFFFFF">
                  <a:lumMod val="50000"/>
                </a:sysClr>
              </a:solidFill>
              <a:prstDash val="sysDot"/>
              <a:miter lim="800000"/>
            </a:ln>
            <a:effectLst/>
          </p:spPr>
        </p:cxnSp>
      </p:grpSp>
      <p:grpSp>
        <p:nvGrpSpPr>
          <p:cNvPr id="177" name="组合 176"/>
          <p:cNvGrpSpPr/>
          <p:nvPr/>
        </p:nvGrpSpPr>
        <p:grpSpPr>
          <a:xfrm>
            <a:off x="6965479" y="3649200"/>
            <a:ext cx="281456" cy="45686"/>
            <a:chOff x="2490242" y="3398543"/>
            <a:chExt cx="375275" cy="60914"/>
          </a:xfrm>
        </p:grpSpPr>
        <p:sp>
          <p:nvSpPr>
            <p:cNvPr id="178" name="椭圆 177"/>
            <p:cNvSpPr/>
            <p:nvPr/>
          </p:nvSpPr>
          <p:spPr>
            <a:xfrm>
              <a:off x="2490242" y="3398543"/>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79" name="椭圆 178"/>
            <p:cNvSpPr/>
            <p:nvPr/>
          </p:nvSpPr>
          <p:spPr>
            <a:xfrm>
              <a:off x="2804603" y="3398543"/>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cxnSp>
          <p:nvCxnSpPr>
            <p:cNvPr id="180" name="直接连接符 179"/>
            <p:cNvCxnSpPr>
              <a:stCxn id="178" idx="6"/>
              <a:endCxn id="179" idx="2"/>
            </p:cNvCxnSpPr>
            <p:nvPr/>
          </p:nvCxnSpPr>
          <p:spPr>
            <a:xfrm>
              <a:off x="2551156" y="3429000"/>
              <a:ext cx="253447" cy="0"/>
            </a:xfrm>
            <a:prstGeom prst="line">
              <a:avLst/>
            </a:prstGeom>
            <a:noFill/>
            <a:ln w="15875" cap="flat" cmpd="sng" algn="ctr">
              <a:solidFill>
                <a:sysClr val="window" lastClr="FFFFFF">
                  <a:lumMod val="50000"/>
                </a:sysClr>
              </a:solidFill>
              <a:prstDash val="sysDot"/>
              <a:miter lim="800000"/>
            </a:ln>
            <a:effectLst/>
          </p:spPr>
        </p:cxnSp>
      </p:grpSp>
      <p:grpSp>
        <p:nvGrpSpPr>
          <p:cNvPr id="181" name="组合 180"/>
          <p:cNvGrpSpPr/>
          <p:nvPr/>
        </p:nvGrpSpPr>
        <p:grpSpPr>
          <a:xfrm>
            <a:off x="1778266" y="3651097"/>
            <a:ext cx="515159" cy="1405285"/>
            <a:chOff x="2371020" y="3294392"/>
            <a:chExt cx="686878" cy="1873713"/>
          </a:xfrm>
        </p:grpSpPr>
        <p:sp>
          <p:nvSpPr>
            <p:cNvPr id="182" name="椭圆 181"/>
            <p:cNvSpPr/>
            <p:nvPr/>
          </p:nvSpPr>
          <p:spPr>
            <a:xfrm>
              <a:off x="2684061" y="3294392"/>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183" name="组合 182"/>
            <p:cNvGrpSpPr/>
            <p:nvPr/>
          </p:nvGrpSpPr>
          <p:grpSpPr>
            <a:xfrm>
              <a:off x="2371020" y="3355306"/>
              <a:ext cx="686878" cy="1812799"/>
              <a:chOff x="2371020" y="3355306"/>
              <a:chExt cx="686878" cy="1812799"/>
            </a:xfrm>
          </p:grpSpPr>
          <p:cxnSp>
            <p:nvCxnSpPr>
              <p:cNvPr id="184" name="直接连接符 183"/>
              <p:cNvCxnSpPr>
                <a:stCxn id="182" idx="4"/>
              </p:cNvCxnSpPr>
              <p:nvPr/>
            </p:nvCxnSpPr>
            <p:spPr>
              <a:xfrm>
                <a:off x="2714518" y="3355306"/>
                <a:ext cx="0" cy="1118939"/>
              </a:xfrm>
              <a:prstGeom prst="line">
                <a:avLst/>
              </a:prstGeom>
              <a:noFill/>
              <a:ln w="15875" cap="flat" cmpd="sng" algn="ctr">
                <a:solidFill>
                  <a:sysClr val="window" lastClr="FFFFFF">
                    <a:lumMod val="50000"/>
                  </a:sysClr>
                </a:solidFill>
                <a:prstDash val="sysDot"/>
                <a:miter lim="800000"/>
              </a:ln>
              <a:effectLst/>
            </p:spPr>
          </p:cxnSp>
          <p:sp>
            <p:nvSpPr>
              <p:cNvPr id="185" name="椭圆 184"/>
              <p:cNvSpPr/>
              <p:nvPr/>
            </p:nvSpPr>
            <p:spPr>
              <a:xfrm>
                <a:off x="2371020" y="4481227"/>
                <a:ext cx="686878" cy="686878"/>
              </a:xfrm>
              <a:prstGeom prst="ellipse">
                <a:avLst/>
              </a:prstGeom>
              <a:noFill/>
              <a:ln w="15875"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86" name="椭圆 185"/>
              <p:cNvSpPr/>
              <p:nvPr/>
            </p:nvSpPr>
            <p:spPr>
              <a:xfrm>
                <a:off x="2687273" y="4441608"/>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grpSp>
        <p:nvGrpSpPr>
          <p:cNvPr id="187" name="组合 186"/>
          <p:cNvGrpSpPr/>
          <p:nvPr/>
        </p:nvGrpSpPr>
        <p:grpSpPr>
          <a:xfrm>
            <a:off x="6844219" y="3651097"/>
            <a:ext cx="515159" cy="1405285"/>
            <a:chOff x="9125624" y="3294392"/>
            <a:chExt cx="686878" cy="1873713"/>
          </a:xfrm>
        </p:grpSpPr>
        <p:sp>
          <p:nvSpPr>
            <p:cNvPr id="188" name="椭圆 187"/>
            <p:cNvSpPr/>
            <p:nvPr/>
          </p:nvSpPr>
          <p:spPr>
            <a:xfrm>
              <a:off x="9438105" y="3294392"/>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cxnSp>
          <p:nvCxnSpPr>
            <p:cNvPr id="189" name="直接连接符 188"/>
            <p:cNvCxnSpPr>
              <a:stCxn id="188" idx="4"/>
            </p:cNvCxnSpPr>
            <p:nvPr/>
          </p:nvCxnSpPr>
          <p:spPr>
            <a:xfrm>
              <a:off x="9468562" y="3355306"/>
              <a:ext cx="0" cy="1118939"/>
            </a:xfrm>
            <a:prstGeom prst="line">
              <a:avLst/>
            </a:prstGeom>
            <a:noFill/>
            <a:ln w="15875" cap="flat" cmpd="sng" algn="ctr">
              <a:solidFill>
                <a:sysClr val="window" lastClr="FFFFFF">
                  <a:lumMod val="50000"/>
                </a:sysClr>
              </a:solidFill>
              <a:prstDash val="sysDot"/>
              <a:miter lim="800000"/>
            </a:ln>
            <a:effectLst/>
          </p:spPr>
        </p:cxnSp>
        <p:sp>
          <p:nvSpPr>
            <p:cNvPr id="190" name="椭圆 189"/>
            <p:cNvSpPr/>
            <p:nvPr/>
          </p:nvSpPr>
          <p:spPr>
            <a:xfrm>
              <a:off x="9125624" y="4481227"/>
              <a:ext cx="686878" cy="686878"/>
            </a:xfrm>
            <a:prstGeom prst="ellipse">
              <a:avLst/>
            </a:prstGeom>
            <a:noFill/>
            <a:ln w="15875"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91" name="椭圆 190"/>
            <p:cNvSpPr/>
            <p:nvPr/>
          </p:nvSpPr>
          <p:spPr>
            <a:xfrm>
              <a:off x="9441877" y="4441608"/>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2" name="组合 191"/>
          <p:cNvGrpSpPr/>
          <p:nvPr/>
        </p:nvGrpSpPr>
        <p:grpSpPr>
          <a:xfrm>
            <a:off x="2292145" y="4562920"/>
            <a:ext cx="1483319" cy="522264"/>
            <a:chOff x="3451161" y="3890565"/>
            <a:chExt cx="1977759" cy="696352"/>
          </a:xfrm>
        </p:grpSpPr>
        <p:sp>
          <p:nvSpPr>
            <p:cNvPr id="193" name="文本框 85"/>
            <p:cNvSpPr txBox="1"/>
            <p:nvPr/>
          </p:nvSpPr>
          <p:spPr>
            <a:xfrm>
              <a:off x="3451161" y="3890565"/>
              <a:ext cx="172505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C165"/>
                  </a:solidFill>
                  <a:effectLst/>
                  <a:uLnTx/>
                  <a:uFillTx/>
                  <a:latin typeface="造字工房悦黑体验版细体" pitchFamily="50" charset="-122"/>
                  <a:ea typeface="造字工房悦黑体验版细体" pitchFamily="50" charset="-122"/>
                </a:rPr>
                <a:t>北京大学</a:t>
              </a:r>
              <a:endParaRPr kumimoji="0" lang="zh-CN" altLang="en-US" sz="1200" b="0" i="0" u="none" strike="noStrike" kern="0" cap="none" spc="0" normalizeH="0" baseline="0" noProof="0" dirty="0">
                <a:ln>
                  <a:noFill/>
                </a:ln>
                <a:solidFill>
                  <a:srgbClr val="FFC165"/>
                </a:solidFill>
                <a:effectLst/>
                <a:uLnTx/>
                <a:uFillTx/>
                <a:latin typeface="造字工房悦黑体验版细体" pitchFamily="50" charset="-122"/>
                <a:ea typeface="造字工房悦黑体验版细体" pitchFamily="50" charset="-122"/>
              </a:endParaRPr>
            </a:p>
          </p:txBody>
        </p:sp>
        <p:sp>
          <p:nvSpPr>
            <p:cNvPr id="194" name="文本框 86"/>
            <p:cNvSpPr txBox="1"/>
            <p:nvPr/>
          </p:nvSpPr>
          <p:spPr>
            <a:xfrm>
              <a:off x="3457190" y="4135512"/>
              <a:ext cx="1971730" cy="45140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lumMod val="50000"/>
                      <a:lumOff val="50000"/>
                    </a:sysClr>
                  </a:solidFill>
                  <a:effectLst/>
                  <a:uLnTx/>
                  <a:uFillTx/>
                  <a:latin typeface="Microsoft JhengHei UI" panose="020B0604030504040204" pitchFamily="34" charset="-120"/>
                  <a:ea typeface="Microsoft JhengHei UI" panose="020B0604030504040204" pitchFamily="34" charset="-120"/>
                </a:rPr>
                <a:t>单击添加标题文本单击添加标题文本单击添加标题文本。</a:t>
              </a:r>
            </a:p>
          </p:txBody>
        </p:sp>
      </p:grpSp>
      <p:grpSp>
        <p:nvGrpSpPr>
          <p:cNvPr id="195" name="组合 194"/>
          <p:cNvGrpSpPr/>
          <p:nvPr/>
        </p:nvGrpSpPr>
        <p:grpSpPr>
          <a:xfrm>
            <a:off x="5370355" y="4562920"/>
            <a:ext cx="1478797" cy="522264"/>
            <a:chOff x="3457191" y="3890565"/>
            <a:chExt cx="1971729" cy="696352"/>
          </a:xfrm>
        </p:grpSpPr>
        <p:sp>
          <p:nvSpPr>
            <p:cNvPr id="196" name="文本框 88"/>
            <p:cNvSpPr txBox="1"/>
            <p:nvPr/>
          </p:nvSpPr>
          <p:spPr>
            <a:xfrm>
              <a:off x="3692462" y="3890565"/>
              <a:ext cx="1725052"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02B3C1"/>
                  </a:solidFill>
                  <a:effectLst/>
                  <a:uLnTx/>
                  <a:uFillTx/>
                  <a:latin typeface="造字工房悦黑体验版细体" pitchFamily="50" charset="-122"/>
                  <a:ea typeface="造字工房悦黑体验版细体" pitchFamily="50" charset="-122"/>
                </a:rPr>
                <a:t>厦门大学</a:t>
              </a:r>
              <a:endParaRPr kumimoji="0" lang="zh-CN" altLang="en-US" sz="1200" b="0" i="0" u="none" strike="noStrike" kern="0" cap="none" spc="0" normalizeH="0" baseline="0" noProof="0" dirty="0">
                <a:ln>
                  <a:noFill/>
                </a:ln>
                <a:solidFill>
                  <a:srgbClr val="02B3C1"/>
                </a:solidFill>
                <a:effectLst/>
                <a:uLnTx/>
                <a:uFillTx/>
                <a:latin typeface="造字工房悦黑体验版细体" pitchFamily="50" charset="-122"/>
                <a:ea typeface="造字工房悦黑体验版细体" pitchFamily="50" charset="-122"/>
              </a:endParaRPr>
            </a:p>
          </p:txBody>
        </p:sp>
        <p:sp>
          <p:nvSpPr>
            <p:cNvPr id="197" name="文本框 89"/>
            <p:cNvSpPr txBox="1"/>
            <p:nvPr/>
          </p:nvSpPr>
          <p:spPr>
            <a:xfrm>
              <a:off x="3457191" y="4135512"/>
              <a:ext cx="1971729" cy="45140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lumMod val="50000"/>
                      <a:lumOff val="50000"/>
                    </a:sysClr>
                  </a:solidFill>
                  <a:effectLst/>
                  <a:uLnTx/>
                  <a:uFillTx/>
                  <a:latin typeface="Microsoft JhengHei UI" panose="020B0604030504040204" pitchFamily="34" charset="-120"/>
                  <a:ea typeface="Microsoft JhengHei UI" panose="020B0604030504040204" pitchFamily="34" charset="-120"/>
                </a:rPr>
                <a:t>单击添加标题文本单击添加标题文本单击添加标题文本。</a:t>
              </a:r>
            </a:p>
          </p:txBody>
        </p:sp>
      </p:grpSp>
      <p:grpSp>
        <p:nvGrpSpPr>
          <p:cNvPr id="198" name="组合 197"/>
          <p:cNvGrpSpPr/>
          <p:nvPr/>
        </p:nvGrpSpPr>
        <p:grpSpPr>
          <a:xfrm>
            <a:off x="1812640" y="4569774"/>
            <a:ext cx="445740" cy="442118"/>
            <a:chOff x="2416853" y="4519292"/>
            <a:chExt cx="594320" cy="589490"/>
          </a:xfrm>
        </p:grpSpPr>
        <p:sp>
          <p:nvSpPr>
            <p:cNvPr id="199" name="椭圆 198"/>
            <p:cNvSpPr/>
            <p:nvPr/>
          </p:nvSpPr>
          <p:spPr>
            <a:xfrm>
              <a:off x="2421683" y="4519292"/>
              <a:ext cx="589490" cy="589490"/>
            </a:xfrm>
            <a:prstGeom prst="ellipse">
              <a:avLst/>
            </a:prstGeom>
            <a:gradFill>
              <a:gsLst>
                <a:gs pos="100000">
                  <a:sysClr val="window" lastClr="FFFFFF">
                    <a:lumMod val="97000"/>
                  </a:sysClr>
                </a:gs>
                <a:gs pos="0">
                  <a:sysClr val="window" lastClr="FFFFFF">
                    <a:lumMod val="80000"/>
                  </a:sysClr>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FFC165"/>
                </a:solidFill>
                <a:effectLst/>
                <a:uLnTx/>
                <a:uFillTx/>
                <a:latin typeface="Calibri"/>
                <a:ea typeface="宋体"/>
                <a:cs typeface="+mn-cs"/>
              </a:endParaRPr>
            </a:p>
          </p:txBody>
        </p:sp>
        <p:sp>
          <p:nvSpPr>
            <p:cNvPr id="200" name="文本框 92"/>
            <p:cNvSpPr txBox="1"/>
            <p:nvPr/>
          </p:nvSpPr>
          <p:spPr>
            <a:xfrm>
              <a:off x="2416853" y="4595660"/>
              <a:ext cx="580087" cy="4924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C165"/>
                  </a:solidFill>
                  <a:effectLst/>
                  <a:uLnTx/>
                  <a:uFillTx/>
                  <a:latin typeface="Impact" panose="020B0806030902050204" pitchFamily="34" charset="0"/>
                </a:rPr>
                <a:t>01</a:t>
              </a:r>
              <a:endParaRPr kumimoji="0" lang="zh-CN" altLang="en-US" sz="1800" b="0" i="0" u="none" strike="noStrike" kern="0" cap="none" spc="0" normalizeH="0" baseline="0" noProof="0" dirty="0">
                <a:ln>
                  <a:noFill/>
                </a:ln>
                <a:solidFill>
                  <a:srgbClr val="FFC165"/>
                </a:solidFill>
                <a:effectLst/>
                <a:uLnTx/>
                <a:uFillTx/>
                <a:latin typeface="Impact" panose="020B0806030902050204" pitchFamily="34" charset="0"/>
              </a:endParaRPr>
            </a:p>
          </p:txBody>
        </p:sp>
      </p:grpSp>
      <p:grpSp>
        <p:nvGrpSpPr>
          <p:cNvPr id="201" name="组合 200"/>
          <p:cNvGrpSpPr/>
          <p:nvPr/>
        </p:nvGrpSpPr>
        <p:grpSpPr>
          <a:xfrm>
            <a:off x="6882216" y="4569774"/>
            <a:ext cx="442118" cy="442118"/>
            <a:chOff x="9176287" y="4519292"/>
            <a:chExt cx="589490" cy="589490"/>
          </a:xfrm>
        </p:grpSpPr>
        <p:sp>
          <p:nvSpPr>
            <p:cNvPr id="202" name="椭圆 201"/>
            <p:cNvSpPr/>
            <p:nvPr/>
          </p:nvSpPr>
          <p:spPr>
            <a:xfrm>
              <a:off x="9176287" y="4519292"/>
              <a:ext cx="589490" cy="589490"/>
            </a:xfrm>
            <a:prstGeom prst="ellipse">
              <a:avLst/>
            </a:prstGeom>
            <a:gradFill>
              <a:gsLst>
                <a:gs pos="100000">
                  <a:sysClr val="window" lastClr="FFFFFF">
                    <a:lumMod val="97000"/>
                  </a:sysClr>
                </a:gs>
                <a:gs pos="0">
                  <a:sysClr val="window" lastClr="FFFFFF">
                    <a:lumMod val="80000"/>
                  </a:sysClr>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2B3C1"/>
                </a:solidFill>
                <a:effectLst/>
                <a:uLnTx/>
                <a:uFillTx/>
                <a:latin typeface="Calibri"/>
                <a:ea typeface="宋体"/>
                <a:cs typeface="+mn-cs"/>
              </a:endParaRPr>
            </a:p>
          </p:txBody>
        </p:sp>
        <p:sp>
          <p:nvSpPr>
            <p:cNvPr id="203" name="文本框 95"/>
            <p:cNvSpPr txBox="1"/>
            <p:nvPr/>
          </p:nvSpPr>
          <p:spPr>
            <a:xfrm>
              <a:off x="9183619" y="4595660"/>
              <a:ext cx="580087" cy="4924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2B3C1"/>
                  </a:solidFill>
                  <a:effectLst/>
                  <a:uLnTx/>
                  <a:uFillTx/>
                  <a:latin typeface="Impact" panose="020B0806030902050204" pitchFamily="34" charset="0"/>
                </a:rPr>
                <a:t>02</a:t>
              </a:r>
              <a:endParaRPr kumimoji="0" lang="zh-CN" altLang="en-US" sz="1800" b="0" i="0" u="none" strike="noStrike" kern="0" cap="none" spc="0" normalizeH="0" baseline="0" noProof="0" dirty="0">
                <a:ln>
                  <a:noFill/>
                </a:ln>
                <a:solidFill>
                  <a:srgbClr val="02B3C1"/>
                </a:solidFill>
                <a:effectLst/>
                <a:uLnTx/>
                <a:uFillTx/>
                <a:latin typeface="Impact" panose="020B0806030902050204" pitchFamily="34" charset="0"/>
              </a:endParaRPr>
            </a:p>
          </p:txBody>
        </p:sp>
      </p:grpSp>
      <p:sp>
        <p:nvSpPr>
          <p:cNvPr id="204" name="弧形 203"/>
          <p:cNvSpPr/>
          <p:nvPr/>
        </p:nvSpPr>
        <p:spPr>
          <a:xfrm>
            <a:off x="3662530" y="2768598"/>
            <a:ext cx="1812104" cy="1806888"/>
          </a:xfrm>
          <a:prstGeom prst="arc">
            <a:avLst>
              <a:gd name="adj1" fmla="val 49290"/>
              <a:gd name="adj2" fmla="val 16215601"/>
            </a:avLst>
          </a:prstGeom>
          <a:noFill/>
          <a:ln w="15875"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Calibri"/>
              <a:ea typeface="宋体"/>
              <a:cs typeface="+mn-cs"/>
            </a:endParaRPr>
          </a:p>
        </p:txBody>
      </p:sp>
      <p:grpSp>
        <p:nvGrpSpPr>
          <p:cNvPr id="205" name="组合 204"/>
          <p:cNvGrpSpPr/>
          <p:nvPr/>
        </p:nvGrpSpPr>
        <p:grpSpPr>
          <a:xfrm>
            <a:off x="4572683" y="2527439"/>
            <a:ext cx="1672691" cy="1421471"/>
            <a:chOff x="6096908" y="1796181"/>
            <a:chExt cx="2230255" cy="1895296"/>
          </a:xfrm>
        </p:grpSpPr>
        <p:sp>
          <p:nvSpPr>
            <p:cNvPr id="206" name="椭圆 205"/>
            <p:cNvSpPr/>
            <p:nvPr/>
          </p:nvSpPr>
          <p:spPr>
            <a:xfrm>
              <a:off x="7640285" y="1796181"/>
              <a:ext cx="686878" cy="686878"/>
            </a:xfrm>
            <a:prstGeom prst="ellipse">
              <a:avLst/>
            </a:prstGeom>
            <a:noFill/>
            <a:ln w="15875"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207" name="组合 206"/>
            <p:cNvGrpSpPr/>
            <p:nvPr/>
          </p:nvGrpSpPr>
          <p:grpSpPr>
            <a:xfrm>
              <a:off x="6096908" y="2092328"/>
              <a:ext cx="1566681" cy="1599149"/>
              <a:chOff x="6096908" y="2092328"/>
              <a:chExt cx="1566681" cy="1599149"/>
            </a:xfrm>
          </p:grpSpPr>
          <p:cxnSp>
            <p:nvCxnSpPr>
              <p:cNvPr id="208" name="直接连接符 207"/>
              <p:cNvCxnSpPr>
                <a:stCxn id="204" idx="2"/>
              </p:cNvCxnSpPr>
              <p:nvPr/>
            </p:nvCxnSpPr>
            <p:spPr>
              <a:xfrm flipV="1">
                <a:off x="6096908" y="3691465"/>
                <a:ext cx="1551094" cy="12"/>
              </a:xfrm>
              <a:prstGeom prst="line">
                <a:avLst/>
              </a:prstGeom>
              <a:noFill/>
              <a:ln w="15875" cap="flat" cmpd="sng" algn="ctr">
                <a:solidFill>
                  <a:sysClr val="window" lastClr="FFFFFF">
                    <a:lumMod val="50000"/>
                  </a:sysClr>
                </a:solidFill>
                <a:prstDash val="sysDot"/>
                <a:miter lim="800000"/>
              </a:ln>
              <a:effectLst/>
            </p:spPr>
          </p:cxnSp>
          <p:sp>
            <p:nvSpPr>
              <p:cNvPr id="209" name="椭圆 208"/>
              <p:cNvSpPr/>
              <p:nvPr/>
            </p:nvSpPr>
            <p:spPr>
              <a:xfrm>
                <a:off x="7602675" y="2092328"/>
                <a:ext cx="60914" cy="60914"/>
              </a:xfrm>
              <a:prstGeom prst="ellipse">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grpSp>
        <p:nvGrpSpPr>
          <p:cNvPr id="210" name="组合 209"/>
          <p:cNvGrpSpPr/>
          <p:nvPr/>
        </p:nvGrpSpPr>
        <p:grpSpPr>
          <a:xfrm>
            <a:off x="5768213" y="2555988"/>
            <a:ext cx="444845" cy="442118"/>
            <a:chOff x="7690948" y="1834246"/>
            <a:chExt cx="593127" cy="589490"/>
          </a:xfrm>
        </p:grpSpPr>
        <p:sp>
          <p:nvSpPr>
            <p:cNvPr id="211" name="椭圆 210"/>
            <p:cNvSpPr/>
            <p:nvPr/>
          </p:nvSpPr>
          <p:spPr>
            <a:xfrm>
              <a:off x="7690948" y="1834246"/>
              <a:ext cx="589490" cy="589490"/>
            </a:xfrm>
            <a:prstGeom prst="ellipse">
              <a:avLst/>
            </a:prstGeom>
            <a:gradFill>
              <a:gsLst>
                <a:gs pos="100000">
                  <a:sysClr val="window" lastClr="FFFFFF">
                    <a:lumMod val="97000"/>
                  </a:sysClr>
                </a:gs>
                <a:gs pos="0">
                  <a:sysClr val="window" lastClr="FFFFFF">
                    <a:lumMod val="80000"/>
                  </a:sysClr>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E45C5B"/>
                </a:solidFill>
                <a:effectLst/>
                <a:uLnTx/>
                <a:uFillTx/>
                <a:latin typeface="Calibri"/>
                <a:ea typeface="宋体"/>
                <a:cs typeface="+mn-cs"/>
              </a:endParaRPr>
            </a:p>
          </p:txBody>
        </p:sp>
        <p:sp>
          <p:nvSpPr>
            <p:cNvPr id="212" name="文本框 104"/>
            <p:cNvSpPr txBox="1"/>
            <p:nvPr/>
          </p:nvSpPr>
          <p:spPr>
            <a:xfrm>
              <a:off x="7703988" y="1899151"/>
              <a:ext cx="580087" cy="49244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E45C5B"/>
                  </a:solidFill>
                  <a:effectLst/>
                  <a:uLnTx/>
                  <a:uFillTx/>
                  <a:latin typeface="Impact" panose="020B0806030902050204" pitchFamily="34" charset="0"/>
                </a:rPr>
                <a:t>03</a:t>
              </a:r>
              <a:endParaRPr kumimoji="0" lang="zh-CN" altLang="en-US" sz="1800" b="0" i="0" u="none" strike="noStrike" kern="0" cap="none" spc="0" normalizeH="0" baseline="0" noProof="0" dirty="0">
                <a:ln>
                  <a:noFill/>
                </a:ln>
                <a:solidFill>
                  <a:srgbClr val="E45C5B"/>
                </a:solidFill>
                <a:effectLst/>
                <a:uLnTx/>
                <a:uFillTx/>
                <a:latin typeface="Impact" panose="020B0806030902050204" pitchFamily="34" charset="0"/>
              </a:endParaRPr>
            </a:p>
          </p:txBody>
        </p:sp>
      </p:grpSp>
      <p:grpSp>
        <p:nvGrpSpPr>
          <p:cNvPr id="213" name="组合 212"/>
          <p:cNvGrpSpPr/>
          <p:nvPr/>
        </p:nvGrpSpPr>
        <p:grpSpPr>
          <a:xfrm>
            <a:off x="6247664" y="2531968"/>
            <a:ext cx="1483319" cy="522264"/>
            <a:chOff x="3451161" y="3890565"/>
            <a:chExt cx="1977759" cy="696352"/>
          </a:xfrm>
        </p:grpSpPr>
        <p:sp>
          <p:nvSpPr>
            <p:cNvPr id="214" name="文本框 106"/>
            <p:cNvSpPr txBox="1"/>
            <p:nvPr/>
          </p:nvSpPr>
          <p:spPr>
            <a:xfrm>
              <a:off x="3451161" y="3890565"/>
              <a:ext cx="172505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E45C5B"/>
                  </a:solidFill>
                  <a:effectLst/>
                  <a:uLnTx/>
                  <a:uFillTx/>
                  <a:latin typeface="造字工房悦黑体验版细体" pitchFamily="50" charset="-122"/>
                  <a:ea typeface="造字工房悦黑体验版细体" pitchFamily="50" charset="-122"/>
                </a:rPr>
                <a:t>清华大学</a:t>
              </a:r>
              <a:endParaRPr kumimoji="0" lang="zh-CN" altLang="en-US" sz="1200" b="0" i="0" u="none" strike="noStrike" kern="0" cap="none" spc="0" normalizeH="0" baseline="0" noProof="0" dirty="0">
                <a:ln>
                  <a:noFill/>
                </a:ln>
                <a:solidFill>
                  <a:srgbClr val="E45C5B"/>
                </a:solidFill>
                <a:effectLst/>
                <a:uLnTx/>
                <a:uFillTx/>
                <a:latin typeface="造字工房悦黑体验版细体" pitchFamily="50" charset="-122"/>
                <a:ea typeface="造字工房悦黑体验版细体" pitchFamily="50" charset="-122"/>
              </a:endParaRPr>
            </a:p>
          </p:txBody>
        </p:sp>
        <p:sp>
          <p:nvSpPr>
            <p:cNvPr id="215" name="文本框 107"/>
            <p:cNvSpPr txBox="1"/>
            <p:nvPr/>
          </p:nvSpPr>
          <p:spPr>
            <a:xfrm>
              <a:off x="3457190" y="4135512"/>
              <a:ext cx="1971730" cy="45140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lumMod val="50000"/>
                      <a:lumOff val="50000"/>
                    </a:sysClr>
                  </a:solidFill>
                  <a:effectLst/>
                  <a:uLnTx/>
                  <a:uFillTx/>
                  <a:latin typeface="Microsoft JhengHei UI" panose="020B0604030504040204" pitchFamily="34" charset="-120"/>
                  <a:ea typeface="Microsoft JhengHei UI" panose="020B0604030504040204" pitchFamily="34" charset="-120"/>
                </a:rPr>
                <a:t>单击添加标题文本单击添加标题文本单击添加标题文本。</a:t>
              </a:r>
            </a:p>
          </p:txBody>
        </p:sp>
      </p:grpSp>
    </p:spTree>
    <p:extLst>
      <p:ext uri="{BB962C8B-B14F-4D97-AF65-F5344CB8AC3E}">
        <p14:creationId xmlns:p14="http://schemas.microsoft.com/office/powerpoint/2010/main" val="404605290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left)">
                                          <p:cBhvr>
                                            <p:cTn id="7" dur="500"/>
                                            <p:tgtEl>
                                              <p:spTgt spid="1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09"/>
                                            </p:tgtEl>
                                            <p:attrNameLst>
                                              <p:attrName>style.visibility</p:attrName>
                                            </p:attrNameLst>
                                          </p:cBhvr>
                                          <p:to>
                                            <p:strVal val="visible"/>
                                          </p:to>
                                        </p:set>
                                        <p:anim calcmode="lin" valueType="num" p14:bounceEnd="50000">
                                          <p:cBhvr additive="base">
                                            <p:cTn id="14" dur="500" fill="hold"/>
                                            <p:tgtEl>
                                              <p:spTgt spid="109"/>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0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16"/>
                                            </p:tgtEl>
                                            <p:attrNameLst>
                                              <p:attrName>style.visibility</p:attrName>
                                            </p:attrNameLst>
                                          </p:cBhvr>
                                          <p:to>
                                            <p:strVal val="visible"/>
                                          </p:to>
                                        </p:set>
                                        <p:animEffect transition="in" filter="barn(outVertical)">
                                          <p:cBhvr>
                                            <p:cTn id="19" dur="700"/>
                                            <p:tgtEl>
                                              <p:spTgt spid="116"/>
                                            </p:tgtEl>
                                          </p:cBhvr>
                                        </p:animEffect>
                                      </p:childTnLst>
                                    </p:cTn>
                                  </p:par>
                                  <p:par>
                                    <p:cTn id="20" presetID="2" presetClass="entr" presetSubtype="4" accel="70000" fill="hold" grpId="0" nodeType="withEffect" p14:presetBounceEnd="40000">
                                      <p:stCondLst>
                                        <p:cond delay="0"/>
                                      </p:stCondLst>
                                      <p:childTnLst>
                                        <p:set>
                                          <p:cBhvr>
                                            <p:cTn id="21" dur="1" fill="hold">
                                              <p:stCondLst>
                                                <p:cond delay="0"/>
                                              </p:stCondLst>
                                            </p:cTn>
                                            <p:tgtEl>
                                              <p:spTgt spid="118"/>
                                            </p:tgtEl>
                                            <p:attrNameLst>
                                              <p:attrName>style.visibility</p:attrName>
                                            </p:attrNameLst>
                                          </p:cBhvr>
                                          <p:to>
                                            <p:strVal val="visible"/>
                                          </p:to>
                                        </p:set>
                                        <p:anim calcmode="lin" valueType="num" p14:bounceEnd="40000">
                                          <p:cBhvr additive="base">
                                            <p:cTn id="22" dur="500" fill="hold"/>
                                            <p:tgtEl>
                                              <p:spTgt spid="118"/>
                                            </p:tgtEl>
                                            <p:attrNameLst>
                                              <p:attrName>ppt_x</p:attrName>
                                            </p:attrNameLst>
                                          </p:cBhvr>
                                          <p:tavLst>
                                            <p:tav tm="0">
                                              <p:val>
                                                <p:strVal val="#ppt_x"/>
                                              </p:val>
                                            </p:tav>
                                            <p:tav tm="100000">
                                              <p:val>
                                                <p:strVal val="#ppt_x"/>
                                              </p:val>
                                            </p:tav>
                                          </p:tavLst>
                                        </p:anim>
                                        <p:anim calcmode="lin" valueType="num" p14:bounceEnd="40000">
                                          <p:cBhvr additive="base">
                                            <p:cTn id="23" dur="500" fill="hold"/>
                                            <p:tgtEl>
                                              <p:spTgt spid="118"/>
                                            </p:tgtEl>
                                            <p:attrNameLst>
                                              <p:attrName>ppt_y</p:attrName>
                                            </p:attrNameLst>
                                          </p:cBhvr>
                                          <p:tavLst>
                                            <p:tav tm="0">
                                              <p:val>
                                                <p:strVal val="1+#ppt_h/2"/>
                                              </p:val>
                                            </p:tav>
                                            <p:tav tm="100000">
                                              <p:val>
                                                <p:strVal val="#ppt_y"/>
                                              </p:val>
                                            </p:tav>
                                          </p:tavLst>
                                        </p:anim>
                                      </p:childTnLst>
                                    </p:cTn>
                                  </p:par>
                                  <p:par>
                                    <p:cTn id="24" presetID="2" presetClass="entr" presetSubtype="4" accel="70000" fill="hold" grpId="0" nodeType="withEffect" p14:presetBounceEnd="40000">
                                      <p:stCondLst>
                                        <p:cond delay="200"/>
                                      </p:stCondLst>
                                      <p:childTnLst>
                                        <p:set>
                                          <p:cBhvr>
                                            <p:cTn id="25" dur="1" fill="hold">
                                              <p:stCondLst>
                                                <p:cond delay="0"/>
                                              </p:stCondLst>
                                            </p:cTn>
                                            <p:tgtEl>
                                              <p:spTgt spid="120"/>
                                            </p:tgtEl>
                                            <p:attrNameLst>
                                              <p:attrName>style.visibility</p:attrName>
                                            </p:attrNameLst>
                                          </p:cBhvr>
                                          <p:to>
                                            <p:strVal val="visible"/>
                                          </p:to>
                                        </p:set>
                                        <p:anim calcmode="lin" valueType="num" p14:bounceEnd="40000">
                                          <p:cBhvr additive="base">
                                            <p:cTn id="26" dur="500" fill="hold"/>
                                            <p:tgtEl>
                                              <p:spTgt spid="120"/>
                                            </p:tgtEl>
                                            <p:attrNameLst>
                                              <p:attrName>ppt_x</p:attrName>
                                            </p:attrNameLst>
                                          </p:cBhvr>
                                          <p:tavLst>
                                            <p:tav tm="0">
                                              <p:val>
                                                <p:strVal val="#ppt_x"/>
                                              </p:val>
                                            </p:tav>
                                            <p:tav tm="100000">
                                              <p:val>
                                                <p:strVal val="#ppt_x"/>
                                              </p:val>
                                            </p:tav>
                                          </p:tavLst>
                                        </p:anim>
                                        <p:anim calcmode="lin" valueType="num" p14:bounceEnd="40000">
                                          <p:cBhvr additive="base">
                                            <p:cTn id="27" dur="500" fill="hold"/>
                                            <p:tgtEl>
                                              <p:spTgt spid="120"/>
                                            </p:tgtEl>
                                            <p:attrNameLst>
                                              <p:attrName>ppt_y</p:attrName>
                                            </p:attrNameLst>
                                          </p:cBhvr>
                                          <p:tavLst>
                                            <p:tav tm="0">
                                              <p:val>
                                                <p:strVal val="1+#ppt_h/2"/>
                                              </p:val>
                                            </p:tav>
                                            <p:tav tm="100000">
                                              <p:val>
                                                <p:strVal val="#ppt_y"/>
                                              </p:val>
                                            </p:tav>
                                          </p:tavLst>
                                        </p:anim>
                                      </p:childTnLst>
                                    </p:cTn>
                                  </p:par>
                                  <p:par>
                                    <p:cTn id="28" presetID="2" presetClass="entr" presetSubtype="4" accel="70000" fill="hold" grpId="0" nodeType="withEffect" p14:presetBounceEnd="40000">
                                      <p:stCondLst>
                                        <p:cond delay="400"/>
                                      </p:stCondLst>
                                      <p:childTnLst>
                                        <p:set>
                                          <p:cBhvr>
                                            <p:cTn id="29" dur="1" fill="hold">
                                              <p:stCondLst>
                                                <p:cond delay="0"/>
                                              </p:stCondLst>
                                            </p:cTn>
                                            <p:tgtEl>
                                              <p:spTgt spid="124"/>
                                            </p:tgtEl>
                                            <p:attrNameLst>
                                              <p:attrName>style.visibility</p:attrName>
                                            </p:attrNameLst>
                                          </p:cBhvr>
                                          <p:to>
                                            <p:strVal val="visible"/>
                                          </p:to>
                                        </p:set>
                                        <p:anim calcmode="lin" valueType="num" p14:bounceEnd="40000">
                                          <p:cBhvr additive="base">
                                            <p:cTn id="30" dur="500" fill="hold"/>
                                            <p:tgtEl>
                                              <p:spTgt spid="124"/>
                                            </p:tgtEl>
                                            <p:attrNameLst>
                                              <p:attrName>ppt_x</p:attrName>
                                            </p:attrNameLst>
                                          </p:cBhvr>
                                          <p:tavLst>
                                            <p:tav tm="0">
                                              <p:val>
                                                <p:strVal val="#ppt_x"/>
                                              </p:val>
                                            </p:tav>
                                            <p:tav tm="100000">
                                              <p:val>
                                                <p:strVal val="#ppt_x"/>
                                              </p:val>
                                            </p:tav>
                                          </p:tavLst>
                                        </p:anim>
                                        <p:anim calcmode="lin" valueType="num" p14:bounceEnd="40000">
                                          <p:cBhvr additive="base">
                                            <p:cTn id="31" dur="500" fill="hold"/>
                                            <p:tgtEl>
                                              <p:spTgt spid="124"/>
                                            </p:tgtEl>
                                            <p:attrNameLst>
                                              <p:attrName>ppt_y</p:attrName>
                                            </p:attrNameLst>
                                          </p:cBhvr>
                                          <p:tavLst>
                                            <p:tav tm="0">
                                              <p:val>
                                                <p:strVal val="1+#ppt_h/2"/>
                                              </p:val>
                                            </p:tav>
                                            <p:tav tm="100000">
                                              <p:val>
                                                <p:strVal val="#ppt_y"/>
                                              </p:val>
                                            </p:tav>
                                          </p:tavLst>
                                        </p:anim>
                                      </p:childTnLst>
                                    </p:cTn>
                                  </p:par>
                                  <p:par>
                                    <p:cTn id="32" presetID="2" presetClass="entr" presetSubtype="4" accel="70000" fill="hold" grpId="0" nodeType="withEffect" p14:presetBounceEnd="40000">
                                      <p:stCondLst>
                                        <p:cond delay="600"/>
                                      </p:stCondLst>
                                      <p:childTnLst>
                                        <p:set>
                                          <p:cBhvr>
                                            <p:cTn id="33" dur="1" fill="hold">
                                              <p:stCondLst>
                                                <p:cond delay="0"/>
                                              </p:stCondLst>
                                            </p:cTn>
                                            <p:tgtEl>
                                              <p:spTgt spid="122"/>
                                            </p:tgtEl>
                                            <p:attrNameLst>
                                              <p:attrName>style.visibility</p:attrName>
                                            </p:attrNameLst>
                                          </p:cBhvr>
                                          <p:to>
                                            <p:strVal val="visible"/>
                                          </p:to>
                                        </p:set>
                                        <p:anim calcmode="lin" valueType="num" p14:bounceEnd="40000">
                                          <p:cBhvr additive="base">
                                            <p:cTn id="34" dur="500" fill="hold"/>
                                            <p:tgtEl>
                                              <p:spTgt spid="122"/>
                                            </p:tgtEl>
                                            <p:attrNameLst>
                                              <p:attrName>ppt_x</p:attrName>
                                            </p:attrNameLst>
                                          </p:cBhvr>
                                          <p:tavLst>
                                            <p:tav tm="0">
                                              <p:val>
                                                <p:strVal val="#ppt_x"/>
                                              </p:val>
                                            </p:tav>
                                            <p:tav tm="100000">
                                              <p:val>
                                                <p:strVal val="#ppt_x"/>
                                              </p:val>
                                            </p:tav>
                                          </p:tavLst>
                                        </p:anim>
                                        <p:anim calcmode="lin" valueType="num" p14:bounceEnd="40000">
                                          <p:cBhvr additive="base">
                                            <p:cTn id="35" dur="500" fill="hold"/>
                                            <p:tgtEl>
                                              <p:spTgt spid="122"/>
                                            </p:tgtEl>
                                            <p:attrNameLst>
                                              <p:attrName>ppt_y</p:attrName>
                                            </p:attrNameLst>
                                          </p:cBhvr>
                                          <p:tavLst>
                                            <p:tav tm="0">
                                              <p:val>
                                                <p:strVal val="1+#ppt_h/2"/>
                                              </p:val>
                                            </p:tav>
                                            <p:tav tm="100000">
                                              <p:val>
                                                <p:strVal val="#ppt_y"/>
                                              </p:val>
                                            </p:tav>
                                          </p:tavLst>
                                        </p:anim>
                                      </p:childTnLst>
                                    </p:cTn>
                                  </p:par>
                                </p:childTnLst>
                              </p:cTn>
                            </p:par>
                            <p:par>
                              <p:cTn id="36" fill="hold">
                                <p:stCondLst>
                                  <p:cond delay="2100"/>
                                </p:stCondLst>
                                <p:childTnLst>
                                  <p:par>
                                    <p:cTn id="37" presetID="1" presetClass="entr" presetSubtype="0" fill="hold" nodeType="afterEffect">
                                      <p:stCondLst>
                                        <p:cond delay="0"/>
                                      </p:stCondLst>
                                      <p:childTnLst>
                                        <p:set>
                                          <p:cBhvr>
                                            <p:cTn id="38" dur="1" fill="hold">
                                              <p:stCondLst>
                                                <p:cond delay="0"/>
                                              </p:stCondLst>
                                            </p:cTn>
                                            <p:tgtEl>
                                              <p:spTgt spid="137"/>
                                            </p:tgtEl>
                                            <p:attrNameLst>
                                              <p:attrName>style.visibility</p:attrName>
                                            </p:attrNameLst>
                                          </p:cBhvr>
                                          <p:to>
                                            <p:strVal val="visible"/>
                                          </p:to>
                                        </p:set>
                                      </p:childTnLst>
                                    </p:cTn>
                                  </p:par>
                                </p:childTnLst>
                              </p:cTn>
                            </p:par>
                            <p:par>
                              <p:cTn id="39" fill="hold">
                                <p:stCondLst>
                                  <p:cond delay="2100"/>
                                </p:stCondLst>
                                <p:childTnLst>
                                  <p:par>
                                    <p:cTn id="40" presetID="1" presetClass="entr" presetSubtype="0" fill="hold" nodeType="afterEffect">
                                      <p:stCondLst>
                                        <p:cond delay="0"/>
                                      </p:stCondLst>
                                      <p:childTnLst>
                                        <p:set>
                                          <p:cBhvr>
                                            <p:cTn id="41" dur="1" fill="hold">
                                              <p:stCondLst>
                                                <p:cond delay="0"/>
                                              </p:stCondLst>
                                            </p:cTn>
                                            <p:tgtEl>
                                              <p:spTgt spid="140"/>
                                            </p:tgtEl>
                                            <p:attrNameLst>
                                              <p:attrName>style.visibility</p:attrName>
                                            </p:attrNameLst>
                                          </p:cBhvr>
                                          <p:to>
                                            <p:strVal val="visible"/>
                                          </p:to>
                                        </p:set>
                                      </p:childTnLst>
                                    </p:cTn>
                                  </p:par>
                                </p:childTnLst>
                              </p:cTn>
                            </p:par>
                            <p:par>
                              <p:cTn id="42" fill="hold">
                                <p:stCondLst>
                                  <p:cond delay="2100"/>
                                </p:stCondLst>
                                <p:childTnLst>
                                  <p:par>
                                    <p:cTn id="43" presetID="26" presetClass="emph" presetSubtype="0" fill="hold" nodeType="afterEffect">
                                      <p:stCondLst>
                                        <p:cond delay="0"/>
                                      </p:stCondLst>
                                      <p:childTnLst>
                                        <p:animEffect transition="out" filter="fade">
                                          <p:cBhvr>
                                            <p:cTn id="44" dur="500" tmFilter="0, 0; .2, .5; .8, .5; 1, 0"/>
                                            <p:tgtEl>
                                              <p:spTgt spid="137"/>
                                            </p:tgtEl>
                                          </p:cBhvr>
                                        </p:animEffect>
                                        <p:animScale>
                                          <p:cBhvr>
                                            <p:cTn id="45" dur="250" autoRev="1" fill="hold"/>
                                            <p:tgtEl>
                                              <p:spTgt spid="137"/>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140"/>
                                            </p:tgtEl>
                                          </p:cBhvr>
                                        </p:animEffect>
                                        <p:animScale>
                                          <p:cBhvr>
                                            <p:cTn id="48" dur="250" autoRev="1" fill="hold"/>
                                            <p:tgtEl>
                                              <p:spTgt spid="140"/>
                                            </p:tgtEl>
                                          </p:cBhvr>
                                          <p:by x="105000" y="105000"/>
                                        </p:animScale>
                                      </p:childTnLst>
                                    </p:cTn>
                                  </p:par>
                                </p:childTnLst>
                              </p:cTn>
                            </p:par>
                            <p:par>
                              <p:cTn id="49" fill="hold">
                                <p:stCondLst>
                                  <p:cond delay="2600"/>
                                </p:stCondLst>
                                <p:childTnLst>
                                  <p:par>
                                    <p:cTn id="50" presetID="22" presetClass="entr" presetSubtype="8" fill="hold" grpId="0" nodeType="after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wipe(left)">
                                          <p:cBhvr>
                                            <p:cTn id="52" dur="500"/>
                                            <p:tgtEl>
                                              <p:spTgt spid="117"/>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wipe(right)">
                                          <p:cBhvr>
                                            <p:cTn id="55" dur="500"/>
                                            <p:tgtEl>
                                              <p:spTgt spid="119"/>
                                            </p:tgtEl>
                                          </p:cBhvr>
                                        </p:animEffect>
                                      </p:childTnLst>
                                    </p:cTn>
                                  </p:par>
                                </p:childTnLst>
                              </p:cTn>
                            </p:par>
                            <p:par>
                              <p:cTn id="56" fill="hold">
                                <p:stCondLst>
                                  <p:cond delay="3100"/>
                                </p:stCondLst>
                                <p:childTnLst>
                                  <p:par>
                                    <p:cTn id="57" presetID="16" presetClass="entr" presetSubtype="21" fill="hold" nodeType="afterEffect">
                                      <p:stCondLst>
                                        <p:cond delay="0"/>
                                      </p:stCondLst>
                                      <p:childTnLst>
                                        <p:set>
                                          <p:cBhvr>
                                            <p:cTn id="58" dur="1" fill="hold">
                                              <p:stCondLst>
                                                <p:cond delay="0"/>
                                              </p:stCondLst>
                                            </p:cTn>
                                            <p:tgtEl>
                                              <p:spTgt spid="165"/>
                                            </p:tgtEl>
                                            <p:attrNameLst>
                                              <p:attrName>style.visibility</p:attrName>
                                            </p:attrNameLst>
                                          </p:cBhvr>
                                          <p:to>
                                            <p:strVal val="visible"/>
                                          </p:to>
                                        </p:set>
                                        <p:animEffect transition="in" filter="barn(inVertical)">
                                          <p:cBhvr>
                                            <p:cTn id="59" dur="500"/>
                                            <p:tgtEl>
                                              <p:spTgt spid="165"/>
                                            </p:tgtEl>
                                          </p:cBhvr>
                                        </p:animEffect>
                                      </p:childTnLst>
                                    </p:cTn>
                                  </p:par>
                                </p:childTnLst>
                              </p:cTn>
                            </p:par>
                            <p:par>
                              <p:cTn id="60" fill="hold">
                                <p:stCondLst>
                                  <p:cond delay="3600"/>
                                </p:stCondLst>
                                <p:childTnLst>
                                  <p:par>
                                    <p:cTn id="61" presetID="22" presetClass="entr" presetSubtype="1" fill="hold" nodeType="after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wipe(up)">
                                          <p:cBhvr>
                                            <p:cTn id="63" dur="500"/>
                                            <p:tgtEl>
                                              <p:spTgt spid="181"/>
                                            </p:tgtEl>
                                          </p:cBhvr>
                                        </p:animEffect>
                                      </p:childTnLst>
                                    </p:cTn>
                                  </p:par>
                                </p:childTnLst>
                              </p:cTn>
                            </p:par>
                            <p:par>
                              <p:cTn id="64" fill="hold">
                                <p:stCondLst>
                                  <p:cond delay="4100"/>
                                </p:stCondLst>
                                <p:childTnLst>
                                  <p:par>
                                    <p:cTn id="65" presetID="1" presetClass="entr" presetSubtype="0" fill="hold" nodeType="afterEffect">
                                      <p:stCondLst>
                                        <p:cond delay="0"/>
                                      </p:stCondLst>
                                      <p:childTnLst>
                                        <p:set>
                                          <p:cBhvr>
                                            <p:cTn id="66" dur="1" fill="hold">
                                              <p:stCondLst>
                                                <p:cond delay="0"/>
                                              </p:stCondLst>
                                            </p:cTn>
                                            <p:tgtEl>
                                              <p:spTgt spid="198"/>
                                            </p:tgtEl>
                                            <p:attrNameLst>
                                              <p:attrName>style.visibility</p:attrName>
                                            </p:attrNameLst>
                                          </p:cBhvr>
                                          <p:to>
                                            <p:strVal val="visible"/>
                                          </p:to>
                                        </p:set>
                                      </p:childTnLst>
                                    </p:cTn>
                                  </p:par>
                                </p:childTnLst>
                              </p:cTn>
                            </p:par>
                            <p:par>
                              <p:cTn id="67" fill="hold">
                                <p:stCondLst>
                                  <p:cond delay="4100"/>
                                </p:stCondLst>
                                <p:childTnLst>
                                  <p:par>
                                    <p:cTn id="68" presetID="26" presetClass="emph" presetSubtype="0" fill="hold" nodeType="afterEffect">
                                      <p:stCondLst>
                                        <p:cond delay="0"/>
                                      </p:stCondLst>
                                      <p:childTnLst>
                                        <p:animEffect transition="out" filter="fade">
                                          <p:cBhvr>
                                            <p:cTn id="69" dur="500" tmFilter="0, 0; .2, .5; .8, .5; 1, 0"/>
                                            <p:tgtEl>
                                              <p:spTgt spid="198"/>
                                            </p:tgtEl>
                                          </p:cBhvr>
                                        </p:animEffect>
                                        <p:animScale>
                                          <p:cBhvr>
                                            <p:cTn id="70" dur="250" autoRev="1" fill="hold"/>
                                            <p:tgtEl>
                                              <p:spTgt spid="198"/>
                                            </p:tgtEl>
                                          </p:cBhvr>
                                          <p:by x="105000" y="105000"/>
                                        </p:animScale>
                                      </p:childTnLst>
                                    </p:cTn>
                                  </p:par>
                                </p:childTnLst>
                              </p:cTn>
                            </p:par>
                            <p:par>
                              <p:cTn id="71" fill="hold">
                                <p:stCondLst>
                                  <p:cond delay="4600"/>
                                </p:stCondLst>
                                <p:childTnLst>
                                  <p:par>
                                    <p:cTn id="72" presetID="16" presetClass="entr" presetSubtype="37" fill="hold" nodeType="afterEffect">
                                      <p:stCondLst>
                                        <p:cond delay="0"/>
                                      </p:stCondLst>
                                      <p:childTnLst>
                                        <p:set>
                                          <p:cBhvr>
                                            <p:cTn id="73" dur="1" fill="hold">
                                              <p:stCondLst>
                                                <p:cond delay="0"/>
                                              </p:stCondLst>
                                            </p:cTn>
                                            <p:tgtEl>
                                              <p:spTgt spid="192"/>
                                            </p:tgtEl>
                                            <p:attrNameLst>
                                              <p:attrName>style.visibility</p:attrName>
                                            </p:attrNameLst>
                                          </p:cBhvr>
                                          <p:to>
                                            <p:strVal val="visible"/>
                                          </p:to>
                                        </p:set>
                                        <p:animEffect transition="in" filter="barn(outVertical)">
                                          <p:cBhvr>
                                            <p:cTn id="74" dur="500"/>
                                            <p:tgtEl>
                                              <p:spTgt spid="192"/>
                                            </p:tgtEl>
                                          </p:cBhvr>
                                        </p:animEffect>
                                      </p:childTnLst>
                                    </p:cTn>
                                  </p:par>
                                </p:childTnLst>
                              </p:cTn>
                            </p:par>
                            <p:par>
                              <p:cTn id="75" fill="hold">
                                <p:stCondLst>
                                  <p:cond delay="5100"/>
                                </p:stCondLst>
                                <p:childTnLst>
                                  <p:par>
                                    <p:cTn id="76" presetID="1" presetClass="entr" presetSubtype="0" fill="hold" nodeType="afterEffect">
                                      <p:stCondLst>
                                        <p:cond delay="0"/>
                                      </p:stCondLst>
                                      <p:childTnLst>
                                        <p:set>
                                          <p:cBhvr>
                                            <p:cTn id="77" dur="1" fill="hold">
                                              <p:stCondLst>
                                                <p:cond delay="0"/>
                                              </p:stCondLst>
                                            </p:cTn>
                                            <p:tgtEl>
                                              <p:spTgt spid="143"/>
                                            </p:tgtEl>
                                            <p:attrNameLst>
                                              <p:attrName>style.visibility</p:attrName>
                                            </p:attrNameLst>
                                          </p:cBhvr>
                                          <p:to>
                                            <p:strVal val="visible"/>
                                          </p:to>
                                        </p:set>
                                      </p:childTnLst>
                                    </p:cTn>
                                  </p:par>
                                </p:childTnLst>
                              </p:cTn>
                            </p:par>
                            <p:par>
                              <p:cTn id="78" fill="hold">
                                <p:stCondLst>
                                  <p:cond delay="5100"/>
                                </p:stCondLst>
                                <p:childTnLst>
                                  <p:par>
                                    <p:cTn id="79" presetID="1" presetClass="entr" presetSubtype="0" fill="hold" nodeType="after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childTnLst>
                              </p:cTn>
                            </p:par>
                            <p:par>
                              <p:cTn id="81" fill="hold">
                                <p:stCondLst>
                                  <p:cond delay="5100"/>
                                </p:stCondLst>
                                <p:childTnLst>
                                  <p:par>
                                    <p:cTn id="82" presetID="26" presetClass="emph" presetSubtype="0" fill="hold" nodeType="afterEffect">
                                      <p:stCondLst>
                                        <p:cond delay="0"/>
                                      </p:stCondLst>
                                      <p:childTnLst>
                                        <p:animEffect transition="out" filter="fade">
                                          <p:cBhvr>
                                            <p:cTn id="83" dur="500" tmFilter="0, 0; .2, .5; .8, .5; 1, 0"/>
                                            <p:tgtEl>
                                              <p:spTgt spid="143"/>
                                            </p:tgtEl>
                                          </p:cBhvr>
                                        </p:animEffect>
                                        <p:animScale>
                                          <p:cBhvr>
                                            <p:cTn id="84" dur="250" autoRev="1" fill="hold"/>
                                            <p:tgtEl>
                                              <p:spTgt spid="143"/>
                                            </p:tgtEl>
                                          </p:cBhvr>
                                          <p:by x="105000" y="105000"/>
                                        </p:animScale>
                                      </p:childTnLst>
                                    </p:cTn>
                                  </p:par>
                                  <p:par>
                                    <p:cTn id="85" presetID="26" presetClass="emph" presetSubtype="0" fill="hold" nodeType="withEffect">
                                      <p:stCondLst>
                                        <p:cond delay="0"/>
                                      </p:stCondLst>
                                      <p:childTnLst>
                                        <p:animEffect transition="out" filter="fade">
                                          <p:cBhvr>
                                            <p:cTn id="86" dur="500" tmFilter="0, 0; .2, .5; .8, .5; 1, 0"/>
                                            <p:tgtEl>
                                              <p:spTgt spid="149"/>
                                            </p:tgtEl>
                                          </p:cBhvr>
                                        </p:animEffect>
                                        <p:animScale>
                                          <p:cBhvr>
                                            <p:cTn id="87" dur="250" autoRev="1" fill="hold"/>
                                            <p:tgtEl>
                                              <p:spTgt spid="149"/>
                                            </p:tgtEl>
                                          </p:cBhvr>
                                          <p:by x="105000" y="105000"/>
                                        </p:animScale>
                                      </p:childTnLst>
                                    </p:cTn>
                                  </p:par>
                                </p:childTnLst>
                              </p:cTn>
                            </p:par>
                            <p:par>
                              <p:cTn id="88" fill="hold">
                                <p:stCondLst>
                                  <p:cond delay="5600"/>
                                </p:stCondLst>
                                <p:childTnLst>
                                  <p:par>
                                    <p:cTn id="89" presetID="22" presetClass="entr" presetSubtype="8" fill="hold" grpId="0" nodeType="after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wipe(left)">
                                          <p:cBhvr>
                                            <p:cTn id="91" dur="500"/>
                                            <p:tgtEl>
                                              <p:spTgt spid="123"/>
                                            </p:tgtEl>
                                          </p:cBhvr>
                                        </p:animEffect>
                                      </p:childTnLst>
                                    </p:cTn>
                                  </p:par>
                                  <p:par>
                                    <p:cTn id="92" presetID="22" presetClass="entr" presetSubtype="2"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wipe(right)">
                                          <p:cBhvr>
                                            <p:cTn id="94" dur="500"/>
                                            <p:tgtEl>
                                              <p:spTgt spid="121"/>
                                            </p:tgtEl>
                                          </p:cBhvr>
                                        </p:animEffect>
                                      </p:childTnLst>
                                    </p:cTn>
                                  </p:par>
                                </p:childTnLst>
                              </p:cTn>
                            </p:par>
                            <p:par>
                              <p:cTn id="95" fill="hold">
                                <p:stCondLst>
                                  <p:cond delay="6100"/>
                                </p:stCondLst>
                                <p:childTnLst>
                                  <p:par>
                                    <p:cTn id="96" presetID="16" presetClass="entr" presetSubtype="21" fill="hold" nodeType="afterEffect">
                                      <p:stCondLst>
                                        <p:cond delay="0"/>
                                      </p:stCondLst>
                                      <p:childTnLst>
                                        <p:set>
                                          <p:cBhvr>
                                            <p:cTn id="97" dur="1" fill="hold">
                                              <p:stCondLst>
                                                <p:cond delay="0"/>
                                              </p:stCondLst>
                                            </p:cTn>
                                            <p:tgtEl>
                                              <p:spTgt spid="177"/>
                                            </p:tgtEl>
                                            <p:attrNameLst>
                                              <p:attrName>style.visibility</p:attrName>
                                            </p:attrNameLst>
                                          </p:cBhvr>
                                          <p:to>
                                            <p:strVal val="visible"/>
                                          </p:to>
                                        </p:set>
                                        <p:animEffect transition="in" filter="barn(inVertical)">
                                          <p:cBhvr>
                                            <p:cTn id="98" dur="500"/>
                                            <p:tgtEl>
                                              <p:spTgt spid="177"/>
                                            </p:tgtEl>
                                          </p:cBhvr>
                                        </p:animEffect>
                                      </p:childTnLst>
                                    </p:cTn>
                                  </p:par>
                                </p:childTnLst>
                              </p:cTn>
                            </p:par>
                            <p:par>
                              <p:cTn id="99" fill="hold">
                                <p:stCondLst>
                                  <p:cond delay="6600"/>
                                </p:stCondLst>
                                <p:childTnLst>
                                  <p:par>
                                    <p:cTn id="100" presetID="22" presetClass="entr" presetSubtype="1" fill="hold" nodeType="afterEffect">
                                      <p:stCondLst>
                                        <p:cond delay="0"/>
                                      </p:stCondLst>
                                      <p:childTnLst>
                                        <p:set>
                                          <p:cBhvr>
                                            <p:cTn id="101" dur="1" fill="hold">
                                              <p:stCondLst>
                                                <p:cond delay="0"/>
                                              </p:stCondLst>
                                            </p:cTn>
                                            <p:tgtEl>
                                              <p:spTgt spid="187"/>
                                            </p:tgtEl>
                                            <p:attrNameLst>
                                              <p:attrName>style.visibility</p:attrName>
                                            </p:attrNameLst>
                                          </p:cBhvr>
                                          <p:to>
                                            <p:strVal val="visible"/>
                                          </p:to>
                                        </p:set>
                                        <p:animEffect transition="in" filter="wipe(up)">
                                          <p:cBhvr>
                                            <p:cTn id="102" dur="500"/>
                                            <p:tgtEl>
                                              <p:spTgt spid="187"/>
                                            </p:tgtEl>
                                          </p:cBhvr>
                                        </p:animEffect>
                                      </p:childTnLst>
                                    </p:cTn>
                                  </p:par>
                                </p:childTnLst>
                              </p:cTn>
                            </p:par>
                            <p:par>
                              <p:cTn id="103" fill="hold">
                                <p:stCondLst>
                                  <p:cond delay="7100"/>
                                </p:stCondLst>
                                <p:childTnLst>
                                  <p:par>
                                    <p:cTn id="104" presetID="1" presetClass="entr" presetSubtype="0" fill="hold" nodeType="afterEffect">
                                      <p:stCondLst>
                                        <p:cond delay="0"/>
                                      </p:stCondLst>
                                      <p:childTnLst>
                                        <p:set>
                                          <p:cBhvr>
                                            <p:cTn id="105" dur="1" fill="hold">
                                              <p:stCondLst>
                                                <p:cond delay="0"/>
                                              </p:stCondLst>
                                            </p:cTn>
                                            <p:tgtEl>
                                              <p:spTgt spid="201"/>
                                            </p:tgtEl>
                                            <p:attrNameLst>
                                              <p:attrName>style.visibility</p:attrName>
                                            </p:attrNameLst>
                                          </p:cBhvr>
                                          <p:to>
                                            <p:strVal val="visible"/>
                                          </p:to>
                                        </p:set>
                                      </p:childTnLst>
                                    </p:cTn>
                                  </p:par>
                                </p:childTnLst>
                              </p:cTn>
                            </p:par>
                            <p:par>
                              <p:cTn id="106" fill="hold">
                                <p:stCondLst>
                                  <p:cond delay="7100"/>
                                </p:stCondLst>
                                <p:childTnLst>
                                  <p:par>
                                    <p:cTn id="107" presetID="26" presetClass="emph" presetSubtype="0" fill="hold" nodeType="afterEffect">
                                      <p:stCondLst>
                                        <p:cond delay="0"/>
                                      </p:stCondLst>
                                      <p:childTnLst>
                                        <p:animEffect transition="out" filter="fade">
                                          <p:cBhvr>
                                            <p:cTn id="108" dur="500" tmFilter="0, 0; .2, .5; .8, .5; 1, 0"/>
                                            <p:tgtEl>
                                              <p:spTgt spid="201"/>
                                            </p:tgtEl>
                                          </p:cBhvr>
                                        </p:animEffect>
                                        <p:animScale>
                                          <p:cBhvr>
                                            <p:cTn id="109" dur="250" autoRev="1" fill="hold"/>
                                            <p:tgtEl>
                                              <p:spTgt spid="201"/>
                                            </p:tgtEl>
                                          </p:cBhvr>
                                          <p:by x="105000" y="105000"/>
                                        </p:animScale>
                                      </p:childTnLst>
                                    </p:cTn>
                                  </p:par>
                                </p:childTnLst>
                              </p:cTn>
                            </p:par>
                            <p:par>
                              <p:cTn id="110" fill="hold">
                                <p:stCondLst>
                                  <p:cond delay="7600"/>
                                </p:stCondLst>
                                <p:childTnLst>
                                  <p:par>
                                    <p:cTn id="111" presetID="16" presetClass="entr" presetSubtype="37" fill="hold" nodeType="afterEffect">
                                      <p:stCondLst>
                                        <p:cond delay="0"/>
                                      </p:stCondLst>
                                      <p:childTnLst>
                                        <p:set>
                                          <p:cBhvr>
                                            <p:cTn id="112" dur="1" fill="hold">
                                              <p:stCondLst>
                                                <p:cond delay="0"/>
                                              </p:stCondLst>
                                            </p:cTn>
                                            <p:tgtEl>
                                              <p:spTgt spid="195"/>
                                            </p:tgtEl>
                                            <p:attrNameLst>
                                              <p:attrName>style.visibility</p:attrName>
                                            </p:attrNameLst>
                                          </p:cBhvr>
                                          <p:to>
                                            <p:strVal val="visible"/>
                                          </p:to>
                                        </p:set>
                                        <p:animEffect transition="in" filter="barn(outVertical)">
                                          <p:cBhvr>
                                            <p:cTn id="113" dur="500"/>
                                            <p:tgtEl>
                                              <p:spTgt spid="195"/>
                                            </p:tgtEl>
                                          </p:cBhvr>
                                        </p:animEffect>
                                      </p:childTnLst>
                                    </p:cTn>
                                  </p:par>
                                </p:childTnLst>
                              </p:cTn>
                            </p:par>
                            <p:par>
                              <p:cTn id="114" fill="hold">
                                <p:stCondLst>
                                  <p:cond delay="8100"/>
                                </p:stCondLst>
                                <p:childTnLst>
                                  <p:par>
                                    <p:cTn id="115" presetID="2" presetClass="entr" presetSubtype="4" accel="70000" fill="hold" nodeType="afterEffect" p14:presetBounceEnd="40000">
                                      <p:stCondLst>
                                        <p:cond delay="0"/>
                                      </p:stCondLst>
                                      <p:childTnLst>
                                        <p:set>
                                          <p:cBhvr>
                                            <p:cTn id="116" dur="1" fill="hold">
                                              <p:stCondLst>
                                                <p:cond delay="0"/>
                                              </p:stCondLst>
                                            </p:cTn>
                                            <p:tgtEl>
                                              <p:spTgt spid="125"/>
                                            </p:tgtEl>
                                            <p:attrNameLst>
                                              <p:attrName>style.visibility</p:attrName>
                                            </p:attrNameLst>
                                          </p:cBhvr>
                                          <p:to>
                                            <p:strVal val="visible"/>
                                          </p:to>
                                        </p:set>
                                        <p:anim calcmode="lin" valueType="num" p14:bounceEnd="40000">
                                          <p:cBhvr additive="base">
                                            <p:cTn id="117" dur="500" fill="hold"/>
                                            <p:tgtEl>
                                              <p:spTgt spid="125"/>
                                            </p:tgtEl>
                                            <p:attrNameLst>
                                              <p:attrName>ppt_x</p:attrName>
                                            </p:attrNameLst>
                                          </p:cBhvr>
                                          <p:tavLst>
                                            <p:tav tm="0">
                                              <p:val>
                                                <p:strVal val="#ppt_x"/>
                                              </p:val>
                                            </p:tav>
                                            <p:tav tm="100000">
                                              <p:val>
                                                <p:strVal val="#ppt_x"/>
                                              </p:val>
                                            </p:tav>
                                          </p:tavLst>
                                        </p:anim>
                                        <p:anim calcmode="lin" valueType="num" p14:bounceEnd="40000">
                                          <p:cBhvr additive="base">
                                            <p:cTn id="118" dur="500" fill="hold"/>
                                            <p:tgtEl>
                                              <p:spTgt spid="125"/>
                                            </p:tgtEl>
                                            <p:attrNameLst>
                                              <p:attrName>ppt_y</p:attrName>
                                            </p:attrNameLst>
                                          </p:cBhvr>
                                          <p:tavLst>
                                            <p:tav tm="0">
                                              <p:val>
                                                <p:strVal val="1+#ppt_h/2"/>
                                              </p:val>
                                            </p:tav>
                                            <p:tav tm="100000">
                                              <p:val>
                                                <p:strVal val="#ppt_y"/>
                                              </p:val>
                                            </p:tav>
                                          </p:tavLst>
                                        </p:anim>
                                      </p:childTnLst>
                                    </p:cTn>
                                  </p:par>
                                </p:childTnLst>
                              </p:cTn>
                            </p:par>
                            <p:par>
                              <p:cTn id="119" fill="hold">
                                <p:stCondLst>
                                  <p:cond delay="8600"/>
                                </p:stCondLst>
                                <p:childTnLst>
                                  <p:par>
                                    <p:cTn id="120" presetID="22" presetClass="entr" presetSubtype="8" fill="hold" nodeType="afterEffect">
                                      <p:stCondLst>
                                        <p:cond delay="0"/>
                                      </p:stCondLst>
                                      <p:childTnLst>
                                        <p:set>
                                          <p:cBhvr>
                                            <p:cTn id="121" dur="1" fill="hold">
                                              <p:stCondLst>
                                                <p:cond delay="0"/>
                                              </p:stCondLst>
                                            </p:cTn>
                                            <p:tgtEl>
                                              <p:spTgt spid="169"/>
                                            </p:tgtEl>
                                            <p:attrNameLst>
                                              <p:attrName>style.visibility</p:attrName>
                                            </p:attrNameLst>
                                          </p:cBhvr>
                                          <p:to>
                                            <p:strVal val="visible"/>
                                          </p:to>
                                        </p:set>
                                        <p:animEffect transition="in" filter="wipe(left)">
                                          <p:cBhvr>
                                            <p:cTn id="122" dur="500"/>
                                            <p:tgtEl>
                                              <p:spTgt spid="169"/>
                                            </p:tgtEl>
                                          </p:cBhvr>
                                        </p:animEffect>
                                      </p:childTnLst>
                                    </p:cTn>
                                  </p:par>
                                  <p:par>
                                    <p:cTn id="123" presetID="22" presetClass="entr" presetSubtype="2" fill="hold" nodeType="withEffect">
                                      <p:stCondLst>
                                        <p:cond delay="0"/>
                                      </p:stCondLst>
                                      <p:childTnLst>
                                        <p:set>
                                          <p:cBhvr>
                                            <p:cTn id="124" dur="1" fill="hold">
                                              <p:stCondLst>
                                                <p:cond delay="0"/>
                                              </p:stCondLst>
                                            </p:cTn>
                                            <p:tgtEl>
                                              <p:spTgt spid="173"/>
                                            </p:tgtEl>
                                            <p:attrNameLst>
                                              <p:attrName>style.visibility</p:attrName>
                                            </p:attrNameLst>
                                          </p:cBhvr>
                                          <p:to>
                                            <p:strVal val="visible"/>
                                          </p:to>
                                        </p:set>
                                        <p:animEffect transition="in" filter="wipe(right)">
                                          <p:cBhvr>
                                            <p:cTn id="125" dur="500"/>
                                            <p:tgtEl>
                                              <p:spTgt spid="173"/>
                                            </p:tgtEl>
                                          </p:cBhvr>
                                        </p:animEffect>
                                      </p:childTnLst>
                                    </p:cTn>
                                  </p:par>
                                </p:childTnLst>
                              </p:cTn>
                            </p:par>
                            <p:par>
                              <p:cTn id="126" fill="hold">
                                <p:stCondLst>
                                  <p:cond delay="9100"/>
                                </p:stCondLst>
                                <p:childTnLst>
                                  <p:par>
                                    <p:cTn id="127" presetID="21" presetClass="entr" presetSubtype="1" fill="hold" grpId="0" nodeType="afterEffect">
                                      <p:stCondLst>
                                        <p:cond delay="0"/>
                                      </p:stCondLst>
                                      <p:childTnLst>
                                        <p:set>
                                          <p:cBhvr>
                                            <p:cTn id="128" dur="1" fill="hold">
                                              <p:stCondLst>
                                                <p:cond delay="0"/>
                                              </p:stCondLst>
                                            </p:cTn>
                                            <p:tgtEl>
                                              <p:spTgt spid="204"/>
                                            </p:tgtEl>
                                            <p:attrNameLst>
                                              <p:attrName>style.visibility</p:attrName>
                                            </p:attrNameLst>
                                          </p:cBhvr>
                                          <p:to>
                                            <p:strVal val="visible"/>
                                          </p:to>
                                        </p:set>
                                        <p:animEffect transition="in" filter="wheel(1)">
                                          <p:cBhvr>
                                            <p:cTn id="129" dur="1000"/>
                                            <p:tgtEl>
                                              <p:spTgt spid="204"/>
                                            </p:tgtEl>
                                          </p:cBhvr>
                                        </p:animEffect>
                                      </p:childTnLst>
                                    </p:cTn>
                                  </p:par>
                                </p:childTnLst>
                              </p:cTn>
                            </p:par>
                            <p:par>
                              <p:cTn id="130" fill="hold">
                                <p:stCondLst>
                                  <p:cond delay="10100"/>
                                </p:stCondLst>
                                <p:childTnLst>
                                  <p:par>
                                    <p:cTn id="131" presetID="22" presetClass="entr" presetSubtype="8" fill="hold" nodeType="afterEffect">
                                      <p:stCondLst>
                                        <p:cond delay="0"/>
                                      </p:stCondLst>
                                      <p:childTnLst>
                                        <p:set>
                                          <p:cBhvr>
                                            <p:cTn id="132" dur="1" fill="hold">
                                              <p:stCondLst>
                                                <p:cond delay="0"/>
                                              </p:stCondLst>
                                            </p:cTn>
                                            <p:tgtEl>
                                              <p:spTgt spid="205"/>
                                            </p:tgtEl>
                                            <p:attrNameLst>
                                              <p:attrName>style.visibility</p:attrName>
                                            </p:attrNameLst>
                                          </p:cBhvr>
                                          <p:to>
                                            <p:strVal val="visible"/>
                                          </p:to>
                                        </p:set>
                                        <p:animEffect transition="in" filter="wipe(left)">
                                          <p:cBhvr>
                                            <p:cTn id="133" dur="500"/>
                                            <p:tgtEl>
                                              <p:spTgt spid="205"/>
                                            </p:tgtEl>
                                          </p:cBhvr>
                                        </p:animEffect>
                                      </p:childTnLst>
                                    </p:cTn>
                                  </p:par>
                                </p:childTnLst>
                              </p:cTn>
                            </p:par>
                            <p:par>
                              <p:cTn id="134" fill="hold">
                                <p:stCondLst>
                                  <p:cond delay="10600"/>
                                </p:stCondLst>
                                <p:childTnLst>
                                  <p:par>
                                    <p:cTn id="135" presetID="1" presetClass="entr" presetSubtype="0" fill="hold" nodeType="afterEffect">
                                      <p:stCondLst>
                                        <p:cond delay="0"/>
                                      </p:stCondLst>
                                      <p:childTnLst>
                                        <p:set>
                                          <p:cBhvr>
                                            <p:cTn id="136" dur="1" fill="hold">
                                              <p:stCondLst>
                                                <p:cond delay="0"/>
                                              </p:stCondLst>
                                            </p:cTn>
                                            <p:tgtEl>
                                              <p:spTgt spid="210"/>
                                            </p:tgtEl>
                                            <p:attrNameLst>
                                              <p:attrName>style.visibility</p:attrName>
                                            </p:attrNameLst>
                                          </p:cBhvr>
                                          <p:to>
                                            <p:strVal val="visible"/>
                                          </p:to>
                                        </p:set>
                                      </p:childTnLst>
                                    </p:cTn>
                                  </p:par>
                                </p:childTnLst>
                              </p:cTn>
                            </p:par>
                            <p:par>
                              <p:cTn id="137" fill="hold">
                                <p:stCondLst>
                                  <p:cond delay="10600"/>
                                </p:stCondLst>
                                <p:childTnLst>
                                  <p:par>
                                    <p:cTn id="138" presetID="26" presetClass="emph" presetSubtype="0" fill="hold" nodeType="afterEffect">
                                      <p:stCondLst>
                                        <p:cond delay="0"/>
                                      </p:stCondLst>
                                      <p:childTnLst>
                                        <p:animEffect transition="out" filter="fade">
                                          <p:cBhvr>
                                            <p:cTn id="139" dur="500" tmFilter="0, 0; .2, .5; .8, .5; 1, 0"/>
                                            <p:tgtEl>
                                              <p:spTgt spid="210"/>
                                            </p:tgtEl>
                                          </p:cBhvr>
                                        </p:animEffect>
                                        <p:animScale>
                                          <p:cBhvr>
                                            <p:cTn id="140" dur="250" autoRev="1" fill="hold"/>
                                            <p:tgtEl>
                                              <p:spTgt spid="210"/>
                                            </p:tgtEl>
                                          </p:cBhvr>
                                          <p:by x="105000" y="105000"/>
                                        </p:animScale>
                                      </p:childTnLst>
                                    </p:cTn>
                                  </p:par>
                                </p:childTnLst>
                              </p:cTn>
                            </p:par>
                            <p:par>
                              <p:cTn id="141" fill="hold">
                                <p:stCondLst>
                                  <p:cond delay="11100"/>
                                </p:stCondLst>
                                <p:childTnLst>
                                  <p:par>
                                    <p:cTn id="142" presetID="16" presetClass="entr" presetSubtype="37" fill="hold" nodeType="afterEffect">
                                      <p:stCondLst>
                                        <p:cond delay="0"/>
                                      </p:stCondLst>
                                      <p:childTnLst>
                                        <p:set>
                                          <p:cBhvr>
                                            <p:cTn id="143" dur="1" fill="hold">
                                              <p:stCondLst>
                                                <p:cond delay="0"/>
                                              </p:stCondLst>
                                            </p:cTn>
                                            <p:tgtEl>
                                              <p:spTgt spid="213"/>
                                            </p:tgtEl>
                                            <p:attrNameLst>
                                              <p:attrName>style.visibility</p:attrName>
                                            </p:attrNameLst>
                                          </p:cBhvr>
                                          <p:to>
                                            <p:strVal val="visible"/>
                                          </p:to>
                                        </p:set>
                                        <p:animEffect transition="in" filter="barn(outVertical)">
                                          <p:cBhvr>
                                            <p:cTn id="144"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6" grpId="0"/>
          <p:bldP spid="117" grpId="0" animBg="1"/>
          <p:bldP spid="118" grpId="0" animBg="1"/>
          <p:bldP spid="119" grpId="0" animBg="1"/>
          <p:bldP spid="120" grpId="0" animBg="1"/>
          <p:bldP spid="121" grpId="0" animBg="1"/>
          <p:bldP spid="122" grpId="0" animBg="1"/>
          <p:bldP spid="123" grpId="0" animBg="1"/>
          <p:bldP spid="124" grpId="0" animBg="1"/>
          <p:bldP spid="20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left)">
                                          <p:cBhvr>
                                            <p:cTn id="7" dur="500"/>
                                            <p:tgtEl>
                                              <p:spTgt spid="1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09"/>
                                            </p:tgtEl>
                                            <p:attrNameLst>
                                              <p:attrName>style.visibility</p:attrName>
                                            </p:attrNameLst>
                                          </p:cBhvr>
                                          <p:to>
                                            <p:strVal val="visible"/>
                                          </p:to>
                                        </p:set>
                                        <p:anim calcmode="lin" valueType="num">
                                          <p:cBhvr additive="base">
                                            <p:cTn id="14" dur="500" fill="hold"/>
                                            <p:tgtEl>
                                              <p:spTgt spid="109"/>
                                            </p:tgtEl>
                                            <p:attrNameLst>
                                              <p:attrName>ppt_x</p:attrName>
                                            </p:attrNameLst>
                                          </p:cBhvr>
                                          <p:tavLst>
                                            <p:tav tm="0">
                                              <p:val>
                                                <p:strVal val="1+#ppt_w/2"/>
                                              </p:val>
                                            </p:tav>
                                            <p:tav tm="100000">
                                              <p:val>
                                                <p:strVal val="#ppt_x"/>
                                              </p:val>
                                            </p:tav>
                                          </p:tavLst>
                                        </p:anim>
                                        <p:anim calcmode="lin" valueType="num">
                                          <p:cBhvr additive="base">
                                            <p:cTn id="15" dur="500" fill="hold"/>
                                            <p:tgtEl>
                                              <p:spTgt spid="10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16"/>
                                            </p:tgtEl>
                                            <p:attrNameLst>
                                              <p:attrName>style.visibility</p:attrName>
                                            </p:attrNameLst>
                                          </p:cBhvr>
                                          <p:to>
                                            <p:strVal val="visible"/>
                                          </p:to>
                                        </p:set>
                                        <p:animEffect transition="in" filter="barn(outVertical)">
                                          <p:cBhvr>
                                            <p:cTn id="19" dur="700"/>
                                            <p:tgtEl>
                                              <p:spTgt spid="116"/>
                                            </p:tgtEl>
                                          </p:cBhvr>
                                        </p:animEffect>
                                      </p:childTnLst>
                                    </p:cTn>
                                  </p:par>
                                  <p:par>
                                    <p:cTn id="20" presetID="2" presetClass="entr" presetSubtype="4" accel="70000" fill="hold" grpId="0" nodeType="withEffect">
                                      <p:stCondLst>
                                        <p:cond delay="0"/>
                                      </p:stCondLst>
                                      <p:childTnLst>
                                        <p:set>
                                          <p:cBhvr>
                                            <p:cTn id="21" dur="1" fill="hold">
                                              <p:stCondLst>
                                                <p:cond delay="0"/>
                                              </p:stCondLst>
                                            </p:cTn>
                                            <p:tgtEl>
                                              <p:spTgt spid="118"/>
                                            </p:tgtEl>
                                            <p:attrNameLst>
                                              <p:attrName>style.visibility</p:attrName>
                                            </p:attrNameLst>
                                          </p:cBhvr>
                                          <p:to>
                                            <p:strVal val="visible"/>
                                          </p:to>
                                        </p:set>
                                        <p:anim calcmode="lin" valueType="num">
                                          <p:cBhvr additive="base">
                                            <p:cTn id="22" dur="500" fill="hold"/>
                                            <p:tgtEl>
                                              <p:spTgt spid="118"/>
                                            </p:tgtEl>
                                            <p:attrNameLst>
                                              <p:attrName>ppt_x</p:attrName>
                                            </p:attrNameLst>
                                          </p:cBhvr>
                                          <p:tavLst>
                                            <p:tav tm="0">
                                              <p:val>
                                                <p:strVal val="#ppt_x"/>
                                              </p:val>
                                            </p:tav>
                                            <p:tav tm="100000">
                                              <p:val>
                                                <p:strVal val="#ppt_x"/>
                                              </p:val>
                                            </p:tav>
                                          </p:tavLst>
                                        </p:anim>
                                        <p:anim calcmode="lin" valueType="num">
                                          <p:cBhvr additive="base">
                                            <p:cTn id="23" dur="500" fill="hold"/>
                                            <p:tgtEl>
                                              <p:spTgt spid="118"/>
                                            </p:tgtEl>
                                            <p:attrNameLst>
                                              <p:attrName>ppt_y</p:attrName>
                                            </p:attrNameLst>
                                          </p:cBhvr>
                                          <p:tavLst>
                                            <p:tav tm="0">
                                              <p:val>
                                                <p:strVal val="1+#ppt_h/2"/>
                                              </p:val>
                                            </p:tav>
                                            <p:tav tm="100000">
                                              <p:val>
                                                <p:strVal val="#ppt_y"/>
                                              </p:val>
                                            </p:tav>
                                          </p:tavLst>
                                        </p:anim>
                                      </p:childTnLst>
                                    </p:cTn>
                                  </p:par>
                                  <p:par>
                                    <p:cTn id="24" presetID="2" presetClass="entr" presetSubtype="4" accel="70000" fill="hold" grpId="0" nodeType="withEffect">
                                      <p:stCondLst>
                                        <p:cond delay="200"/>
                                      </p:stCondLst>
                                      <p:childTnLst>
                                        <p:set>
                                          <p:cBhvr>
                                            <p:cTn id="25" dur="1" fill="hold">
                                              <p:stCondLst>
                                                <p:cond delay="0"/>
                                              </p:stCondLst>
                                            </p:cTn>
                                            <p:tgtEl>
                                              <p:spTgt spid="120"/>
                                            </p:tgtEl>
                                            <p:attrNameLst>
                                              <p:attrName>style.visibility</p:attrName>
                                            </p:attrNameLst>
                                          </p:cBhvr>
                                          <p:to>
                                            <p:strVal val="visible"/>
                                          </p:to>
                                        </p:set>
                                        <p:anim calcmode="lin" valueType="num">
                                          <p:cBhvr additive="base">
                                            <p:cTn id="26" dur="500" fill="hold"/>
                                            <p:tgtEl>
                                              <p:spTgt spid="120"/>
                                            </p:tgtEl>
                                            <p:attrNameLst>
                                              <p:attrName>ppt_x</p:attrName>
                                            </p:attrNameLst>
                                          </p:cBhvr>
                                          <p:tavLst>
                                            <p:tav tm="0">
                                              <p:val>
                                                <p:strVal val="#ppt_x"/>
                                              </p:val>
                                            </p:tav>
                                            <p:tav tm="100000">
                                              <p:val>
                                                <p:strVal val="#ppt_x"/>
                                              </p:val>
                                            </p:tav>
                                          </p:tavLst>
                                        </p:anim>
                                        <p:anim calcmode="lin" valueType="num">
                                          <p:cBhvr additive="base">
                                            <p:cTn id="27" dur="500" fill="hold"/>
                                            <p:tgtEl>
                                              <p:spTgt spid="120"/>
                                            </p:tgtEl>
                                            <p:attrNameLst>
                                              <p:attrName>ppt_y</p:attrName>
                                            </p:attrNameLst>
                                          </p:cBhvr>
                                          <p:tavLst>
                                            <p:tav tm="0">
                                              <p:val>
                                                <p:strVal val="1+#ppt_h/2"/>
                                              </p:val>
                                            </p:tav>
                                            <p:tav tm="100000">
                                              <p:val>
                                                <p:strVal val="#ppt_y"/>
                                              </p:val>
                                            </p:tav>
                                          </p:tavLst>
                                        </p:anim>
                                      </p:childTnLst>
                                    </p:cTn>
                                  </p:par>
                                  <p:par>
                                    <p:cTn id="28" presetID="2" presetClass="entr" presetSubtype="4" accel="70000" fill="hold" grpId="0" nodeType="withEffect">
                                      <p:stCondLst>
                                        <p:cond delay="400"/>
                                      </p:stCondLst>
                                      <p:childTnLst>
                                        <p:set>
                                          <p:cBhvr>
                                            <p:cTn id="29" dur="1" fill="hold">
                                              <p:stCondLst>
                                                <p:cond delay="0"/>
                                              </p:stCondLst>
                                            </p:cTn>
                                            <p:tgtEl>
                                              <p:spTgt spid="124"/>
                                            </p:tgtEl>
                                            <p:attrNameLst>
                                              <p:attrName>style.visibility</p:attrName>
                                            </p:attrNameLst>
                                          </p:cBhvr>
                                          <p:to>
                                            <p:strVal val="visible"/>
                                          </p:to>
                                        </p:set>
                                        <p:anim calcmode="lin" valueType="num">
                                          <p:cBhvr additive="base">
                                            <p:cTn id="30" dur="500" fill="hold"/>
                                            <p:tgtEl>
                                              <p:spTgt spid="124"/>
                                            </p:tgtEl>
                                            <p:attrNameLst>
                                              <p:attrName>ppt_x</p:attrName>
                                            </p:attrNameLst>
                                          </p:cBhvr>
                                          <p:tavLst>
                                            <p:tav tm="0">
                                              <p:val>
                                                <p:strVal val="#ppt_x"/>
                                              </p:val>
                                            </p:tav>
                                            <p:tav tm="100000">
                                              <p:val>
                                                <p:strVal val="#ppt_x"/>
                                              </p:val>
                                            </p:tav>
                                          </p:tavLst>
                                        </p:anim>
                                        <p:anim calcmode="lin" valueType="num">
                                          <p:cBhvr additive="base">
                                            <p:cTn id="31" dur="500" fill="hold"/>
                                            <p:tgtEl>
                                              <p:spTgt spid="124"/>
                                            </p:tgtEl>
                                            <p:attrNameLst>
                                              <p:attrName>ppt_y</p:attrName>
                                            </p:attrNameLst>
                                          </p:cBhvr>
                                          <p:tavLst>
                                            <p:tav tm="0">
                                              <p:val>
                                                <p:strVal val="1+#ppt_h/2"/>
                                              </p:val>
                                            </p:tav>
                                            <p:tav tm="100000">
                                              <p:val>
                                                <p:strVal val="#ppt_y"/>
                                              </p:val>
                                            </p:tav>
                                          </p:tavLst>
                                        </p:anim>
                                      </p:childTnLst>
                                    </p:cTn>
                                  </p:par>
                                  <p:par>
                                    <p:cTn id="32" presetID="2" presetClass="entr" presetSubtype="4" accel="70000" fill="hold" grpId="0" nodeType="withEffect">
                                      <p:stCondLst>
                                        <p:cond delay="600"/>
                                      </p:stCondLst>
                                      <p:childTnLst>
                                        <p:set>
                                          <p:cBhvr>
                                            <p:cTn id="33" dur="1" fill="hold">
                                              <p:stCondLst>
                                                <p:cond delay="0"/>
                                              </p:stCondLst>
                                            </p:cTn>
                                            <p:tgtEl>
                                              <p:spTgt spid="122"/>
                                            </p:tgtEl>
                                            <p:attrNameLst>
                                              <p:attrName>style.visibility</p:attrName>
                                            </p:attrNameLst>
                                          </p:cBhvr>
                                          <p:to>
                                            <p:strVal val="visible"/>
                                          </p:to>
                                        </p:set>
                                        <p:anim calcmode="lin" valueType="num">
                                          <p:cBhvr additive="base">
                                            <p:cTn id="34" dur="500" fill="hold"/>
                                            <p:tgtEl>
                                              <p:spTgt spid="122"/>
                                            </p:tgtEl>
                                            <p:attrNameLst>
                                              <p:attrName>ppt_x</p:attrName>
                                            </p:attrNameLst>
                                          </p:cBhvr>
                                          <p:tavLst>
                                            <p:tav tm="0">
                                              <p:val>
                                                <p:strVal val="#ppt_x"/>
                                              </p:val>
                                            </p:tav>
                                            <p:tav tm="100000">
                                              <p:val>
                                                <p:strVal val="#ppt_x"/>
                                              </p:val>
                                            </p:tav>
                                          </p:tavLst>
                                        </p:anim>
                                        <p:anim calcmode="lin" valueType="num">
                                          <p:cBhvr additive="base">
                                            <p:cTn id="35" dur="500" fill="hold"/>
                                            <p:tgtEl>
                                              <p:spTgt spid="122"/>
                                            </p:tgtEl>
                                            <p:attrNameLst>
                                              <p:attrName>ppt_y</p:attrName>
                                            </p:attrNameLst>
                                          </p:cBhvr>
                                          <p:tavLst>
                                            <p:tav tm="0">
                                              <p:val>
                                                <p:strVal val="1+#ppt_h/2"/>
                                              </p:val>
                                            </p:tav>
                                            <p:tav tm="100000">
                                              <p:val>
                                                <p:strVal val="#ppt_y"/>
                                              </p:val>
                                            </p:tav>
                                          </p:tavLst>
                                        </p:anim>
                                      </p:childTnLst>
                                    </p:cTn>
                                  </p:par>
                                </p:childTnLst>
                              </p:cTn>
                            </p:par>
                            <p:par>
                              <p:cTn id="36" fill="hold">
                                <p:stCondLst>
                                  <p:cond delay="2100"/>
                                </p:stCondLst>
                                <p:childTnLst>
                                  <p:par>
                                    <p:cTn id="37" presetID="1" presetClass="entr" presetSubtype="0" fill="hold" nodeType="afterEffect">
                                      <p:stCondLst>
                                        <p:cond delay="0"/>
                                      </p:stCondLst>
                                      <p:childTnLst>
                                        <p:set>
                                          <p:cBhvr>
                                            <p:cTn id="38" dur="1" fill="hold">
                                              <p:stCondLst>
                                                <p:cond delay="0"/>
                                              </p:stCondLst>
                                            </p:cTn>
                                            <p:tgtEl>
                                              <p:spTgt spid="137"/>
                                            </p:tgtEl>
                                            <p:attrNameLst>
                                              <p:attrName>style.visibility</p:attrName>
                                            </p:attrNameLst>
                                          </p:cBhvr>
                                          <p:to>
                                            <p:strVal val="visible"/>
                                          </p:to>
                                        </p:set>
                                      </p:childTnLst>
                                    </p:cTn>
                                  </p:par>
                                </p:childTnLst>
                              </p:cTn>
                            </p:par>
                            <p:par>
                              <p:cTn id="39" fill="hold">
                                <p:stCondLst>
                                  <p:cond delay="2100"/>
                                </p:stCondLst>
                                <p:childTnLst>
                                  <p:par>
                                    <p:cTn id="40" presetID="1" presetClass="entr" presetSubtype="0" fill="hold" nodeType="afterEffect">
                                      <p:stCondLst>
                                        <p:cond delay="0"/>
                                      </p:stCondLst>
                                      <p:childTnLst>
                                        <p:set>
                                          <p:cBhvr>
                                            <p:cTn id="41" dur="1" fill="hold">
                                              <p:stCondLst>
                                                <p:cond delay="0"/>
                                              </p:stCondLst>
                                            </p:cTn>
                                            <p:tgtEl>
                                              <p:spTgt spid="140"/>
                                            </p:tgtEl>
                                            <p:attrNameLst>
                                              <p:attrName>style.visibility</p:attrName>
                                            </p:attrNameLst>
                                          </p:cBhvr>
                                          <p:to>
                                            <p:strVal val="visible"/>
                                          </p:to>
                                        </p:set>
                                      </p:childTnLst>
                                    </p:cTn>
                                  </p:par>
                                </p:childTnLst>
                              </p:cTn>
                            </p:par>
                            <p:par>
                              <p:cTn id="42" fill="hold">
                                <p:stCondLst>
                                  <p:cond delay="2100"/>
                                </p:stCondLst>
                                <p:childTnLst>
                                  <p:par>
                                    <p:cTn id="43" presetID="26" presetClass="emph" presetSubtype="0" fill="hold" nodeType="afterEffect">
                                      <p:stCondLst>
                                        <p:cond delay="0"/>
                                      </p:stCondLst>
                                      <p:childTnLst>
                                        <p:animEffect transition="out" filter="fade">
                                          <p:cBhvr>
                                            <p:cTn id="44" dur="500" tmFilter="0, 0; .2, .5; .8, .5; 1, 0"/>
                                            <p:tgtEl>
                                              <p:spTgt spid="137"/>
                                            </p:tgtEl>
                                          </p:cBhvr>
                                        </p:animEffect>
                                        <p:animScale>
                                          <p:cBhvr>
                                            <p:cTn id="45" dur="250" autoRev="1" fill="hold"/>
                                            <p:tgtEl>
                                              <p:spTgt spid="137"/>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140"/>
                                            </p:tgtEl>
                                          </p:cBhvr>
                                        </p:animEffect>
                                        <p:animScale>
                                          <p:cBhvr>
                                            <p:cTn id="48" dur="250" autoRev="1" fill="hold"/>
                                            <p:tgtEl>
                                              <p:spTgt spid="140"/>
                                            </p:tgtEl>
                                          </p:cBhvr>
                                          <p:by x="105000" y="105000"/>
                                        </p:animScale>
                                      </p:childTnLst>
                                    </p:cTn>
                                  </p:par>
                                </p:childTnLst>
                              </p:cTn>
                            </p:par>
                            <p:par>
                              <p:cTn id="49" fill="hold">
                                <p:stCondLst>
                                  <p:cond delay="2600"/>
                                </p:stCondLst>
                                <p:childTnLst>
                                  <p:par>
                                    <p:cTn id="50" presetID="22" presetClass="entr" presetSubtype="8" fill="hold" grpId="0" nodeType="after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wipe(left)">
                                          <p:cBhvr>
                                            <p:cTn id="52" dur="500"/>
                                            <p:tgtEl>
                                              <p:spTgt spid="117"/>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wipe(right)">
                                          <p:cBhvr>
                                            <p:cTn id="55" dur="500"/>
                                            <p:tgtEl>
                                              <p:spTgt spid="119"/>
                                            </p:tgtEl>
                                          </p:cBhvr>
                                        </p:animEffect>
                                      </p:childTnLst>
                                    </p:cTn>
                                  </p:par>
                                </p:childTnLst>
                              </p:cTn>
                            </p:par>
                            <p:par>
                              <p:cTn id="56" fill="hold">
                                <p:stCondLst>
                                  <p:cond delay="3100"/>
                                </p:stCondLst>
                                <p:childTnLst>
                                  <p:par>
                                    <p:cTn id="57" presetID="16" presetClass="entr" presetSubtype="21" fill="hold" nodeType="afterEffect">
                                      <p:stCondLst>
                                        <p:cond delay="0"/>
                                      </p:stCondLst>
                                      <p:childTnLst>
                                        <p:set>
                                          <p:cBhvr>
                                            <p:cTn id="58" dur="1" fill="hold">
                                              <p:stCondLst>
                                                <p:cond delay="0"/>
                                              </p:stCondLst>
                                            </p:cTn>
                                            <p:tgtEl>
                                              <p:spTgt spid="165"/>
                                            </p:tgtEl>
                                            <p:attrNameLst>
                                              <p:attrName>style.visibility</p:attrName>
                                            </p:attrNameLst>
                                          </p:cBhvr>
                                          <p:to>
                                            <p:strVal val="visible"/>
                                          </p:to>
                                        </p:set>
                                        <p:animEffect transition="in" filter="barn(inVertical)">
                                          <p:cBhvr>
                                            <p:cTn id="59" dur="500"/>
                                            <p:tgtEl>
                                              <p:spTgt spid="165"/>
                                            </p:tgtEl>
                                          </p:cBhvr>
                                        </p:animEffect>
                                      </p:childTnLst>
                                    </p:cTn>
                                  </p:par>
                                </p:childTnLst>
                              </p:cTn>
                            </p:par>
                            <p:par>
                              <p:cTn id="60" fill="hold">
                                <p:stCondLst>
                                  <p:cond delay="3600"/>
                                </p:stCondLst>
                                <p:childTnLst>
                                  <p:par>
                                    <p:cTn id="61" presetID="22" presetClass="entr" presetSubtype="1" fill="hold" nodeType="after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wipe(up)">
                                          <p:cBhvr>
                                            <p:cTn id="63" dur="500"/>
                                            <p:tgtEl>
                                              <p:spTgt spid="181"/>
                                            </p:tgtEl>
                                          </p:cBhvr>
                                        </p:animEffect>
                                      </p:childTnLst>
                                    </p:cTn>
                                  </p:par>
                                </p:childTnLst>
                              </p:cTn>
                            </p:par>
                            <p:par>
                              <p:cTn id="64" fill="hold">
                                <p:stCondLst>
                                  <p:cond delay="4100"/>
                                </p:stCondLst>
                                <p:childTnLst>
                                  <p:par>
                                    <p:cTn id="65" presetID="1" presetClass="entr" presetSubtype="0" fill="hold" nodeType="afterEffect">
                                      <p:stCondLst>
                                        <p:cond delay="0"/>
                                      </p:stCondLst>
                                      <p:childTnLst>
                                        <p:set>
                                          <p:cBhvr>
                                            <p:cTn id="66" dur="1" fill="hold">
                                              <p:stCondLst>
                                                <p:cond delay="0"/>
                                              </p:stCondLst>
                                            </p:cTn>
                                            <p:tgtEl>
                                              <p:spTgt spid="198"/>
                                            </p:tgtEl>
                                            <p:attrNameLst>
                                              <p:attrName>style.visibility</p:attrName>
                                            </p:attrNameLst>
                                          </p:cBhvr>
                                          <p:to>
                                            <p:strVal val="visible"/>
                                          </p:to>
                                        </p:set>
                                      </p:childTnLst>
                                    </p:cTn>
                                  </p:par>
                                </p:childTnLst>
                              </p:cTn>
                            </p:par>
                            <p:par>
                              <p:cTn id="67" fill="hold">
                                <p:stCondLst>
                                  <p:cond delay="4100"/>
                                </p:stCondLst>
                                <p:childTnLst>
                                  <p:par>
                                    <p:cTn id="68" presetID="26" presetClass="emph" presetSubtype="0" fill="hold" nodeType="afterEffect">
                                      <p:stCondLst>
                                        <p:cond delay="0"/>
                                      </p:stCondLst>
                                      <p:childTnLst>
                                        <p:animEffect transition="out" filter="fade">
                                          <p:cBhvr>
                                            <p:cTn id="69" dur="500" tmFilter="0, 0; .2, .5; .8, .5; 1, 0"/>
                                            <p:tgtEl>
                                              <p:spTgt spid="198"/>
                                            </p:tgtEl>
                                          </p:cBhvr>
                                        </p:animEffect>
                                        <p:animScale>
                                          <p:cBhvr>
                                            <p:cTn id="70" dur="250" autoRev="1" fill="hold"/>
                                            <p:tgtEl>
                                              <p:spTgt spid="198"/>
                                            </p:tgtEl>
                                          </p:cBhvr>
                                          <p:by x="105000" y="105000"/>
                                        </p:animScale>
                                      </p:childTnLst>
                                    </p:cTn>
                                  </p:par>
                                </p:childTnLst>
                              </p:cTn>
                            </p:par>
                            <p:par>
                              <p:cTn id="71" fill="hold">
                                <p:stCondLst>
                                  <p:cond delay="4600"/>
                                </p:stCondLst>
                                <p:childTnLst>
                                  <p:par>
                                    <p:cTn id="72" presetID="16" presetClass="entr" presetSubtype="37" fill="hold" nodeType="afterEffect">
                                      <p:stCondLst>
                                        <p:cond delay="0"/>
                                      </p:stCondLst>
                                      <p:childTnLst>
                                        <p:set>
                                          <p:cBhvr>
                                            <p:cTn id="73" dur="1" fill="hold">
                                              <p:stCondLst>
                                                <p:cond delay="0"/>
                                              </p:stCondLst>
                                            </p:cTn>
                                            <p:tgtEl>
                                              <p:spTgt spid="192"/>
                                            </p:tgtEl>
                                            <p:attrNameLst>
                                              <p:attrName>style.visibility</p:attrName>
                                            </p:attrNameLst>
                                          </p:cBhvr>
                                          <p:to>
                                            <p:strVal val="visible"/>
                                          </p:to>
                                        </p:set>
                                        <p:animEffect transition="in" filter="barn(outVertical)">
                                          <p:cBhvr>
                                            <p:cTn id="74" dur="500"/>
                                            <p:tgtEl>
                                              <p:spTgt spid="192"/>
                                            </p:tgtEl>
                                          </p:cBhvr>
                                        </p:animEffect>
                                      </p:childTnLst>
                                    </p:cTn>
                                  </p:par>
                                </p:childTnLst>
                              </p:cTn>
                            </p:par>
                            <p:par>
                              <p:cTn id="75" fill="hold">
                                <p:stCondLst>
                                  <p:cond delay="5100"/>
                                </p:stCondLst>
                                <p:childTnLst>
                                  <p:par>
                                    <p:cTn id="76" presetID="1" presetClass="entr" presetSubtype="0" fill="hold" nodeType="afterEffect">
                                      <p:stCondLst>
                                        <p:cond delay="0"/>
                                      </p:stCondLst>
                                      <p:childTnLst>
                                        <p:set>
                                          <p:cBhvr>
                                            <p:cTn id="77" dur="1" fill="hold">
                                              <p:stCondLst>
                                                <p:cond delay="0"/>
                                              </p:stCondLst>
                                            </p:cTn>
                                            <p:tgtEl>
                                              <p:spTgt spid="143"/>
                                            </p:tgtEl>
                                            <p:attrNameLst>
                                              <p:attrName>style.visibility</p:attrName>
                                            </p:attrNameLst>
                                          </p:cBhvr>
                                          <p:to>
                                            <p:strVal val="visible"/>
                                          </p:to>
                                        </p:set>
                                      </p:childTnLst>
                                    </p:cTn>
                                  </p:par>
                                </p:childTnLst>
                              </p:cTn>
                            </p:par>
                            <p:par>
                              <p:cTn id="78" fill="hold">
                                <p:stCondLst>
                                  <p:cond delay="5100"/>
                                </p:stCondLst>
                                <p:childTnLst>
                                  <p:par>
                                    <p:cTn id="79" presetID="1" presetClass="entr" presetSubtype="0" fill="hold" nodeType="after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childTnLst>
                              </p:cTn>
                            </p:par>
                            <p:par>
                              <p:cTn id="81" fill="hold">
                                <p:stCondLst>
                                  <p:cond delay="5100"/>
                                </p:stCondLst>
                                <p:childTnLst>
                                  <p:par>
                                    <p:cTn id="82" presetID="26" presetClass="emph" presetSubtype="0" fill="hold" nodeType="afterEffect">
                                      <p:stCondLst>
                                        <p:cond delay="0"/>
                                      </p:stCondLst>
                                      <p:childTnLst>
                                        <p:animEffect transition="out" filter="fade">
                                          <p:cBhvr>
                                            <p:cTn id="83" dur="500" tmFilter="0, 0; .2, .5; .8, .5; 1, 0"/>
                                            <p:tgtEl>
                                              <p:spTgt spid="143"/>
                                            </p:tgtEl>
                                          </p:cBhvr>
                                        </p:animEffect>
                                        <p:animScale>
                                          <p:cBhvr>
                                            <p:cTn id="84" dur="250" autoRev="1" fill="hold"/>
                                            <p:tgtEl>
                                              <p:spTgt spid="143"/>
                                            </p:tgtEl>
                                          </p:cBhvr>
                                          <p:by x="105000" y="105000"/>
                                        </p:animScale>
                                      </p:childTnLst>
                                    </p:cTn>
                                  </p:par>
                                  <p:par>
                                    <p:cTn id="85" presetID="26" presetClass="emph" presetSubtype="0" fill="hold" nodeType="withEffect">
                                      <p:stCondLst>
                                        <p:cond delay="0"/>
                                      </p:stCondLst>
                                      <p:childTnLst>
                                        <p:animEffect transition="out" filter="fade">
                                          <p:cBhvr>
                                            <p:cTn id="86" dur="500" tmFilter="0, 0; .2, .5; .8, .5; 1, 0"/>
                                            <p:tgtEl>
                                              <p:spTgt spid="149"/>
                                            </p:tgtEl>
                                          </p:cBhvr>
                                        </p:animEffect>
                                        <p:animScale>
                                          <p:cBhvr>
                                            <p:cTn id="87" dur="250" autoRev="1" fill="hold"/>
                                            <p:tgtEl>
                                              <p:spTgt spid="149"/>
                                            </p:tgtEl>
                                          </p:cBhvr>
                                          <p:by x="105000" y="105000"/>
                                        </p:animScale>
                                      </p:childTnLst>
                                    </p:cTn>
                                  </p:par>
                                </p:childTnLst>
                              </p:cTn>
                            </p:par>
                            <p:par>
                              <p:cTn id="88" fill="hold">
                                <p:stCondLst>
                                  <p:cond delay="5600"/>
                                </p:stCondLst>
                                <p:childTnLst>
                                  <p:par>
                                    <p:cTn id="89" presetID="22" presetClass="entr" presetSubtype="8" fill="hold" grpId="0" nodeType="after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wipe(left)">
                                          <p:cBhvr>
                                            <p:cTn id="91" dur="500"/>
                                            <p:tgtEl>
                                              <p:spTgt spid="123"/>
                                            </p:tgtEl>
                                          </p:cBhvr>
                                        </p:animEffect>
                                      </p:childTnLst>
                                    </p:cTn>
                                  </p:par>
                                  <p:par>
                                    <p:cTn id="92" presetID="22" presetClass="entr" presetSubtype="2"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wipe(right)">
                                          <p:cBhvr>
                                            <p:cTn id="94" dur="500"/>
                                            <p:tgtEl>
                                              <p:spTgt spid="121"/>
                                            </p:tgtEl>
                                          </p:cBhvr>
                                        </p:animEffect>
                                      </p:childTnLst>
                                    </p:cTn>
                                  </p:par>
                                </p:childTnLst>
                              </p:cTn>
                            </p:par>
                            <p:par>
                              <p:cTn id="95" fill="hold">
                                <p:stCondLst>
                                  <p:cond delay="6100"/>
                                </p:stCondLst>
                                <p:childTnLst>
                                  <p:par>
                                    <p:cTn id="96" presetID="16" presetClass="entr" presetSubtype="21" fill="hold" nodeType="afterEffect">
                                      <p:stCondLst>
                                        <p:cond delay="0"/>
                                      </p:stCondLst>
                                      <p:childTnLst>
                                        <p:set>
                                          <p:cBhvr>
                                            <p:cTn id="97" dur="1" fill="hold">
                                              <p:stCondLst>
                                                <p:cond delay="0"/>
                                              </p:stCondLst>
                                            </p:cTn>
                                            <p:tgtEl>
                                              <p:spTgt spid="177"/>
                                            </p:tgtEl>
                                            <p:attrNameLst>
                                              <p:attrName>style.visibility</p:attrName>
                                            </p:attrNameLst>
                                          </p:cBhvr>
                                          <p:to>
                                            <p:strVal val="visible"/>
                                          </p:to>
                                        </p:set>
                                        <p:animEffect transition="in" filter="barn(inVertical)">
                                          <p:cBhvr>
                                            <p:cTn id="98" dur="500"/>
                                            <p:tgtEl>
                                              <p:spTgt spid="177"/>
                                            </p:tgtEl>
                                          </p:cBhvr>
                                        </p:animEffect>
                                      </p:childTnLst>
                                    </p:cTn>
                                  </p:par>
                                </p:childTnLst>
                              </p:cTn>
                            </p:par>
                            <p:par>
                              <p:cTn id="99" fill="hold">
                                <p:stCondLst>
                                  <p:cond delay="6600"/>
                                </p:stCondLst>
                                <p:childTnLst>
                                  <p:par>
                                    <p:cTn id="100" presetID="22" presetClass="entr" presetSubtype="1" fill="hold" nodeType="afterEffect">
                                      <p:stCondLst>
                                        <p:cond delay="0"/>
                                      </p:stCondLst>
                                      <p:childTnLst>
                                        <p:set>
                                          <p:cBhvr>
                                            <p:cTn id="101" dur="1" fill="hold">
                                              <p:stCondLst>
                                                <p:cond delay="0"/>
                                              </p:stCondLst>
                                            </p:cTn>
                                            <p:tgtEl>
                                              <p:spTgt spid="187"/>
                                            </p:tgtEl>
                                            <p:attrNameLst>
                                              <p:attrName>style.visibility</p:attrName>
                                            </p:attrNameLst>
                                          </p:cBhvr>
                                          <p:to>
                                            <p:strVal val="visible"/>
                                          </p:to>
                                        </p:set>
                                        <p:animEffect transition="in" filter="wipe(up)">
                                          <p:cBhvr>
                                            <p:cTn id="102" dur="500"/>
                                            <p:tgtEl>
                                              <p:spTgt spid="187"/>
                                            </p:tgtEl>
                                          </p:cBhvr>
                                        </p:animEffect>
                                      </p:childTnLst>
                                    </p:cTn>
                                  </p:par>
                                </p:childTnLst>
                              </p:cTn>
                            </p:par>
                            <p:par>
                              <p:cTn id="103" fill="hold">
                                <p:stCondLst>
                                  <p:cond delay="7100"/>
                                </p:stCondLst>
                                <p:childTnLst>
                                  <p:par>
                                    <p:cTn id="104" presetID="1" presetClass="entr" presetSubtype="0" fill="hold" nodeType="afterEffect">
                                      <p:stCondLst>
                                        <p:cond delay="0"/>
                                      </p:stCondLst>
                                      <p:childTnLst>
                                        <p:set>
                                          <p:cBhvr>
                                            <p:cTn id="105" dur="1" fill="hold">
                                              <p:stCondLst>
                                                <p:cond delay="0"/>
                                              </p:stCondLst>
                                            </p:cTn>
                                            <p:tgtEl>
                                              <p:spTgt spid="201"/>
                                            </p:tgtEl>
                                            <p:attrNameLst>
                                              <p:attrName>style.visibility</p:attrName>
                                            </p:attrNameLst>
                                          </p:cBhvr>
                                          <p:to>
                                            <p:strVal val="visible"/>
                                          </p:to>
                                        </p:set>
                                      </p:childTnLst>
                                    </p:cTn>
                                  </p:par>
                                </p:childTnLst>
                              </p:cTn>
                            </p:par>
                            <p:par>
                              <p:cTn id="106" fill="hold">
                                <p:stCondLst>
                                  <p:cond delay="7100"/>
                                </p:stCondLst>
                                <p:childTnLst>
                                  <p:par>
                                    <p:cTn id="107" presetID="26" presetClass="emph" presetSubtype="0" fill="hold" nodeType="afterEffect">
                                      <p:stCondLst>
                                        <p:cond delay="0"/>
                                      </p:stCondLst>
                                      <p:childTnLst>
                                        <p:animEffect transition="out" filter="fade">
                                          <p:cBhvr>
                                            <p:cTn id="108" dur="500" tmFilter="0, 0; .2, .5; .8, .5; 1, 0"/>
                                            <p:tgtEl>
                                              <p:spTgt spid="201"/>
                                            </p:tgtEl>
                                          </p:cBhvr>
                                        </p:animEffect>
                                        <p:animScale>
                                          <p:cBhvr>
                                            <p:cTn id="109" dur="250" autoRev="1" fill="hold"/>
                                            <p:tgtEl>
                                              <p:spTgt spid="201"/>
                                            </p:tgtEl>
                                          </p:cBhvr>
                                          <p:by x="105000" y="105000"/>
                                        </p:animScale>
                                      </p:childTnLst>
                                    </p:cTn>
                                  </p:par>
                                </p:childTnLst>
                              </p:cTn>
                            </p:par>
                            <p:par>
                              <p:cTn id="110" fill="hold">
                                <p:stCondLst>
                                  <p:cond delay="7600"/>
                                </p:stCondLst>
                                <p:childTnLst>
                                  <p:par>
                                    <p:cTn id="111" presetID="16" presetClass="entr" presetSubtype="37" fill="hold" nodeType="afterEffect">
                                      <p:stCondLst>
                                        <p:cond delay="0"/>
                                      </p:stCondLst>
                                      <p:childTnLst>
                                        <p:set>
                                          <p:cBhvr>
                                            <p:cTn id="112" dur="1" fill="hold">
                                              <p:stCondLst>
                                                <p:cond delay="0"/>
                                              </p:stCondLst>
                                            </p:cTn>
                                            <p:tgtEl>
                                              <p:spTgt spid="195"/>
                                            </p:tgtEl>
                                            <p:attrNameLst>
                                              <p:attrName>style.visibility</p:attrName>
                                            </p:attrNameLst>
                                          </p:cBhvr>
                                          <p:to>
                                            <p:strVal val="visible"/>
                                          </p:to>
                                        </p:set>
                                        <p:animEffect transition="in" filter="barn(outVertical)">
                                          <p:cBhvr>
                                            <p:cTn id="113" dur="500"/>
                                            <p:tgtEl>
                                              <p:spTgt spid="195"/>
                                            </p:tgtEl>
                                          </p:cBhvr>
                                        </p:animEffect>
                                      </p:childTnLst>
                                    </p:cTn>
                                  </p:par>
                                </p:childTnLst>
                              </p:cTn>
                            </p:par>
                            <p:par>
                              <p:cTn id="114" fill="hold">
                                <p:stCondLst>
                                  <p:cond delay="8100"/>
                                </p:stCondLst>
                                <p:childTnLst>
                                  <p:par>
                                    <p:cTn id="115" presetID="2" presetClass="entr" presetSubtype="4" accel="70000" fill="hold" nodeType="afterEffect">
                                      <p:stCondLst>
                                        <p:cond delay="0"/>
                                      </p:stCondLst>
                                      <p:childTnLst>
                                        <p:set>
                                          <p:cBhvr>
                                            <p:cTn id="116" dur="1" fill="hold">
                                              <p:stCondLst>
                                                <p:cond delay="0"/>
                                              </p:stCondLst>
                                            </p:cTn>
                                            <p:tgtEl>
                                              <p:spTgt spid="125"/>
                                            </p:tgtEl>
                                            <p:attrNameLst>
                                              <p:attrName>style.visibility</p:attrName>
                                            </p:attrNameLst>
                                          </p:cBhvr>
                                          <p:to>
                                            <p:strVal val="visible"/>
                                          </p:to>
                                        </p:set>
                                        <p:anim calcmode="lin" valueType="num">
                                          <p:cBhvr additive="base">
                                            <p:cTn id="117" dur="500" fill="hold"/>
                                            <p:tgtEl>
                                              <p:spTgt spid="125"/>
                                            </p:tgtEl>
                                            <p:attrNameLst>
                                              <p:attrName>ppt_x</p:attrName>
                                            </p:attrNameLst>
                                          </p:cBhvr>
                                          <p:tavLst>
                                            <p:tav tm="0">
                                              <p:val>
                                                <p:strVal val="#ppt_x"/>
                                              </p:val>
                                            </p:tav>
                                            <p:tav tm="100000">
                                              <p:val>
                                                <p:strVal val="#ppt_x"/>
                                              </p:val>
                                            </p:tav>
                                          </p:tavLst>
                                        </p:anim>
                                        <p:anim calcmode="lin" valueType="num">
                                          <p:cBhvr additive="base">
                                            <p:cTn id="118" dur="500" fill="hold"/>
                                            <p:tgtEl>
                                              <p:spTgt spid="125"/>
                                            </p:tgtEl>
                                            <p:attrNameLst>
                                              <p:attrName>ppt_y</p:attrName>
                                            </p:attrNameLst>
                                          </p:cBhvr>
                                          <p:tavLst>
                                            <p:tav tm="0">
                                              <p:val>
                                                <p:strVal val="1+#ppt_h/2"/>
                                              </p:val>
                                            </p:tav>
                                            <p:tav tm="100000">
                                              <p:val>
                                                <p:strVal val="#ppt_y"/>
                                              </p:val>
                                            </p:tav>
                                          </p:tavLst>
                                        </p:anim>
                                      </p:childTnLst>
                                    </p:cTn>
                                  </p:par>
                                </p:childTnLst>
                              </p:cTn>
                            </p:par>
                            <p:par>
                              <p:cTn id="119" fill="hold">
                                <p:stCondLst>
                                  <p:cond delay="8600"/>
                                </p:stCondLst>
                                <p:childTnLst>
                                  <p:par>
                                    <p:cTn id="120" presetID="22" presetClass="entr" presetSubtype="8" fill="hold" nodeType="afterEffect">
                                      <p:stCondLst>
                                        <p:cond delay="0"/>
                                      </p:stCondLst>
                                      <p:childTnLst>
                                        <p:set>
                                          <p:cBhvr>
                                            <p:cTn id="121" dur="1" fill="hold">
                                              <p:stCondLst>
                                                <p:cond delay="0"/>
                                              </p:stCondLst>
                                            </p:cTn>
                                            <p:tgtEl>
                                              <p:spTgt spid="169"/>
                                            </p:tgtEl>
                                            <p:attrNameLst>
                                              <p:attrName>style.visibility</p:attrName>
                                            </p:attrNameLst>
                                          </p:cBhvr>
                                          <p:to>
                                            <p:strVal val="visible"/>
                                          </p:to>
                                        </p:set>
                                        <p:animEffect transition="in" filter="wipe(left)">
                                          <p:cBhvr>
                                            <p:cTn id="122" dur="500"/>
                                            <p:tgtEl>
                                              <p:spTgt spid="169"/>
                                            </p:tgtEl>
                                          </p:cBhvr>
                                        </p:animEffect>
                                      </p:childTnLst>
                                    </p:cTn>
                                  </p:par>
                                  <p:par>
                                    <p:cTn id="123" presetID="22" presetClass="entr" presetSubtype="2" fill="hold" nodeType="withEffect">
                                      <p:stCondLst>
                                        <p:cond delay="0"/>
                                      </p:stCondLst>
                                      <p:childTnLst>
                                        <p:set>
                                          <p:cBhvr>
                                            <p:cTn id="124" dur="1" fill="hold">
                                              <p:stCondLst>
                                                <p:cond delay="0"/>
                                              </p:stCondLst>
                                            </p:cTn>
                                            <p:tgtEl>
                                              <p:spTgt spid="173"/>
                                            </p:tgtEl>
                                            <p:attrNameLst>
                                              <p:attrName>style.visibility</p:attrName>
                                            </p:attrNameLst>
                                          </p:cBhvr>
                                          <p:to>
                                            <p:strVal val="visible"/>
                                          </p:to>
                                        </p:set>
                                        <p:animEffect transition="in" filter="wipe(right)">
                                          <p:cBhvr>
                                            <p:cTn id="125" dur="500"/>
                                            <p:tgtEl>
                                              <p:spTgt spid="173"/>
                                            </p:tgtEl>
                                          </p:cBhvr>
                                        </p:animEffect>
                                      </p:childTnLst>
                                    </p:cTn>
                                  </p:par>
                                </p:childTnLst>
                              </p:cTn>
                            </p:par>
                            <p:par>
                              <p:cTn id="126" fill="hold">
                                <p:stCondLst>
                                  <p:cond delay="9100"/>
                                </p:stCondLst>
                                <p:childTnLst>
                                  <p:par>
                                    <p:cTn id="127" presetID="21" presetClass="entr" presetSubtype="1" fill="hold" grpId="0" nodeType="afterEffect">
                                      <p:stCondLst>
                                        <p:cond delay="0"/>
                                      </p:stCondLst>
                                      <p:childTnLst>
                                        <p:set>
                                          <p:cBhvr>
                                            <p:cTn id="128" dur="1" fill="hold">
                                              <p:stCondLst>
                                                <p:cond delay="0"/>
                                              </p:stCondLst>
                                            </p:cTn>
                                            <p:tgtEl>
                                              <p:spTgt spid="204"/>
                                            </p:tgtEl>
                                            <p:attrNameLst>
                                              <p:attrName>style.visibility</p:attrName>
                                            </p:attrNameLst>
                                          </p:cBhvr>
                                          <p:to>
                                            <p:strVal val="visible"/>
                                          </p:to>
                                        </p:set>
                                        <p:animEffect transition="in" filter="wheel(1)">
                                          <p:cBhvr>
                                            <p:cTn id="129" dur="1000"/>
                                            <p:tgtEl>
                                              <p:spTgt spid="204"/>
                                            </p:tgtEl>
                                          </p:cBhvr>
                                        </p:animEffect>
                                      </p:childTnLst>
                                    </p:cTn>
                                  </p:par>
                                </p:childTnLst>
                              </p:cTn>
                            </p:par>
                            <p:par>
                              <p:cTn id="130" fill="hold">
                                <p:stCondLst>
                                  <p:cond delay="10100"/>
                                </p:stCondLst>
                                <p:childTnLst>
                                  <p:par>
                                    <p:cTn id="131" presetID="22" presetClass="entr" presetSubtype="8" fill="hold" nodeType="afterEffect">
                                      <p:stCondLst>
                                        <p:cond delay="0"/>
                                      </p:stCondLst>
                                      <p:childTnLst>
                                        <p:set>
                                          <p:cBhvr>
                                            <p:cTn id="132" dur="1" fill="hold">
                                              <p:stCondLst>
                                                <p:cond delay="0"/>
                                              </p:stCondLst>
                                            </p:cTn>
                                            <p:tgtEl>
                                              <p:spTgt spid="205"/>
                                            </p:tgtEl>
                                            <p:attrNameLst>
                                              <p:attrName>style.visibility</p:attrName>
                                            </p:attrNameLst>
                                          </p:cBhvr>
                                          <p:to>
                                            <p:strVal val="visible"/>
                                          </p:to>
                                        </p:set>
                                        <p:animEffect transition="in" filter="wipe(left)">
                                          <p:cBhvr>
                                            <p:cTn id="133" dur="500"/>
                                            <p:tgtEl>
                                              <p:spTgt spid="205"/>
                                            </p:tgtEl>
                                          </p:cBhvr>
                                        </p:animEffect>
                                      </p:childTnLst>
                                    </p:cTn>
                                  </p:par>
                                </p:childTnLst>
                              </p:cTn>
                            </p:par>
                            <p:par>
                              <p:cTn id="134" fill="hold">
                                <p:stCondLst>
                                  <p:cond delay="10600"/>
                                </p:stCondLst>
                                <p:childTnLst>
                                  <p:par>
                                    <p:cTn id="135" presetID="1" presetClass="entr" presetSubtype="0" fill="hold" nodeType="afterEffect">
                                      <p:stCondLst>
                                        <p:cond delay="0"/>
                                      </p:stCondLst>
                                      <p:childTnLst>
                                        <p:set>
                                          <p:cBhvr>
                                            <p:cTn id="136" dur="1" fill="hold">
                                              <p:stCondLst>
                                                <p:cond delay="0"/>
                                              </p:stCondLst>
                                            </p:cTn>
                                            <p:tgtEl>
                                              <p:spTgt spid="210"/>
                                            </p:tgtEl>
                                            <p:attrNameLst>
                                              <p:attrName>style.visibility</p:attrName>
                                            </p:attrNameLst>
                                          </p:cBhvr>
                                          <p:to>
                                            <p:strVal val="visible"/>
                                          </p:to>
                                        </p:set>
                                      </p:childTnLst>
                                    </p:cTn>
                                  </p:par>
                                </p:childTnLst>
                              </p:cTn>
                            </p:par>
                            <p:par>
                              <p:cTn id="137" fill="hold">
                                <p:stCondLst>
                                  <p:cond delay="10600"/>
                                </p:stCondLst>
                                <p:childTnLst>
                                  <p:par>
                                    <p:cTn id="138" presetID="26" presetClass="emph" presetSubtype="0" fill="hold" nodeType="afterEffect">
                                      <p:stCondLst>
                                        <p:cond delay="0"/>
                                      </p:stCondLst>
                                      <p:childTnLst>
                                        <p:animEffect transition="out" filter="fade">
                                          <p:cBhvr>
                                            <p:cTn id="139" dur="500" tmFilter="0, 0; .2, .5; .8, .5; 1, 0"/>
                                            <p:tgtEl>
                                              <p:spTgt spid="210"/>
                                            </p:tgtEl>
                                          </p:cBhvr>
                                        </p:animEffect>
                                        <p:animScale>
                                          <p:cBhvr>
                                            <p:cTn id="140" dur="250" autoRev="1" fill="hold"/>
                                            <p:tgtEl>
                                              <p:spTgt spid="210"/>
                                            </p:tgtEl>
                                          </p:cBhvr>
                                          <p:by x="105000" y="105000"/>
                                        </p:animScale>
                                      </p:childTnLst>
                                    </p:cTn>
                                  </p:par>
                                </p:childTnLst>
                              </p:cTn>
                            </p:par>
                            <p:par>
                              <p:cTn id="141" fill="hold">
                                <p:stCondLst>
                                  <p:cond delay="11100"/>
                                </p:stCondLst>
                                <p:childTnLst>
                                  <p:par>
                                    <p:cTn id="142" presetID="16" presetClass="entr" presetSubtype="37" fill="hold" nodeType="afterEffect">
                                      <p:stCondLst>
                                        <p:cond delay="0"/>
                                      </p:stCondLst>
                                      <p:childTnLst>
                                        <p:set>
                                          <p:cBhvr>
                                            <p:cTn id="143" dur="1" fill="hold">
                                              <p:stCondLst>
                                                <p:cond delay="0"/>
                                              </p:stCondLst>
                                            </p:cTn>
                                            <p:tgtEl>
                                              <p:spTgt spid="213"/>
                                            </p:tgtEl>
                                            <p:attrNameLst>
                                              <p:attrName>style.visibility</p:attrName>
                                            </p:attrNameLst>
                                          </p:cBhvr>
                                          <p:to>
                                            <p:strVal val="visible"/>
                                          </p:to>
                                        </p:set>
                                        <p:animEffect transition="in" filter="barn(outVertical)">
                                          <p:cBhvr>
                                            <p:cTn id="144"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6" grpId="0"/>
          <p:bldP spid="117" grpId="0" animBg="1"/>
          <p:bldP spid="118" grpId="0" animBg="1"/>
          <p:bldP spid="119" grpId="0" animBg="1"/>
          <p:bldP spid="120" grpId="0" animBg="1"/>
          <p:bldP spid="121" grpId="0" animBg="1"/>
          <p:bldP spid="122" grpId="0" animBg="1"/>
          <p:bldP spid="123" grpId="0" animBg="1"/>
          <p:bldP spid="124" grpId="0" animBg="1"/>
          <p:bldP spid="204"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144119" y="1124744"/>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50" name="组合 49"/>
          <p:cNvGrpSpPr/>
          <p:nvPr/>
        </p:nvGrpSpPr>
        <p:grpSpPr>
          <a:xfrm>
            <a:off x="232948" y="1261656"/>
            <a:ext cx="118508" cy="118509"/>
            <a:chOff x="4486616" y="3001075"/>
            <a:chExt cx="274695" cy="274699"/>
          </a:xfrm>
        </p:grpSpPr>
        <p:sp>
          <p:nvSpPr>
            <p:cNvPr id="51" name="椭圆 50"/>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2" name="椭圆 51"/>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53" name="组合 52"/>
          <p:cNvGrpSpPr/>
          <p:nvPr/>
        </p:nvGrpSpPr>
        <p:grpSpPr>
          <a:xfrm>
            <a:off x="0" y="1295318"/>
            <a:ext cx="288238" cy="46073"/>
            <a:chOff x="4318304" y="3089060"/>
            <a:chExt cx="384317" cy="61430"/>
          </a:xfrm>
        </p:grpSpPr>
        <p:sp>
          <p:nvSpPr>
            <p:cNvPr id="54" name="圆角矩形 53"/>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5" name="圆角矩形 54"/>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56" name="文本框 8"/>
          <p:cNvSpPr txBox="1"/>
          <p:nvPr/>
        </p:nvSpPr>
        <p:spPr>
          <a:xfrm>
            <a:off x="243720" y="1151634"/>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国内研究现状</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57" name="组合 56"/>
          <p:cNvGrpSpPr/>
          <p:nvPr/>
        </p:nvGrpSpPr>
        <p:grpSpPr>
          <a:xfrm>
            <a:off x="-61060" y="2863428"/>
            <a:ext cx="3253637" cy="1958638"/>
            <a:chOff x="-81414" y="2423423"/>
            <a:chExt cx="4338183" cy="2611517"/>
          </a:xfrm>
        </p:grpSpPr>
        <p:sp>
          <p:nvSpPr>
            <p:cNvPr id="58" name="等腰三角形 57"/>
            <p:cNvSpPr/>
            <p:nvPr/>
          </p:nvSpPr>
          <p:spPr>
            <a:xfrm flipV="1">
              <a:off x="1857062" y="2796126"/>
              <a:ext cx="1390115" cy="1509750"/>
            </a:xfrm>
            <a:prstGeom prst="triangle">
              <a:avLst/>
            </a:prstGeom>
            <a:gradFill flip="none" rotWithShape="1">
              <a:gsLst>
                <a:gs pos="40000">
                  <a:srgbClr val="EF9F9F"/>
                </a:gs>
                <a:gs pos="0">
                  <a:srgbClr val="E24A4A"/>
                </a:gs>
                <a:gs pos="58000">
                  <a:srgbClr val="E24A4A"/>
                </a:gs>
                <a:gs pos="100000">
                  <a:srgbClr val="E03C3C"/>
                </a:gs>
              </a:gsLst>
              <a:lin ang="6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9" name="椭圆 58"/>
            <p:cNvSpPr/>
            <p:nvPr/>
          </p:nvSpPr>
          <p:spPr>
            <a:xfrm>
              <a:off x="1850112" y="2423423"/>
              <a:ext cx="1404016" cy="647640"/>
            </a:xfrm>
            <a:prstGeom prst="ellipse">
              <a:avLst/>
            </a:prstGeom>
            <a:gradFill>
              <a:gsLst>
                <a:gs pos="0">
                  <a:sysClr val="window" lastClr="FFFFFF"/>
                </a:gs>
                <a:gs pos="100000">
                  <a:sysClr val="window" lastClr="FFFFFF">
                    <a:lumMod val="85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60" name="饼形 59"/>
            <p:cNvSpPr/>
            <p:nvPr/>
          </p:nvSpPr>
          <p:spPr>
            <a:xfrm>
              <a:off x="-81414" y="3702764"/>
              <a:ext cx="4338183" cy="1332176"/>
            </a:xfrm>
            <a:prstGeom prst="pie">
              <a:avLst>
                <a:gd name="adj1" fmla="val 20666948"/>
                <a:gd name="adj2" fmla="val 850261"/>
              </a:avLst>
            </a:prstGeom>
            <a:gradFill>
              <a:gsLst>
                <a:gs pos="1000">
                  <a:sysClr val="windowText" lastClr="000000"/>
                </a:gs>
                <a:gs pos="48000">
                  <a:srgbClr val="B9B9B7">
                    <a:alpha val="28000"/>
                  </a:srgbClr>
                </a:gs>
                <a:gs pos="27000">
                  <a:srgbClr val="7B7B7A">
                    <a:alpha val="41000"/>
                  </a:srgbClr>
                </a:gs>
                <a:gs pos="88000">
                  <a:srgbClr val="F6F6F4">
                    <a:alpha val="0"/>
                  </a:srgbClr>
                </a:gs>
              </a:gsLst>
              <a:lin ang="0" scaled="0"/>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61" name="椭圆 60"/>
            <p:cNvSpPr/>
            <p:nvPr/>
          </p:nvSpPr>
          <p:spPr>
            <a:xfrm>
              <a:off x="1872276" y="2760284"/>
              <a:ext cx="628160" cy="484481"/>
            </a:xfrm>
            <a:prstGeom prst="ellipse">
              <a:avLst/>
            </a:prstGeom>
            <a:gradFill flip="none" rotWithShape="1">
              <a:gsLst>
                <a:gs pos="10000">
                  <a:sysClr val="window" lastClr="FFFFFF"/>
                </a:gs>
                <a:gs pos="100000">
                  <a:sysClr val="window" lastClr="FFFFFF">
                    <a:alpha val="0"/>
                  </a:sysClr>
                </a:gs>
              </a:gsLst>
              <a:path path="shape">
                <a:fillToRect l="50000" t="50000" r="50000" b="50000"/>
              </a:path>
              <a:tileRect/>
            </a:gradFill>
            <a:ln w="12700" cap="flat" cmpd="sng" algn="ctr">
              <a:noFill/>
              <a:prstDash val="solid"/>
              <a:miter lim="800000"/>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62" name="任意多边形 61"/>
          <p:cNvSpPr/>
          <p:nvPr/>
        </p:nvSpPr>
        <p:spPr>
          <a:xfrm>
            <a:off x="1756014" y="2653435"/>
            <a:ext cx="316153" cy="481063"/>
          </a:xfrm>
          <a:custGeom>
            <a:avLst/>
            <a:gdLst/>
            <a:ahLst/>
            <a:cxnLst/>
            <a:rect l="l" t="t" r="r" b="b"/>
            <a:pathLst>
              <a:path w="316706" h="481905">
                <a:moveTo>
                  <a:pt x="159543" y="107454"/>
                </a:moveTo>
                <a:cubicBezTo>
                  <a:pt x="146778" y="199730"/>
                  <a:pt x="138762" y="267199"/>
                  <a:pt x="135494" y="309860"/>
                </a:cubicBezTo>
                <a:lnTo>
                  <a:pt x="178631" y="309860"/>
                </a:lnTo>
                <a:cubicBezTo>
                  <a:pt x="172290" y="255277"/>
                  <a:pt x="165928" y="187808"/>
                  <a:pt x="159543" y="107454"/>
                </a:cubicBezTo>
                <a:close/>
                <a:moveTo>
                  <a:pt x="63921" y="0"/>
                </a:moveTo>
                <a:lnTo>
                  <a:pt x="245045" y="0"/>
                </a:lnTo>
                <a:lnTo>
                  <a:pt x="316706" y="481905"/>
                </a:lnTo>
                <a:lnTo>
                  <a:pt x="188639" y="481905"/>
                </a:lnTo>
                <a:lnTo>
                  <a:pt x="181914" y="395287"/>
                </a:lnTo>
                <a:lnTo>
                  <a:pt x="137089" y="395287"/>
                </a:lnTo>
                <a:lnTo>
                  <a:pt x="129555" y="481905"/>
                </a:lnTo>
                <a:lnTo>
                  <a:pt x="0" y="481905"/>
                </a:lnTo>
                <a:close/>
              </a:path>
            </a:pathLst>
          </a:custGeom>
          <a:solidFill>
            <a:sysClr val="window" lastClr="FFFFFF">
              <a:lumMod val="50000"/>
            </a:sysClr>
          </a:solidFill>
          <a:ln w="12700" cap="flat" cmpd="sng" algn="ctr">
            <a:noFill/>
            <a:prstDash val="solid"/>
            <a:miter lim="800000"/>
          </a:ln>
          <a:effectLst>
            <a:reflection blurRad="6350" stA="50000" endA="300" endPos="5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63" name="组合 62"/>
          <p:cNvGrpSpPr/>
          <p:nvPr/>
        </p:nvGrpSpPr>
        <p:grpSpPr>
          <a:xfrm>
            <a:off x="1710313" y="2863428"/>
            <a:ext cx="3253637" cy="1958638"/>
            <a:chOff x="2280416" y="2423423"/>
            <a:chExt cx="4338183" cy="2611517"/>
          </a:xfrm>
        </p:grpSpPr>
        <p:grpSp>
          <p:nvGrpSpPr>
            <p:cNvPr id="64" name="组合 63"/>
            <p:cNvGrpSpPr/>
            <p:nvPr/>
          </p:nvGrpSpPr>
          <p:grpSpPr>
            <a:xfrm>
              <a:off x="2280416" y="2423423"/>
              <a:ext cx="4338183" cy="2611517"/>
              <a:chOff x="1476865" y="2362173"/>
              <a:chExt cx="5249201" cy="3159936"/>
            </a:xfrm>
          </p:grpSpPr>
          <p:sp>
            <p:nvSpPr>
              <p:cNvPr id="66" name="等腰三角形 65"/>
              <p:cNvSpPr/>
              <p:nvPr/>
            </p:nvSpPr>
            <p:spPr>
              <a:xfrm flipV="1">
                <a:off x="3822421" y="2813144"/>
                <a:ext cx="1682039" cy="1826798"/>
              </a:xfrm>
              <a:prstGeom prst="triangle">
                <a:avLst/>
              </a:prstGeom>
              <a:gradFill flip="none" rotWithShape="1">
                <a:gsLst>
                  <a:gs pos="40000">
                    <a:srgbClr val="FFDAA3"/>
                  </a:gs>
                  <a:gs pos="0">
                    <a:srgbClr val="FFAC33"/>
                  </a:gs>
                  <a:gs pos="58000">
                    <a:srgbClr val="FFAC33"/>
                  </a:gs>
                  <a:gs pos="100000">
                    <a:srgbClr val="EA8B00"/>
                  </a:gs>
                </a:gsLst>
                <a:lin ang="6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67" name="椭圆 66"/>
              <p:cNvSpPr/>
              <p:nvPr/>
            </p:nvSpPr>
            <p:spPr>
              <a:xfrm>
                <a:off x="3814011" y="2362173"/>
                <a:ext cx="1698859" cy="783645"/>
              </a:xfrm>
              <a:prstGeom prst="ellipse">
                <a:avLst/>
              </a:prstGeom>
              <a:gradFill>
                <a:gsLst>
                  <a:gs pos="0">
                    <a:sysClr val="window" lastClr="FFFFFF"/>
                  </a:gs>
                  <a:gs pos="100000">
                    <a:sysClr val="window" lastClr="FFFFFF">
                      <a:lumMod val="85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68" name="饼形 67"/>
              <p:cNvSpPr/>
              <p:nvPr/>
            </p:nvSpPr>
            <p:spPr>
              <a:xfrm>
                <a:off x="1476865" y="3910176"/>
                <a:ext cx="5249201" cy="1611933"/>
              </a:xfrm>
              <a:prstGeom prst="pie">
                <a:avLst>
                  <a:gd name="adj1" fmla="val 20666948"/>
                  <a:gd name="adj2" fmla="val 850261"/>
                </a:avLst>
              </a:prstGeom>
              <a:gradFill>
                <a:gsLst>
                  <a:gs pos="1000">
                    <a:sysClr val="windowText" lastClr="000000"/>
                  </a:gs>
                  <a:gs pos="48000">
                    <a:srgbClr val="B9B9B7">
                      <a:alpha val="28000"/>
                    </a:srgbClr>
                  </a:gs>
                  <a:gs pos="27000">
                    <a:srgbClr val="7B7B7A">
                      <a:alpha val="41000"/>
                    </a:srgbClr>
                  </a:gs>
                  <a:gs pos="88000">
                    <a:srgbClr val="F6F6F4">
                      <a:alpha val="0"/>
                    </a:srgbClr>
                  </a:gs>
                </a:gsLst>
                <a:lin ang="0" scaled="0"/>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Calibri"/>
                  <a:ea typeface="宋体"/>
                  <a:cs typeface="+mn-cs"/>
                </a:endParaRPr>
              </a:p>
            </p:txBody>
          </p:sp>
        </p:grpSp>
        <p:sp>
          <p:nvSpPr>
            <p:cNvPr id="65" name="椭圆 64"/>
            <p:cNvSpPr/>
            <p:nvPr/>
          </p:nvSpPr>
          <p:spPr>
            <a:xfrm>
              <a:off x="4204991" y="2760284"/>
              <a:ext cx="628160" cy="484481"/>
            </a:xfrm>
            <a:prstGeom prst="ellipse">
              <a:avLst/>
            </a:prstGeom>
            <a:gradFill flip="none" rotWithShape="1">
              <a:gsLst>
                <a:gs pos="10000">
                  <a:sysClr val="window" lastClr="FFFFFF"/>
                </a:gs>
                <a:gs pos="100000">
                  <a:sysClr val="window" lastClr="FFFFFF">
                    <a:alpha val="0"/>
                  </a:sysClr>
                </a:gs>
              </a:gsLst>
              <a:path path="shape">
                <a:fillToRect l="50000" t="50000" r="50000" b="50000"/>
              </a:path>
              <a:tileRect/>
            </a:gradFill>
            <a:ln w="12700" cap="flat" cmpd="sng" algn="ctr">
              <a:noFill/>
              <a:prstDash val="solid"/>
              <a:miter lim="800000"/>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9" name="组合 68"/>
          <p:cNvGrpSpPr/>
          <p:nvPr/>
        </p:nvGrpSpPr>
        <p:grpSpPr>
          <a:xfrm>
            <a:off x="3423316" y="2863428"/>
            <a:ext cx="3253637" cy="1958638"/>
            <a:chOff x="4379589" y="2423423"/>
            <a:chExt cx="4338183" cy="2611517"/>
          </a:xfrm>
        </p:grpSpPr>
        <p:grpSp>
          <p:nvGrpSpPr>
            <p:cNvPr id="70" name="组合 69"/>
            <p:cNvGrpSpPr/>
            <p:nvPr/>
          </p:nvGrpSpPr>
          <p:grpSpPr>
            <a:xfrm>
              <a:off x="4379589" y="2423423"/>
              <a:ext cx="4338183" cy="2611517"/>
              <a:chOff x="1476865" y="2362173"/>
              <a:chExt cx="5249201" cy="3159936"/>
            </a:xfrm>
          </p:grpSpPr>
          <p:sp>
            <p:nvSpPr>
              <p:cNvPr id="72" name="等腰三角形 71"/>
              <p:cNvSpPr/>
              <p:nvPr/>
            </p:nvSpPr>
            <p:spPr>
              <a:xfrm flipV="1">
                <a:off x="3822421" y="2813144"/>
                <a:ext cx="1682039" cy="1826798"/>
              </a:xfrm>
              <a:prstGeom prst="triangle">
                <a:avLst/>
              </a:prstGeom>
              <a:gradFill flip="none" rotWithShape="1">
                <a:gsLst>
                  <a:gs pos="39000">
                    <a:srgbClr val="01D7ED"/>
                  </a:gs>
                  <a:gs pos="0">
                    <a:srgbClr val="019BAB"/>
                  </a:gs>
                  <a:gs pos="58000">
                    <a:srgbClr val="019BAB"/>
                  </a:gs>
                  <a:gs pos="100000">
                    <a:srgbClr val="018E9D"/>
                  </a:gs>
                </a:gsLst>
                <a:lin ang="6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73" name="椭圆 72"/>
              <p:cNvSpPr/>
              <p:nvPr/>
            </p:nvSpPr>
            <p:spPr>
              <a:xfrm>
                <a:off x="3814011" y="2362173"/>
                <a:ext cx="1698859" cy="783645"/>
              </a:xfrm>
              <a:prstGeom prst="ellipse">
                <a:avLst/>
              </a:prstGeom>
              <a:gradFill>
                <a:gsLst>
                  <a:gs pos="0">
                    <a:sysClr val="window" lastClr="FFFFFF"/>
                  </a:gs>
                  <a:gs pos="100000">
                    <a:sysClr val="window" lastClr="FFFFFF">
                      <a:lumMod val="85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74" name="饼形 73"/>
              <p:cNvSpPr/>
              <p:nvPr/>
            </p:nvSpPr>
            <p:spPr>
              <a:xfrm>
                <a:off x="1476865" y="3910176"/>
                <a:ext cx="5249201" cy="1611933"/>
              </a:xfrm>
              <a:prstGeom prst="pie">
                <a:avLst>
                  <a:gd name="adj1" fmla="val 20666948"/>
                  <a:gd name="adj2" fmla="val 850261"/>
                </a:avLst>
              </a:prstGeom>
              <a:gradFill>
                <a:gsLst>
                  <a:gs pos="1000">
                    <a:sysClr val="windowText" lastClr="000000"/>
                  </a:gs>
                  <a:gs pos="48000">
                    <a:srgbClr val="B9B9B7">
                      <a:alpha val="28000"/>
                    </a:srgbClr>
                  </a:gs>
                  <a:gs pos="27000">
                    <a:srgbClr val="7B7B7A">
                      <a:alpha val="41000"/>
                    </a:srgbClr>
                  </a:gs>
                  <a:gs pos="88000">
                    <a:srgbClr val="F6F6F4">
                      <a:alpha val="0"/>
                    </a:srgbClr>
                  </a:gs>
                </a:gsLst>
                <a:lin ang="0" scaled="0"/>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Calibri"/>
                  <a:ea typeface="宋体"/>
                  <a:cs typeface="+mn-cs"/>
                </a:endParaRPr>
              </a:p>
            </p:txBody>
          </p:sp>
        </p:grpSp>
        <p:sp>
          <p:nvSpPr>
            <p:cNvPr id="71" name="椭圆 70"/>
            <p:cNvSpPr/>
            <p:nvPr/>
          </p:nvSpPr>
          <p:spPr>
            <a:xfrm>
              <a:off x="6347343" y="2760284"/>
              <a:ext cx="628160" cy="484481"/>
            </a:xfrm>
            <a:prstGeom prst="ellipse">
              <a:avLst/>
            </a:prstGeom>
            <a:gradFill flip="none" rotWithShape="1">
              <a:gsLst>
                <a:gs pos="10000">
                  <a:sysClr val="window" lastClr="FFFFFF"/>
                </a:gs>
                <a:gs pos="100000">
                  <a:sysClr val="window" lastClr="FFFFFF">
                    <a:alpha val="0"/>
                  </a:sysClr>
                </a:gs>
              </a:gsLst>
              <a:path path="shape">
                <a:fillToRect l="50000" t="50000" r="50000" b="50000"/>
              </a:path>
              <a:tileRect/>
            </a:gradFill>
            <a:ln w="12700" cap="flat" cmpd="sng" algn="ctr">
              <a:noFill/>
              <a:prstDash val="solid"/>
              <a:miter lim="800000"/>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75" name="组合 74"/>
          <p:cNvGrpSpPr/>
          <p:nvPr/>
        </p:nvGrpSpPr>
        <p:grpSpPr>
          <a:xfrm>
            <a:off x="5092545" y="2863428"/>
            <a:ext cx="3253637" cy="1958638"/>
            <a:chOff x="6478763" y="2423423"/>
            <a:chExt cx="4338183" cy="2611517"/>
          </a:xfrm>
        </p:grpSpPr>
        <p:grpSp>
          <p:nvGrpSpPr>
            <p:cNvPr id="76" name="组合 75"/>
            <p:cNvGrpSpPr/>
            <p:nvPr/>
          </p:nvGrpSpPr>
          <p:grpSpPr>
            <a:xfrm>
              <a:off x="6478763" y="2423423"/>
              <a:ext cx="4338183" cy="2611517"/>
              <a:chOff x="1476865" y="2362173"/>
              <a:chExt cx="5249201" cy="3159936"/>
            </a:xfrm>
          </p:grpSpPr>
          <p:sp>
            <p:nvSpPr>
              <p:cNvPr id="78" name="等腰三角形 77"/>
              <p:cNvSpPr/>
              <p:nvPr/>
            </p:nvSpPr>
            <p:spPr>
              <a:xfrm flipV="1">
                <a:off x="3822421" y="2813144"/>
                <a:ext cx="1682039" cy="1826798"/>
              </a:xfrm>
              <a:prstGeom prst="triangle">
                <a:avLst/>
              </a:prstGeom>
              <a:gradFill flip="none" rotWithShape="1">
                <a:gsLst>
                  <a:gs pos="40000">
                    <a:srgbClr val="9556AE"/>
                  </a:gs>
                  <a:gs pos="0">
                    <a:srgbClr val="663A77"/>
                  </a:gs>
                  <a:gs pos="60000">
                    <a:srgbClr val="663A77"/>
                  </a:gs>
                  <a:gs pos="100000">
                    <a:srgbClr val="4F2D5D"/>
                  </a:gs>
                </a:gsLst>
                <a:lin ang="6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79" name="椭圆 78"/>
              <p:cNvSpPr/>
              <p:nvPr/>
            </p:nvSpPr>
            <p:spPr>
              <a:xfrm>
                <a:off x="3814011" y="2362173"/>
                <a:ext cx="1698859" cy="783645"/>
              </a:xfrm>
              <a:prstGeom prst="ellipse">
                <a:avLst/>
              </a:prstGeom>
              <a:gradFill>
                <a:gsLst>
                  <a:gs pos="0">
                    <a:sysClr val="window" lastClr="FFFFFF"/>
                  </a:gs>
                  <a:gs pos="100000">
                    <a:sysClr val="window" lastClr="FFFFFF">
                      <a:lumMod val="85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0" name="饼形 79"/>
              <p:cNvSpPr/>
              <p:nvPr/>
            </p:nvSpPr>
            <p:spPr>
              <a:xfrm>
                <a:off x="1476865" y="3910176"/>
                <a:ext cx="5249201" cy="1611933"/>
              </a:xfrm>
              <a:prstGeom prst="pie">
                <a:avLst>
                  <a:gd name="adj1" fmla="val 20666948"/>
                  <a:gd name="adj2" fmla="val 850261"/>
                </a:avLst>
              </a:prstGeom>
              <a:gradFill>
                <a:gsLst>
                  <a:gs pos="1000">
                    <a:sysClr val="windowText" lastClr="000000"/>
                  </a:gs>
                  <a:gs pos="48000">
                    <a:srgbClr val="B9B9B7">
                      <a:alpha val="28000"/>
                    </a:srgbClr>
                  </a:gs>
                  <a:gs pos="27000">
                    <a:srgbClr val="7B7B7A">
                      <a:alpha val="41000"/>
                    </a:srgbClr>
                  </a:gs>
                  <a:gs pos="88000">
                    <a:srgbClr val="F6F6F4">
                      <a:alpha val="0"/>
                    </a:srgbClr>
                  </a:gs>
                </a:gsLst>
                <a:lin ang="0" scaled="0"/>
              </a:gradFill>
              <a:ln w="12700" cap="flat" cmpd="sng" algn="ctr">
                <a:no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Calibri"/>
                  <a:ea typeface="宋体"/>
                  <a:cs typeface="+mn-cs"/>
                </a:endParaRPr>
              </a:p>
            </p:txBody>
          </p:sp>
        </p:grpSp>
        <p:sp>
          <p:nvSpPr>
            <p:cNvPr id="77" name="椭圆 76"/>
            <p:cNvSpPr/>
            <p:nvPr/>
          </p:nvSpPr>
          <p:spPr>
            <a:xfrm>
              <a:off x="8384301" y="2760284"/>
              <a:ext cx="628160" cy="484481"/>
            </a:xfrm>
            <a:prstGeom prst="ellipse">
              <a:avLst/>
            </a:prstGeom>
            <a:gradFill flip="none" rotWithShape="1">
              <a:gsLst>
                <a:gs pos="10000">
                  <a:sysClr val="window" lastClr="FFFFFF"/>
                </a:gs>
                <a:gs pos="100000">
                  <a:sysClr val="window" lastClr="FFFFFF">
                    <a:alpha val="0"/>
                  </a:sysClr>
                </a:gs>
              </a:gsLst>
              <a:path path="shape">
                <a:fillToRect l="50000" t="50000" r="50000" b="50000"/>
              </a:path>
              <a:tileRect/>
            </a:gradFill>
            <a:ln w="12700" cap="flat" cmpd="sng" algn="ctr">
              <a:noFill/>
              <a:prstDash val="solid"/>
              <a:miter lim="800000"/>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81" name="任意多边形 80"/>
          <p:cNvSpPr/>
          <p:nvPr/>
        </p:nvSpPr>
        <p:spPr>
          <a:xfrm>
            <a:off x="3560991" y="2628474"/>
            <a:ext cx="292245" cy="482798"/>
          </a:xfrm>
          <a:custGeom>
            <a:avLst/>
            <a:gdLst/>
            <a:ahLst/>
            <a:cxnLst/>
            <a:rect l="l" t="t" r="r" b="b"/>
            <a:pathLst>
              <a:path w="109389" h="180714">
                <a:moveTo>
                  <a:pt x="46993" y="99231"/>
                </a:moveTo>
                <a:lnTo>
                  <a:pt x="46993" y="149795"/>
                </a:lnTo>
                <a:cubicBezTo>
                  <a:pt x="53616" y="149572"/>
                  <a:pt x="57839" y="148530"/>
                  <a:pt x="59662" y="146670"/>
                </a:cubicBezTo>
                <a:cubicBezTo>
                  <a:pt x="61485" y="144809"/>
                  <a:pt x="62397" y="140233"/>
                  <a:pt x="62397" y="132940"/>
                </a:cubicBezTo>
                <a:lnTo>
                  <a:pt x="62397" y="116085"/>
                </a:lnTo>
                <a:cubicBezTo>
                  <a:pt x="62397" y="108346"/>
                  <a:pt x="61578" y="103658"/>
                  <a:pt x="59941" y="102021"/>
                </a:cubicBezTo>
                <a:cubicBezTo>
                  <a:pt x="58304" y="100384"/>
                  <a:pt x="53988" y="99454"/>
                  <a:pt x="46993" y="99231"/>
                </a:cubicBezTo>
                <a:close/>
                <a:moveTo>
                  <a:pt x="46993" y="30919"/>
                </a:moveTo>
                <a:lnTo>
                  <a:pt x="46993" y="71102"/>
                </a:lnTo>
                <a:cubicBezTo>
                  <a:pt x="49002" y="71028"/>
                  <a:pt x="50565" y="70991"/>
                  <a:pt x="51681" y="70991"/>
                </a:cubicBezTo>
                <a:cubicBezTo>
                  <a:pt x="56295" y="70991"/>
                  <a:pt x="59234" y="69856"/>
                  <a:pt x="60499" y="67586"/>
                </a:cubicBezTo>
                <a:cubicBezTo>
                  <a:pt x="61764" y="65316"/>
                  <a:pt x="62397" y="58824"/>
                  <a:pt x="62397" y="48108"/>
                </a:cubicBezTo>
                <a:cubicBezTo>
                  <a:pt x="62397" y="42453"/>
                  <a:pt x="61876" y="38490"/>
                  <a:pt x="60834" y="36221"/>
                </a:cubicBezTo>
                <a:cubicBezTo>
                  <a:pt x="59792" y="33951"/>
                  <a:pt x="58434" y="32518"/>
                  <a:pt x="56760" y="31923"/>
                </a:cubicBezTo>
                <a:cubicBezTo>
                  <a:pt x="55085" y="31328"/>
                  <a:pt x="51830" y="30993"/>
                  <a:pt x="46993" y="30919"/>
                </a:cubicBezTo>
                <a:close/>
                <a:moveTo>
                  <a:pt x="0" y="0"/>
                </a:moveTo>
                <a:lnTo>
                  <a:pt x="46881" y="0"/>
                </a:lnTo>
                <a:cubicBezTo>
                  <a:pt x="61690" y="0"/>
                  <a:pt x="72908" y="1152"/>
                  <a:pt x="80535" y="3457"/>
                </a:cubicBezTo>
                <a:cubicBezTo>
                  <a:pt x="88162" y="5762"/>
                  <a:pt x="94320" y="10429"/>
                  <a:pt x="99008" y="17456"/>
                </a:cubicBezTo>
                <a:cubicBezTo>
                  <a:pt x="103696" y="24483"/>
                  <a:pt x="106040" y="35805"/>
                  <a:pt x="106040" y="51422"/>
                </a:cubicBezTo>
                <a:cubicBezTo>
                  <a:pt x="106040" y="61982"/>
                  <a:pt x="104385" y="69344"/>
                  <a:pt x="101073" y="73508"/>
                </a:cubicBezTo>
                <a:cubicBezTo>
                  <a:pt x="97762" y="77672"/>
                  <a:pt x="91232" y="80870"/>
                  <a:pt x="81484" y="83101"/>
                </a:cubicBezTo>
                <a:cubicBezTo>
                  <a:pt x="92348" y="85558"/>
                  <a:pt x="99715" y="89635"/>
                  <a:pt x="103585" y="95331"/>
                </a:cubicBezTo>
                <a:cubicBezTo>
                  <a:pt x="107454" y="101027"/>
                  <a:pt x="109389" y="109757"/>
                  <a:pt x="109389" y="121522"/>
                </a:cubicBezTo>
                <a:lnTo>
                  <a:pt x="109389" y="138274"/>
                </a:lnTo>
                <a:cubicBezTo>
                  <a:pt x="109389" y="150485"/>
                  <a:pt x="107994" y="159531"/>
                  <a:pt x="105203" y="165413"/>
                </a:cubicBezTo>
                <a:cubicBezTo>
                  <a:pt x="102413" y="171296"/>
                  <a:pt x="97967" y="175316"/>
                  <a:pt x="91865" y="177475"/>
                </a:cubicBezTo>
                <a:cubicBezTo>
                  <a:pt x="85763" y="179635"/>
                  <a:pt x="73261" y="180714"/>
                  <a:pt x="54360" y="180714"/>
                </a:cubicBezTo>
                <a:lnTo>
                  <a:pt x="0" y="180714"/>
                </a:lnTo>
                <a:close/>
              </a:path>
            </a:pathLst>
          </a:custGeom>
          <a:solidFill>
            <a:sysClr val="window" lastClr="FFFFFF">
              <a:lumMod val="50000"/>
            </a:sysClr>
          </a:solidFill>
          <a:ln w="12700" cap="flat" cmpd="sng" algn="ctr">
            <a:noFill/>
            <a:prstDash val="solid"/>
            <a:miter lim="800000"/>
          </a:ln>
          <a:effectLst>
            <a:reflection blurRad="6350" stA="50000" endA="300" endPos="5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2" name="任意多边形 81"/>
          <p:cNvSpPr/>
          <p:nvPr/>
        </p:nvSpPr>
        <p:spPr>
          <a:xfrm>
            <a:off x="5234128" y="2618334"/>
            <a:ext cx="296717" cy="503078"/>
          </a:xfrm>
          <a:custGeom>
            <a:avLst/>
            <a:gdLst/>
            <a:ahLst/>
            <a:cxnLst/>
            <a:rect l="l" t="t" r="r" b="b"/>
            <a:pathLst>
              <a:path w="111063" h="188305">
                <a:moveTo>
                  <a:pt x="54806" y="0"/>
                </a:moveTo>
                <a:cubicBezTo>
                  <a:pt x="68647" y="0"/>
                  <a:pt x="80069" y="2676"/>
                  <a:pt x="89074" y="8027"/>
                </a:cubicBezTo>
                <a:cubicBezTo>
                  <a:pt x="98078" y="13377"/>
                  <a:pt x="103994" y="20047"/>
                  <a:pt x="106821" y="28036"/>
                </a:cubicBezTo>
                <a:cubicBezTo>
                  <a:pt x="109649" y="36024"/>
                  <a:pt x="111063" y="48453"/>
                  <a:pt x="111063" y="65321"/>
                </a:cubicBezTo>
                <a:lnTo>
                  <a:pt x="111063" y="82488"/>
                </a:lnTo>
                <a:lnTo>
                  <a:pt x="64070" y="82488"/>
                </a:lnTo>
                <a:lnTo>
                  <a:pt x="64070" y="51079"/>
                </a:lnTo>
                <a:cubicBezTo>
                  <a:pt x="64070" y="41946"/>
                  <a:pt x="63568" y="36247"/>
                  <a:pt x="62564" y="33982"/>
                </a:cubicBezTo>
                <a:cubicBezTo>
                  <a:pt x="61559" y="31717"/>
                  <a:pt x="59345" y="30585"/>
                  <a:pt x="55922" y="30585"/>
                </a:cubicBezTo>
                <a:cubicBezTo>
                  <a:pt x="52053" y="30585"/>
                  <a:pt x="49597" y="31961"/>
                  <a:pt x="48555" y="34715"/>
                </a:cubicBezTo>
                <a:cubicBezTo>
                  <a:pt x="47513" y="37468"/>
                  <a:pt x="46992" y="43421"/>
                  <a:pt x="46992" y="52574"/>
                </a:cubicBezTo>
                <a:lnTo>
                  <a:pt x="46992" y="136513"/>
                </a:lnTo>
                <a:cubicBezTo>
                  <a:pt x="46992" y="145294"/>
                  <a:pt x="47513" y="151024"/>
                  <a:pt x="48555" y="153703"/>
                </a:cubicBezTo>
                <a:cubicBezTo>
                  <a:pt x="49597" y="156382"/>
                  <a:pt x="51941" y="157721"/>
                  <a:pt x="55587" y="157721"/>
                </a:cubicBezTo>
                <a:cubicBezTo>
                  <a:pt x="59085" y="157721"/>
                  <a:pt x="61373" y="156378"/>
                  <a:pt x="62452" y="153693"/>
                </a:cubicBezTo>
                <a:cubicBezTo>
                  <a:pt x="63531" y="151008"/>
                  <a:pt x="64070" y="144704"/>
                  <a:pt x="64070" y="134783"/>
                </a:cubicBezTo>
                <a:lnTo>
                  <a:pt x="64070" y="112068"/>
                </a:lnTo>
                <a:lnTo>
                  <a:pt x="111063" y="112068"/>
                </a:lnTo>
                <a:lnTo>
                  <a:pt x="111063" y="119111"/>
                </a:lnTo>
                <a:cubicBezTo>
                  <a:pt x="111063" y="137815"/>
                  <a:pt x="109742" y="151080"/>
                  <a:pt x="107100" y="158905"/>
                </a:cubicBezTo>
                <a:cubicBezTo>
                  <a:pt x="104459" y="166730"/>
                  <a:pt x="98617" y="173587"/>
                  <a:pt x="89576" y="179474"/>
                </a:cubicBezTo>
                <a:cubicBezTo>
                  <a:pt x="80535" y="185362"/>
                  <a:pt x="69391" y="188305"/>
                  <a:pt x="56145" y="188305"/>
                </a:cubicBezTo>
                <a:cubicBezTo>
                  <a:pt x="42379" y="188305"/>
                  <a:pt x="31031" y="185812"/>
                  <a:pt x="22101" y="180827"/>
                </a:cubicBezTo>
                <a:cubicBezTo>
                  <a:pt x="13171" y="175841"/>
                  <a:pt x="7255" y="168939"/>
                  <a:pt x="4353" y="160121"/>
                </a:cubicBezTo>
                <a:cubicBezTo>
                  <a:pt x="1451" y="151303"/>
                  <a:pt x="0" y="138038"/>
                  <a:pt x="0" y="120328"/>
                </a:cubicBezTo>
                <a:lnTo>
                  <a:pt x="0" y="67531"/>
                </a:lnTo>
                <a:cubicBezTo>
                  <a:pt x="0" y="54509"/>
                  <a:pt x="446" y="44742"/>
                  <a:pt x="1339" y="38231"/>
                </a:cubicBezTo>
                <a:cubicBezTo>
                  <a:pt x="2232" y="31719"/>
                  <a:pt x="4893" y="25450"/>
                  <a:pt x="9320" y="19422"/>
                </a:cubicBezTo>
                <a:cubicBezTo>
                  <a:pt x="13748" y="13395"/>
                  <a:pt x="19887" y="8651"/>
                  <a:pt x="27738" y="5191"/>
                </a:cubicBezTo>
                <a:cubicBezTo>
                  <a:pt x="35588" y="1731"/>
                  <a:pt x="44611" y="0"/>
                  <a:pt x="54806" y="0"/>
                </a:cubicBezTo>
                <a:close/>
              </a:path>
            </a:pathLst>
          </a:custGeom>
          <a:solidFill>
            <a:sysClr val="window" lastClr="FFFFFF">
              <a:lumMod val="50000"/>
            </a:sysClr>
          </a:solidFill>
          <a:ln w="12700" cap="flat" cmpd="sng" algn="ctr">
            <a:noFill/>
            <a:prstDash val="solid"/>
            <a:miter lim="800000"/>
          </a:ln>
          <a:effectLst>
            <a:reflection blurRad="6350" stA="50000" endA="300" endPos="5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3" name="任意多边形 82"/>
          <p:cNvSpPr/>
          <p:nvPr/>
        </p:nvSpPr>
        <p:spPr>
          <a:xfrm>
            <a:off x="6897890" y="2628474"/>
            <a:ext cx="290754" cy="482797"/>
          </a:xfrm>
          <a:custGeom>
            <a:avLst/>
            <a:gdLst/>
            <a:ahLst/>
            <a:cxnLst/>
            <a:rect l="l" t="t" r="r" b="b"/>
            <a:pathLst>
              <a:path w="108831" h="180714">
                <a:moveTo>
                  <a:pt x="46993" y="30919"/>
                </a:moveTo>
                <a:lnTo>
                  <a:pt x="46993" y="149795"/>
                </a:lnTo>
                <a:cubicBezTo>
                  <a:pt x="53765" y="149795"/>
                  <a:pt x="57932" y="148437"/>
                  <a:pt x="59494" y="145721"/>
                </a:cubicBezTo>
                <a:cubicBezTo>
                  <a:pt x="61057" y="143005"/>
                  <a:pt x="61839" y="135619"/>
                  <a:pt x="61839" y="123564"/>
                </a:cubicBezTo>
                <a:lnTo>
                  <a:pt x="61839" y="53354"/>
                </a:lnTo>
                <a:cubicBezTo>
                  <a:pt x="61839" y="45169"/>
                  <a:pt x="61578" y="39923"/>
                  <a:pt x="61057" y="37616"/>
                </a:cubicBezTo>
                <a:cubicBezTo>
                  <a:pt x="60536" y="35309"/>
                  <a:pt x="59346" y="33616"/>
                  <a:pt x="57485" y="32537"/>
                </a:cubicBezTo>
                <a:cubicBezTo>
                  <a:pt x="55625" y="31458"/>
                  <a:pt x="52127" y="30919"/>
                  <a:pt x="46993" y="30919"/>
                </a:cubicBezTo>
                <a:close/>
                <a:moveTo>
                  <a:pt x="0" y="0"/>
                </a:moveTo>
                <a:lnTo>
                  <a:pt x="35161" y="0"/>
                </a:lnTo>
                <a:cubicBezTo>
                  <a:pt x="57857" y="0"/>
                  <a:pt x="73205" y="1041"/>
                  <a:pt x="81205" y="3125"/>
                </a:cubicBezTo>
                <a:cubicBezTo>
                  <a:pt x="89204" y="5209"/>
                  <a:pt x="95288" y="8632"/>
                  <a:pt x="99455" y="13394"/>
                </a:cubicBezTo>
                <a:cubicBezTo>
                  <a:pt x="103622" y="18157"/>
                  <a:pt x="106226" y="23459"/>
                  <a:pt x="107268" y="29300"/>
                </a:cubicBezTo>
                <a:cubicBezTo>
                  <a:pt x="108310" y="35142"/>
                  <a:pt x="108831" y="46620"/>
                  <a:pt x="108831" y="63735"/>
                </a:cubicBezTo>
                <a:lnTo>
                  <a:pt x="108831" y="127024"/>
                </a:lnTo>
                <a:cubicBezTo>
                  <a:pt x="108831" y="143247"/>
                  <a:pt x="108068" y="154092"/>
                  <a:pt x="106543" y="159562"/>
                </a:cubicBezTo>
                <a:cubicBezTo>
                  <a:pt x="105017" y="165031"/>
                  <a:pt x="102357" y="169310"/>
                  <a:pt x="98562" y="172398"/>
                </a:cubicBezTo>
                <a:cubicBezTo>
                  <a:pt x="94767" y="175487"/>
                  <a:pt x="90079" y="177645"/>
                  <a:pt x="84498" y="178872"/>
                </a:cubicBezTo>
                <a:cubicBezTo>
                  <a:pt x="78917" y="180100"/>
                  <a:pt x="70508" y="180714"/>
                  <a:pt x="59271" y="180714"/>
                </a:cubicBezTo>
                <a:lnTo>
                  <a:pt x="0" y="180714"/>
                </a:lnTo>
                <a:close/>
              </a:path>
            </a:pathLst>
          </a:custGeom>
          <a:solidFill>
            <a:sysClr val="window" lastClr="FFFFFF">
              <a:lumMod val="50000"/>
            </a:sysClr>
          </a:solidFill>
          <a:ln w="12700" cap="flat" cmpd="sng" algn="ctr">
            <a:noFill/>
            <a:prstDash val="solid"/>
            <a:miter lim="800000"/>
          </a:ln>
          <a:effectLst>
            <a:reflection blurRad="6350" stA="50000" endA="300" endPos="5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84" name="组合 83"/>
          <p:cNvGrpSpPr/>
          <p:nvPr/>
        </p:nvGrpSpPr>
        <p:grpSpPr>
          <a:xfrm>
            <a:off x="1239633" y="4511575"/>
            <a:ext cx="1627000" cy="866180"/>
            <a:chOff x="3776606" y="2004244"/>
            <a:chExt cx="2169333" cy="1154907"/>
          </a:xfrm>
        </p:grpSpPr>
        <p:sp>
          <p:nvSpPr>
            <p:cNvPr id="85" name="文本框 57"/>
            <p:cNvSpPr txBox="1"/>
            <p:nvPr/>
          </p:nvSpPr>
          <p:spPr>
            <a:xfrm>
              <a:off x="3776606" y="2004244"/>
              <a:ext cx="2169333" cy="492443"/>
            </a:xfrm>
            <a:prstGeom prst="rect">
              <a:avLst/>
            </a:prstGeom>
            <a:noFill/>
          </p:spPr>
          <p:txBody>
            <a:bodyPr wrap="square" rtlCol="0">
              <a:spAutoFit/>
            </a:bodyPr>
            <a:lstStyle/>
            <a:p>
              <a:r>
                <a:rPr lang="zh-CN" altLang="en-US" sz="1800" dirty="0">
                  <a:solidFill>
                    <a:srgbClr val="FFB850"/>
                  </a:solidFill>
                  <a:latin typeface="时尚中黑简体" panose="01010104010101010101" pitchFamily="2" charset="-122"/>
                  <a:ea typeface="时尚中黑简体" panose="01010104010101010101" pitchFamily="2" charset="-122"/>
                </a:rPr>
                <a:t>在此添加标题</a:t>
              </a:r>
            </a:p>
          </p:txBody>
        </p:sp>
        <p:sp>
          <p:nvSpPr>
            <p:cNvPr id="86" name="文本框 58"/>
            <p:cNvSpPr txBox="1"/>
            <p:nvPr/>
          </p:nvSpPr>
          <p:spPr>
            <a:xfrm>
              <a:off x="3782527" y="2389709"/>
              <a:ext cx="2011012" cy="769442"/>
            </a:xfrm>
            <a:prstGeom prst="rect">
              <a:avLst/>
            </a:prstGeom>
            <a:noFill/>
          </p:spPr>
          <p:txBody>
            <a:bodyPr wrap="square" rtlCol="0">
              <a:spAutoFit/>
            </a:bodyPr>
            <a:lstStyle/>
            <a:p>
              <a:pPr algn="ct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87" name="组合 86"/>
          <p:cNvGrpSpPr/>
          <p:nvPr/>
        </p:nvGrpSpPr>
        <p:grpSpPr>
          <a:xfrm>
            <a:off x="2938392" y="4511575"/>
            <a:ext cx="1627000" cy="866180"/>
            <a:chOff x="3776606" y="2004244"/>
            <a:chExt cx="2169333" cy="1154907"/>
          </a:xfrm>
        </p:grpSpPr>
        <p:sp>
          <p:nvSpPr>
            <p:cNvPr id="88" name="文本框 60"/>
            <p:cNvSpPr txBox="1"/>
            <p:nvPr/>
          </p:nvSpPr>
          <p:spPr>
            <a:xfrm>
              <a:off x="3776606" y="2004244"/>
              <a:ext cx="2169333" cy="492443"/>
            </a:xfrm>
            <a:prstGeom prst="rect">
              <a:avLst/>
            </a:prstGeom>
            <a:noFill/>
          </p:spPr>
          <p:txBody>
            <a:bodyPr wrap="square" rtlCol="0">
              <a:spAutoFit/>
            </a:bodyPr>
            <a:lstStyle/>
            <a:p>
              <a:r>
                <a:rPr lang="zh-CN" altLang="en-US" sz="1800" dirty="0">
                  <a:solidFill>
                    <a:srgbClr val="E87071"/>
                  </a:solidFill>
                  <a:latin typeface="时尚中黑简体" panose="01010104010101010101" pitchFamily="2" charset="-122"/>
                  <a:ea typeface="时尚中黑简体" panose="01010104010101010101" pitchFamily="2" charset="-122"/>
                </a:rPr>
                <a:t>在此添加标题</a:t>
              </a:r>
            </a:p>
          </p:txBody>
        </p:sp>
        <p:sp>
          <p:nvSpPr>
            <p:cNvPr id="89" name="文本框 61"/>
            <p:cNvSpPr txBox="1"/>
            <p:nvPr/>
          </p:nvSpPr>
          <p:spPr>
            <a:xfrm>
              <a:off x="3782527" y="2389709"/>
              <a:ext cx="2011012" cy="769442"/>
            </a:xfrm>
            <a:prstGeom prst="rect">
              <a:avLst/>
            </a:prstGeom>
            <a:noFill/>
          </p:spPr>
          <p:txBody>
            <a:bodyPr wrap="square" rtlCol="0">
              <a:spAutoFit/>
            </a:bodyPr>
            <a:lstStyle/>
            <a:p>
              <a:pPr algn="ct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90" name="组合 89"/>
          <p:cNvGrpSpPr/>
          <p:nvPr/>
        </p:nvGrpSpPr>
        <p:grpSpPr>
          <a:xfrm>
            <a:off x="4645156" y="4511575"/>
            <a:ext cx="1627000" cy="866180"/>
            <a:chOff x="3776606" y="2004244"/>
            <a:chExt cx="2169333" cy="1154907"/>
          </a:xfrm>
        </p:grpSpPr>
        <p:sp>
          <p:nvSpPr>
            <p:cNvPr id="91" name="文本框 63"/>
            <p:cNvSpPr txBox="1"/>
            <p:nvPr/>
          </p:nvSpPr>
          <p:spPr>
            <a:xfrm>
              <a:off x="3776606" y="2004244"/>
              <a:ext cx="2169333" cy="492443"/>
            </a:xfrm>
            <a:prstGeom prst="rect">
              <a:avLst/>
            </a:prstGeom>
            <a:noFill/>
          </p:spPr>
          <p:txBody>
            <a:bodyPr wrap="square" rtlCol="0">
              <a:spAutoFit/>
            </a:bodyPr>
            <a:lstStyle/>
            <a:p>
              <a:r>
                <a:rPr lang="zh-CN" altLang="en-US" sz="1800" dirty="0">
                  <a:solidFill>
                    <a:srgbClr val="01ACBE"/>
                  </a:solidFill>
                  <a:latin typeface="时尚中黑简体" panose="01010104010101010101" pitchFamily="2" charset="-122"/>
                  <a:ea typeface="时尚中黑简体" panose="01010104010101010101" pitchFamily="2" charset="-122"/>
                </a:rPr>
                <a:t>在此添加标题</a:t>
              </a:r>
            </a:p>
          </p:txBody>
        </p:sp>
        <p:sp>
          <p:nvSpPr>
            <p:cNvPr id="92" name="文本框 64"/>
            <p:cNvSpPr txBox="1"/>
            <p:nvPr/>
          </p:nvSpPr>
          <p:spPr>
            <a:xfrm>
              <a:off x="3782527" y="2389709"/>
              <a:ext cx="2011012" cy="769442"/>
            </a:xfrm>
            <a:prstGeom prst="rect">
              <a:avLst/>
            </a:prstGeom>
            <a:noFill/>
          </p:spPr>
          <p:txBody>
            <a:bodyPr wrap="square" rtlCol="0">
              <a:spAutoFit/>
            </a:bodyPr>
            <a:lstStyle/>
            <a:p>
              <a:pPr algn="ct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93" name="组合 92"/>
          <p:cNvGrpSpPr/>
          <p:nvPr/>
        </p:nvGrpSpPr>
        <p:grpSpPr>
          <a:xfrm>
            <a:off x="6313292" y="4511575"/>
            <a:ext cx="1627000" cy="866180"/>
            <a:chOff x="3776606" y="2004244"/>
            <a:chExt cx="2169333" cy="1154907"/>
          </a:xfrm>
        </p:grpSpPr>
        <p:sp>
          <p:nvSpPr>
            <p:cNvPr id="94" name="文本框 66"/>
            <p:cNvSpPr txBox="1"/>
            <p:nvPr/>
          </p:nvSpPr>
          <p:spPr>
            <a:xfrm>
              <a:off x="3776606" y="2004244"/>
              <a:ext cx="2169333" cy="492443"/>
            </a:xfrm>
            <a:prstGeom prst="rect">
              <a:avLst/>
            </a:prstGeom>
            <a:noFill/>
          </p:spPr>
          <p:txBody>
            <a:bodyPr wrap="square" rtlCol="0">
              <a:spAutoFit/>
            </a:bodyPr>
            <a:lstStyle/>
            <a:p>
              <a:r>
                <a:rPr lang="zh-CN" altLang="en-US" sz="1800" dirty="0">
                  <a:solidFill>
                    <a:srgbClr val="663A77"/>
                  </a:solidFill>
                  <a:latin typeface="时尚中黑简体" panose="01010104010101010101" pitchFamily="2" charset="-122"/>
                  <a:ea typeface="时尚中黑简体" panose="01010104010101010101" pitchFamily="2" charset="-122"/>
                </a:rPr>
                <a:t>在此添加标题</a:t>
              </a:r>
            </a:p>
          </p:txBody>
        </p:sp>
        <p:sp>
          <p:nvSpPr>
            <p:cNvPr id="95" name="文本框 67"/>
            <p:cNvSpPr txBox="1"/>
            <p:nvPr/>
          </p:nvSpPr>
          <p:spPr>
            <a:xfrm>
              <a:off x="3782527" y="2389709"/>
              <a:ext cx="2011012" cy="769442"/>
            </a:xfrm>
            <a:prstGeom prst="rect">
              <a:avLst/>
            </a:prstGeom>
            <a:noFill/>
          </p:spPr>
          <p:txBody>
            <a:bodyPr wrap="square" rtlCol="0">
              <a:spAutoFit/>
            </a:bodyPr>
            <a:lstStyle/>
            <a:p>
              <a:pPr algn="ct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a:t>
              </a:r>
            </a:p>
          </p:txBody>
        </p:sp>
      </p:grpSp>
    </p:spTree>
    <p:extLst>
      <p:ext uri="{BB962C8B-B14F-4D97-AF65-F5344CB8AC3E}">
        <p14:creationId xmlns:p14="http://schemas.microsoft.com/office/powerpoint/2010/main" val="364044219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14:bounceEnd="50000">
                                          <p:cBhvr additive="base">
                                            <p:cTn id="14" dur="500" fill="hold"/>
                                            <p:tgtEl>
                                              <p:spTgt spid="49"/>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4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barn(outVertical)">
                                          <p:cBhvr>
                                            <p:cTn id="19" dur="700"/>
                                            <p:tgtEl>
                                              <p:spTgt spid="56"/>
                                            </p:tgtEl>
                                          </p:cBhvr>
                                        </p:animEffect>
                                      </p:childTnLst>
                                    </p:cTn>
                                  </p:par>
                                </p:childTnLst>
                              </p:cTn>
                            </p:par>
                            <p:par>
                              <p:cTn id="20" fill="hold">
                                <p:stCondLst>
                                  <p:cond delay="2000"/>
                                </p:stCondLst>
                                <p:childTnLst>
                                  <p:par>
                                    <p:cTn id="21" presetID="37" presetClass="entr" presetSubtype="0"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1000"/>
                                            <p:tgtEl>
                                              <p:spTgt spid="57"/>
                                            </p:tgtEl>
                                          </p:cBhvr>
                                        </p:animEffect>
                                        <p:anim calcmode="lin" valueType="num">
                                          <p:cBhvr>
                                            <p:cTn id="24" dur="1000" fill="hold"/>
                                            <p:tgtEl>
                                              <p:spTgt spid="57"/>
                                            </p:tgtEl>
                                            <p:attrNameLst>
                                              <p:attrName>ppt_x</p:attrName>
                                            </p:attrNameLst>
                                          </p:cBhvr>
                                          <p:tavLst>
                                            <p:tav tm="0">
                                              <p:val>
                                                <p:strVal val="#ppt_x"/>
                                              </p:val>
                                            </p:tav>
                                            <p:tav tm="100000">
                                              <p:val>
                                                <p:strVal val="#ppt_x"/>
                                              </p:val>
                                            </p:tav>
                                          </p:tavLst>
                                        </p:anim>
                                        <p:anim calcmode="lin" valueType="num">
                                          <p:cBhvr>
                                            <p:cTn id="25" dur="900" decel="100000" fill="hold"/>
                                            <p:tgtEl>
                                              <p:spTgt spid="5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anim calcmode="lin" valueType="num">
                                          <p:cBhvr>
                                            <p:cTn id="30" dur="1000" fill="hold"/>
                                            <p:tgtEl>
                                              <p:spTgt spid="63"/>
                                            </p:tgtEl>
                                            <p:attrNameLst>
                                              <p:attrName>ppt_x</p:attrName>
                                            </p:attrNameLst>
                                          </p:cBhvr>
                                          <p:tavLst>
                                            <p:tav tm="0">
                                              <p:val>
                                                <p:strVal val="#ppt_x"/>
                                              </p:val>
                                            </p:tav>
                                            <p:tav tm="100000">
                                              <p:val>
                                                <p:strVal val="#ppt_x"/>
                                              </p:val>
                                            </p:tav>
                                          </p:tavLst>
                                        </p:anim>
                                        <p:anim calcmode="lin" valueType="num">
                                          <p:cBhvr>
                                            <p:cTn id="31" dur="900" decel="100000" fill="hold"/>
                                            <p:tgtEl>
                                              <p:spTgt spid="6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69"/>
                                            </p:tgtEl>
                                            <p:attrNameLst>
                                              <p:attrName>style.visibility</p:attrName>
                                            </p:attrNameLst>
                                          </p:cBhvr>
                                          <p:to>
                                            <p:strVal val="visible"/>
                                          </p:to>
                                        </p:set>
                                        <p:animEffect transition="in" filter="fade">
                                          <p:cBhvr>
                                            <p:cTn id="35" dur="1000"/>
                                            <p:tgtEl>
                                              <p:spTgt spid="69"/>
                                            </p:tgtEl>
                                          </p:cBhvr>
                                        </p:animEffect>
                                        <p:anim calcmode="lin" valueType="num">
                                          <p:cBhvr>
                                            <p:cTn id="36" dur="1000" fill="hold"/>
                                            <p:tgtEl>
                                              <p:spTgt spid="69"/>
                                            </p:tgtEl>
                                            <p:attrNameLst>
                                              <p:attrName>ppt_x</p:attrName>
                                            </p:attrNameLst>
                                          </p:cBhvr>
                                          <p:tavLst>
                                            <p:tav tm="0">
                                              <p:val>
                                                <p:strVal val="#ppt_x"/>
                                              </p:val>
                                            </p:tav>
                                            <p:tav tm="100000">
                                              <p:val>
                                                <p:strVal val="#ppt_x"/>
                                              </p:val>
                                            </p:tav>
                                          </p:tavLst>
                                        </p:anim>
                                        <p:anim calcmode="lin" valueType="num">
                                          <p:cBhvr>
                                            <p:cTn id="37" dur="900" decel="100000" fill="hold"/>
                                            <p:tgtEl>
                                              <p:spTgt spid="6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75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1000"/>
                                            <p:tgtEl>
                                              <p:spTgt spid="75"/>
                                            </p:tgtEl>
                                          </p:cBhvr>
                                        </p:animEffect>
                                        <p:anim calcmode="lin" valueType="num">
                                          <p:cBhvr>
                                            <p:cTn id="42" dur="1000" fill="hold"/>
                                            <p:tgtEl>
                                              <p:spTgt spid="75"/>
                                            </p:tgtEl>
                                            <p:attrNameLst>
                                              <p:attrName>ppt_x</p:attrName>
                                            </p:attrNameLst>
                                          </p:cBhvr>
                                          <p:tavLst>
                                            <p:tav tm="0">
                                              <p:val>
                                                <p:strVal val="#ppt_x"/>
                                              </p:val>
                                            </p:tav>
                                            <p:tav tm="100000">
                                              <p:val>
                                                <p:strVal val="#ppt_x"/>
                                              </p:val>
                                            </p:tav>
                                          </p:tavLst>
                                        </p:anim>
                                        <p:anim calcmode="lin" valueType="num">
                                          <p:cBhvr>
                                            <p:cTn id="43" dur="900" decel="100000" fill="hold"/>
                                            <p:tgtEl>
                                              <p:spTgt spid="7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childTnLst>
                              </p:cTn>
                            </p:par>
                            <p:par>
                              <p:cTn id="45" fill="hold">
                                <p:stCondLst>
                                  <p:cond delay="3750"/>
                                </p:stCondLst>
                                <p:childTnLst>
                                  <p:par>
                                    <p:cTn id="46" presetID="42" presetClass="entr" presetSubtype="0" fill="hold" grpId="0"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500"/>
                                            <p:tgtEl>
                                              <p:spTgt spid="62"/>
                                            </p:tgtEl>
                                          </p:cBhvr>
                                        </p:animEffect>
                                        <p:anim calcmode="lin" valueType="num">
                                          <p:cBhvr>
                                            <p:cTn id="49" dur="500" fill="hold"/>
                                            <p:tgtEl>
                                              <p:spTgt spid="62"/>
                                            </p:tgtEl>
                                            <p:attrNameLst>
                                              <p:attrName>ppt_x</p:attrName>
                                            </p:attrNameLst>
                                          </p:cBhvr>
                                          <p:tavLst>
                                            <p:tav tm="0">
                                              <p:val>
                                                <p:strVal val="#ppt_x"/>
                                              </p:val>
                                            </p:tav>
                                            <p:tav tm="100000">
                                              <p:val>
                                                <p:strVal val="#ppt_x"/>
                                              </p:val>
                                            </p:tav>
                                          </p:tavLst>
                                        </p:anim>
                                        <p:anim calcmode="lin" valueType="num">
                                          <p:cBhvr>
                                            <p:cTn id="50" dur="500" fill="hold"/>
                                            <p:tgtEl>
                                              <p:spTgt spid="62"/>
                                            </p:tgtEl>
                                            <p:attrNameLst>
                                              <p:attrName>ppt_y</p:attrName>
                                            </p:attrNameLst>
                                          </p:cBhvr>
                                          <p:tavLst>
                                            <p:tav tm="0">
                                              <p:val>
                                                <p:strVal val="#ppt_y+.1"/>
                                              </p:val>
                                            </p:tav>
                                            <p:tav tm="100000">
                                              <p:val>
                                                <p:strVal val="#ppt_y"/>
                                              </p:val>
                                            </p:tav>
                                          </p:tavLst>
                                        </p:anim>
                                      </p:childTnLst>
                                    </p:cTn>
                                  </p:par>
                                </p:childTnLst>
                              </p:cTn>
                            </p:par>
                            <p:par>
                              <p:cTn id="51" fill="hold">
                                <p:stCondLst>
                                  <p:cond delay="4250"/>
                                </p:stCondLst>
                                <p:childTnLst>
                                  <p:par>
                                    <p:cTn id="52" presetID="42" presetClass="entr" presetSubtype="0" fill="hold" grpId="0"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500"/>
                                            <p:tgtEl>
                                              <p:spTgt spid="81"/>
                                            </p:tgtEl>
                                          </p:cBhvr>
                                        </p:animEffect>
                                        <p:anim calcmode="lin" valueType="num">
                                          <p:cBhvr>
                                            <p:cTn id="55" dur="500" fill="hold"/>
                                            <p:tgtEl>
                                              <p:spTgt spid="81"/>
                                            </p:tgtEl>
                                            <p:attrNameLst>
                                              <p:attrName>ppt_x</p:attrName>
                                            </p:attrNameLst>
                                          </p:cBhvr>
                                          <p:tavLst>
                                            <p:tav tm="0">
                                              <p:val>
                                                <p:strVal val="#ppt_x"/>
                                              </p:val>
                                            </p:tav>
                                            <p:tav tm="100000">
                                              <p:val>
                                                <p:strVal val="#ppt_x"/>
                                              </p:val>
                                            </p:tav>
                                          </p:tavLst>
                                        </p:anim>
                                        <p:anim calcmode="lin" valueType="num">
                                          <p:cBhvr>
                                            <p:cTn id="56" dur="500" fill="hold"/>
                                            <p:tgtEl>
                                              <p:spTgt spid="81"/>
                                            </p:tgtEl>
                                            <p:attrNameLst>
                                              <p:attrName>ppt_y</p:attrName>
                                            </p:attrNameLst>
                                          </p:cBhvr>
                                          <p:tavLst>
                                            <p:tav tm="0">
                                              <p:val>
                                                <p:strVal val="#ppt_y+.1"/>
                                              </p:val>
                                            </p:tav>
                                            <p:tav tm="100000">
                                              <p:val>
                                                <p:strVal val="#ppt_y"/>
                                              </p:val>
                                            </p:tav>
                                          </p:tavLst>
                                        </p:anim>
                                      </p:childTnLst>
                                    </p:cTn>
                                  </p:par>
                                </p:childTnLst>
                              </p:cTn>
                            </p:par>
                            <p:par>
                              <p:cTn id="57" fill="hold">
                                <p:stCondLst>
                                  <p:cond delay="4750"/>
                                </p:stCondLst>
                                <p:childTnLst>
                                  <p:par>
                                    <p:cTn id="58" presetID="42" presetClass="entr" presetSubtype="0" fill="hold" grpId="0" nodeType="afterEffect">
                                      <p:stCondLst>
                                        <p:cond delay="0"/>
                                      </p:stCondLst>
                                      <p:childTnLst>
                                        <p:set>
                                          <p:cBhvr>
                                            <p:cTn id="59" dur="1" fill="hold">
                                              <p:stCondLst>
                                                <p:cond delay="0"/>
                                              </p:stCondLst>
                                            </p:cTn>
                                            <p:tgtEl>
                                              <p:spTgt spid="82"/>
                                            </p:tgtEl>
                                            <p:attrNameLst>
                                              <p:attrName>style.visibility</p:attrName>
                                            </p:attrNameLst>
                                          </p:cBhvr>
                                          <p:to>
                                            <p:strVal val="visible"/>
                                          </p:to>
                                        </p:set>
                                        <p:animEffect transition="in" filter="fade">
                                          <p:cBhvr>
                                            <p:cTn id="60" dur="500"/>
                                            <p:tgtEl>
                                              <p:spTgt spid="82"/>
                                            </p:tgtEl>
                                          </p:cBhvr>
                                        </p:animEffect>
                                        <p:anim calcmode="lin" valueType="num">
                                          <p:cBhvr>
                                            <p:cTn id="61" dur="500" fill="hold"/>
                                            <p:tgtEl>
                                              <p:spTgt spid="82"/>
                                            </p:tgtEl>
                                            <p:attrNameLst>
                                              <p:attrName>ppt_x</p:attrName>
                                            </p:attrNameLst>
                                          </p:cBhvr>
                                          <p:tavLst>
                                            <p:tav tm="0">
                                              <p:val>
                                                <p:strVal val="#ppt_x"/>
                                              </p:val>
                                            </p:tav>
                                            <p:tav tm="100000">
                                              <p:val>
                                                <p:strVal val="#ppt_x"/>
                                              </p:val>
                                            </p:tav>
                                          </p:tavLst>
                                        </p:anim>
                                        <p:anim calcmode="lin" valueType="num">
                                          <p:cBhvr>
                                            <p:cTn id="62" dur="500" fill="hold"/>
                                            <p:tgtEl>
                                              <p:spTgt spid="82"/>
                                            </p:tgtEl>
                                            <p:attrNameLst>
                                              <p:attrName>ppt_y</p:attrName>
                                            </p:attrNameLst>
                                          </p:cBhvr>
                                          <p:tavLst>
                                            <p:tav tm="0">
                                              <p:val>
                                                <p:strVal val="#ppt_y+.1"/>
                                              </p:val>
                                            </p:tav>
                                            <p:tav tm="100000">
                                              <p:val>
                                                <p:strVal val="#ppt_y"/>
                                              </p:val>
                                            </p:tav>
                                          </p:tavLst>
                                        </p:anim>
                                      </p:childTnLst>
                                    </p:cTn>
                                  </p:par>
                                </p:childTnLst>
                              </p:cTn>
                            </p:par>
                            <p:par>
                              <p:cTn id="63" fill="hold">
                                <p:stCondLst>
                                  <p:cond delay="5250"/>
                                </p:stCondLst>
                                <p:childTnLst>
                                  <p:par>
                                    <p:cTn id="64" presetID="42" presetClass="entr" presetSubtype="0" fill="hold" grpId="0" nodeType="after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anim calcmode="lin" valueType="num">
                                          <p:cBhvr>
                                            <p:cTn id="67" dur="500" fill="hold"/>
                                            <p:tgtEl>
                                              <p:spTgt spid="83"/>
                                            </p:tgtEl>
                                            <p:attrNameLst>
                                              <p:attrName>ppt_x</p:attrName>
                                            </p:attrNameLst>
                                          </p:cBhvr>
                                          <p:tavLst>
                                            <p:tav tm="0">
                                              <p:val>
                                                <p:strVal val="#ppt_x"/>
                                              </p:val>
                                            </p:tav>
                                            <p:tav tm="100000">
                                              <p:val>
                                                <p:strVal val="#ppt_x"/>
                                              </p:val>
                                            </p:tav>
                                          </p:tavLst>
                                        </p:anim>
                                        <p:anim calcmode="lin" valueType="num">
                                          <p:cBhvr>
                                            <p:cTn id="68" dur="500" fill="hold"/>
                                            <p:tgtEl>
                                              <p:spTgt spid="83"/>
                                            </p:tgtEl>
                                            <p:attrNameLst>
                                              <p:attrName>ppt_y</p:attrName>
                                            </p:attrNameLst>
                                          </p:cBhvr>
                                          <p:tavLst>
                                            <p:tav tm="0">
                                              <p:val>
                                                <p:strVal val="#ppt_y+.1"/>
                                              </p:val>
                                            </p:tav>
                                            <p:tav tm="100000">
                                              <p:val>
                                                <p:strVal val="#ppt_y"/>
                                              </p:val>
                                            </p:tav>
                                          </p:tavLst>
                                        </p:anim>
                                      </p:childTnLst>
                                    </p:cTn>
                                  </p:par>
                                </p:childTnLst>
                              </p:cTn>
                            </p:par>
                            <p:par>
                              <p:cTn id="69" fill="hold">
                                <p:stCondLst>
                                  <p:cond delay="5750"/>
                                </p:stCondLst>
                                <p:childTnLst>
                                  <p:par>
                                    <p:cTn id="70" presetID="47" presetClass="entr" presetSubtype="0" fill="hold" nodeType="after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500"/>
                                            <p:tgtEl>
                                              <p:spTgt spid="84"/>
                                            </p:tgtEl>
                                          </p:cBhvr>
                                        </p:animEffect>
                                        <p:anim calcmode="lin" valueType="num">
                                          <p:cBhvr>
                                            <p:cTn id="73" dur="500" fill="hold"/>
                                            <p:tgtEl>
                                              <p:spTgt spid="84"/>
                                            </p:tgtEl>
                                            <p:attrNameLst>
                                              <p:attrName>ppt_x</p:attrName>
                                            </p:attrNameLst>
                                          </p:cBhvr>
                                          <p:tavLst>
                                            <p:tav tm="0">
                                              <p:val>
                                                <p:strVal val="#ppt_x"/>
                                              </p:val>
                                            </p:tav>
                                            <p:tav tm="100000">
                                              <p:val>
                                                <p:strVal val="#ppt_x"/>
                                              </p:val>
                                            </p:tav>
                                          </p:tavLst>
                                        </p:anim>
                                        <p:anim calcmode="lin" valueType="num">
                                          <p:cBhvr>
                                            <p:cTn id="74" dur="500" fill="hold"/>
                                            <p:tgtEl>
                                              <p:spTgt spid="84"/>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25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anim calcmode="lin" valueType="num">
                                          <p:cBhvr>
                                            <p:cTn id="78" dur="500" fill="hold"/>
                                            <p:tgtEl>
                                              <p:spTgt spid="87"/>
                                            </p:tgtEl>
                                            <p:attrNameLst>
                                              <p:attrName>ppt_x</p:attrName>
                                            </p:attrNameLst>
                                          </p:cBhvr>
                                          <p:tavLst>
                                            <p:tav tm="0">
                                              <p:val>
                                                <p:strVal val="#ppt_x"/>
                                              </p:val>
                                            </p:tav>
                                            <p:tav tm="100000">
                                              <p:val>
                                                <p:strVal val="#ppt_x"/>
                                              </p:val>
                                            </p:tav>
                                          </p:tavLst>
                                        </p:anim>
                                        <p:anim calcmode="lin" valueType="num">
                                          <p:cBhvr>
                                            <p:cTn id="79" dur="500" fill="hold"/>
                                            <p:tgtEl>
                                              <p:spTgt spid="87"/>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50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500"/>
                                            <p:tgtEl>
                                              <p:spTgt spid="90"/>
                                            </p:tgtEl>
                                          </p:cBhvr>
                                        </p:animEffect>
                                        <p:anim calcmode="lin" valueType="num">
                                          <p:cBhvr>
                                            <p:cTn id="83" dur="500" fill="hold"/>
                                            <p:tgtEl>
                                              <p:spTgt spid="90"/>
                                            </p:tgtEl>
                                            <p:attrNameLst>
                                              <p:attrName>ppt_x</p:attrName>
                                            </p:attrNameLst>
                                          </p:cBhvr>
                                          <p:tavLst>
                                            <p:tav tm="0">
                                              <p:val>
                                                <p:strVal val="#ppt_x"/>
                                              </p:val>
                                            </p:tav>
                                            <p:tav tm="100000">
                                              <p:val>
                                                <p:strVal val="#ppt_x"/>
                                              </p:val>
                                            </p:tav>
                                          </p:tavLst>
                                        </p:anim>
                                        <p:anim calcmode="lin" valueType="num">
                                          <p:cBhvr>
                                            <p:cTn id="84" dur="500" fill="hold"/>
                                            <p:tgtEl>
                                              <p:spTgt spid="90"/>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75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anim calcmode="lin" valueType="num">
                                          <p:cBhvr>
                                            <p:cTn id="88" dur="500" fill="hold"/>
                                            <p:tgtEl>
                                              <p:spTgt spid="93"/>
                                            </p:tgtEl>
                                            <p:attrNameLst>
                                              <p:attrName>ppt_x</p:attrName>
                                            </p:attrNameLst>
                                          </p:cBhvr>
                                          <p:tavLst>
                                            <p:tav tm="0">
                                              <p:val>
                                                <p:strVal val="#ppt_x"/>
                                              </p:val>
                                            </p:tav>
                                            <p:tav tm="100000">
                                              <p:val>
                                                <p:strVal val="#ppt_x"/>
                                              </p:val>
                                            </p:tav>
                                          </p:tavLst>
                                        </p:anim>
                                        <p:anim calcmode="lin" valueType="num">
                                          <p:cBhvr>
                                            <p:cTn id="89" dur="5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6" grpId="0"/>
          <p:bldP spid="62" grpId="0" animBg="1"/>
          <p:bldP spid="81" grpId="0" animBg="1"/>
          <p:bldP spid="82" grpId="0" animBg="1"/>
          <p:bldP spid="8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fill="hold"/>
                                            <p:tgtEl>
                                              <p:spTgt spid="49"/>
                                            </p:tgtEl>
                                            <p:attrNameLst>
                                              <p:attrName>ppt_x</p:attrName>
                                            </p:attrNameLst>
                                          </p:cBhvr>
                                          <p:tavLst>
                                            <p:tav tm="0">
                                              <p:val>
                                                <p:strVal val="1+#ppt_w/2"/>
                                              </p:val>
                                            </p:tav>
                                            <p:tav tm="100000">
                                              <p:val>
                                                <p:strVal val="#ppt_x"/>
                                              </p:val>
                                            </p:tav>
                                          </p:tavLst>
                                        </p:anim>
                                        <p:anim calcmode="lin" valueType="num">
                                          <p:cBhvr additive="base">
                                            <p:cTn id="15" dur="500" fill="hold"/>
                                            <p:tgtEl>
                                              <p:spTgt spid="4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barn(outVertical)">
                                          <p:cBhvr>
                                            <p:cTn id="19" dur="700"/>
                                            <p:tgtEl>
                                              <p:spTgt spid="56"/>
                                            </p:tgtEl>
                                          </p:cBhvr>
                                        </p:animEffect>
                                      </p:childTnLst>
                                    </p:cTn>
                                  </p:par>
                                </p:childTnLst>
                              </p:cTn>
                            </p:par>
                            <p:par>
                              <p:cTn id="20" fill="hold">
                                <p:stCondLst>
                                  <p:cond delay="2000"/>
                                </p:stCondLst>
                                <p:childTnLst>
                                  <p:par>
                                    <p:cTn id="21" presetID="37" presetClass="entr" presetSubtype="0"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1000"/>
                                            <p:tgtEl>
                                              <p:spTgt spid="57"/>
                                            </p:tgtEl>
                                          </p:cBhvr>
                                        </p:animEffect>
                                        <p:anim calcmode="lin" valueType="num">
                                          <p:cBhvr>
                                            <p:cTn id="24" dur="1000" fill="hold"/>
                                            <p:tgtEl>
                                              <p:spTgt spid="57"/>
                                            </p:tgtEl>
                                            <p:attrNameLst>
                                              <p:attrName>ppt_x</p:attrName>
                                            </p:attrNameLst>
                                          </p:cBhvr>
                                          <p:tavLst>
                                            <p:tav tm="0">
                                              <p:val>
                                                <p:strVal val="#ppt_x"/>
                                              </p:val>
                                            </p:tav>
                                            <p:tav tm="100000">
                                              <p:val>
                                                <p:strVal val="#ppt_x"/>
                                              </p:val>
                                            </p:tav>
                                          </p:tavLst>
                                        </p:anim>
                                        <p:anim calcmode="lin" valueType="num">
                                          <p:cBhvr>
                                            <p:cTn id="25" dur="900" decel="100000" fill="hold"/>
                                            <p:tgtEl>
                                              <p:spTgt spid="5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anim calcmode="lin" valueType="num">
                                          <p:cBhvr>
                                            <p:cTn id="30" dur="1000" fill="hold"/>
                                            <p:tgtEl>
                                              <p:spTgt spid="63"/>
                                            </p:tgtEl>
                                            <p:attrNameLst>
                                              <p:attrName>ppt_x</p:attrName>
                                            </p:attrNameLst>
                                          </p:cBhvr>
                                          <p:tavLst>
                                            <p:tav tm="0">
                                              <p:val>
                                                <p:strVal val="#ppt_x"/>
                                              </p:val>
                                            </p:tav>
                                            <p:tav tm="100000">
                                              <p:val>
                                                <p:strVal val="#ppt_x"/>
                                              </p:val>
                                            </p:tav>
                                          </p:tavLst>
                                        </p:anim>
                                        <p:anim calcmode="lin" valueType="num">
                                          <p:cBhvr>
                                            <p:cTn id="31" dur="900" decel="100000" fill="hold"/>
                                            <p:tgtEl>
                                              <p:spTgt spid="6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69"/>
                                            </p:tgtEl>
                                            <p:attrNameLst>
                                              <p:attrName>style.visibility</p:attrName>
                                            </p:attrNameLst>
                                          </p:cBhvr>
                                          <p:to>
                                            <p:strVal val="visible"/>
                                          </p:to>
                                        </p:set>
                                        <p:animEffect transition="in" filter="fade">
                                          <p:cBhvr>
                                            <p:cTn id="35" dur="1000"/>
                                            <p:tgtEl>
                                              <p:spTgt spid="69"/>
                                            </p:tgtEl>
                                          </p:cBhvr>
                                        </p:animEffect>
                                        <p:anim calcmode="lin" valueType="num">
                                          <p:cBhvr>
                                            <p:cTn id="36" dur="1000" fill="hold"/>
                                            <p:tgtEl>
                                              <p:spTgt spid="69"/>
                                            </p:tgtEl>
                                            <p:attrNameLst>
                                              <p:attrName>ppt_x</p:attrName>
                                            </p:attrNameLst>
                                          </p:cBhvr>
                                          <p:tavLst>
                                            <p:tav tm="0">
                                              <p:val>
                                                <p:strVal val="#ppt_x"/>
                                              </p:val>
                                            </p:tav>
                                            <p:tav tm="100000">
                                              <p:val>
                                                <p:strVal val="#ppt_x"/>
                                              </p:val>
                                            </p:tav>
                                          </p:tavLst>
                                        </p:anim>
                                        <p:anim calcmode="lin" valueType="num">
                                          <p:cBhvr>
                                            <p:cTn id="37" dur="900" decel="100000" fill="hold"/>
                                            <p:tgtEl>
                                              <p:spTgt spid="6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75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1000"/>
                                            <p:tgtEl>
                                              <p:spTgt spid="75"/>
                                            </p:tgtEl>
                                          </p:cBhvr>
                                        </p:animEffect>
                                        <p:anim calcmode="lin" valueType="num">
                                          <p:cBhvr>
                                            <p:cTn id="42" dur="1000" fill="hold"/>
                                            <p:tgtEl>
                                              <p:spTgt spid="75"/>
                                            </p:tgtEl>
                                            <p:attrNameLst>
                                              <p:attrName>ppt_x</p:attrName>
                                            </p:attrNameLst>
                                          </p:cBhvr>
                                          <p:tavLst>
                                            <p:tav tm="0">
                                              <p:val>
                                                <p:strVal val="#ppt_x"/>
                                              </p:val>
                                            </p:tav>
                                            <p:tav tm="100000">
                                              <p:val>
                                                <p:strVal val="#ppt_x"/>
                                              </p:val>
                                            </p:tav>
                                          </p:tavLst>
                                        </p:anim>
                                        <p:anim calcmode="lin" valueType="num">
                                          <p:cBhvr>
                                            <p:cTn id="43" dur="900" decel="100000" fill="hold"/>
                                            <p:tgtEl>
                                              <p:spTgt spid="7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childTnLst>
                              </p:cTn>
                            </p:par>
                            <p:par>
                              <p:cTn id="45" fill="hold">
                                <p:stCondLst>
                                  <p:cond delay="3750"/>
                                </p:stCondLst>
                                <p:childTnLst>
                                  <p:par>
                                    <p:cTn id="46" presetID="42" presetClass="entr" presetSubtype="0" fill="hold" grpId="0"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500"/>
                                            <p:tgtEl>
                                              <p:spTgt spid="62"/>
                                            </p:tgtEl>
                                          </p:cBhvr>
                                        </p:animEffect>
                                        <p:anim calcmode="lin" valueType="num">
                                          <p:cBhvr>
                                            <p:cTn id="49" dur="500" fill="hold"/>
                                            <p:tgtEl>
                                              <p:spTgt spid="62"/>
                                            </p:tgtEl>
                                            <p:attrNameLst>
                                              <p:attrName>ppt_x</p:attrName>
                                            </p:attrNameLst>
                                          </p:cBhvr>
                                          <p:tavLst>
                                            <p:tav tm="0">
                                              <p:val>
                                                <p:strVal val="#ppt_x"/>
                                              </p:val>
                                            </p:tav>
                                            <p:tav tm="100000">
                                              <p:val>
                                                <p:strVal val="#ppt_x"/>
                                              </p:val>
                                            </p:tav>
                                          </p:tavLst>
                                        </p:anim>
                                        <p:anim calcmode="lin" valueType="num">
                                          <p:cBhvr>
                                            <p:cTn id="50" dur="500" fill="hold"/>
                                            <p:tgtEl>
                                              <p:spTgt spid="62"/>
                                            </p:tgtEl>
                                            <p:attrNameLst>
                                              <p:attrName>ppt_y</p:attrName>
                                            </p:attrNameLst>
                                          </p:cBhvr>
                                          <p:tavLst>
                                            <p:tav tm="0">
                                              <p:val>
                                                <p:strVal val="#ppt_y+.1"/>
                                              </p:val>
                                            </p:tav>
                                            <p:tav tm="100000">
                                              <p:val>
                                                <p:strVal val="#ppt_y"/>
                                              </p:val>
                                            </p:tav>
                                          </p:tavLst>
                                        </p:anim>
                                      </p:childTnLst>
                                    </p:cTn>
                                  </p:par>
                                </p:childTnLst>
                              </p:cTn>
                            </p:par>
                            <p:par>
                              <p:cTn id="51" fill="hold">
                                <p:stCondLst>
                                  <p:cond delay="4250"/>
                                </p:stCondLst>
                                <p:childTnLst>
                                  <p:par>
                                    <p:cTn id="52" presetID="42" presetClass="entr" presetSubtype="0" fill="hold" grpId="0"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500"/>
                                            <p:tgtEl>
                                              <p:spTgt spid="81"/>
                                            </p:tgtEl>
                                          </p:cBhvr>
                                        </p:animEffect>
                                        <p:anim calcmode="lin" valueType="num">
                                          <p:cBhvr>
                                            <p:cTn id="55" dur="500" fill="hold"/>
                                            <p:tgtEl>
                                              <p:spTgt spid="81"/>
                                            </p:tgtEl>
                                            <p:attrNameLst>
                                              <p:attrName>ppt_x</p:attrName>
                                            </p:attrNameLst>
                                          </p:cBhvr>
                                          <p:tavLst>
                                            <p:tav tm="0">
                                              <p:val>
                                                <p:strVal val="#ppt_x"/>
                                              </p:val>
                                            </p:tav>
                                            <p:tav tm="100000">
                                              <p:val>
                                                <p:strVal val="#ppt_x"/>
                                              </p:val>
                                            </p:tav>
                                          </p:tavLst>
                                        </p:anim>
                                        <p:anim calcmode="lin" valueType="num">
                                          <p:cBhvr>
                                            <p:cTn id="56" dur="500" fill="hold"/>
                                            <p:tgtEl>
                                              <p:spTgt spid="81"/>
                                            </p:tgtEl>
                                            <p:attrNameLst>
                                              <p:attrName>ppt_y</p:attrName>
                                            </p:attrNameLst>
                                          </p:cBhvr>
                                          <p:tavLst>
                                            <p:tav tm="0">
                                              <p:val>
                                                <p:strVal val="#ppt_y+.1"/>
                                              </p:val>
                                            </p:tav>
                                            <p:tav tm="100000">
                                              <p:val>
                                                <p:strVal val="#ppt_y"/>
                                              </p:val>
                                            </p:tav>
                                          </p:tavLst>
                                        </p:anim>
                                      </p:childTnLst>
                                    </p:cTn>
                                  </p:par>
                                </p:childTnLst>
                              </p:cTn>
                            </p:par>
                            <p:par>
                              <p:cTn id="57" fill="hold">
                                <p:stCondLst>
                                  <p:cond delay="4750"/>
                                </p:stCondLst>
                                <p:childTnLst>
                                  <p:par>
                                    <p:cTn id="58" presetID="42" presetClass="entr" presetSubtype="0" fill="hold" grpId="0" nodeType="afterEffect">
                                      <p:stCondLst>
                                        <p:cond delay="0"/>
                                      </p:stCondLst>
                                      <p:childTnLst>
                                        <p:set>
                                          <p:cBhvr>
                                            <p:cTn id="59" dur="1" fill="hold">
                                              <p:stCondLst>
                                                <p:cond delay="0"/>
                                              </p:stCondLst>
                                            </p:cTn>
                                            <p:tgtEl>
                                              <p:spTgt spid="82"/>
                                            </p:tgtEl>
                                            <p:attrNameLst>
                                              <p:attrName>style.visibility</p:attrName>
                                            </p:attrNameLst>
                                          </p:cBhvr>
                                          <p:to>
                                            <p:strVal val="visible"/>
                                          </p:to>
                                        </p:set>
                                        <p:animEffect transition="in" filter="fade">
                                          <p:cBhvr>
                                            <p:cTn id="60" dur="500"/>
                                            <p:tgtEl>
                                              <p:spTgt spid="82"/>
                                            </p:tgtEl>
                                          </p:cBhvr>
                                        </p:animEffect>
                                        <p:anim calcmode="lin" valueType="num">
                                          <p:cBhvr>
                                            <p:cTn id="61" dur="500" fill="hold"/>
                                            <p:tgtEl>
                                              <p:spTgt spid="82"/>
                                            </p:tgtEl>
                                            <p:attrNameLst>
                                              <p:attrName>ppt_x</p:attrName>
                                            </p:attrNameLst>
                                          </p:cBhvr>
                                          <p:tavLst>
                                            <p:tav tm="0">
                                              <p:val>
                                                <p:strVal val="#ppt_x"/>
                                              </p:val>
                                            </p:tav>
                                            <p:tav tm="100000">
                                              <p:val>
                                                <p:strVal val="#ppt_x"/>
                                              </p:val>
                                            </p:tav>
                                          </p:tavLst>
                                        </p:anim>
                                        <p:anim calcmode="lin" valueType="num">
                                          <p:cBhvr>
                                            <p:cTn id="62" dur="500" fill="hold"/>
                                            <p:tgtEl>
                                              <p:spTgt spid="82"/>
                                            </p:tgtEl>
                                            <p:attrNameLst>
                                              <p:attrName>ppt_y</p:attrName>
                                            </p:attrNameLst>
                                          </p:cBhvr>
                                          <p:tavLst>
                                            <p:tav tm="0">
                                              <p:val>
                                                <p:strVal val="#ppt_y+.1"/>
                                              </p:val>
                                            </p:tav>
                                            <p:tav tm="100000">
                                              <p:val>
                                                <p:strVal val="#ppt_y"/>
                                              </p:val>
                                            </p:tav>
                                          </p:tavLst>
                                        </p:anim>
                                      </p:childTnLst>
                                    </p:cTn>
                                  </p:par>
                                </p:childTnLst>
                              </p:cTn>
                            </p:par>
                            <p:par>
                              <p:cTn id="63" fill="hold">
                                <p:stCondLst>
                                  <p:cond delay="5250"/>
                                </p:stCondLst>
                                <p:childTnLst>
                                  <p:par>
                                    <p:cTn id="64" presetID="42" presetClass="entr" presetSubtype="0" fill="hold" grpId="0" nodeType="after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anim calcmode="lin" valueType="num">
                                          <p:cBhvr>
                                            <p:cTn id="67" dur="500" fill="hold"/>
                                            <p:tgtEl>
                                              <p:spTgt spid="83"/>
                                            </p:tgtEl>
                                            <p:attrNameLst>
                                              <p:attrName>ppt_x</p:attrName>
                                            </p:attrNameLst>
                                          </p:cBhvr>
                                          <p:tavLst>
                                            <p:tav tm="0">
                                              <p:val>
                                                <p:strVal val="#ppt_x"/>
                                              </p:val>
                                            </p:tav>
                                            <p:tav tm="100000">
                                              <p:val>
                                                <p:strVal val="#ppt_x"/>
                                              </p:val>
                                            </p:tav>
                                          </p:tavLst>
                                        </p:anim>
                                        <p:anim calcmode="lin" valueType="num">
                                          <p:cBhvr>
                                            <p:cTn id="68" dur="500" fill="hold"/>
                                            <p:tgtEl>
                                              <p:spTgt spid="83"/>
                                            </p:tgtEl>
                                            <p:attrNameLst>
                                              <p:attrName>ppt_y</p:attrName>
                                            </p:attrNameLst>
                                          </p:cBhvr>
                                          <p:tavLst>
                                            <p:tav tm="0">
                                              <p:val>
                                                <p:strVal val="#ppt_y+.1"/>
                                              </p:val>
                                            </p:tav>
                                            <p:tav tm="100000">
                                              <p:val>
                                                <p:strVal val="#ppt_y"/>
                                              </p:val>
                                            </p:tav>
                                          </p:tavLst>
                                        </p:anim>
                                      </p:childTnLst>
                                    </p:cTn>
                                  </p:par>
                                </p:childTnLst>
                              </p:cTn>
                            </p:par>
                            <p:par>
                              <p:cTn id="69" fill="hold">
                                <p:stCondLst>
                                  <p:cond delay="5750"/>
                                </p:stCondLst>
                                <p:childTnLst>
                                  <p:par>
                                    <p:cTn id="70" presetID="47" presetClass="entr" presetSubtype="0" fill="hold" nodeType="after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500"/>
                                            <p:tgtEl>
                                              <p:spTgt spid="84"/>
                                            </p:tgtEl>
                                          </p:cBhvr>
                                        </p:animEffect>
                                        <p:anim calcmode="lin" valueType="num">
                                          <p:cBhvr>
                                            <p:cTn id="73" dur="500" fill="hold"/>
                                            <p:tgtEl>
                                              <p:spTgt spid="84"/>
                                            </p:tgtEl>
                                            <p:attrNameLst>
                                              <p:attrName>ppt_x</p:attrName>
                                            </p:attrNameLst>
                                          </p:cBhvr>
                                          <p:tavLst>
                                            <p:tav tm="0">
                                              <p:val>
                                                <p:strVal val="#ppt_x"/>
                                              </p:val>
                                            </p:tav>
                                            <p:tav tm="100000">
                                              <p:val>
                                                <p:strVal val="#ppt_x"/>
                                              </p:val>
                                            </p:tav>
                                          </p:tavLst>
                                        </p:anim>
                                        <p:anim calcmode="lin" valueType="num">
                                          <p:cBhvr>
                                            <p:cTn id="74" dur="500" fill="hold"/>
                                            <p:tgtEl>
                                              <p:spTgt spid="84"/>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25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anim calcmode="lin" valueType="num">
                                          <p:cBhvr>
                                            <p:cTn id="78" dur="500" fill="hold"/>
                                            <p:tgtEl>
                                              <p:spTgt spid="87"/>
                                            </p:tgtEl>
                                            <p:attrNameLst>
                                              <p:attrName>ppt_x</p:attrName>
                                            </p:attrNameLst>
                                          </p:cBhvr>
                                          <p:tavLst>
                                            <p:tav tm="0">
                                              <p:val>
                                                <p:strVal val="#ppt_x"/>
                                              </p:val>
                                            </p:tav>
                                            <p:tav tm="100000">
                                              <p:val>
                                                <p:strVal val="#ppt_x"/>
                                              </p:val>
                                            </p:tav>
                                          </p:tavLst>
                                        </p:anim>
                                        <p:anim calcmode="lin" valueType="num">
                                          <p:cBhvr>
                                            <p:cTn id="79" dur="500" fill="hold"/>
                                            <p:tgtEl>
                                              <p:spTgt spid="87"/>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50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500"/>
                                            <p:tgtEl>
                                              <p:spTgt spid="90"/>
                                            </p:tgtEl>
                                          </p:cBhvr>
                                        </p:animEffect>
                                        <p:anim calcmode="lin" valueType="num">
                                          <p:cBhvr>
                                            <p:cTn id="83" dur="500" fill="hold"/>
                                            <p:tgtEl>
                                              <p:spTgt spid="90"/>
                                            </p:tgtEl>
                                            <p:attrNameLst>
                                              <p:attrName>ppt_x</p:attrName>
                                            </p:attrNameLst>
                                          </p:cBhvr>
                                          <p:tavLst>
                                            <p:tav tm="0">
                                              <p:val>
                                                <p:strVal val="#ppt_x"/>
                                              </p:val>
                                            </p:tav>
                                            <p:tav tm="100000">
                                              <p:val>
                                                <p:strVal val="#ppt_x"/>
                                              </p:val>
                                            </p:tav>
                                          </p:tavLst>
                                        </p:anim>
                                        <p:anim calcmode="lin" valueType="num">
                                          <p:cBhvr>
                                            <p:cTn id="84" dur="500" fill="hold"/>
                                            <p:tgtEl>
                                              <p:spTgt spid="90"/>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75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anim calcmode="lin" valueType="num">
                                          <p:cBhvr>
                                            <p:cTn id="88" dur="500" fill="hold"/>
                                            <p:tgtEl>
                                              <p:spTgt spid="93"/>
                                            </p:tgtEl>
                                            <p:attrNameLst>
                                              <p:attrName>ppt_x</p:attrName>
                                            </p:attrNameLst>
                                          </p:cBhvr>
                                          <p:tavLst>
                                            <p:tav tm="0">
                                              <p:val>
                                                <p:strVal val="#ppt_x"/>
                                              </p:val>
                                            </p:tav>
                                            <p:tav tm="100000">
                                              <p:val>
                                                <p:strVal val="#ppt_x"/>
                                              </p:val>
                                            </p:tav>
                                          </p:tavLst>
                                        </p:anim>
                                        <p:anim calcmode="lin" valueType="num">
                                          <p:cBhvr>
                                            <p:cTn id="89" dur="5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6" grpId="0"/>
          <p:bldP spid="62" grpId="0" animBg="1"/>
          <p:bldP spid="81" grpId="0" animBg="1"/>
          <p:bldP spid="82" grpId="0" animBg="1"/>
          <p:bldP spid="83"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851755" y="2140390"/>
            <a:ext cx="2065817" cy="2584754"/>
            <a:chOff x="3295850" y="1895995"/>
            <a:chExt cx="3725149" cy="4660916"/>
          </a:xfrm>
        </p:grpSpPr>
        <p:sp>
          <p:nvSpPr>
            <p:cNvPr id="30" name="圆角矩形 29"/>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1"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2" name="圆角矩形 31"/>
            <p:cNvSpPr/>
            <p:nvPr/>
          </p:nvSpPr>
          <p:spPr>
            <a:xfrm rot="2760000">
              <a:off x="3384391" y="2878566"/>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3"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34" name="圆角矩形 33"/>
          <p:cNvSpPr/>
          <p:nvPr/>
        </p:nvSpPr>
        <p:spPr>
          <a:xfrm>
            <a:off x="3397295" y="2615384"/>
            <a:ext cx="3894951" cy="751080"/>
          </a:xfrm>
          <a:prstGeom prst="roundRect">
            <a:avLst>
              <a:gd name="adj" fmla="val 9976"/>
            </a:avLst>
          </a:prstGeom>
          <a:solidFill>
            <a:srgbClr val="01ACBE"/>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35" name="组合 34"/>
          <p:cNvGrpSpPr/>
          <p:nvPr/>
        </p:nvGrpSpPr>
        <p:grpSpPr>
          <a:xfrm>
            <a:off x="3467584" y="2929241"/>
            <a:ext cx="118508" cy="118509"/>
            <a:chOff x="4486616" y="3001075"/>
            <a:chExt cx="274695" cy="274699"/>
          </a:xfrm>
        </p:grpSpPr>
        <p:sp>
          <p:nvSpPr>
            <p:cNvPr id="36" name="椭圆 35"/>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7" name="椭圆 36"/>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38" name="组合 37"/>
          <p:cNvGrpSpPr/>
          <p:nvPr/>
        </p:nvGrpSpPr>
        <p:grpSpPr>
          <a:xfrm>
            <a:off x="3168079" y="2929241"/>
            <a:ext cx="118508" cy="118509"/>
            <a:chOff x="4486616" y="3001075"/>
            <a:chExt cx="274695" cy="274699"/>
          </a:xfrm>
        </p:grpSpPr>
        <p:sp>
          <p:nvSpPr>
            <p:cNvPr id="39" name="椭圆 38"/>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0" name="椭圆 39"/>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41" name="组合 40"/>
          <p:cNvGrpSpPr/>
          <p:nvPr/>
        </p:nvGrpSpPr>
        <p:grpSpPr>
          <a:xfrm>
            <a:off x="3234638" y="2962903"/>
            <a:ext cx="288238" cy="46073"/>
            <a:chOff x="4312849" y="3104300"/>
            <a:chExt cx="384317" cy="61430"/>
          </a:xfrm>
        </p:grpSpPr>
        <p:sp>
          <p:nvSpPr>
            <p:cNvPr id="42" name="圆角矩形 41"/>
            <p:cNvSpPr/>
            <p:nvPr/>
          </p:nvSpPr>
          <p:spPr>
            <a:xfrm rot="16200000">
              <a:off x="4493802" y="296236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3" name="圆角矩形 42"/>
            <p:cNvSpPr/>
            <p:nvPr/>
          </p:nvSpPr>
          <p:spPr>
            <a:xfrm rot="16200000">
              <a:off x="4493803" y="292334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44" name="组合 43"/>
          <p:cNvGrpSpPr/>
          <p:nvPr/>
        </p:nvGrpSpPr>
        <p:grpSpPr>
          <a:xfrm>
            <a:off x="3773198" y="2797758"/>
            <a:ext cx="513267" cy="429667"/>
            <a:chOff x="5030931" y="2884106"/>
            <a:chExt cx="684356" cy="572889"/>
          </a:xfrm>
        </p:grpSpPr>
        <p:sp>
          <p:nvSpPr>
            <p:cNvPr id="45" name="椭圆 44"/>
            <p:cNvSpPr/>
            <p:nvPr/>
          </p:nvSpPr>
          <p:spPr>
            <a:xfrm>
              <a:off x="5055353" y="2884106"/>
              <a:ext cx="562742" cy="562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46" name="文本框 41"/>
            <p:cNvSpPr txBox="1"/>
            <p:nvPr/>
          </p:nvSpPr>
          <p:spPr>
            <a:xfrm>
              <a:off x="5030931" y="2902999"/>
              <a:ext cx="684356" cy="5539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dirty="0">
                  <a:ln>
                    <a:noFill/>
                  </a:ln>
                  <a:solidFill>
                    <a:srgbClr val="01ACBE"/>
                  </a:solidFill>
                  <a:effectLst/>
                  <a:uLnTx/>
                  <a:uFillTx/>
                  <a:latin typeface="微软雅黑" pitchFamily="34" charset="-122"/>
                  <a:ea typeface="微软雅黑" pitchFamily="34" charset="-122"/>
                </a:rPr>
                <a:t>03</a:t>
              </a:r>
              <a:endParaRPr kumimoji="0" lang="zh-CN" altLang="en-US" sz="2100" b="0" i="0" u="none" strike="noStrike" kern="0" cap="none" spc="0" normalizeH="0" baseline="0" noProof="0" dirty="0">
                <a:ln>
                  <a:noFill/>
                </a:ln>
                <a:solidFill>
                  <a:srgbClr val="01ACBE"/>
                </a:solidFill>
                <a:effectLst/>
                <a:uLnTx/>
                <a:uFillTx/>
                <a:latin typeface="微软雅黑" pitchFamily="34" charset="-122"/>
                <a:ea typeface="微软雅黑" pitchFamily="34" charset="-122"/>
              </a:endParaRPr>
            </a:p>
          </p:txBody>
        </p:sp>
      </p:grpSp>
      <p:grpSp>
        <p:nvGrpSpPr>
          <p:cNvPr id="47" name="组合 46"/>
          <p:cNvGrpSpPr/>
          <p:nvPr/>
        </p:nvGrpSpPr>
        <p:grpSpPr>
          <a:xfrm>
            <a:off x="2285366" y="2722798"/>
            <a:ext cx="598901" cy="497016"/>
            <a:chOff x="9404083" y="1238855"/>
            <a:chExt cx="801342" cy="665020"/>
          </a:xfrm>
          <a:solidFill>
            <a:sysClr val="window" lastClr="FFFFFF"/>
          </a:solidFill>
        </p:grpSpPr>
        <p:sp>
          <p:nvSpPr>
            <p:cNvPr id="48" name="Freeform 583"/>
            <p:cNvSpPr>
              <a:spLocks/>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Freeform 584"/>
            <p:cNvSpPr>
              <a:spLocks/>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Freeform 585"/>
            <p:cNvSpPr>
              <a:spLocks/>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Freeform 586"/>
            <p:cNvSpPr>
              <a:spLocks/>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52" name="文本框 47"/>
          <p:cNvSpPr txBox="1"/>
          <p:nvPr/>
        </p:nvSpPr>
        <p:spPr>
          <a:xfrm>
            <a:off x="4035550" y="2749725"/>
            <a:ext cx="2629909"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7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研究目标</a:t>
            </a:r>
            <a:endParaRPr kumimoji="0" lang="zh-CN" altLang="en-US" sz="27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53" name="矩形 52"/>
          <p:cNvSpPr/>
          <p:nvPr/>
        </p:nvSpPr>
        <p:spPr>
          <a:xfrm>
            <a:off x="3773198" y="3443325"/>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研究目标</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54" name="矩形 53"/>
          <p:cNvSpPr/>
          <p:nvPr/>
        </p:nvSpPr>
        <p:spPr>
          <a:xfrm>
            <a:off x="5401973" y="3427270"/>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成果形式</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55" name="矩形 54"/>
          <p:cNvSpPr/>
          <p:nvPr/>
        </p:nvSpPr>
        <p:spPr>
          <a:xfrm>
            <a:off x="3773198" y="3756901"/>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rPr>
              <a:t>应用前景</a:t>
            </a:r>
          </a:p>
        </p:txBody>
      </p:sp>
    </p:spTree>
    <p:extLst>
      <p:ext uri="{BB962C8B-B14F-4D97-AF65-F5344CB8AC3E}">
        <p14:creationId xmlns:p14="http://schemas.microsoft.com/office/powerpoint/2010/main" val="73658901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300" fill="hold"/>
                                            <p:tgtEl>
                                              <p:spTgt spid="29"/>
                                            </p:tgtEl>
                                            <p:attrNameLst>
                                              <p:attrName>ppt_w</p:attrName>
                                            </p:attrNameLst>
                                          </p:cBhvr>
                                          <p:tavLst>
                                            <p:tav tm="0">
                                              <p:val>
                                                <p:fltVal val="0"/>
                                              </p:val>
                                            </p:tav>
                                            <p:tav tm="100000">
                                              <p:val>
                                                <p:strVal val="#ppt_w"/>
                                              </p:val>
                                            </p:tav>
                                          </p:tavLst>
                                        </p:anim>
                                        <p:anim calcmode="lin" valueType="num">
                                          <p:cBhvr>
                                            <p:cTn id="8" dur="300" fill="hold"/>
                                            <p:tgtEl>
                                              <p:spTgt spid="29"/>
                                            </p:tgtEl>
                                            <p:attrNameLst>
                                              <p:attrName>ppt_h</p:attrName>
                                            </p:attrNameLst>
                                          </p:cBhvr>
                                          <p:tavLst>
                                            <p:tav tm="0">
                                              <p:val>
                                                <p:fltVal val="0"/>
                                              </p:val>
                                            </p:tav>
                                            <p:tav tm="100000">
                                              <p:val>
                                                <p:strVal val="#ppt_h"/>
                                              </p:val>
                                            </p:tav>
                                          </p:tavLst>
                                        </p:anim>
                                        <p:animEffect transition="in" filter="fade">
                                          <p:cBhvr>
                                            <p:cTn id="9" dur="300"/>
                                            <p:tgtEl>
                                              <p:spTgt spid="29"/>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9"/>
                                            </p:tgtEl>
                                            <p:attrNameLst>
                                              <p:attrName>r</p:attrName>
                                            </p:attrNameLst>
                                          </p:cBhvr>
                                        </p:animRot>
                                        <p:animRot by="-240000">
                                          <p:cBhvr>
                                            <p:cTn id="13" dur="120" fill="hold">
                                              <p:stCondLst>
                                                <p:cond delay="120"/>
                                              </p:stCondLst>
                                            </p:cTn>
                                            <p:tgtEl>
                                              <p:spTgt spid="29"/>
                                            </p:tgtEl>
                                            <p:attrNameLst>
                                              <p:attrName>r</p:attrName>
                                            </p:attrNameLst>
                                          </p:cBhvr>
                                        </p:animRot>
                                        <p:animRot by="240000">
                                          <p:cBhvr>
                                            <p:cTn id="14" dur="120" fill="hold">
                                              <p:stCondLst>
                                                <p:cond delay="240"/>
                                              </p:stCondLst>
                                            </p:cTn>
                                            <p:tgtEl>
                                              <p:spTgt spid="29"/>
                                            </p:tgtEl>
                                            <p:attrNameLst>
                                              <p:attrName>r</p:attrName>
                                            </p:attrNameLst>
                                          </p:cBhvr>
                                        </p:animRot>
                                        <p:animRot by="-240000">
                                          <p:cBhvr>
                                            <p:cTn id="15" dur="120" fill="hold">
                                              <p:stCondLst>
                                                <p:cond delay="360"/>
                                              </p:stCondLst>
                                            </p:cTn>
                                            <p:tgtEl>
                                              <p:spTgt spid="29"/>
                                            </p:tgtEl>
                                            <p:attrNameLst>
                                              <p:attrName>r</p:attrName>
                                            </p:attrNameLst>
                                          </p:cBhvr>
                                        </p:animRot>
                                        <p:animRot by="120000">
                                          <p:cBhvr>
                                            <p:cTn id="16" dur="120" fill="hold">
                                              <p:stCondLst>
                                                <p:cond delay="480"/>
                                              </p:stCondLst>
                                            </p:cTn>
                                            <p:tgtEl>
                                              <p:spTgt spid="29"/>
                                            </p:tgtEl>
                                            <p:attrNameLst>
                                              <p:attrName>r</p:attrName>
                                            </p:attrNameLst>
                                          </p:cBhvr>
                                        </p:animRot>
                                      </p:childTnLst>
                                    </p:cTn>
                                  </p:par>
                                </p:childTnLst>
                              </p:cTn>
                            </p:par>
                            <p:par>
                              <p:cTn id="17" fill="hold">
                                <p:stCondLst>
                                  <p:cond delay="900"/>
                                </p:stCondLst>
                                <p:childTnLst>
                                  <p:par>
                                    <p:cTn id="18" presetID="37" presetClass="entr" presetSubtype="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700"/>
                                            <p:tgtEl>
                                              <p:spTgt spid="47"/>
                                            </p:tgtEl>
                                          </p:cBhvr>
                                        </p:animEffect>
                                        <p:anim calcmode="lin" valueType="num">
                                          <p:cBhvr>
                                            <p:cTn id="21" dur="700" fill="hold"/>
                                            <p:tgtEl>
                                              <p:spTgt spid="47"/>
                                            </p:tgtEl>
                                            <p:attrNameLst>
                                              <p:attrName>ppt_x</p:attrName>
                                            </p:attrNameLst>
                                          </p:cBhvr>
                                          <p:tavLst>
                                            <p:tav tm="0">
                                              <p:val>
                                                <p:strVal val="#ppt_x"/>
                                              </p:val>
                                            </p:tav>
                                            <p:tav tm="100000">
                                              <p:val>
                                                <p:strVal val="#ppt_x"/>
                                              </p:val>
                                            </p:tav>
                                          </p:tavLst>
                                        </p:anim>
                                        <p:anim calcmode="lin" valueType="num">
                                          <p:cBhvr>
                                            <p:cTn id="22" dur="630" decel="100000" fill="hold"/>
                                            <p:tgtEl>
                                              <p:spTgt spid="47"/>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47"/>
                                            </p:tgtEl>
                                            <p:attrNameLst>
                                              <p:attrName>ppt_y</p:attrName>
                                            </p:attrNameLst>
                                          </p:cBhvr>
                                          <p:tavLst>
                                            <p:tav tm="0">
                                              <p:val>
                                                <p:strVal val="#ppt_y-.03"/>
                                              </p:val>
                                            </p:tav>
                                            <p:tav tm="100000">
                                              <p:val>
                                                <p:strVal val="#ppt_y"/>
                                              </p:val>
                                            </p:tav>
                                          </p:tavLst>
                                        </p:anim>
                                      </p:childTnLst>
                                    </p:cTn>
                                  </p:par>
                                </p:childTnLst>
                              </p:cTn>
                            </p:par>
                            <p:par>
                              <p:cTn id="24" fill="hold">
                                <p:stCondLst>
                                  <p:cond delay="1600"/>
                                </p:stCondLst>
                                <p:childTnLst>
                                  <p:par>
                                    <p:cTn id="25" presetID="1" presetClass="entr" presetSubtype="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par>
                              <p:cTn id="27" fill="hold">
                                <p:stCondLst>
                                  <p:cond delay="1600"/>
                                </p:stCondLst>
                                <p:childTnLst>
                                  <p:par>
                                    <p:cTn id="28" presetID="22" presetClass="entr" presetSubtype="8"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par>
                              <p:cTn id="31" fill="hold">
                                <p:stCondLst>
                                  <p:cond delay="2100"/>
                                </p:stCondLst>
                                <p:childTnLst>
                                  <p:par>
                                    <p:cTn id="32" presetID="1"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par>
                              <p:cTn id="34" fill="hold">
                                <p:stCondLst>
                                  <p:cond delay="21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14:bounceEnd="50000">
                                          <p:cBhvr additive="base">
                                            <p:cTn id="37" dur="500" fill="hold"/>
                                            <p:tgtEl>
                                              <p:spTgt spid="34"/>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34"/>
                                            </p:tgtEl>
                                            <p:attrNameLst>
                                              <p:attrName>ppt_y</p:attrName>
                                            </p:attrNameLst>
                                          </p:cBhvr>
                                          <p:tavLst>
                                            <p:tav tm="0">
                                              <p:val>
                                                <p:strVal val="#ppt_y"/>
                                              </p:val>
                                            </p:tav>
                                            <p:tav tm="100000">
                                              <p:val>
                                                <p:strVal val="#ppt_y"/>
                                              </p:val>
                                            </p:tav>
                                          </p:tavLst>
                                        </p:anim>
                                      </p:childTnLst>
                                    </p:cTn>
                                  </p:par>
                                </p:childTnLst>
                              </p:cTn>
                            </p:par>
                            <p:par>
                              <p:cTn id="39" fill="hold">
                                <p:stCondLst>
                                  <p:cond delay="2600"/>
                                </p:stCondLst>
                                <p:childTnLst>
                                  <p:par>
                                    <p:cTn id="40" presetID="53" presetClass="entr" presetSubtype="16" fill="hold"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200" fill="hold"/>
                                            <p:tgtEl>
                                              <p:spTgt spid="44"/>
                                            </p:tgtEl>
                                            <p:attrNameLst>
                                              <p:attrName>ppt_w</p:attrName>
                                            </p:attrNameLst>
                                          </p:cBhvr>
                                          <p:tavLst>
                                            <p:tav tm="0">
                                              <p:val>
                                                <p:fltVal val="0"/>
                                              </p:val>
                                            </p:tav>
                                            <p:tav tm="100000">
                                              <p:val>
                                                <p:strVal val="#ppt_w"/>
                                              </p:val>
                                            </p:tav>
                                          </p:tavLst>
                                        </p:anim>
                                        <p:anim calcmode="lin" valueType="num">
                                          <p:cBhvr>
                                            <p:cTn id="43" dur="200" fill="hold"/>
                                            <p:tgtEl>
                                              <p:spTgt spid="44"/>
                                            </p:tgtEl>
                                            <p:attrNameLst>
                                              <p:attrName>ppt_h</p:attrName>
                                            </p:attrNameLst>
                                          </p:cBhvr>
                                          <p:tavLst>
                                            <p:tav tm="0">
                                              <p:val>
                                                <p:fltVal val="0"/>
                                              </p:val>
                                            </p:tav>
                                            <p:tav tm="100000">
                                              <p:val>
                                                <p:strVal val="#ppt_h"/>
                                              </p:val>
                                            </p:tav>
                                          </p:tavLst>
                                        </p:anim>
                                        <p:animEffect transition="in" filter="fade">
                                          <p:cBhvr>
                                            <p:cTn id="44" dur="200"/>
                                            <p:tgtEl>
                                              <p:spTgt spid="44"/>
                                            </p:tgtEl>
                                          </p:cBhvr>
                                        </p:animEffect>
                                      </p:childTnLst>
                                    </p:cTn>
                                  </p:par>
                                </p:childTnLst>
                              </p:cTn>
                            </p:par>
                            <p:par>
                              <p:cTn id="45" fill="hold">
                                <p:stCondLst>
                                  <p:cond delay="2800"/>
                                </p:stCondLst>
                                <p:childTnLst>
                                  <p:par>
                                    <p:cTn id="46" presetID="26" presetClass="emph" presetSubtype="0" fill="hold" nodeType="afterEffect">
                                      <p:stCondLst>
                                        <p:cond delay="0"/>
                                      </p:stCondLst>
                                      <p:childTnLst>
                                        <p:animEffect transition="out" filter="fade">
                                          <p:cBhvr>
                                            <p:cTn id="47" dur="500" tmFilter="0, 0; .2, .5; .8, .5; 1, 0"/>
                                            <p:tgtEl>
                                              <p:spTgt spid="44"/>
                                            </p:tgtEl>
                                          </p:cBhvr>
                                        </p:animEffect>
                                        <p:animScale>
                                          <p:cBhvr>
                                            <p:cTn id="48" dur="250" autoRev="1" fill="hold"/>
                                            <p:tgtEl>
                                              <p:spTgt spid="44"/>
                                            </p:tgtEl>
                                          </p:cBhvr>
                                          <p:by x="105000" y="105000"/>
                                        </p:animScale>
                                      </p:childTnLst>
                                    </p:cTn>
                                  </p:par>
                                </p:childTnLst>
                              </p:cTn>
                            </p:par>
                            <p:par>
                              <p:cTn id="49" fill="hold">
                                <p:stCondLst>
                                  <p:cond delay="3300"/>
                                </p:stCondLst>
                                <p:childTnLst>
                                  <p:par>
                                    <p:cTn id="50" presetID="16" presetClass="entr" presetSubtype="37" fill="hold" grpId="0" nodeType="afterEffect">
                                      <p:stCondLst>
                                        <p:cond delay="200"/>
                                      </p:stCondLst>
                                      <p:childTnLst>
                                        <p:set>
                                          <p:cBhvr>
                                            <p:cTn id="51" dur="1" fill="hold">
                                              <p:stCondLst>
                                                <p:cond delay="0"/>
                                              </p:stCondLst>
                                            </p:cTn>
                                            <p:tgtEl>
                                              <p:spTgt spid="52"/>
                                            </p:tgtEl>
                                            <p:attrNameLst>
                                              <p:attrName>style.visibility</p:attrName>
                                            </p:attrNameLst>
                                          </p:cBhvr>
                                          <p:to>
                                            <p:strVal val="visible"/>
                                          </p:to>
                                        </p:set>
                                        <p:animEffect transition="in" filter="barn(outVertical)">
                                          <p:cBhvr>
                                            <p:cTn id="52" dur="500"/>
                                            <p:tgtEl>
                                              <p:spTgt spid="52"/>
                                            </p:tgtEl>
                                          </p:cBhvr>
                                        </p:animEffect>
                                      </p:childTnLst>
                                    </p:cTn>
                                  </p:par>
                                </p:childTnLst>
                              </p:cTn>
                            </p:par>
                            <p:par>
                              <p:cTn id="53" fill="hold">
                                <p:stCondLst>
                                  <p:cond delay="4000"/>
                                </p:stCondLst>
                                <p:childTnLst>
                                  <p:par>
                                    <p:cTn id="54" presetID="50" presetClass="entr" presetSubtype="0" decel="100000"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 calcmode="lin" valueType="num">
                                          <p:cBhvr>
                                            <p:cTn id="56" dur="1000" fill="hold"/>
                                            <p:tgtEl>
                                              <p:spTgt spid="53"/>
                                            </p:tgtEl>
                                            <p:attrNameLst>
                                              <p:attrName>ppt_w</p:attrName>
                                            </p:attrNameLst>
                                          </p:cBhvr>
                                          <p:tavLst>
                                            <p:tav tm="0">
                                              <p:val>
                                                <p:strVal val="#ppt_w+.3"/>
                                              </p:val>
                                            </p:tav>
                                            <p:tav tm="100000">
                                              <p:val>
                                                <p:strVal val="#ppt_w"/>
                                              </p:val>
                                            </p:tav>
                                          </p:tavLst>
                                        </p:anim>
                                        <p:anim calcmode="lin" valueType="num">
                                          <p:cBhvr>
                                            <p:cTn id="57" dur="1000" fill="hold"/>
                                            <p:tgtEl>
                                              <p:spTgt spid="53"/>
                                            </p:tgtEl>
                                            <p:attrNameLst>
                                              <p:attrName>ppt_h</p:attrName>
                                            </p:attrNameLst>
                                          </p:cBhvr>
                                          <p:tavLst>
                                            <p:tav tm="0">
                                              <p:val>
                                                <p:strVal val="#ppt_h"/>
                                              </p:val>
                                            </p:tav>
                                            <p:tav tm="100000">
                                              <p:val>
                                                <p:strVal val="#ppt_h"/>
                                              </p:val>
                                            </p:tav>
                                          </p:tavLst>
                                        </p:anim>
                                        <p:animEffect transition="in" filter="fade">
                                          <p:cBhvr>
                                            <p:cTn id="58" dur="1000"/>
                                            <p:tgtEl>
                                              <p:spTgt spid="53"/>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54"/>
                                            </p:tgtEl>
                                            <p:attrNameLst>
                                              <p:attrName>style.visibility</p:attrName>
                                            </p:attrNameLst>
                                          </p:cBhvr>
                                          <p:to>
                                            <p:strVal val="visible"/>
                                          </p:to>
                                        </p:set>
                                        <p:anim calcmode="lin" valueType="num">
                                          <p:cBhvr>
                                            <p:cTn id="61" dur="1000" fill="hold"/>
                                            <p:tgtEl>
                                              <p:spTgt spid="54"/>
                                            </p:tgtEl>
                                            <p:attrNameLst>
                                              <p:attrName>ppt_w</p:attrName>
                                            </p:attrNameLst>
                                          </p:cBhvr>
                                          <p:tavLst>
                                            <p:tav tm="0">
                                              <p:val>
                                                <p:strVal val="#ppt_w+.3"/>
                                              </p:val>
                                            </p:tav>
                                            <p:tav tm="100000">
                                              <p:val>
                                                <p:strVal val="#ppt_w"/>
                                              </p:val>
                                            </p:tav>
                                          </p:tavLst>
                                        </p:anim>
                                        <p:anim calcmode="lin" valueType="num">
                                          <p:cBhvr>
                                            <p:cTn id="62" dur="1000" fill="hold"/>
                                            <p:tgtEl>
                                              <p:spTgt spid="54"/>
                                            </p:tgtEl>
                                            <p:attrNameLst>
                                              <p:attrName>ppt_h</p:attrName>
                                            </p:attrNameLst>
                                          </p:cBhvr>
                                          <p:tavLst>
                                            <p:tav tm="0">
                                              <p:val>
                                                <p:strVal val="#ppt_h"/>
                                              </p:val>
                                            </p:tav>
                                            <p:tav tm="100000">
                                              <p:val>
                                                <p:strVal val="#ppt_h"/>
                                              </p:val>
                                            </p:tav>
                                          </p:tavLst>
                                        </p:anim>
                                        <p:animEffect transition="in" filter="fade">
                                          <p:cBhvr>
                                            <p:cTn id="63" dur="1000"/>
                                            <p:tgtEl>
                                              <p:spTgt spid="54"/>
                                            </p:tgtEl>
                                          </p:cBhvr>
                                        </p:animEffect>
                                      </p:childTnLst>
                                    </p:cTn>
                                  </p:par>
                                  <p:par>
                                    <p:cTn id="64" presetID="50" presetClass="entr" presetSubtype="0" decel="100000" fill="hold" grpId="0" nodeType="withEffect">
                                      <p:stCondLst>
                                        <p:cond delay="650"/>
                                      </p:stCondLst>
                                      <p:childTnLst>
                                        <p:set>
                                          <p:cBhvr>
                                            <p:cTn id="65" dur="1" fill="hold">
                                              <p:stCondLst>
                                                <p:cond delay="0"/>
                                              </p:stCondLst>
                                            </p:cTn>
                                            <p:tgtEl>
                                              <p:spTgt spid="55"/>
                                            </p:tgtEl>
                                            <p:attrNameLst>
                                              <p:attrName>style.visibility</p:attrName>
                                            </p:attrNameLst>
                                          </p:cBhvr>
                                          <p:to>
                                            <p:strVal val="visible"/>
                                          </p:to>
                                        </p:set>
                                        <p:anim calcmode="lin" valueType="num">
                                          <p:cBhvr>
                                            <p:cTn id="66" dur="1000" fill="hold"/>
                                            <p:tgtEl>
                                              <p:spTgt spid="55"/>
                                            </p:tgtEl>
                                            <p:attrNameLst>
                                              <p:attrName>ppt_w</p:attrName>
                                            </p:attrNameLst>
                                          </p:cBhvr>
                                          <p:tavLst>
                                            <p:tav tm="0">
                                              <p:val>
                                                <p:strVal val="#ppt_w+.3"/>
                                              </p:val>
                                            </p:tav>
                                            <p:tav tm="100000">
                                              <p:val>
                                                <p:strVal val="#ppt_w"/>
                                              </p:val>
                                            </p:tav>
                                          </p:tavLst>
                                        </p:anim>
                                        <p:anim calcmode="lin" valueType="num">
                                          <p:cBhvr>
                                            <p:cTn id="67" dur="1000" fill="hold"/>
                                            <p:tgtEl>
                                              <p:spTgt spid="55"/>
                                            </p:tgtEl>
                                            <p:attrNameLst>
                                              <p:attrName>ppt_h</p:attrName>
                                            </p:attrNameLst>
                                          </p:cBhvr>
                                          <p:tavLst>
                                            <p:tav tm="0">
                                              <p:val>
                                                <p:strVal val="#ppt_h"/>
                                              </p:val>
                                            </p:tav>
                                            <p:tav tm="100000">
                                              <p:val>
                                                <p:strVal val="#ppt_h"/>
                                              </p:val>
                                            </p:tav>
                                          </p:tavLst>
                                        </p:anim>
                                        <p:animEffect transition="in" filter="fade">
                                          <p:cBhvr>
                                            <p:cTn id="68"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52" grpId="0"/>
          <p:bldP spid="53" grpId="0"/>
          <p:bldP spid="54" grpId="0"/>
          <p:bldP spid="5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300" fill="hold"/>
                                            <p:tgtEl>
                                              <p:spTgt spid="29"/>
                                            </p:tgtEl>
                                            <p:attrNameLst>
                                              <p:attrName>ppt_w</p:attrName>
                                            </p:attrNameLst>
                                          </p:cBhvr>
                                          <p:tavLst>
                                            <p:tav tm="0">
                                              <p:val>
                                                <p:fltVal val="0"/>
                                              </p:val>
                                            </p:tav>
                                            <p:tav tm="100000">
                                              <p:val>
                                                <p:strVal val="#ppt_w"/>
                                              </p:val>
                                            </p:tav>
                                          </p:tavLst>
                                        </p:anim>
                                        <p:anim calcmode="lin" valueType="num">
                                          <p:cBhvr>
                                            <p:cTn id="8" dur="300" fill="hold"/>
                                            <p:tgtEl>
                                              <p:spTgt spid="29"/>
                                            </p:tgtEl>
                                            <p:attrNameLst>
                                              <p:attrName>ppt_h</p:attrName>
                                            </p:attrNameLst>
                                          </p:cBhvr>
                                          <p:tavLst>
                                            <p:tav tm="0">
                                              <p:val>
                                                <p:fltVal val="0"/>
                                              </p:val>
                                            </p:tav>
                                            <p:tav tm="100000">
                                              <p:val>
                                                <p:strVal val="#ppt_h"/>
                                              </p:val>
                                            </p:tav>
                                          </p:tavLst>
                                        </p:anim>
                                        <p:animEffect transition="in" filter="fade">
                                          <p:cBhvr>
                                            <p:cTn id="9" dur="300"/>
                                            <p:tgtEl>
                                              <p:spTgt spid="29"/>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9"/>
                                            </p:tgtEl>
                                            <p:attrNameLst>
                                              <p:attrName>r</p:attrName>
                                            </p:attrNameLst>
                                          </p:cBhvr>
                                        </p:animRot>
                                        <p:animRot by="-240000">
                                          <p:cBhvr>
                                            <p:cTn id="13" dur="120" fill="hold">
                                              <p:stCondLst>
                                                <p:cond delay="120"/>
                                              </p:stCondLst>
                                            </p:cTn>
                                            <p:tgtEl>
                                              <p:spTgt spid="29"/>
                                            </p:tgtEl>
                                            <p:attrNameLst>
                                              <p:attrName>r</p:attrName>
                                            </p:attrNameLst>
                                          </p:cBhvr>
                                        </p:animRot>
                                        <p:animRot by="240000">
                                          <p:cBhvr>
                                            <p:cTn id="14" dur="120" fill="hold">
                                              <p:stCondLst>
                                                <p:cond delay="240"/>
                                              </p:stCondLst>
                                            </p:cTn>
                                            <p:tgtEl>
                                              <p:spTgt spid="29"/>
                                            </p:tgtEl>
                                            <p:attrNameLst>
                                              <p:attrName>r</p:attrName>
                                            </p:attrNameLst>
                                          </p:cBhvr>
                                        </p:animRot>
                                        <p:animRot by="-240000">
                                          <p:cBhvr>
                                            <p:cTn id="15" dur="120" fill="hold">
                                              <p:stCondLst>
                                                <p:cond delay="360"/>
                                              </p:stCondLst>
                                            </p:cTn>
                                            <p:tgtEl>
                                              <p:spTgt spid="29"/>
                                            </p:tgtEl>
                                            <p:attrNameLst>
                                              <p:attrName>r</p:attrName>
                                            </p:attrNameLst>
                                          </p:cBhvr>
                                        </p:animRot>
                                        <p:animRot by="120000">
                                          <p:cBhvr>
                                            <p:cTn id="16" dur="120" fill="hold">
                                              <p:stCondLst>
                                                <p:cond delay="480"/>
                                              </p:stCondLst>
                                            </p:cTn>
                                            <p:tgtEl>
                                              <p:spTgt spid="29"/>
                                            </p:tgtEl>
                                            <p:attrNameLst>
                                              <p:attrName>r</p:attrName>
                                            </p:attrNameLst>
                                          </p:cBhvr>
                                        </p:animRot>
                                      </p:childTnLst>
                                    </p:cTn>
                                  </p:par>
                                </p:childTnLst>
                              </p:cTn>
                            </p:par>
                            <p:par>
                              <p:cTn id="17" fill="hold">
                                <p:stCondLst>
                                  <p:cond delay="900"/>
                                </p:stCondLst>
                                <p:childTnLst>
                                  <p:par>
                                    <p:cTn id="18" presetID="37" presetClass="entr" presetSubtype="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700"/>
                                            <p:tgtEl>
                                              <p:spTgt spid="47"/>
                                            </p:tgtEl>
                                          </p:cBhvr>
                                        </p:animEffect>
                                        <p:anim calcmode="lin" valueType="num">
                                          <p:cBhvr>
                                            <p:cTn id="21" dur="700" fill="hold"/>
                                            <p:tgtEl>
                                              <p:spTgt spid="47"/>
                                            </p:tgtEl>
                                            <p:attrNameLst>
                                              <p:attrName>ppt_x</p:attrName>
                                            </p:attrNameLst>
                                          </p:cBhvr>
                                          <p:tavLst>
                                            <p:tav tm="0">
                                              <p:val>
                                                <p:strVal val="#ppt_x"/>
                                              </p:val>
                                            </p:tav>
                                            <p:tav tm="100000">
                                              <p:val>
                                                <p:strVal val="#ppt_x"/>
                                              </p:val>
                                            </p:tav>
                                          </p:tavLst>
                                        </p:anim>
                                        <p:anim calcmode="lin" valueType="num">
                                          <p:cBhvr>
                                            <p:cTn id="22" dur="630" decel="100000" fill="hold"/>
                                            <p:tgtEl>
                                              <p:spTgt spid="47"/>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47"/>
                                            </p:tgtEl>
                                            <p:attrNameLst>
                                              <p:attrName>ppt_y</p:attrName>
                                            </p:attrNameLst>
                                          </p:cBhvr>
                                          <p:tavLst>
                                            <p:tav tm="0">
                                              <p:val>
                                                <p:strVal val="#ppt_y-.03"/>
                                              </p:val>
                                            </p:tav>
                                            <p:tav tm="100000">
                                              <p:val>
                                                <p:strVal val="#ppt_y"/>
                                              </p:val>
                                            </p:tav>
                                          </p:tavLst>
                                        </p:anim>
                                      </p:childTnLst>
                                    </p:cTn>
                                  </p:par>
                                </p:childTnLst>
                              </p:cTn>
                            </p:par>
                            <p:par>
                              <p:cTn id="24" fill="hold">
                                <p:stCondLst>
                                  <p:cond delay="1600"/>
                                </p:stCondLst>
                                <p:childTnLst>
                                  <p:par>
                                    <p:cTn id="25" presetID="1" presetClass="entr" presetSubtype="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par>
                              <p:cTn id="27" fill="hold">
                                <p:stCondLst>
                                  <p:cond delay="1600"/>
                                </p:stCondLst>
                                <p:childTnLst>
                                  <p:par>
                                    <p:cTn id="28" presetID="22" presetClass="entr" presetSubtype="8"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par>
                              <p:cTn id="31" fill="hold">
                                <p:stCondLst>
                                  <p:cond delay="2100"/>
                                </p:stCondLst>
                                <p:childTnLst>
                                  <p:par>
                                    <p:cTn id="32" presetID="1"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par>
                              <p:cTn id="34" fill="hold">
                                <p:stCondLst>
                                  <p:cond delay="2100"/>
                                </p:stCondLst>
                                <p:childTnLst>
                                  <p:par>
                                    <p:cTn id="35" presetID="2" presetClass="entr" presetSubtype="2" accel="7000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ppt_y"/>
                                              </p:val>
                                            </p:tav>
                                            <p:tav tm="100000">
                                              <p:val>
                                                <p:strVal val="#ppt_y"/>
                                              </p:val>
                                            </p:tav>
                                          </p:tavLst>
                                        </p:anim>
                                      </p:childTnLst>
                                    </p:cTn>
                                  </p:par>
                                </p:childTnLst>
                              </p:cTn>
                            </p:par>
                            <p:par>
                              <p:cTn id="39" fill="hold">
                                <p:stCondLst>
                                  <p:cond delay="2600"/>
                                </p:stCondLst>
                                <p:childTnLst>
                                  <p:par>
                                    <p:cTn id="40" presetID="53" presetClass="entr" presetSubtype="16" fill="hold"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200" fill="hold"/>
                                            <p:tgtEl>
                                              <p:spTgt spid="44"/>
                                            </p:tgtEl>
                                            <p:attrNameLst>
                                              <p:attrName>ppt_w</p:attrName>
                                            </p:attrNameLst>
                                          </p:cBhvr>
                                          <p:tavLst>
                                            <p:tav tm="0">
                                              <p:val>
                                                <p:fltVal val="0"/>
                                              </p:val>
                                            </p:tav>
                                            <p:tav tm="100000">
                                              <p:val>
                                                <p:strVal val="#ppt_w"/>
                                              </p:val>
                                            </p:tav>
                                          </p:tavLst>
                                        </p:anim>
                                        <p:anim calcmode="lin" valueType="num">
                                          <p:cBhvr>
                                            <p:cTn id="43" dur="200" fill="hold"/>
                                            <p:tgtEl>
                                              <p:spTgt spid="44"/>
                                            </p:tgtEl>
                                            <p:attrNameLst>
                                              <p:attrName>ppt_h</p:attrName>
                                            </p:attrNameLst>
                                          </p:cBhvr>
                                          <p:tavLst>
                                            <p:tav tm="0">
                                              <p:val>
                                                <p:fltVal val="0"/>
                                              </p:val>
                                            </p:tav>
                                            <p:tav tm="100000">
                                              <p:val>
                                                <p:strVal val="#ppt_h"/>
                                              </p:val>
                                            </p:tav>
                                          </p:tavLst>
                                        </p:anim>
                                        <p:animEffect transition="in" filter="fade">
                                          <p:cBhvr>
                                            <p:cTn id="44" dur="200"/>
                                            <p:tgtEl>
                                              <p:spTgt spid="44"/>
                                            </p:tgtEl>
                                          </p:cBhvr>
                                        </p:animEffect>
                                      </p:childTnLst>
                                    </p:cTn>
                                  </p:par>
                                </p:childTnLst>
                              </p:cTn>
                            </p:par>
                            <p:par>
                              <p:cTn id="45" fill="hold">
                                <p:stCondLst>
                                  <p:cond delay="2800"/>
                                </p:stCondLst>
                                <p:childTnLst>
                                  <p:par>
                                    <p:cTn id="46" presetID="26" presetClass="emph" presetSubtype="0" fill="hold" nodeType="afterEffect">
                                      <p:stCondLst>
                                        <p:cond delay="0"/>
                                      </p:stCondLst>
                                      <p:childTnLst>
                                        <p:animEffect transition="out" filter="fade">
                                          <p:cBhvr>
                                            <p:cTn id="47" dur="500" tmFilter="0, 0; .2, .5; .8, .5; 1, 0"/>
                                            <p:tgtEl>
                                              <p:spTgt spid="44"/>
                                            </p:tgtEl>
                                          </p:cBhvr>
                                        </p:animEffect>
                                        <p:animScale>
                                          <p:cBhvr>
                                            <p:cTn id="48" dur="250" autoRev="1" fill="hold"/>
                                            <p:tgtEl>
                                              <p:spTgt spid="44"/>
                                            </p:tgtEl>
                                          </p:cBhvr>
                                          <p:by x="105000" y="105000"/>
                                        </p:animScale>
                                      </p:childTnLst>
                                    </p:cTn>
                                  </p:par>
                                </p:childTnLst>
                              </p:cTn>
                            </p:par>
                            <p:par>
                              <p:cTn id="49" fill="hold">
                                <p:stCondLst>
                                  <p:cond delay="3300"/>
                                </p:stCondLst>
                                <p:childTnLst>
                                  <p:par>
                                    <p:cTn id="50" presetID="16" presetClass="entr" presetSubtype="37" fill="hold" grpId="0" nodeType="afterEffect">
                                      <p:stCondLst>
                                        <p:cond delay="200"/>
                                      </p:stCondLst>
                                      <p:childTnLst>
                                        <p:set>
                                          <p:cBhvr>
                                            <p:cTn id="51" dur="1" fill="hold">
                                              <p:stCondLst>
                                                <p:cond delay="0"/>
                                              </p:stCondLst>
                                            </p:cTn>
                                            <p:tgtEl>
                                              <p:spTgt spid="52"/>
                                            </p:tgtEl>
                                            <p:attrNameLst>
                                              <p:attrName>style.visibility</p:attrName>
                                            </p:attrNameLst>
                                          </p:cBhvr>
                                          <p:to>
                                            <p:strVal val="visible"/>
                                          </p:to>
                                        </p:set>
                                        <p:animEffect transition="in" filter="barn(outVertical)">
                                          <p:cBhvr>
                                            <p:cTn id="52" dur="500"/>
                                            <p:tgtEl>
                                              <p:spTgt spid="52"/>
                                            </p:tgtEl>
                                          </p:cBhvr>
                                        </p:animEffect>
                                      </p:childTnLst>
                                    </p:cTn>
                                  </p:par>
                                </p:childTnLst>
                              </p:cTn>
                            </p:par>
                            <p:par>
                              <p:cTn id="53" fill="hold">
                                <p:stCondLst>
                                  <p:cond delay="4000"/>
                                </p:stCondLst>
                                <p:childTnLst>
                                  <p:par>
                                    <p:cTn id="54" presetID="50" presetClass="entr" presetSubtype="0" decel="100000"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 calcmode="lin" valueType="num">
                                          <p:cBhvr>
                                            <p:cTn id="56" dur="1000" fill="hold"/>
                                            <p:tgtEl>
                                              <p:spTgt spid="53"/>
                                            </p:tgtEl>
                                            <p:attrNameLst>
                                              <p:attrName>ppt_w</p:attrName>
                                            </p:attrNameLst>
                                          </p:cBhvr>
                                          <p:tavLst>
                                            <p:tav tm="0">
                                              <p:val>
                                                <p:strVal val="#ppt_w+.3"/>
                                              </p:val>
                                            </p:tav>
                                            <p:tav tm="100000">
                                              <p:val>
                                                <p:strVal val="#ppt_w"/>
                                              </p:val>
                                            </p:tav>
                                          </p:tavLst>
                                        </p:anim>
                                        <p:anim calcmode="lin" valueType="num">
                                          <p:cBhvr>
                                            <p:cTn id="57" dur="1000" fill="hold"/>
                                            <p:tgtEl>
                                              <p:spTgt spid="53"/>
                                            </p:tgtEl>
                                            <p:attrNameLst>
                                              <p:attrName>ppt_h</p:attrName>
                                            </p:attrNameLst>
                                          </p:cBhvr>
                                          <p:tavLst>
                                            <p:tav tm="0">
                                              <p:val>
                                                <p:strVal val="#ppt_h"/>
                                              </p:val>
                                            </p:tav>
                                            <p:tav tm="100000">
                                              <p:val>
                                                <p:strVal val="#ppt_h"/>
                                              </p:val>
                                            </p:tav>
                                          </p:tavLst>
                                        </p:anim>
                                        <p:animEffect transition="in" filter="fade">
                                          <p:cBhvr>
                                            <p:cTn id="58" dur="1000"/>
                                            <p:tgtEl>
                                              <p:spTgt spid="53"/>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54"/>
                                            </p:tgtEl>
                                            <p:attrNameLst>
                                              <p:attrName>style.visibility</p:attrName>
                                            </p:attrNameLst>
                                          </p:cBhvr>
                                          <p:to>
                                            <p:strVal val="visible"/>
                                          </p:to>
                                        </p:set>
                                        <p:anim calcmode="lin" valueType="num">
                                          <p:cBhvr>
                                            <p:cTn id="61" dur="1000" fill="hold"/>
                                            <p:tgtEl>
                                              <p:spTgt spid="54"/>
                                            </p:tgtEl>
                                            <p:attrNameLst>
                                              <p:attrName>ppt_w</p:attrName>
                                            </p:attrNameLst>
                                          </p:cBhvr>
                                          <p:tavLst>
                                            <p:tav tm="0">
                                              <p:val>
                                                <p:strVal val="#ppt_w+.3"/>
                                              </p:val>
                                            </p:tav>
                                            <p:tav tm="100000">
                                              <p:val>
                                                <p:strVal val="#ppt_w"/>
                                              </p:val>
                                            </p:tav>
                                          </p:tavLst>
                                        </p:anim>
                                        <p:anim calcmode="lin" valueType="num">
                                          <p:cBhvr>
                                            <p:cTn id="62" dur="1000" fill="hold"/>
                                            <p:tgtEl>
                                              <p:spTgt spid="54"/>
                                            </p:tgtEl>
                                            <p:attrNameLst>
                                              <p:attrName>ppt_h</p:attrName>
                                            </p:attrNameLst>
                                          </p:cBhvr>
                                          <p:tavLst>
                                            <p:tav tm="0">
                                              <p:val>
                                                <p:strVal val="#ppt_h"/>
                                              </p:val>
                                            </p:tav>
                                            <p:tav tm="100000">
                                              <p:val>
                                                <p:strVal val="#ppt_h"/>
                                              </p:val>
                                            </p:tav>
                                          </p:tavLst>
                                        </p:anim>
                                        <p:animEffect transition="in" filter="fade">
                                          <p:cBhvr>
                                            <p:cTn id="63" dur="1000"/>
                                            <p:tgtEl>
                                              <p:spTgt spid="54"/>
                                            </p:tgtEl>
                                          </p:cBhvr>
                                        </p:animEffect>
                                      </p:childTnLst>
                                    </p:cTn>
                                  </p:par>
                                  <p:par>
                                    <p:cTn id="64" presetID="50" presetClass="entr" presetSubtype="0" decel="100000" fill="hold" grpId="0" nodeType="withEffect">
                                      <p:stCondLst>
                                        <p:cond delay="650"/>
                                      </p:stCondLst>
                                      <p:childTnLst>
                                        <p:set>
                                          <p:cBhvr>
                                            <p:cTn id="65" dur="1" fill="hold">
                                              <p:stCondLst>
                                                <p:cond delay="0"/>
                                              </p:stCondLst>
                                            </p:cTn>
                                            <p:tgtEl>
                                              <p:spTgt spid="55"/>
                                            </p:tgtEl>
                                            <p:attrNameLst>
                                              <p:attrName>style.visibility</p:attrName>
                                            </p:attrNameLst>
                                          </p:cBhvr>
                                          <p:to>
                                            <p:strVal val="visible"/>
                                          </p:to>
                                        </p:set>
                                        <p:anim calcmode="lin" valueType="num">
                                          <p:cBhvr>
                                            <p:cTn id="66" dur="1000" fill="hold"/>
                                            <p:tgtEl>
                                              <p:spTgt spid="55"/>
                                            </p:tgtEl>
                                            <p:attrNameLst>
                                              <p:attrName>ppt_w</p:attrName>
                                            </p:attrNameLst>
                                          </p:cBhvr>
                                          <p:tavLst>
                                            <p:tav tm="0">
                                              <p:val>
                                                <p:strVal val="#ppt_w+.3"/>
                                              </p:val>
                                            </p:tav>
                                            <p:tav tm="100000">
                                              <p:val>
                                                <p:strVal val="#ppt_w"/>
                                              </p:val>
                                            </p:tav>
                                          </p:tavLst>
                                        </p:anim>
                                        <p:anim calcmode="lin" valueType="num">
                                          <p:cBhvr>
                                            <p:cTn id="67" dur="1000" fill="hold"/>
                                            <p:tgtEl>
                                              <p:spTgt spid="55"/>
                                            </p:tgtEl>
                                            <p:attrNameLst>
                                              <p:attrName>ppt_h</p:attrName>
                                            </p:attrNameLst>
                                          </p:cBhvr>
                                          <p:tavLst>
                                            <p:tav tm="0">
                                              <p:val>
                                                <p:strVal val="#ppt_h"/>
                                              </p:val>
                                            </p:tav>
                                            <p:tav tm="100000">
                                              <p:val>
                                                <p:strVal val="#ppt_h"/>
                                              </p:val>
                                            </p:tav>
                                          </p:tavLst>
                                        </p:anim>
                                        <p:animEffect transition="in" filter="fade">
                                          <p:cBhvr>
                                            <p:cTn id="68"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52" grpId="0"/>
          <p:bldP spid="53" grpId="0"/>
          <p:bldP spid="54" grpId="0"/>
          <p:bldP spid="5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圆角矩形 97"/>
          <p:cNvSpPr/>
          <p:nvPr/>
        </p:nvSpPr>
        <p:spPr>
          <a:xfrm>
            <a:off x="144119" y="980728"/>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99" name="组合 98"/>
          <p:cNvGrpSpPr/>
          <p:nvPr/>
        </p:nvGrpSpPr>
        <p:grpSpPr>
          <a:xfrm>
            <a:off x="232948" y="1117640"/>
            <a:ext cx="118508" cy="118509"/>
            <a:chOff x="4486616" y="3001075"/>
            <a:chExt cx="274695" cy="274699"/>
          </a:xfrm>
        </p:grpSpPr>
        <p:sp>
          <p:nvSpPr>
            <p:cNvPr id="100" name="椭圆 99"/>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1" name="椭圆 100"/>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02" name="组合 101"/>
          <p:cNvGrpSpPr/>
          <p:nvPr/>
        </p:nvGrpSpPr>
        <p:grpSpPr>
          <a:xfrm>
            <a:off x="0" y="1151302"/>
            <a:ext cx="288238" cy="46073"/>
            <a:chOff x="4318304" y="3089060"/>
            <a:chExt cx="384317" cy="61430"/>
          </a:xfrm>
        </p:grpSpPr>
        <p:sp>
          <p:nvSpPr>
            <p:cNvPr id="103" name="圆角矩形 102"/>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4" name="圆角矩形 103"/>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05" name="文本框 8"/>
          <p:cNvSpPr txBox="1"/>
          <p:nvPr/>
        </p:nvSpPr>
        <p:spPr>
          <a:xfrm>
            <a:off x="243720" y="1007618"/>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研究目标</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064871" y="2136164"/>
            <a:ext cx="1488592" cy="1485900"/>
            <a:chOff x="2308973" y="1408546"/>
            <a:chExt cx="1984789" cy="1981200"/>
          </a:xfrm>
        </p:grpSpPr>
        <p:grpSp>
          <p:nvGrpSpPr>
            <p:cNvPr id="107" name="组合 106"/>
            <p:cNvGrpSpPr/>
            <p:nvPr/>
          </p:nvGrpSpPr>
          <p:grpSpPr>
            <a:xfrm>
              <a:off x="2308973" y="1408546"/>
              <a:ext cx="1984789" cy="1981200"/>
              <a:chOff x="1824304" y="1596571"/>
              <a:chExt cx="1984789" cy="1981200"/>
            </a:xfrm>
          </p:grpSpPr>
          <p:sp>
            <p:nvSpPr>
              <p:cNvPr id="109" name="任意多边形 108"/>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gradFill flip="none" rotWithShape="1">
                <a:gsLst>
                  <a:gs pos="0">
                    <a:sysClr val="window" lastClr="FFFFFF"/>
                  </a:gs>
                  <a:gs pos="100000">
                    <a:srgbClr val="D9D9D9"/>
                  </a:gs>
                </a:gsLst>
                <a:lin ang="2700000" scaled="1"/>
                <a:tileRect/>
              </a:gradFill>
              <a:ln w="12700" cap="flat" cmpd="sng" algn="ctr">
                <a:noFill/>
                <a:prstDash val="solid"/>
                <a:miter lim="800000"/>
              </a:ln>
              <a:effectLst>
                <a:outerShdw blurRad="101600" dist="38100" dir="2700000" algn="tl" rotWithShape="0">
                  <a:prstClr val="black">
                    <a:alpha val="30000"/>
                  </a:prstClr>
                </a:outerShdw>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0" name="任意多边形 109"/>
              <p:cNvSpPr/>
              <p:nvPr/>
            </p:nvSpPr>
            <p:spPr>
              <a:xfrm>
                <a:off x="1824304"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solidFill>
                <a:srgbClr val="EEEEEE"/>
              </a:solidFill>
              <a:ln w="12700" cap="flat" cmpd="sng" algn="ctr">
                <a:noFill/>
                <a:prstDash val="solid"/>
                <a:miter lim="800000"/>
              </a:ln>
              <a:effectLst>
                <a:softEdge rad="5080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08" name="任意多边形 107"/>
            <p:cNvSpPr/>
            <p:nvPr/>
          </p:nvSpPr>
          <p:spPr>
            <a:xfrm>
              <a:off x="2378023" y="1467657"/>
              <a:ext cx="1841263" cy="1841263"/>
            </a:xfrm>
            <a:custGeom>
              <a:avLst/>
              <a:gdLst>
                <a:gd name="connsiteX0" fmla="*/ 306884 w 1841263"/>
                <a:gd name="connsiteY0" fmla="*/ 0 h 1841263"/>
                <a:gd name="connsiteX1" fmla="*/ 1534380 w 1841263"/>
                <a:gd name="connsiteY1" fmla="*/ 0 h 1841263"/>
                <a:gd name="connsiteX2" fmla="*/ 1841263 w 1841263"/>
                <a:gd name="connsiteY2" fmla="*/ 306884 h 1841263"/>
                <a:gd name="connsiteX3" fmla="*/ 1841263 w 1841263"/>
                <a:gd name="connsiteY3" fmla="*/ 735265 h 1841263"/>
                <a:gd name="connsiteX4" fmla="*/ 1746655 w 1841263"/>
                <a:gd name="connsiteY4" fmla="*/ 749703 h 1841263"/>
                <a:gd name="connsiteX5" fmla="*/ 739890 w 1841263"/>
                <a:gd name="connsiteY5" fmla="*/ 1756468 h 1841263"/>
                <a:gd name="connsiteX6" fmla="*/ 726949 w 1841263"/>
                <a:gd name="connsiteY6" fmla="*/ 1841263 h 1841263"/>
                <a:gd name="connsiteX7" fmla="*/ 306884 w 1841263"/>
                <a:gd name="connsiteY7" fmla="*/ 1841263 h 1841263"/>
                <a:gd name="connsiteX8" fmla="*/ 0 w 1841263"/>
                <a:gd name="connsiteY8" fmla="*/ 1534380 h 1841263"/>
                <a:gd name="connsiteX9" fmla="*/ 0 w 1841263"/>
                <a:gd name="connsiteY9" fmla="*/ 306884 h 1841263"/>
                <a:gd name="connsiteX10" fmla="*/ 306884 w 1841263"/>
                <a:gd name="connsiteY10" fmla="*/ 0 h 184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63" h="1841263">
                  <a:moveTo>
                    <a:pt x="306884" y="0"/>
                  </a:moveTo>
                  <a:lnTo>
                    <a:pt x="1534380" y="0"/>
                  </a:lnTo>
                  <a:cubicBezTo>
                    <a:pt x="1703866" y="0"/>
                    <a:pt x="1841263" y="137397"/>
                    <a:pt x="1841263" y="306884"/>
                  </a:cubicBezTo>
                  <a:lnTo>
                    <a:pt x="1841263" y="735265"/>
                  </a:lnTo>
                  <a:lnTo>
                    <a:pt x="1746655" y="749703"/>
                  </a:lnTo>
                  <a:cubicBezTo>
                    <a:pt x="1241318" y="853111"/>
                    <a:pt x="843298" y="1251131"/>
                    <a:pt x="739890" y="1756468"/>
                  </a:cubicBezTo>
                  <a:lnTo>
                    <a:pt x="726949" y="1841263"/>
                  </a:lnTo>
                  <a:lnTo>
                    <a:pt x="306884" y="1841263"/>
                  </a:lnTo>
                  <a:cubicBezTo>
                    <a:pt x="137397" y="1841263"/>
                    <a:pt x="0" y="1703866"/>
                    <a:pt x="0" y="1534380"/>
                  </a:cubicBezTo>
                  <a:lnTo>
                    <a:pt x="0" y="306884"/>
                  </a:lnTo>
                  <a:cubicBezTo>
                    <a:pt x="0" y="137397"/>
                    <a:pt x="137397" y="0"/>
                    <a:pt x="306884" y="0"/>
                  </a:cubicBezTo>
                  <a:close/>
                </a:path>
              </a:pathLst>
            </a:custGeom>
            <a:solidFill>
              <a:srgbClr val="FFB850"/>
            </a:solidFill>
            <a:ln w="12700" cap="flat" cmpd="sng" algn="ctr">
              <a:noFill/>
              <a:prstDash val="solid"/>
              <a:miter lim="800000"/>
            </a:ln>
            <a:effectLst>
              <a:softEdge rad="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11" name="组合 110"/>
          <p:cNvGrpSpPr/>
          <p:nvPr/>
        </p:nvGrpSpPr>
        <p:grpSpPr>
          <a:xfrm>
            <a:off x="2696338" y="2136164"/>
            <a:ext cx="1488592" cy="1485900"/>
            <a:chOff x="4484262" y="1408546"/>
            <a:chExt cx="1984789" cy="1981200"/>
          </a:xfrm>
        </p:grpSpPr>
        <p:grpSp>
          <p:nvGrpSpPr>
            <p:cNvPr id="112" name="组合 111"/>
            <p:cNvGrpSpPr/>
            <p:nvPr/>
          </p:nvGrpSpPr>
          <p:grpSpPr>
            <a:xfrm flipH="1">
              <a:off x="4484262" y="1408546"/>
              <a:ext cx="1984789" cy="1981200"/>
              <a:chOff x="1824304" y="1596571"/>
              <a:chExt cx="1984789" cy="1981200"/>
            </a:xfrm>
          </p:grpSpPr>
          <p:sp>
            <p:nvSpPr>
              <p:cNvPr id="114" name="任意多边形 113"/>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gradFill flip="none" rotWithShape="1">
                <a:gsLst>
                  <a:gs pos="0">
                    <a:sysClr val="window" lastClr="FFFFFF"/>
                  </a:gs>
                  <a:gs pos="100000">
                    <a:srgbClr val="D9D9D9"/>
                  </a:gs>
                </a:gsLst>
                <a:lin ang="8100000" scaled="0"/>
                <a:tileRect/>
              </a:gradFill>
              <a:ln w="12700" cap="flat" cmpd="sng" algn="ctr">
                <a:noFill/>
                <a:prstDash val="solid"/>
                <a:miter lim="800000"/>
              </a:ln>
              <a:effectLst>
                <a:outerShdw blurRad="101600" dist="38100" dir="2700000" algn="tl" rotWithShape="0">
                  <a:prstClr val="black">
                    <a:alpha val="30000"/>
                  </a:prstClr>
                </a:outerShdw>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5" name="任意多边形 114"/>
              <p:cNvSpPr/>
              <p:nvPr/>
            </p:nvSpPr>
            <p:spPr>
              <a:xfrm>
                <a:off x="1824304"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solidFill>
                <a:srgbClr val="EEEEEE"/>
              </a:solidFill>
              <a:ln w="12700" cap="flat" cmpd="sng" algn="ctr">
                <a:noFill/>
                <a:prstDash val="solid"/>
                <a:miter lim="800000"/>
              </a:ln>
              <a:effectLst>
                <a:softEdge rad="5080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13" name="任意多边形 112"/>
            <p:cNvSpPr/>
            <p:nvPr/>
          </p:nvSpPr>
          <p:spPr>
            <a:xfrm flipH="1">
              <a:off x="4554230" y="1467657"/>
              <a:ext cx="1841263" cy="1841263"/>
            </a:xfrm>
            <a:custGeom>
              <a:avLst/>
              <a:gdLst>
                <a:gd name="connsiteX0" fmla="*/ 306884 w 1841263"/>
                <a:gd name="connsiteY0" fmla="*/ 0 h 1841263"/>
                <a:gd name="connsiteX1" fmla="*/ 1534380 w 1841263"/>
                <a:gd name="connsiteY1" fmla="*/ 0 h 1841263"/>
                <a:gd name="connsiteX2" fmla="*/ 1841263 w 1841263"/>
                <a:gd name="connsiteY2" fmla="*/ 306884 h 1841263"/>
                <a:gd name="connsiteX3" fmla="*/ 1841263 w 1841263"/>
                <a:gd name="connsiteY3" fmla="*/ 735265 h 1841263"/>
                <a:gd name="connsiteX4" fmla="*/ 1746655 w 1841263"/>
                <a:gd name="connsiteY4" fmla="*/ 749703 h 1841263"/>
                <a:gd name="connsiteX5" fmla="*/ 739890 w 1841263"/>
                <a:gd name="connsiteY5" fmla="*/ 1756468 h 1841263"/>
                <a:gd name="connsiteX6" fmla="*/ 726949 w 1841263"/>
                <a:gd name="connsiteY6" fmla="*/ 1841263 h 1841263"/>
                <a:gd name="connsiteX7" fmla="*/ 306884 w 1841263"/>
                <a:gd name="connsiteY7" fmla="*/ 1841263 h 1841263"/>
                <a:gd name="connsiteX8" fmla="*/ 0 w 1841263"/>
                <a:gd name="connsiteY8" fmla="*/ 1534380 h 1841263"/>
                <a:gd name="connsiteX9" fmla="*/ 0 w 1841263"/>
                <a:gd name="connsiteY9" fmla="*/ 306884 h 1841263"/>
                <a:gd name="connsiteX10" fmla="*/ 306884 w 1841263"/>
                <a:gd name="connsiteY10" fmla="*/ 0 h 184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63" h="1841263">
                  <a:moveTo>
                    <a:pt x="306884" y="0"/>
                  </a:moveTo>
                  <a:lnTo>
                    <a:pt x="1534380" y="0"/>
                  </a:lnTo>
                  <a:cubicBezTo>
                    <a:pt x="1703866" y="0"/>
                    <a:pt x="1841263" y="137397"/>
                    <a:pt x="1841263" y="306884"/>
                  </a:cubicBezTo>
                  <a:lnTo>
                    <a:pt x="1841263" y="735265"/>
                  </a:lnTo>
                  <a:lnTo>
                    <a:pt x="1746655" y="749703"/>
                  </a:lnTo>
                  <a:cubicBezTo>
                    <a:pt x="1241318" y="853111"/>
                    <a:pt x="843298" y="1251131"/>
                    <a:pt x="739890" y="1756468"/>
                  </a:cubicBezTo>
                  <a:lnTo>
                    <a:pt x="726949" y="1841263"/>
                  </a:lnTo>
                  <a:lnTo>
                    <a:pt x="306884" y="1841263"/>
                  </a:lnTo>
                  <a:cubicBezTo>
                    <a:pt x="137397" y="1841263"/>
                    <a:pt x="0" y="1703866"/>
                    <a:pt x="0" y="1534380"/>
                  </a:cubicBezTo>
                  <a:lnTo>
                    <a:pt x="0" y="306884"/>
                  </a:lnTo>
                  <a:cubicBezTo>
                    <a:pt x="0" y="137397"/>
                    <a:pt x="137397" y="0"/>
                    <a:pt x="306884" y="0"/>
                  </a:cubicBezTo>
                  <a:close/>
                </a:path>
              </a:pathLst>
            </a:custGeom>
            <a:solidFill>
              <a:srgbClr val="E87071"/>
            </a:solidFill>
            <a:ln w="12700" cap="flat" cmpd="sng" algn="ctr">
              <a:noFill/>
              <a:prstDash val="solid"/>
              <a:miter lim="800000"/>
            </a:ln>
            <a:effectLst>
              <a:softEdge rad="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16" name="组合 115"/>
          <p:cNvGrpSpPr/>
          <p:nvPr/>
        </p:nvGrpSpPr>
        <p:grpSpPr>
          <a:xfrm>
            <a:off x="1067563" y="3764844"/>
            <a:ext cx="1485900" cy="1485995"/>
            <a:chOff x="2312562" y="3580120"/>
            <a:chExt cx="1981200" cy="1981326"/>
          </a:xfrm>
        </p:grpSpPr>
        <p:grpSp>
          <p:nvGrpSpPr>
            <p:cNvPr id="117" name="组合 116"/>
            <p:cNvGrpSpPr/>
            <p:nvPr/>
          </p:nvGrpSpPr>
          <p:grpSpPr>
            <a:xfrm flipV="1">
              <a:off x="2312562" y="3580120"/>
              <a:ext cx="1981200" cy="1981326"/>
              <a:chOff x="1827893" y="1596571"/>
              <a:chExt cx="1981200" cy="1981326"/>
            </a:xfrm>
          </p:grpSpPr>
          <p:sp>
            <p:nvSpPr>
              <p:cNvPr id="119" name="任意多边形 118"/>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gradFill flip="none" rotWithShape="1">
                <a:gsLst>
                  <a:gs pos="0">
                    <a:sysClr val="window" lastClr="FFFFFF"/>
                  </a:gs>
                  <a:gs pos="100000">
                    <a:srgbClr val="D9D9D9"/>
                  </a:gs>
                </a:gsLst>
                <a:lin ang="18900000" scaled="0"/>
                <a:tileRect/>
              </a:gradFill>
              <a:ln w="12700" cap="flat" cmpd="sng" algn="ctr">
                <a:noFill/>
                <a:prstDash val="solid"/>
                <a:miter lim="800000"/>
              </a:ln>
              <a:effectLst>
                <a:outerShdw blurRad="101600" dist="38100" dir="2700000" algn="tl" rotWithShape="0">
                  <a:prstClr val="black">
                    <a:alpha val="30000"/>
                  </a:prstClr>
                </a:outerShdw>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0" name="任意多边形 119"/>
              <p:cNvSpPr/>
              <p:nvPr/>
            </p:nvSpPr>
            <p:spPr>
              <a:xfrm>
                <a:off x="1827893" y="1596697"/>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solidFill>
                <a:srgbClr val="EEEEEE"/>
              </a:solidFill>
              <a:ln w="12700" cap="flat" cmpd="sng" algn="ctr">
                <a:noFill/>
                <a:prstDash val="solid"/>
                <a:miter lim="800000"/>
              </a:ln>
              <a:effectLst>
                <a:softEdge rad="5080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18" name="任意多边形 117"/>
            <p:cNvSpPr/>
            <p:nvPr/>
          </p:nvSpPr>
          <p:spPr>
            <a:xfrm flipV="1">
              <a:off x="2378023" y="3643928"/>
              <a:ext cx="1841263" cy="1841263"/>
            </a:xfrm>
            <a:custGeom>
              <a:avLst/>
              <a:gdLst>
                <a:gd name="connsiteX0" fmla="*/ 306884 w 1841263"/>
                <a:gd name="connsiteY0" fmla="*/ 0 h 1841263"/>
                <a:gd name="connsiteX1" fmla="*/ 1534380 w 1841263"/>
                <a:gd name="connsiteY1" fmla="*/ 0 h 1841263"/>
                <a:gd name="connsiteX2" fmla="*/ 1841263 w 1841263"/>
                <a:gd name="connsiteY2" fmla="*/ 306884 h 1841263"/>
                <a:gd name="connsiteX3" fmla="*/ 1841263 w 1841263"/>
                <a:gd name="connsiteY3" fmla="*/ 735265 h 1841263"/>
                <a:gd name="connsiteX4" fmla="*/ 1746655 w 1841263"/>
                <a:gd name="connsiteY4" fmla="*/ 749703 h 1841263"/>
                <a:gd name="connsiteX5" fmla="*/ 739890 w 1841263"/>
                <a:gd name="connsiteY5" fmla="*/ 1756468 h 1841263"/>
                <a:gd name="connsiteX6" fmla="*/ 726949 w 1841263"/>
                <a:gd name="connsiteY6" fmla="*/ 1841263 h 1841263"/>
                <a:gd name="connsiteX7" fmla="*/ 306884 w 1841263"/>
                <a:gd name="connsiteY7" fmla="*/ 1841263 h 1841263"/>
                <a:gd name="connsiteX8" fmla="*/ 0 w 1841263"/>
                <a:gd name="connsiteY8" fmla="*/ 1534380 h 1841263"/>
                <a:gd name="connsiteX9" fmla="*/ 0 w 1841263"/>
                <a:gd name="connsiteY9" fmla="*/ 306884 h 1841263"/>
                <a:gd name="connsiteX10" fmla="*/ 306884 w 1841263"/>
                <a:gd name="connsiteY10" fmla="*/ 0 h 184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63" h="1841263">
                  <a:moveTo>
                    <a:pt x="306884" y="0"/>
                  </a:moveTo>
                  <a:lnTo>
                    <a:pt x="1534380" y="0"/>
                  </a:lnTo>
                  <a:cubicBezTo>
                    <a:pt x="1703866" y="0"/>
                    <a:pt x="1841263" y="137397"/>
                    <a:pt x="1841263" y="306884"/>
                  </a:cubicBezTo>
                  <a:lnTo>
                    <a:pt x="1841263" y="735265"/>
                  </a:lnTo>
                  <a:lnTo>
                    <a:pt x="1746655" y="749703"/>
                  </a:lnTo>
                  <a:cubicBezTo>
                    <a:pt x="1241318" y="853111"/>
                    <a:pt x="843298" y="1251131"/>
                    <a:pt x="739890" y="1756468"/>
                  </a:cubicBezTo>
                  <a:lnTo>
                    <a:pt x="726949" y="1841263"/>
                  </a:lnTo>
                  <a:lnTo>
                    <a:pt x="306884" y="1841263"/>
                  </a:lnTo>
                  <a:cubicBezTo>
                    <a:pt x="137397" y="1841263"/>
                    <a:pt x="0" y="1703866"/>
                    <a:pt x="0" y="1534380"/>
                  </a:cubicBezTo>
                  <a:lnTo>
                    <a:pt x="0" y="306884"/>
                  </a:lnTo>
                  <a:cubicBezTo>
                    <a:pt x="0" y="137397"/>
                    <a:pt x="137397" y="0"/>
                    <a:pt x="306884" y="0"/>
                  </a:cubicBezTo>
                  <a:close/>
                </a:path>
              </a:pathLst>
            </a:custGeom>
            <a:solidFill>
              <a:srgbClr val="01ACBE"/>
            </a:solidFill>
            <a:ln w="12700" cap="flat" cmpd="sng" algn="ctr">
              <a:noFill/>
              <a:prstDash val="solid"/>
              <a:miter lim="800000"/>
            </a:ln>
            <a:effectLst>
              <a:softEdge rad="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21" name="组合 120"/>
          <p:cNvGrpSpPr/>
          <p:nvPr/>
        </p:nvGrpSpPr>
        <p:grpSpPr>
          <a:xfrm>
            <a:off x="2696338" y="3764939"/>
            <a:ext cx="1485900" cy="1485900"/>
            <a:chOff x="4484262" y="3580246"/>
            <a:chExt cx="1981200" cy="1981200"/>
          </a:xfrm>
        </p:grpSpPr>
        <p:grpSp>
          <p:nvGrpSpPr>
            <p:cNvPr id="122" name="组合 121"/>
            <p:cNvGrpSpPr/>
            <p:nvPr/>
          </p:nvGrpSpPr>
          <p:grpSpPr>
            <a:xfrm flipH="1" flipV="1">
              <a:off x="4484262" y="3580246"/>
              <a:ext cx="1981200" cy="1981200"/>
              <a:chOff x="1827893" y="1596571"/>
              <a:chExt cx="1981200" cy="1981200"/>
            </a:xfrm>
          </p:grpSpPr>
          <p:sp>
            <p:nvSpPr>
              <p:cNvPr id="124" name="任意多边形 123"/>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gradFill flip="none" rotWithShape="1">
                <a:gsLst>
                  <a:gs pos="0">
                    <a:sysClr val="window" lastClr="FFFFFF"/>
                  </a:gs>
                  <a:gs pos="100000">
                    <a:srgbClr val="D9D9D9"/>
                  </a:gs>
                </a:gsLst>
                <a:lin ang="13500000" scaled="0"/>
                <a:tileRect/>
              </a:gradFill>
              <a:ln w="12700" cap="flat" cmpd="sng" algn="ctr">
                <a:noFill/>
                <a:prstDash val="solid"/>
                <a:miter lim="800000"/>
              </a:ln>
              <a:effectLst>
                <a:outerShdw blurRad="101600" dist="38100" dir="2700000" algn="tl" rotWithShape="0">
                  <a:prstClr val="black">
                    <a:alpha val="30000"/>
                  </a:prstClr>
                </a:outerShdw>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5" name="任意多边形 124"/>
              <p:cNvSpPr/>
              <p:nvPr/>
            </p:nvSpPr>
            <p:spPr>
              <a:xfrm>
                <a:off x="1827893" y="1596571"/>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855216 h 1981200"/>
                  <a:gd name="connsiteX4" fmla="*/ 1951278 w 1981200"/>
                  <a:gd name="connsiteY4" fmla="*/ 856727 h 1981200"/>
                  <a:gd name="connsiteX5" fmla="*/ 865458 w 1981200"/>
                  <a:gd name="connsiteY5" fmla="*/ 1942547 h 1981200"/>
                  <a:gd name="connsiteX6" fmla="*/ 863506 w 1981200"/>
                  <a:gd name="connsiteY6" fmla="*/ 1981200 h 1981200"/>
                  <a:gd name="connsiteX7" fmla="*/ 330207 w 1981200"/>
                  <a:gd name="connsiteY7" fmla="*/ 1981200 h 1981200"/>
                  <a:gd name="connsiteX8" fmla="*/ 0 w 1981200"/>
                  <a:gd name="connsiteY8" fmla="*/ 1650993 h 1981200"/>
                  <a:gd name="connsiteX9" fmla="*/ 0 w 1981200"/>
                  <a:gd name="connsiteY9" fmla="*/ 330207 h 1981200"/>
                  <a:gd name="connsiteX10" fmla="*/ 330207 w 1981200"/>
                  <a:gd name="connsiteY10"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1981200">
                    <a:moveTo>
                      <a:pt x="330207" y="0"/>
                    </a:moveTo>
                    <a:lnTo>
                      <a:pt x="1650993" y="0"/>
                    </a:lnTo>
                    <a:cubicBezTo>
                      <a:pt x="1833361" y="0"/>
                      <a:pt x="1981200" y="147839"/>
                      <a:pt x="1981200" y="330207"/>
                    </a:cubicBezTo>
                    <a:lnTo>
                      <a:pt x="1981200" y="855216"/>
                    </a:lnTo>
                    <a:lnTo>
                      <a:pt x="1951278" y="856727"/>
                    </a:lnTo>
                    <a:cubicBezTo>
                      <a:pt x="1378756" y="914870"/>
                      <a:pt x="923601" y="1370025"/>
                      <a:pt x="865458" y="1942547"/>
                    </a:cubicBezTo>
                    <a:lnTo>
                      <a:pt x="863506" y="1981200"/>
                    </a:lnTo>
                    <a:lnTo>
                      <a:pt x="330207" y="1981200"/>
                    </a:lnTo>
                    <a:cubicBezTo>
                      <a:pt x="147839" y="1981200"/>
                      <a:pt x="0" y="1833361"/>
                      <a:pt x="0" y="1650993"/>
                    </a:cubicBezTo>
                    <a:lnTo>
                      <a:pt x="0" y="330207"/>
                    </a:lnTo>
                    <a:cubicBezTo>
                      <a:pt x="0" y="147839"/>
                      <a:pt x="147839" y="0"/>
                      <a:pt x="330207" y="0"/>
                    </a:cubicBezTo>
                    <a:close/>
                  </a:path>
                </a:pathLst>
              </a:custGeom>
              <a:solidFill>
                <a:srgbClr val="EEEEEE"/>
              </a:solidFill>
              <a:ln w="12700" cap="flat" cmpd="sng" algn="ctr">
                <a:noFill/>
                <a:prstDash val="solid"/>
                <a:miter lim="800000"/>
              </a:ln>
              <a:effectLst>
                <a:softEdge rad="5080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23" name="任意多边形 122"/>
            <p:cNvSpPr/>
            <p:nvPr/>
          </p:nvSpPr>
          <p:spPr>
            <a:xfrm flipH="1" flipV="1">
              <a:off x="4554230" y="3643928"/>
              <a:ext cx="1841263" cy="1841263"/>
            </a:xfrm>
            <a:custGeom>
              <a:avLst/>
              <a:gdLst>
                <a:gd name="connsiteX0" fmla="*/ 306884 w 1841263"/>
                <a:gd name="connsiteY0" fmla="*/ 0 h 1841263"/>
                <a:gd name="connsiteX1" fmla="*/ 1534380 w 1841263"/>
                <a:gd name="connsiteY1" fmla="*/ 0 h 1841263"/>
                <a:gd name="connsiteX2" fmla="*/ 1841263 w 1841263"/>
                <a:gd name="connsiteY2" fmla="*/ 306884 h 1841263"/>
                <a:gd name="connsiteX3" fmla="*/ 1841263 w 1841263"/>
                <a:gd name="connsiteY3" fmla="*/ 735265 h 1841263"/>
                <a:gd name="connsiteX4" fmla="*/ 1746655 w 1841263"/>
                <a:gd name="connsiteY4" fmla="*/ 749703 h 1841263"/>
                <a:gd name="connsiteX5" fmla="*/ 739890 w 1841263"/>
                <a:gd name="connsiteY5" fmla="*/ 1756468 h 1841263"/>
                <a:gd name="connsiteX6" fmla="*/ 726949 w 1841263"/>
                <a:gd name="connsiteY6" fmla="*/ 1841263 h 1841263"/>
                <a:gd name="connsiteX7" fmla="*/ 306884 w 1841263"/>
                <a:gd name="connsiteY7" fmla="*/ 1841263 h 1841263"/>
                <a:gd name="connsiteX8" fmla="*/ 0 w 1841263"/>
                <a:gd name="connsiteY8" fmla="*/ 1534380 h 1841263"/>
                <a:gd name="connsiteX9" fmla="*/ 0 w 1841263"/>
                <a:gd name="connsiteY9" fmla="*/ 306884 h 1841263"/>
                <a:gd name="connsiteX10" fmla="*/ 306884 w 1841263"/>
                <a:gd name="connsiteY10" fmla="*/ 0 h 184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63" h="1841263">
                  <a:moveTo>
                    <a:pt x="306884" y="0"/>
                  </a:moveTo>
                  <a:lnTo>
                    <a:pt x="1534380" y="0"/>
                  </a:lnTo>
                  <a:cubicBezTo>
                    <a:pt x="1703866" y="0"/>
                    <a:pt x="1841263" y="137397"/>
                    <a:pt x="1841263" y="306884"/>
                  </a:cubicBezTo>
                  <a:lnTo>
                    <a:pt x="1841263" y="735265"/>
                  </a:lnTo>
                  <a:lnTo>
                    <a:pt x="1746655" y="749703"/>
                  </a:lnTo>
                  <a:cubicBezTo>
                    <a:pt x="1241318" y="853111"/>
                    <a:pt x="843298" y="1251131"/>
                    <a:pt x="739890" y="1756468"/>
                  </a:cubicBezTo>
                  <a:lnTo>
                    <a:pt x="726949" y="1841263"/>
                  </a:lnTo>
                  <a:lnTo>
                    <a:pt x="306884" y="1841263"/>
                  </a:lnTo>
                  <a:cubicBezTo>
                    <a:pt x="137397" y="1841263"/>
                    <a:pt x="0" y="1703866"/>
                    <a:pt x="0" y="1534380"/>
                  </a:cubicBezTo>
                  <a:lnTo>
                    <a:pt x="0" y="306884"/>
                  </a:lnTo>
                  <a:cubicBezTo>
                    <a:pt x="0" y="137397"/>
                    <a:pt x="137397" y="0"/>
                    <a:pt x="306884" y="0"/>
                  </a:cubicBezTo>
                  <a:close/>
                </a:path>
              </a:pathLst>
            </a:custGeom>
            <a:solidFill>
              <a:srgbClr val="663A77"/>
            </a:solidFill>
            <a:ln w="12700" cap="flat" cmpd="sng" algn="ctr">
              <a:noFill/>
              <a:prstDash val="solid"/>
              <a:miter lim="800000"/>
            </a:ln>
            <a:effectLst>
              <a:softEdge rad="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26" name="组合 125"/>
          <p:cNvGrpSpPr/>
          <p:nvPr/>
        </p:nvGrpSpPr>
        <p:grpSpPr>
          <a:xfrm>
            <a:off x="1657078" y="2723736"/>
            <a:ext cx="1932108" cy="1923413"/>
            <a:chOff x="3098582" y="2191976"/>
            <a:chExt cx="2576144" cy="2564550"/>
          </a:xfrm>
        </p:grpSpPr>
        <p:sp>
          <p:nvSpPr>
            <p:cNvPr id="127" name="任意多边形 126"/>
            <p:cNvSpPr/>
            <p:nvPr/>
          </p:nvSpPr>
          <p:spPr>
            <a:xfrm>
              <a:off x="3098582" y="2191976"/>
              <a:ext cx="1120704" cy="1116944"/>
            </a:xfrm>
            <a:custGeom>
              <a:avLst/>
              <a:gdLst>
                <a:gd name="connsiteX0" fmla="*/ 0 w 1120704"/>
                <a:gd name="connsiteY0" fmla="*/ 0 h 1116944"/>
                <a:gd name="connsiteX1" fmla="*/ 1120704 w 1120704"/>
                <a:gd name="connsiteY1" fmla="*/ 0 h 1116944"/>
                <a:gd name="connsiteX2" fmla="*/ 1120704 w 1120704"/>
                <a:gd name="connsiteY2" fmla="*/ 10946 h 1116944"/>
                <a:gd name="connsiteX3" fmla="*/ 1026096 w 1120704"/>
                <a:gd name="connsiteY3" fmla="*/ 25384 h 1116944"/>
                <a:gd name="connsiteX4" fmla="*/ 19331 w 1120704"/>
                <a:gd name="connsiteY4" fmla="*/ 1032149 h 1116944"/>
                <a:gd name="connsiteX5" fmla="*/ 6390 w 1120704"/>
                <a:gd name="connsiteY5" fmla="*/ 1116944 h 1116944"/>
                <a:gd name="connsiteX6" fmla="*/ 0 w 1120704"/>
                <a:gd name="connsiteY6" fmla="*/ 1116944 h 111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704" h="1116944">
                  <a:moveTo>
                    <a:pt x="0" y="0"/>
                  </a:moveTo>
                  <a:lnTo>
                    <a:pt x="1120704" y="0"/>
                  </a:lnTo>
                  <a:lnTo>
                    <a:pt x="1120704" y="10946"/>
                  </a:lnTo>
                  <a:lnTo>
                    <a:pt x="1026096" y="25384"/>
                  </a:lnTo>
                  <a:cubicBezTo>
                    <a:pt x="520759" y="128792"/>
                    <a:pt x="122739" y="526812"/>
                    <a:pt x="19331" y="1032149"/>
                  </a:cubicBezTo>
                  <a:lnTo>
                    <a:pt x="6390" y="1116944"/>
                  </a:lnTo>
                  <a:lnTo>
                    <a:pt x="0" y="1116944"/>
                  </a:lnTo>
                  <a:close/>
                </a:path>
              </a:pathLst>
            </a:custGeom>
            <a:solidFill>
              <a:srgbClr val="FFCC81"/>
            </a:solidFill>
            <a:ln w="12700" cap="flat" cmpd="sng" algn="ctr">
              <a:noFill/>
              <a:prstDash val="solid"/>
              <a:miter lim="800000"/>
            </a:ln>
            <a:effectLst>
              <a:softEdge rad="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8" name="任意多边形 127"/>
            <p:cNvSpPr/>
            <p:nvPr/>
          </p:nvSpPr>
          <p:spPr>
            <a:xfrm flipH="1">
              <a:off x="4547672" y="2191976"/>
              <a:ext cx="1120704" cy="1116944"/>
            </a:xfrm>
            <a:custGeom>
              <a:avLst/>
              <a:gdLst>
                <a:gd name="connsiteX0" fmla="*/ 0 w 1120704"/>
                <a:gd name="connsiteY0" fmla="*/ 0 h 1116944"/>
                <a:gd name="connsiteX1" fmla="*/ 1120704 w 1120704"/>
                <a:gd name="connsiteY1" fmla="*/ 0 h 1116944"/>
                <a:gd name="connsiteX2" fmla="*/ 1120704 w 1120704"/>
                <a:gd name="connsiteY2" fmla="*/ 10946 h 1116944"/>
                <a:gd name="connsiteX3" fmla="*/ 1026096 w 1120704"/>
                <a:gd name="connsiteY3" fmla="*/ 25384 h 1116944"/>
                <a:gd name="connsiteX4" fmla="*/ 19331 w 1120704"/>
                <a:gd name="connsiteY4" fmla="*/ 1032149 h 1116944"/>
                <a:gd name="connsiteX5" fmla="*/ 6390 w 1120704"/>
                <a:gd name="connsiteY5" fmla="*/ 1116944 h 1116944"/>
                <a:gd name="connsiteX6" fmla="*/ 0 w 1120704"/>
                <a:gd name="connsiteY6" fmla="*/ 1116944 h 111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704" h="1116944">
                  <a:moveTo>
                    <a:pt x="0" y="0"/>
                  </a:moveTo>
                  <a:lnTo>
                    <a:pt x="1120704" y="0"/>
                  </a:lnTo>
                  <a:lnTo>
                    <a:pt x="1120704" y="10946"/>
                  </a:lnTo>
                  <a:lnTo>
                    <a:pt x="1026096" y="25384"/>
                  </a:lnTo>
                  <a:cubicBezTo>
                    <a:pt x="520759" y="128792"/>
                    <a:pt x="122739" y="526812"/>
                    <a:pt x="19331" y="1032149"/>
                  </a:cubicBezTo>
                  <a:lnTo>
                    <a:pt x="6390" y="1116944"/>
                  </a:lnTo>
                  <a:lnTo>
                    <a:pt x="0" y="1116944"/>
                  </a:lnTo>
                  <a:close/>
                </a:path>
              </a:pathLst>
            </a:custGeom>
            <a:solidFill>
              <a:srgbClr val="EE9696"/>
            </a:solidFill>
            <a:ln w="12700" cap="flat" cmpd="sng" algn="ctr">
              <a:noFill/>
              <a:prstDash val="solid"/>
              <a:miter lim="800000"/>
            </a:ln>
            <a:effectLst>
              <a:softEdge rad="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9" name="任意多边形 128"/>
            <p:cNvSpPr/>
            <p:nvPr/>
          </p:nvSpPr>
          <p:spPr>
            <a:xfrm flipV="1">
              <a:off x="3098582" y="3638789"/>
              <a:ext cx="1120704" cy="1116944"/>
            </a:xfrm>
            <a:custGeom>
              <a:avLst/>
              <a:gdLst>
                <a:gd name="connsiteX0" fmla="*/ 0 w 1120704"/>
                <a:gd name="connsiteY0" fmla="*/ 0 h 1116944"/>
                <a:gd name="connsiteX1" fmla="*/ 1120704 w 1120704"/>
                <a:gd name="connsiteY1" fmla="*/ 0 h 1116944"/>
                <a:gd name="connsiteX2" fmla="*/ 1120704 w 1120704"/>
                <a:gd name="connsiteY2" fmla="*/ 10946 h 1116944"/>
                <a:gd name="connsiteX3" fmla="*/ 1026096 w 1120704"/>
                <a:gd name="connsiteY3" fmla="*/ 25384 h 1116944"/>
                <a:gd name="connsiteX4" fmla="*/ 19331 w 1120704"/>
                <a:gd name="connsiteY4" fmla="*/ 1032149 h 1116944"/>
                <a:gd name="connsiteX5" fmla="*/ 6390 w 1120704"/>
                <a:gd name="connsiteY5" fmla="*/ 1116944 h 1116944"/>
                <a:gd name="connsiteX6" fmla="*/ 0 w 1120704"/>
                <a:gd name="connsiteY6" fmla="*/ 1116944 h 111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704" h="1116944">
                  <a:moveTo>
                    <a:pt x="0" y="0"/>
                  </a:moveTo>
                  <a:lnTo>
                    <a:pt x="1120704" y="0"/>
                  </a:lnTo>
                  <a:lnTo>
                    <a:pt x="1120704" y="10946"/>
                  </a:lnTo>
                  <a:lnTo>
                    <a:pt x="1026096" y="25384"/>
                  </a:lnTo>
                  <a:cubicBezTo>
                    <a:pt x="520759" y="128792"/>
                    <a:pt x="122739" y="526812"/>
                    <a:pt x="19331" y="1032149"/>
                  </a:cubicBezTo>
                  <a:lnTo>
                    <a:pt x="6390" y="1116944"/>
                  </a:lnTo>
                  <a:lnTo>
                    <a:pt x="0" y="1116944"/>
                  </a:lnTo>
                  <a:close/>
                </a:path>
              </a:pathLst>
            </a:custGeom>
            <a:solidFill>
              <a:srgbClr val="01C8DD"/>
            </a:solidFill>
            <a:ln w="12700" cap="flat" cmpd="sng" algn="ctr">
              <a:noFill/>
              <a:prstDash val="solid"/>
              <a:miter lim="800000"/>
            </a:ln>
            <a:effectLst>
              <a:softEdge rad="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0" name="任意多边形 129"/>
            <p:cNvSpPr/>
            <p:nvPr/>
          </p:nvSpPr>
          <p:spPr>
            <a:xfrm flipH="1" flipV="1">
              <a:off x="4554022" y="3639582"/>
              <a:ext cx="1120704" cy="1116944"/>
            </a:xfrm>
            <a:custGeom>
              <a:avLst/>
              <a:gdLst>
                <a:gd name="connsiteX0" fmla="*/ 0 w 1120704"/>
                <a:gd name="connsiteY0" fmla="*/ 0 h 1116944"/>
                <a:gd name="connsiteX1" fmla="*/ 1120704 w 1120704"/>
                <a:gd name="connsiteY1" fmla="*/ 0 h 1116944"/>
                <a:gd name="connsiteX2" fmla="*/ 1120704 w 1120704"/>
                <a:gd name="connsiteY2" fmla="*/ 10946 h 1116944"/>
                <a:gd name="connsiteX3" fmla="*/ 1026096 w 1120704"/>
                <a:gd name="connsiteY3" fmla="*/ 25384 h 1116944"/>
                <a:gd name="connsiteX4" fmla="*/ 19331 w 1120704"/>
                <a:gd name="connsiteY4" fmla="*/ 1032149 h 1116944"/>
                <a:gd name="connsiteX5" fmla="*/ 6390 w 1120704"/>
                <a:gd name="connsiteY5" fmla="*/ 1116944 h 1116944"/>
                <a:gd name="connsiteX6" fmla="*/ 0 w 1120704"/>
                <a:gd name="connsiteY6" fmla="*/ 1116944 h 111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704" h="1116944">
                  <a:moveTo>
                    <a:pt x="0" y="0"/>
                  </a:moveTo>
                  <a:lnTo>
                    <a:pt x="1120704" y="0"/>
                  </a:lnTo>
                  <a:lnTo>
                    <a:pt x="1120704" y="10946"/>
                  </a:lnTo>
                  <a:lnTo>
                    <a:pt x="1026096" y="25384"/>
                  </a:lnTo>
                  <a:cubicBezTo>
                    <a:pt x="520759" y="128792"/>
                    <a:pt x="122739" y="526812"/>
                    <a:pt x="19331" y="1032149"/>
                  </a:cubicBezTo>
                  <a:lnTo>
                    <a:pt x="6390" y="1116944"/>
                  </a:lnTo>
                  <a:lnTo>
                    <a:pt x="0" y="1116944"/>
                  </a:lnTo>
                  <a:close/>
                </a:path>
              </a:pathLst>
            </a:custGeom>
            <a:solidFill>
              <a:srgbClr val="864D9D"/>
            </a:solidFill>
            <a:ln w="12700" cap="flat" cmpd="sng" algn="ctr">
              <a:noFill/>
              <a:prstDash val="solid"/>
              <a:miter lim="800000"/>
            </a:ln>
            <a:effectLst>
              <a:softEdge rad="0"/>
            </a:effectLst>
            <a:scene3d>
              <a:camera prst="orthographicFront"/>
              <a:lightRig rig="threePt" dir="t"/>
            </a:scene3d>
            <a:sp3d prstMaterial="soft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31" name="组合 130"/>
          <p:cNvGrpSpPr/>
          <p:nvPr/>
        </p:nvGrpSpPr>
        <p:grpSpPr>
          <a:xfrm>
            <a:off x="1472323" y="2563289"/>
            <a:ext cx="2279721" cy="2246694"/>
            <a:chOff x="2852242" y="1978045"/>
            <a:chExt cx="3039628" cy="2995593"/>
          </a:xfrm>
        </p:grpSpPr>
        <p:grpSp>
          <p:nvGrpSpPr>
            <p:cNvPr id="132" name="组合 131"/>
            <p:cNvGrpSpPr/>
            <p:nvPr/>
          </p:nvGrpSpPr>
          <p:grpSpPr>
            <a:xfrm>
              <a:off x="2852242" y="1978045"/>
              <a:ext cx="537169" cy="457336"/>
              <a:chOff x="2852242" y="1978045"/>
              <a:chExt cx="537169" cy="457336"/>
            </a:xfrm>
          </p:grpSpPr>
          <p:sp>
            <p:nvSpPr>
              <p:cNvPr id="145" name="椭圆 144"/>
              <p:cNvSpPr/>
              <p:nvPr/>
            </p:nvSpPr>
            <p:spPr>
              <a:xfrm>
                <a:off x="2902081" y="1978045"/>
                <a:ext cx="427610" cy="427610"/>
              </a:xfrm>
              <a:prstGeom prst="ellipse">
                <a:avLst/>
              </a:prstGeom>
              <a:solidFill>
                <a:srgbClr val="FFD48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6" name="椭圆 145"/>
              <p:cNvSpPr/>
              <p:nvPr/>
            </p:nvSpPr>
            <p:spPr>
              <a:xfrm>
                <a:off x="2964782" y="2036440"/>
                <a:ext cx="305740" cy="30574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7" name="文本框 127"/>
              <p:cNvSpPr txBox="1"/>
              <p:nvPr/>
            </p:nvSpPr>
            <p:spPr>
              <a:xfrm>
                <a:off x="2852242" y="2004494"/>
                <a:ext cx="537169"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srgbClr val="FFBF53"/>
                    </a:solidFill>
                    <a:effectLst/>
                    <a:uLnTx/>
                    <a:uFillTx/>
                    <a:latin typeface="ITC Avant Garde Std Md" panose="020B0602020202020204" pitchFamily="34" charset="0"/>
                  </a:rPr>
                  <a:t>1</a:t>
                </a:r>
                <a:endParaRPr kumimoji="0" lang="zh-CN" altLang="en-US" sz="1500" b="0" i="0" u="none" strike="noStrike" kern="0" cap="none" spc="0" normalizeH="0" baseline="0" noProof="0" dirty="0">
                  <a:ln>
                    <a:noFill/>
                  </a:ln>
                  <a:solidFill>
                    <a:srgbClr val="FFBF53"/>
                  </a:solidFill>
                  <a:effectLst/>
                  <a:uLnTx/>
                  <a:uFillTx/>
                  <a:latin typeface="ITC Avant Garde Std Md" panose="020B0602020202020204" pitchFamily="34" charset="0"/>
                </a:endParaRPr>
              </a:p>
            </p:txBody>
          </p:sp>
        </p:grpSp>
        <p:grpSp>
          <p:nvGrpSpPr>
            <p:cNvPr id="133" name="组合 132"/>
            <p:cNvGrpSpPr/>
            <p:nvPr/>
          </p:nvGrpSpPr>
          <p:grpSpPr>
            <a:xfrm>
              <a:off x="5354701" y="1978045"/>
              <a:ext cx="537169" cy="457336"/>
              <a:chOff x="5354701" y="1978045"/>
              <a:chExt cx="537169" cy="457336"/>
            </a:xfrm>
          </p:grpSpPr>
          <p:sp>
            <p:nvSpPr>
              <p:cNvPr id="142" name="椭圆 141"/>
              <p:cNvSpPr/>
              <p:nvPr/>
            </p:nvSpPr>
            <p:spPr>
              <a:xfrm>
                <a:off x="5412747" y="1978045"/>
                <a:ext cx="427610" cy="427610"/>
              </a:xfrm>
              <a:prstGeom prst="ellipse">
                <a:avLst/>
              </a:prstGeom>
              <a:solidFill>
                <a:srgbClr val="F79C9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3" name="椭圆 142"/>
              <p:cNvSpPr/>
              <p:nvPr/>
            </p:nvSpPr>
            <p:spPr>
              <a:xfrm>
                <a:off x="5470416" y="2036440"/>
                <a:ext cx="305740" cy="30574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4" name="文本框 124"/>
              <p:cNvSpPr txBox="1"/>
              <p:nvPr/>
            </p:nvSpPr>
            <p:spPr>
              <a:xfrm>
                <a:off x="5354701" y="2004494"/>
                <a:ext cx="537169"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srgbClr val="F17475"/>
                    </a:solidFill>
                    <a:effectLst/>
                    <a:uLnTx/>
                    <a:uFillTx/>
                    <a:latin typeface="ITC Avant Garde Std Md" panose="020B0602020202020204" pitchFamily="34" charset="0"/>
                  </a:rPr>
                  <a:t>2</a:t>
                </a:r>
                <a:endParaRPr kumimoji="0" lang="zh-CN" altLang="en-US" sz="1500" b="0" i="0" u="none" strike="noStrike" kern="0" cap="none" spc="0" normalizeH="0" baseline="0" noProof="0" dirty="0">
                  <a:ln>
                    <a:noFill/>
                  </a:ln>
                  <a:solidFill>
                    <a:srgbClr val="F17475"/>
                  </a:solidFill>
                  <a:effectLst/>
                  <a:uLnTx/>
                  <a:uFillTx/>
                  <a:latin typeface="ITC Avant Garde Std Md" panose="020B0602020202020204" pitchFamily="34" charset="0"/>
                </a:endParaRPr>
              </a:p>
            </p:txBody>
          </p:sp>
        </p:grpSp>
        <p:grpSp>
          <p:nvGrpSpPr>
            <p:cNvPr id="134" name="组合 133"/>
            <p:cNvGrpSpPr/>
            <p:nvPr/>
          </p:nvGrpSpPr>
          <p:grpSpPr>
            <a:xfrm>
              <a:off x="2852242" y="4513734"/>
              <a:ext cx="537169" cy="459904"/>
              <a:chOff x="2852242" y="4513734"/>
              <a:chExt cx="537169" cy="459904"/>
            </a:xfrm>
          </p:grpSpPr>
          <p:sp>
            <p:nvSpPr>
              <p:cNvPr id="139" name="椭圆 138"/>
              <p:cNvSpPr/>
              <p:nvPr/>
            </p:nvSpPr>
            <p:spPr>
              <a:xfrm>
                <a:off x="2902081" y="4513734"/>
                <a:ext cx="427610" cy="427610"/>
              </a:xfrm>
              <a:prstGeom prst="ellipse">
                <a:avLst/>
              </a:prstGeom>
              <a:solidFill>
                <a:srgbClr val="01D0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0" name="椭圆 139"/>
              <p:cNvSpPr/>
              <p:nvPr/>
            </p:nvSpPr>
            <p:spPr>
              <a:xfrm>
                <a:off x="2964782" y="4580854"/>
                <a:ext cx="305740" cy="30574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1" name="文本框 121"/>
              <p:cNvSpPr txBox="1"/>
              <p:nvPr/>
            </p:nvSpPr>
            <p:spPr>
              <a:xfrm>
                <a:off x="2852242" y="4542751"/>
                <a:ext cx="537169"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srgbClr val="01B3C5"/>
                    </a:solidFill>
                    <a:effectLst/>
                    <a:uLnTx/>
                    <a:uFillTx/>
                    <a:latin typeface="ITC Avant Garde Std Md" panose="020B0602020202020204" pitchFamily="34" charset="0"/>
                  </a:rPr>
                  <a:t>3</a:t>
                </a:r>
                <a:endParaRPr kumimoji="0" lang="zh-CN" altLang="en-US" sz="1500" b="0" i="0" u="none" strike="noStrike" kern="0" cap="none" spc="0" normalizeH="0" baseline="0" noProof="0" dirty="0">
                  <a:ln>
                    <a:noFill/>
                  </a:ln>
                  <a:solidFill>
                    <a:srgbClr val="01B3C5"/>
                  </a:solidFill>
                  <a:effectLst/>
                  <a:uLnTx/>
                  <a:uFillTx/>
                  <a:latin typeface="ITC Avant Garde Std Md" panose="020B0602020202020204" pitchFamily="34" charset="0"/>
                </a:endParaRPr>
              </a:p>
            </p:txBody>
          </p:sp>
        </p:grpSp>
        <p:grpSp>
          <p:nvGrpSpPr>
            <p:cNvPr id="135" name="组合 134"/>
            <p:cNvGrpSpPr/>
            <p:nvPr/>
          </p:nvGrpSpPr>
          <p:grpSpPr>
            <a:xfrm>
              <a:off x="5354701" y="4513734"/>
              <a:ext cx="537169" cy="459904"/>
              <a:chOff x="5354701" y="4513734"/>
              <a:chExt cx="537169" cy="459904"/>
            </a:xfrm>
          </p:grpSpPr>
          <p:sp>
            <p:nvSpPr>
              <p:cNvPr id="136" name="椭圆 135"/>
              <p:cNvSpPr/>
              <p:nvPr/>
            </p:nvSpPr>
            <p:spPr>
              <a:xfrm>
                <a:off x="5412747" y="4513734"/>
                <a:ext cx="427610" cy="427610"/>
              </a:xfrm>
              <a:prstGeom prst="ellipse">
                <a:avLst/>
              </a:prstGeom>
              <a:solidFill>
                <a:srgbClr val="8B50A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7" name="椭圆 136"/>
              <p:cNvSpPr/>
              <p:nvPr/>
            </p:nvSpPr>
            <p:spPr>
              <a:xfrm>
                <a:off x="5470416" y="4580854"/>
                <a:ext cx="305740" cy="30574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8" name="文本框 118"/>
              <p:cNvSpPr txBox="1"/>
              <p:nvPr/>
            </p:nvSpPr>
            <p:spPr>
              <a:xfrm>
                <a:off x="5354701" y="4542751"/>
                <a:ext cx="537169"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srgbClr val="663A77"/>
                    </a:solidFill>
                    <a:effectLst/>
                    <a:uLnTx/>
                    <a:uFillTx/>
                    <a:latin typeface="ITC Avant Garde Std Md" panose="020B0602020202020204" pitchFamily="34" charset="0"/>
                  </a:rPr>
                  <a:t>4</a:t>
                </a:r>
                <a:endParaRPr kumimoji="0" lang="zh-CN" altLang="en-US" sz="1500" b="0" i="0" u="none" strike="noStrike" kern="0" cap="none" spc="0" normalizeH="0" baseline="0" noProof="0" dirty="0">
                  <a:ln>
                    <a:noFill/>
                  </a:ln>
                  <a:solidFill>
                    <a:srgbClr val="663A77"/>
                  </a:solidFill>
                  <a:effectLst/>
                  <a:uLnTx/>
                  <a:uFillTx/>
                  <a:latin typeface="ITC Avant Garde Std Md" panose="020B0602020202020204" pitchFamily="34" charset="0"/>
                </a:endParaRPr>
              </a:p>
            </p:txBody>
          </p:sp>
        </p:grpSp>
      </p:grpSp>
      <p:sp>
        <p:nvSpPr>
          <p:cNvPr id="148" name="文本框 128"/>
          <p:cNvSpPr txBox="1"/>
          <p:nvPr/>
        </p:nvSpPr>
        <p:spPr>
          <a:xfrm>
            <a:off x="1200265" y="2267795"/>
            <a:ext cx="1213733"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a:ln>
                  <a:noFill/>
                </a:ln>
                <a:solidFill>
                  <a:sysClr val="window" lastClr="FFFFFF"/>
                </a:solidFill>
                <a:effectLst/>
                <a:uLnTx/>
                <a:uFillTx/>
                <a:latin typeface="时尚中黑简体" panose="01010104010101010101" pitchFamily="2" charset="-122"/>
                <a:ea typeface="时尚中黑简体" panose="01010104010101010101" pitchFamily="2" charset="-122"/>
              </a:rPr>
              <a:t>在此添加标题</a:t>
            </a:r>
          </a:p>
        </p:txBody>
      </p:sp>
      <p:sp>
        <p:nvSpPr>
          <p:cNvPr id="149" name="文本框 129"/>
          <p:cNvSpPr txBox="1"/>
          <p:nvPr/>
        </p:nvSpPr>
        <p:spPr>
          <a:xfrm>
            <a:off x="2829087" y="2267795"/>
            <a:ext cx="1213733"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a:ln>
                  <a:noFill/>
                </a:ln>
                <a:solidFill>
                  <a:sysClr val="window" lastClr="FFFFFF"/>
                </a:solidFill>
                <a:effectLst/>
                <a:uLnTx/>
                <a:uFillTx/>
                <a:latin typeface="时尚中黑简体" panose="01010104010101010101" pitchFamily="2" charset="-122"/>
                <a:ea typeface="时尚中黑简体" panose="01010104010101010101" pitchFamily="2" charset="-122"/>
              </a:rPr>
              <a:t>在此添加标题</a:t>
            </a:r>
          </a:p>
        </p:txBody>
      </p:sp>
      <p:sp>
        <p:nvSpPr>
          <p:cNvPr id="150" name="文本框 130"/>
          <p:cNvSpPr txBox="1"/>
          <p:nvPr/>
        </p:nvSpPr>
        <p:spPr>
          <a:xfrm>
            <a:off x="1200265" y="4796105"/>
            <a:ext cx="1213733"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a:ln>
                  <a:noFill/>
                </a:ln>
                <a:solidFill>
                  <a:sysClr val="window" lastClr="FFFFFF"/>
                </a:solidFill>
                <a:effectLst/>
                <a:uLnTx/>
                <a:uFillTx/>
                <a:latin typeface="时尚中黑简体" panose="01010104010101010101" pitchFamily="2" charset="-122"/>
                <a:ea typeface="时尚中黑简体" panose="01010104010101010101" pitchFamily="2" charset="-122"/>
              </a:rPr>
              <a:t>在此添加标题</a:t>
            </a:r>
          </a:p>
        </p:txBody>
      </p:sp>
      <p:sp>
        <p:nvSpPr>
          <p:cNvPr id="151" name="文本框 131"/>
          <p:cNvSpPr txBox="1"/>
          <p:nvPr/>
        </p:nvSpPr>
        <p:spPr>
          <a:xfrm>
            <a:off x="2829087" y="4796105"/>
            <a:ext cx="1213733" cy="24820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a:ln>
                  <a:noFill/>
                </a:ln>
                <a:solidFill>
                  <a:sysClr val="window" lastClr="FFFFFF"/>
                </a:solidFill>
                <a:effectLst/>
                <a:uLnTx/>
                <a:uFillTx/>
                <a:latin typeface="时尚中黑简体" panose="01010104010101010101" pitchFamily="2" charset="-122"/>
                <a:ea typeface="时尚中黑简体" panose="01010104010101010101" pitchFamily="2" charset="-122"/>
              </a:rPr>
              <a:t>在此添加标题</a:t>
            </a:r>
          </a:p>
        </p:txBody>
      </p:sp>
      <p:grpSp>
        <p:nvGrpSpPr>
          <p:cNvPr id="152" name="Group 8"/>
          <p:cNvGrpSpPr>
            <a:grpSpLocks noChangeAspect="1"/>
          </p:cNvGrpSpPr>
          <p:nvPr/>
        </p:nvGrpSpPr>
        <p:grpSpPr bwMode="auto">
          <a:xfrm>
            <a:off x="1310446" y="3054295"/>
            <a:ext cx="190508" cy="192564"/>
            <a:chOff x="4313" y="1262"/>
            <a:chExt cx="463" cy="468"/>
          </a:xfrm>
          <a:solidFill>
            <a:sysClr val="window" lastClr="FFFFFF"/>
          </a:solidFill>
        </p:grpSpPr>
        <p:sp>
          <p:nvSpPr>
            <p:cNvPr id="153" name="Rectangle 9"/>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54" name="Rectangle 10"/>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55" name="Rectangle 11"/>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56" name="Rectangle 12"/>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57" name="Rectangle 13"/>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58" name="Freeform 14"/>
            <p:cNvSpPr>
              <a:spLocks/>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59" name="Freeform 15"/>
            <p:cNvSpPr>
              <a:spLocks/>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sp>
        <p:nvSpPr>
          <p:cNvPr id="160" name="Freeform 19"/>
          <p:cNvSpPr>
            <a:spLocks/>
          </p:cNvSpPr>
          <p:nvPr/>
        </p:nvSpPr>
        <p:spPr bwMode="auto">
          <a:xfrm>
            <a:off x="3789549" y="3025163"/>
            <a:ext cx="128153" cy="250827"/>
          </a:xfrm>
          <a:custGeom>
            <a:avLst/>
            <a:gdLst>
              <a:gd name="T0" fmla="*/ 38 w 96"/>
              <a:gd name="T1" fmla="*/ 191 h 191"/>
              <a:gd name="T2" fmla="*/ 38 w 96"/>
              <a:gd name="T3" fmla="*/ 168 h 191"/>
              <a:gd name="T4" fmla="*/ 0 w 96"/>
              <a:gd name="T5" fmla="*/ 158 h 191"/>
              <a:gd name="T6" fmla="*/ 6 w 96"/>
              <a:gd name="T7" fmla="*/ 136 h 191"/>
              <a:gd name="T8" fmla="*/ 43 w 96"/>
              <a:gd name="T9" fmla="*/ 146 h 191"/>
              <a:gd name="T10" fmla="*/ 67 w 96"/>
              <a:gd name="T11" fmla="*/ 128 h 191"/>
              <a:gd name="T12" fmla="*/ 42 w 96"/>
              <a:gd name="T13" fmla="*/ 104 h 191"/>
              <a:gd name="T14" fmla="*/ 2 w 96"/>
              <a:gd name="T15" fmla="*/ 63 h 191"/>
              <a:gd name="T16" fmla="*/ 39 w 96"/>
              <a:gd name="T17" fmla="*/ 23 h 191"/>
              <a:gd name="T18" fmla="*/ 39 w 96"/>
              <a:gd name="T19" fmla="*/ 0 h 191"/>
              <a:gd name="T20" fmla="*/ 58 w 96"/>
              <a:gd name="T21" fmla="*/ 0 h 191"/>
              <a:gd name="T22" fmla="*/ 58 w 96"/>
              <a:gd name="T23" fmla="*/ 22 h 191"/>
              <a:gd name="T24" fmla="*/ 90 w 96"/>
              <a:gd name="T25" fmla="*/ 30 h 191"/>
              <a:gd name="T26" fmla="*/ 84 w 96"/>
              <a:gd name="T27" fmla="*/ 51 h 191"/>
              <a:gd name="T28" fmla="*/ 52 w 96"/>
              <a:gd name="T29" fmla="*/ 43 h 191"/>
              <a:gd name="T30" fmla="*/ 30 w 96"/>
              <a:gd name="T31" fmla="*/ 59 h 191"/>
              <a:gd name="T32" fmla="*/ 59 w 96"/>
              <a:gd name="T33" fmla="*/ 82 h 191"/>
              <a:gd name="T34" fmla="*/ 96 w 96"/>
              <a:gd name="T35" fmla="*/ 125 h 191"/>
              <a:gd name="T36" fmla="*/ 57 w 96"/>
              <a:gd name="T37" fmla="*/ 167 h 191"/>
              <a:gd name="T38" fmla="*/ 57 w 96"/>
              <a:gd name="T39" fmla="*/ 191 h 191"/>
              <a:gd name="T40" fmla="*/ 38 w 96"/>
              <a:gd name="T4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91">
                <a:moveTo>
                  <a:pt x="38" y="191"/>
                </a:moveTo>
                <a:cubicBezTo>
                  <a:pt x="38" y="168"/>
                  <a:pt x="38" y="168"/>
                  <a:pt x="38" y="168"/>
                </a:cubicBezTo>
                <a:cubicBezTo>
                  <a:pt x="23" y="168"/>
                  <a:pt x="9" y="163"/>
                  <a:pt x="0" y="158"/>
                </a:cubicBezTo>
                <a:cubicBezTo>
                  <a:pt x="6" y="136"/>
                  <a:pt x="6" y="136"/>
                  <a:pt x="6" y="136"/>
                </a:cubicBezTo>
                <a:cubicBezTo>
                  <a:pt x="16" y="141"/>
                  <a:pt x="29" y="146"/>
                  <a:pt x="43" y="146"/>
                </a:cubicBezTo>
                <a:cubicBezTo>
                  <a:pt x="57" y="146"/>
                  <a:pt x="67" y="139"/>
                  <a:pt x="67" y="128"/>
                </a:cubicBezTo>
                <a:cubicBezTo>
                  <a:pt x="67" y="117"/>
                  <a:pt x="59" y="111"/>
                  <a:pt x="42" y="104"/>
                </a:cubicBezTo>
                <a:cubicBezTo>
                  <a:pt x="18" y="95"/>
                  <a:pt x="2" y="84"/>
                  <a:pt x="2" y="63"/>
                </a:cubicBezTo>
                <a:cubicBezTo>
                  <a:pt x="2" y="43"/>
                  <a:pt x="16" y="27"/>
                  <a:pt x="39" y="23"/>
                </a:cubicBezTo>
                <a:cubicBezTo>
                  <a:pt x="39" y="0"/>
                  <a:pt x="39" y="0"/>
                  <a:pt x="39" y="0"/>
                </a:cubicBezTo>
                <a:cubicBezTo>
                  <a:pt x="58" y="0"/>
                  <a:pt x="58" y="0"/>
                  <a:pt x="58" y="0"/>
                </a:cubicBezTo>
                <a:cubicBezTo>
                  <a:pt x="58" y="22"/>
                  <a:pt x="58" y="22"/>
                  <a:pt x="58" y="22"/>
                </a:cubicBezTo>
                <a:cubicBezTo>
                  <a:pt x="73" y="22"/>
                  <a:pt x="83" y="26"/>
                  <a:pt x="90" y="30"/>
                </a:cubicBezTo>
                <a:cubicBezTo>
                  <a:pt x="84" y="51"/>
                  <a:pt x="84" y="51"/>
                  <a:pt x="84" y="51"/>
                </a:cubicBezTo>
                <a:cubicBezTo>
                  <a:pt x="79" y="49"/>
                  <a:pt x="68" y="43"/>
                  <a:pt x="52" y="43"/>
                </a:cubicBezTo>
                <a:cubicBezTo>
                  <a:pt x="36" y="43"/>
                  <a:pt x="30" y="52"/>
                  <a:pt x="30" y="59"/>
                </a:cubicBezTo>
                <a:cubicBezTo>
                  <a:pt x="30" y="69"/>
                  <a:pt x="39" y="74"/>
                  <a:pt x="59" y="82"/>
                </a:cubicBezTo>
                <a:cubicBezTo>
                  <a:pt x="85" y="92"/>
                  <a:pt x="96" y="105"/>
                  <a:pt x="96" y="125"/>
                </a:cubicBezTo>
                <a:cubicBezTo>
                  <a:pt x="96" y="145"/>
                  <a:pt x="83" y="162"/>
                  <a:pt x="57" y="167"/>
                </a:cubicBezTo>
                <a:cubicBezTo>
                  <a:pt x="57" y="191"/>
                  <a:pt x="57" y="191"/>
                  <a:pt x="57" y="191"/>
                </a:cubicBezTo>
                <a:lnTo>
                  <a:pt x="38" y="191"/>
                </a:lnTo>
                <a:close/>
              </a:path>
            </a:pathLst>
          </a:custGeom>
          <a:solidFill>
            <a:sysClr val="window" lastClr="FFFFFF"/>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nvGrpSpPr>
          <p:cNvPr id="161" name="Group 22"/>
          <p:cNvGrpSpPr>
            <a:grpSpLocks noChangeAspect="1"/>
          </p:cNvGrpSpPr>
          <p:nvPr/>
        </p:nvGrpSpPr>
        <p:grpSpPr bwMode="auto">
          <a:xfrm>
            <a:off x="1287165" y="4044072"/>
            <a:ext cx="237071" cy="237071"/>
            <a:chOff x="3617" y="1935"/>
            <a:chExt cx="446" cy="446"/>
          </a:xfrm>
          <a:solidFill>
            <a:sysClr val="window" lastClr="FFFFFF"/>
          </a:solidFill>
        </p:grpSpPr>
        <p:sp>
          <p:nvSpPr>
            <p:cNvPr id="162" name="Freeform 23"/>
            <p:cNvSpPr>
              <a:spLocks noEditPoints="1"/>
            </p:cNvSpPr>
            <p:nvPr/>
          </p:nvSpPr>
          <p:spPr bwMode="auto">
            <a:xfrm>
              <a:off x="3617" y="1935"/>
              <a:ext cx="446" cy="446"/>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69 h 186"/>
                <a:gd name="T12" fmla="*/ 18 w 186"/>
                <a:gd name="T13" fmla="*/ 93 h 186"/>
                <a:gd name="T14" fmla="*/ 93 w 186"/>
                <a:gd name="T15" fmla="*/ 18 h 186"/>
                <a:gd name="T16" fmla="*/ 169 w 186"/>
                <a:gd name="T17" fmla="*/ 93 h 186"/>
                <a:gd name="T18" fmla="*/ 93 w 186"/>
                <a:gd name="T19" fmla="*/ 16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6">
                  <a:moveTo>
                    <a:pt x="93" y="0"/>
                  </a:moveTo>
                  <a:cubicBezTo>
                    <a:pt x="42" y="0"/>
                    <a:pt x="0" y="42"/>
                    <a:pt x="0" y="93"/>
                  </a:cubicBezTo>
                  <a:cubicBezTo>
                    <a:pt x="0" y="145"/>
                    <a:pt x="42" y="186"/>
                    <a:pt x="93" y="186"/>
                  </a:cubicBezTo>
                  <a:cubicBezTo>
                    <a:pt x="144" y="186"/>
                    <a:pt x="186" y="145"/>
                    <a:pt x="186" y="93"/>
                  </a:cubicBezTo>
                  <a:cubicBezTo>
                    <a:pt x="186" y="42"/>
                    <a:pt x="144" y="0"/>
                    <a:pt x="93" y="0"/>
                  </a:cubicBezTo>
                  <a:close/>
                  <a:moveTo>
                    <a:pt x="93" y="169"/>
                  </a:moveTo>
                  <a:cubicBezTo>
                    <a:pt x="52" y="169"/>
                    <a:pt x="18" y="135"/>
                    <a:pt x="18" y="93"/>
                  </a:cubicBezTo>
                  <a:cubicBezTo>
                    <a:pt x="18" y="52"/>
                    <a:pt x="52" y="18"/>
                    <a:pt x="93" y="18"/>
                  </a:cubicBezTo>
                  <a:cubicBezTo>
                    <a:pt x="135" y="18"/>
                    <a:pt x="169" y="52"/>
                    <a:pt x="169" y="93"/>
                  </a:cubicBezTo>
                  <a:cubicBezTo>
                    <a:pt x="169" y="135"/>
                    <a:pt x="135" y="169"/>
                    <a:pt x="9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63" name="Freeform 24"/>
            <p:cNvSpPr>
              <a:spLocks/>
            </p:cNvSpPr>
            <p:nvPr/>
          </p:nvSpPr>
          <p:spPr bwMode="auto">
            <a:xfrm>
              <a:off x="3823" y="1990"/>
              <a:ext cx="175" cy="184"/>
            </a:xfrm>
            <a:custGeom>
              <a:avLst/>
              <a:gdLst>
                <a:gd name="T0" fmla="*/ 34 w 175"/>
                <a:gd name="T1" fmla="*/ 151 h 184"/>
                <a:gd name="T2" fmla="*/ 34 w 175"/>
                <a:gd name="T3" fmla="*/ 0 h 184"/>
                <a:gd name="T4" fmla="*/ 0 w 175"/>
                <a:gd name="T5" fmla="*/ 0 h 184"/>
                <a:gd name="T6" fmla="*/ 0 w 175"/>
                <a:gd name="T7" fmla="*/ 184 h 184"/>
                <a:gd name="T8" fmla="*/ 22 w 175"/>
                <a:gd name="T9" fmla="*/ 184 h 184"/>
                <a:gd name="T10" fmla="*/ 34 w 175"/>
                <a:gd name="T11" fmla="*/ 184 h 184"/>
                <a:gd name="T12" fmla="*/ 175 w 175"/>
                <a:gd name="T13" fmla="*/ 184 h 184"/>
                <a:gd name="T14" fmla="*/ 175 w 175"/>
                <a:gd name="T15" fmla="*/ 151 h 184"/>
                <a:gd name="T16" fmla="*/ 34 w 175"/>
                <a:gd name="T17" fmla="*/ 15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4">
                  <a:moveTo>
                    <a:pt x="34" y="151"/>
                  </a:moveTo>
                  <a:lnTo>
                    <a:pt x="34" y="0"/>
                  </a:lnTo>
                  <a:lnTo>
                    <a:pt x="0" y="0"/>
                  </a:lnTo>
                  <a:lnTo>
                    <a:pt x="0" y="184"/>
                  </a:lnTo>
                  <a:lnTo>
                    <a:pt x="22" y="184"/>
                  </a:lnTo>
                  <a:lnTo>
                    <a:pt x="34" y="184"/>
                  </a:lnTo>
                  <a:lnTo>
                    <a:pt x="175" y="184"/>
                  </a:lnTo>
                  <a:lnTo>
                    <a:pt x="175" y="151"/>
                  </a:lnTo>
                  <a:lnTo>
                    <a:pt x="34"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sp>
        <p:nvSpPr>
          <p:cNvPr id="164" name="Freeform 28"/>
          <p:cNvSpPr>
            <a:spLocks noEditPoints="1"/>
          </p:cNvSpPr>
          <p:nvPr/>
        </p:nvSpPr>
        <p:spPr bwMode="auto">
          <a:xfrm>
            <a:off x="3722462" y="4056363"/>
            <a:ext cx="262326" cy="212489"/>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ysClr val="window" lastClr="FFFFFF"/>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nvGrpSpPr>
          <p:cNvPr id="165" name="组合 164"/>
          <p:cNvGrpSpPr/>
          <p:nvPr/>
        </p:nvGrpSpPr>
        <p:grpSpPr>
          <a:xfrm>
            <a:off x="1802370" y="2870971"/>
            <a:ext cx="1645063" cy="1645063"/>
            <a:chOff x="3292304" y="2388288"/>
            <a:chExt cx="2193417" cy="2193417"/>
          </a:xfrm>
        </p:grpSpPr>
        <p:grpSp>
          <p:nvGrpSpPr>
            <p:cNvPr id="166" name="组合 165"/>
            <p:cNvGrpSpPr/>
            <p:nvPr/>
          </p:nvGrpSpPr>
          <p:grpSpPr>
            <a:xfrm>
              <a:off x="3292304" y="2388288"/>
              <a:ext cx="2193417" cy="2193417"/>
              <a:chOff x="4999292" y="2332292"/>
              <a:chExt cx="2193417" cy="2193417"/>
            </a:xfrm>
          </p:grpSpPr>
          <p:sp>
            <p:nvSpPr>
              <p:cNvPr id="168" name="椭圆 167"/>
              <p:cNvSpPr/>
              <p:nvPr/>
            </p:nvSpPr>
            <p:spPr>
              <a:xfrm>
                <a:off x="4999292" y="2332292"/>
                <a:ext cx="2193417" cy="2193417"/>
              </a:xfrm>
              <a:prstGeom prst="ellipse">
                <a:avLst/>
              </a:prstGeom>
              <a:gradFill flip="none" rotWithShape="1">
                <a:gsLst>
                  <a:gs pos="0">
                    <a:sysClr val="window" lastClr="FFFFFF"/>
                  </a:gs>
                  <a:gs pos="100000">
                    <a:srgbClr val="D9D9D9"/>
                  </a:gs>
                </a:gsLst>
                <a:lin ang="2700000" scaled="1"/>
                <a:tileRect/>
              </a:gradFill>
              <a:ln w="12700" cap="flat" cmpd="sng" algn="ctr">
                <a:noFill/>
                <a:prstDash val="solid"/>
                <a:miter lim="800000"/>
              </a:ln>
              <a:effectLst>
                <a:outerShdw blurRad="101600" dist="508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9" name="椭圆 168"/>
              <p:cNvSpPr/>
              <p:nvPr/>
            </p:nvSpPr>
            <p:spPr>
              <a:xfrm>
                <a:off x="4999292" y="2332292"/>
                <a:ext cx="2193417" cy="2193417"/>
              </a:xfrm>
              <a:prstGeom prst="ellipse">
                <a:avLst/>
              </a:prstGeom>
              <a:solidFill>
                <a:srgbClr val="F7F7F7"/>
              </a:soli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67" name="Freeform 48"/>
            <p:cNvSpPr>
              <a:spLocks noEditPoints="1"/>
            </p:cNvSpPr>
            <p:nvPr/>
          </p:nvSpPr>
          <p:spPr bwMode="auto">
            <a:xfrm>
              <a:off x="4192005" y="2781556"/>
              <a:ext cx="404502" cy="439936"/>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ysClr val="window" lastClr="FFFFFF">
                <a:lumMod val="65000"/>
              </a:sysClr>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grpSp>
        <p:nvGrpSpPr>
          <p:cNvPr id="170" name="组合 169"/>
          <p:cNvGrpSpPr/>
          <p:nvPr/>
        </p:nvGrpSpPr>
        <p:grpSpPr>
          <a:xfrm>
            <a:off x="2097651" y="3540380"/>
            <a:ext cx="1141522" cy="628482"/>
            <a:chOff x="3686014" y="3280835"/>
            <a:chExt cx="1522029" cy="837976"/>
          </a:xfrm>
        </p:grpSpPr>
        <p:sp>
          <p:nvSpPr>
            <p:cNvPr id="171" name="文本框 151"/>
            <p:cNvSpPr txBox="1"/>
            <p:nvPr/>
          </p:nvSpPr>
          <p:spPr>
            <a:xfrm>
              <a:off x="3686014" y="3280835"/>
              <a:ext cx="152202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Text" lastClr="000000">
                      <a:lumMod val="50000"/>
                      <a:lumOff val="50000"/>
                    </a:sysClr>
                  </a:solidFill>
                  <a:effectLst/>
                  <a:uLnTx/>
                  <a:uFillTx/>
                  <a:latin typeface="时尚中黑简体" panose="01010104010101010101" pitchFamily="2" charset="-122"/>
                  <a:ea typeface="时尚中黑简体" panose="01010104010101010101" pitchFamily="2" charset="-122"/>
                </a:rPr>
                <a:t>在此添加标题</a:t>
              </a:r>
            </a:p>
          </p:txBody>
        </p:sp>
        <p:sp>
          <p:nvSpPr>
            <p:cNvPr id="172" name="文本框 152"/>
            <p:cNvSpPr txBox="1"/>
            <p:nvPr/>
          </p:nvSpPr>
          <p:spPr>
            <a:xfrm>
              <a:off x="3687089" y="3534035"/>
              <a:ext cx="1411666" cy="5847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点击添加文字说明或复制文本黏贴自此内容要言简意赅</a:t>
              </a:r>
            </a:p>
          </p:txBody>
        </p:sp>
      </p:grpSp>
      <p:grpSp>
        <p:nvGrpSpPr>
          <p:cNvPr id="173" name="Group 8"/>
          <p:cNvGrpSpPr>
            <a:grpSpLocks noChangeAspect="1"/>
          </p:cNvGrpSpPr>
          <p:nvPr/>
        </p:nvGrpSpPr>
        <p:grpSpPr bwMode="auto">
          <a:xfrm>
            <a:off x="4798898" y="2366685"/>
            <a:ext cx="309704" cy="313048"/>
            <a:chOff x="4313" y="1262"/>
            <a:chExt cx="463" cy="468"/>
          </a:xfrm>
          <a:solidFill>
            <a:sysClr val="windowText" lastClr="000000">
              <a:lumMod val="50000"/>
              <a:lumOff val="50000"/>
            </a:sysClr>
          </a:solidFill>
        </p:grpSpPr>
        <p:sp>
          <p:nvSpPr>
            <p:cNvPr id="174" name="Rectangle 9"/>
            <p:cNvSpPr>
              <a:spLocks noChangeArrowheads="1"/>
            </p:cNvSpPr>
            <p:nvPr/>
          </p:nvSpPr>
          <p:spPr bwMode="auto">
            <a:xfrm>
              <a:off x="4603" y="1387"/>
              <a:ext cx="77" cy="3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75" name="Rectangle 10"/>
            <p:cNvSpPr>
              <a:spLocks noChangeArrowheads="1"/>
            </p:cNvSpPr>
            <p:nvPr/>
          </p:nvSpPr>
          <p:spPr bwMode="auto">
            <a:xfrm>
              <a:off x="4699" y="1349"/>
              <a:ext cx="77" cy="3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76" name="Rectangle 11"/>
            <p:cNvSpPr>
              <a:spLocks noChangeArrowheads="1"/>
            </p:cNvSpPr>
            <p:nvPr/>
          </p:nvSpPr>
          <p:spPr bwMode="auto">
            <a:xfrm>
              <a:off x="4515" y="1447"/>
              <a:ext cx="76" cy="2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77" name="Rectangle 12"/>
            <p:cNvSpPr>
              <a:spLocks noChangeArrowheads="1"/>
            </p:cNvSpPr>
            <p:nvPr/>
          </p:nvSpPr>
          <p:spPr bwMode="auto">
            <a:xfrm>
              <a:off x="4423" y="1486"/>
              <a:ext cx="80" cy="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78" name="Rectangle 13"/>
            <p:cNvSpPr>
              <a:spLocks noChangeArrowheads="1"/>
            </p:cNvSpPr>
            <p:nvPr/>
          </p:nvSpPr>
          <p:spPr bwMode="auto">
            <a:xfrm>
              <a:off x="4335" y="1565"/>
              <a:ext cx="76"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79" name="Freeform 14"/>
            <p:cNvSpPr>
              <a:spLocks/>
            </p:cNvSpPr>
            <p:nvPr/>
          </p:nvSpPr>
          <p:spPr bwMode="auto">
            <a:xfrm>
              <a:off x="4313" y="1277"/>
              <a:ext cx="298" cy="247"/>
            </a:xfrm>
            <a:custGeom>
              <a:avLst/>
              <a:gdLst>
                <a:gd name="T0" fmla="*/ 0 w 298"/>
                <a:gd name="T1" fmla="*/ 240 h 247"/>
                <a:gd name="T2" fmla="*/ 290 w 298"/>
                <a:gd name="T3" fmla="*/ 0 h 247"/>
                <a:gd name="T4" fmla="*/ 298 w 298"/>
                <a:gd name="T5" fmla="*/ 7 h 247"/>
                <a:gd name="T6" fmla="*/ 7 w 298"/>
                <a:gd name="T7" fmla="*/ 247 h 247"/>
                <a:gd name="T8" fmla="*/ 0 w 298"/>
                <a:gd name="T9" fmla="*/ 240 h 247"/>
                <a:gd name="T10" fmla="*/ 0 w 298"/>
                <a:gd name="T11" fmla="*/ 240 h 247"/>
              </a:gdLst>
              <a:ahLst/>
              <a:cxnLst>
                <a:cxn ang="0">
                  <a:pos x="T0" y="T1"/>
                </a:cxn>
                <a:cxn ang="0">
                  <a:pos x="T2" y="T3"/>
                </a:cxn>
                <a:cxn ang="0">
                  <a:pos x="T4" y="T5"/>
                </a:cxn>
                <a:cxn ang="0">
                  <a:pos x="T6" y="T7"/>
                </a:cxn>
                <a:cxn ang="0">
                  <a:pos x="T8" y="T9"/>
                </a:cxn>
                <a:cxn ang="0">
                  <a:pos x="T10" y="T11"/>
                </a:cxn>
              </a:cxnLst>
              <a:rect l="0" t="0" r="r" b="b"/>
              <a:pathLst>
                <a:path w="298" h="247">
                  <a:moveTo>
                    <a:pt x="0" y="240"/>
                  </a:moveTo>
                  <a:lnTo>
                    <a:pt x="290" y="0"/>
                  </a:lnTo>
                  <a:lnTo>
                    <a:pt x="298" y="7"/>
                  </a:lnTo>
                  <a:lnTo>
                    <a:pt x="7" y="247"/>
                  </a:lnTo>
                  <a:lnTo>
                    <a:pt x="0" y="240"/>
                  </a:lnTo>
                  <a:lnTo>
                    <a:pt x="0"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80" name="Freeform 15"/>
            <p:cNvSpPr>
              <a:spLocks/>
            </p:cNvSpPr>
            <p:nvPr/>
          </p:nvSpPr>
          <p:spPr bwMode="auto">
            <a:xfrm>
              <a:off x="4567" y="1262"/>
              <a:ext cx="65" cy="58"/>
            </a:xfrm>
            <a:custGeom>
              <a:avLst/>
              <a:gdLst>
                <a:gd name="T0" fmla="*/ 0 w 65"/>
                <a:gd name="T1" fmla="*/ 3 h 58"/>
                <a:gd name="T2" fmla="*/ 65 w 65"/>
                <a:gd name="T3" fmla="*/ 0 h 58"/>
                <a:gd name="T4" fmla="*/ 36 w 65"/>
                <a:gd name="T5" fmla="*/ 58 h 58"/>
                <a:gd name="T6" fmla="*/ 0 w 65"/>
                <a:gd name="T7" fmla="*/ 3 h 58"/>
              </a:gdLst>
              <a:ahLst/>
              <a:cxnLst>
                <a:cxn ang="0">
                  <a:pos x="T0" y="T1"/>
                </a:cxn>
                <a:cxn ang="0">
                  <a:pos x="T2" y="T3"/>
                </a:cxn>
                <a:cxn ang="0">
                  <a:pos x="T4" y="T5"/>
                </a:cxn>
                <a:cxn ang="0">
                  <a:pos x="T6" y="T7"/>
                </a:cxn>
              </a:cxnLst>
              <a:rect l="0" t="0" r="r" b="b"/>
              <a:pathLst>
                <a:path w="65" h="58">
                  <a:moveTo>
                    <a:pt x="0" y="3"/>
                  </a:moveTo>
                  <a:lnTo>
                    <a:pt x="65" y="0"/>
                  </a:lnTo>
                  <a:lnTo>
                    <a:pt x="36" y="58"/>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sp>
        <p:nvSpPr>
          <p:cNvPr id="181" name="Freeform 19"/>
          <p:cNvSpPr>
            <a:spLocks/>
          </p:cNvSpPr>
          <p:nvPr/>
        </p:nvSpPr>
        <p:spPr bwMode="auto">
          <a:xfrm>
            <a:off x="4835525" y="3087904"/>
            <a:ext cx="208335" cy="407765"/>
          </a:xfrm>
          <a:custGeom>
            <a:avLst/>
            <a:gdLst>
              <a:gd name="T0" fmla="*/ 38 w 96"/>
              <a:gd name="T1" fmla="*/ 191 h 191"/>
              <a:gd name="T2" fmla="*/ 38 w 96"/>
              <a:gd name="T3" fmla="*/ 168 h 191"/>
              <a:gd name="T4" fmla="*/ 0 w 96"/>
              <a:gd name="T5" fmla="*/ 158 h 191"/>
              <a:gd name="T6" fmla="*/ 6 w 96"/>
              <a:gd name="T7" fmla="*/ 136 h 191"/>
              <a:gd name="T8" fmla="*/ 43 w 96"/>
              <a:gd name="T9" fmla="*/ 146 h 191"/>
              <a:gd name="T10" fmla="*/ 67 w 96"/>
              <a:gd name="T11" fmla="*/ 128 h 191"/>
              <a:gd name="T12" fmla="*/ 42 w 96"/>
              <a:gd name="T13" fmla="*/ 104 h 191"/>
              <a:gd name="T14" fmla="*/ 2 w 96"/>
              <a:gd name="T15" fmla="*/ 63 h 191"/>
              <a:gd name="T16" fmla="*/ 39 w 96"/>
              <a:gd name="T17" fmla="*/ 23 h 191"/>
              <a:gd name="T18" fmla="*/ 39 w 96"/>
              <a:gd name="T19" fmla="*/ 0 h 191"/>
              <a:gd name="T20" fmla="*/ 58 w 96"/>
              <a:gd name="T21" fmla="*/ 0 h 191"/>
              <a:gd name="T22" fmla="*/ 58 w 96"/>
              <a:gd name="T23" fmla="*/ 22 h 191"/>
              <a:gd name="T24" fmla="*/ 90 w 96"/>
              <a:gd name="T25" fmla="*/ 30 h 191"/>
              <a:gd name="T26" fmla="*/ 84 w 96"/>
              <a:gd name="T27" fmla="*/ 51 h 191"/>
              <a:gd name="T28" fmla="*/ 52 w 96"/>
              <a:gd name="T29" fmla="*/ 43 h 191"/>
              <a:gd name="T30" fmla="*/ 30 w 96"/>
              <a:gd name="T31" fmla="*/ 59 h 191"/>
              <a:gd name="T32" fmla="*/ 59 w 96"/>
              <a:gd name="T33" fmla="*/ 82 h 191"/>
              <a:gd name="T34" fmla="*/ 96 w 96"/>
              <a:gd name="T35" fmla="*/ 125 h 191"/>
              <a:gd name="T36" fmla="*/ 57 w 96"/>
              <a:gd name="T37" fmla="*/ 167 h 191"/>
              <a:gd name="T38" fmla="*/ 57 w 96"/>
              <a:gd name="T39" fmla="*/ 191 h 191"/>
              <a:gd name="T40" fmla="*/ 38 w 96"/>
              <a:gd name="T4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91">
                <a:moveTo>
                  <a:pt x="38" y="191"/>
                </a:moveTo>
                <a:cubicBezTo>
                  <a:pt x="38" y="168"/>
                  <a:pt x="38" y="168"/>
                  <a:pt x="38" y="168"/>
                </a:cubicBezTo>
                <a:cubicBezTo>
                  <a:pt x="23" y="168"/>
                  <a:pt x="9" y="163"/>
                  <a:pt x="0" y="158"/>
                </a:cubicBezTo>
                <a:cubicBezTo>
                  <a:pt x="6" y="136"/>
                  <a:pt x="6" y="136"/>
                  <a:pt x="6" y="136"/>
                </a:cubicBezTo>
                <a:cubicBezTo>
                  <a:pt x="16" y="141"/>
                  <a:pt x="29" y="146"/>
                  <a:pt x="43" y="146"/>
                </a:cubicBezTo>
                <a:cubicBezTo>
                  <a:pt x="57" y="146"/>
                  <a:pt x="67" y="139"/>
                  <a:pt x="67" y="128"/>
                </a:cubicBezTo>
                <a:cubicBezTo>
                  <a:pt x="67" y="117"/>
                  <a:pt x="59" y="111"/>
                  <a:pt x="42" y="104"/>
                </a:cubicBezTo>
                <a:cubicBezTo>
                  <a:pt x="18" y="95"/>
                  <a:pt x="2" y="84"/>
                  <a:pt x="2" y="63"/>
                </a:cubicBezTo>
                <a:cubicBezTo>
                  <a:pt x="2" y="43"/>
                  <a:pt x="16" y="27"/>
                  <a:pt x="39" y="23"/>
                </a:cubicBezTo>
                <a:cubicBezTo>
                  <a:pt x="39" y="0"/>
                  <a:pt x="39" y="0"/>
                  <a:pt x="39" y="0"/>
                </a:cubicBezTo>
                <a:cubicBezTo>
                  <a:pt x="58" y="0"/>
                  <a:pt x="58" y="0"/>
                  <a:pt x="58" y="0"/>
                </a:cubicBezTo>
                <a:cubicBezTo>
                  <a:pt x="58" y="22"/>
                  <a:pt x="58" y="22"/>
                  <a:pt x="58" y="22"/>
                </a:cubicBezTo>
                <a:cubicBezTo>
                  <a:pt x="73" y="22"/>
                  <a:pt x="83" y="26"/>
                  <a:pt x="90" y="30"/>
                </a:cubicBezTo>
                <a:cubicBezTo>
                  <a:pt x="84" y="51"/>
                  <a:pt x="84" y="51"/>
                  <a:pt x="84" y="51"/>
                </a:cubicBezTo>
                <a:cubicBezTo>
                  <a:pt x="79" y="49"/>
                  <a:pt x="68" y="43"/>
                  <a:pt x="52" y="43"/>
                </a:cubicBezTo>
                <a:cubicBezTo>
                  <a:pt x="36" y="43"/>
                  <a:pt x="30" y="52"/>
                  <a:pt x="30" y="59"/>
                </a:cubicBezTo>
                <a:cubicBezTo>
                  <a:pt x="30" y="69"/>
                  <a:pt x="39" y="74"/>
                  <a:pt x="59" y="82"/>
                </a:cubicBezTo>
                <a:cubicBezTo>
                  <a:pt x="85" y="92"/>
                  <a:pt x="96" y="105"/>
                  <a:pt x="96" y="125"/>
                </a:cubicBezTo>
                <a:cubicBezTo>
                  <a:pt x="96" y="145"/>
                  <a:pt x="83" y="162"/>
                  <a:pt x="57" y="167"/>
                </a:cubicBezTo>
                <a:cubicBezTo>
                  <a:pt x="57" y="191"/>
                  <a:pt x="57" y="191"/>
                  <a:pt x="57" y="191"/>
                </a:cubicBezTo>
                <a:lnTo>
                  <a:pt x="38" y="191"/>
                </a:lnTo>
                <a:close/>
              </a:path>
            </a:pathLst>
          </a:custGeom>
          <a:solidFill>
            <a:sysClr val="windowText" lastClr="000000">
              <a:lumMod val="50000"/>
              <a:lumOff val="50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nvGrpSpPr>
          <p:cNvPr id="182" name="Group 22"/>
          <p:cNvGrpSpPr>
            <a:grpSpLocks noChangeAspect="1"/>
          </p:cNvGrpSpPr>
          <p:nvPr/>
        </p:nvGrpSpPr>
        <p:grpSpPr bwMode="auto">
          <a:xfrm>
            <a:off x="4803006" y="3963142"/>
            <a:ext cx="298333" cy="298333"/>
            <a:chOff x="3617" y="1935"/>
            <a:chExt cx="446" cy="446"/>
          </a:xfrm>
          <a:solidFill>
            <a:sysClr val="windowText" lastClr="000000">
              <a:lumMod val="50000"/>
              <a:lumOff val="50000"/>
            </a:sysClr>
          </a:solidFill>
        </p:grpSpPr>
        <p:sp>
          <p:nvSpPr>
            <p:cNvPr id="183" name="Freeform 23"/>
            <p:cNvSpPr>
              <a:spLocks noEditPoints="1"/>
            </p:cNvSpPr>
            <p:nvPr/>
          </p:nvSpPr>
          <p:spPr bwMode="auto">
            <a:xfrm>
              <a:off x="3617" y="1935"/>
              <a:ext cx="446" cy="446"/>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69 h 186"/>
                <a:gd name="T12" fmla="*/ 18 w 186"/>
                <a:gd name="T13" fmla="*/ 93 h 186"/>
                <a:gd name="T14" fmla="*/ 93 w 186"/>
                <a:gd name="T15" fmla="*/ 18 h 186"/>
                <a:gd name="T16" fmla="*/ 169 w 186"/>
                <a:gd name="T17" fmla="*/ 93 h 186"/>
                <a:gd name="T18" fmla="*/ 93 w 186"/>
                <a:gd name="T19" fmla="*/ 16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6">
                  <a:moveTo>
                    <a:pt x="93" y="0"/>
                  </a:moveTo>
                  <a:cubicBezTo>
                    <a:pt x="42" y="0"/>
                    <a:pt x="0" y="42"/>
                    <a:pt x="0" y="93"/>
                  </a:cubicBezTo>
                  <a:cubicBezTo>
                    <a:pt x="0" y="145"/>
                    <a:pt x="42" y="186"/>
                    <a:pt x="93" y="186"/>
                  </a:cubicBezTo>
                  <a:cubicBezTo>
                    <a:pt x="144" y="186"/>
                    <a:pt x="186" y="145"/>
                    <a:pt x="186" y="93"/>
                  </a:cubicBezTo>
                  <a:cubicBezTo>
                    <a:pt x="186" y="42"/>
                    <a:pt x="144" y="0"/>
                    <a:pt x="93" y="0"/>
                  </a:cubicBezTo>
                  <a:close/>
                  <a:moveTo>
                    <a:pt x="93" y="169"/>
                  </a:moveTo>
                  <a:cubicBezTo>
                    <a:pt x="52" y="169"/>
                    <a:pt x="18" y="135"/>
                    <a:pt x="18" y="93"/>
                  </a:cubicBezTo>
                  <a:cubicBezTo>
                    <a:pt x="18" y="52"/>
                    <a:pt x="52" y="18"/>
                    <a:pt x="93" y="18"/>
                  </a:cubicBezTo>
                  <a:cubicBezTo>
                    <a:pt x="135" y="18"/>
                    <a:pt x="169" y="52"/>
                    <a:pt x="169" y="93"/>
                  </a:cubicBezTo>
                  <a:cubicBezTo>
                    <a:pt x="169" y="135"/>
                    <a:pt x="135" y="169"/>
                    <a:pt x="9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184" name="Freeform 24"/>
            <p:cNvSpPr>
              <a:spLocks/>
            </p:cNvSpPr>
            <p:nvPr/>
          </p:nvSpPr>
          <p:spPr bwMode="auto">
            <a:xfrm>
              <a:off x="3823" y="1990"/>
              <a:ext cx="175" cy="184"/>
            </a:xfrm>
            <a:custGeom>
              <a:avLst/>
              <a:gdLst>
                <a:gd name="T0" fmla="*/ 34 w 175"/>
                <a:gd name="T1" fmla="*/ 151 h 184"/>
                <a:gd name="T2" fmla="*/ 34 w 175"/>
                <a:gd name="T3" fmla="*/ 0 h 184"/>
                <a:gd name="T4" fmla="*/ 0 w 175"/>
                <a:gd name="T5" fmla="*/ 0 h 184"/>
                <a:gd name="T6" fmla="*/ 0 w 175"/>
                <a:gd name="T7" fmla="*/ 184 h 184"/>
                <a:gd name="T8" fmla="*/ 22 w 175"/>
                <a:gd name="T9" fmla="*/ 184 h 184"/>
                <a:gd name="T10" fmla="*/ 34 w 175"/>
                <a:gd name="T11" fmla="*/ 184 h 184"/>
                <a:gd name="T12" fmla="*/ 175 w 175"/>
                <a:gd name="T13" fmla="*/ 184 h 184"/>
                <a:gd name="T14" fmla="*/ 175 w 175"/>
                <a:gd name="T15" fmla="*/ 151 h 184"/>
                <a:gd name="T16" fmla="*/ 34 w 175"/>
                <a:gd name="T17" fmla="*/ 15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4">
                  <a:moveTo>
                    <a:pt x="34" y="151"/>
                  </a:moveTo>
                  <a:lnTo>
                    <a:pt x="34" y="0"/>
                  </a:lnTo>
                  <a:lnTo>
                    <a:pt x="0" y="0"/>
                  </a:lnTo>
                  <a:lnTo>
                    <a:pt x="0" y="184"/>
                  </a:lnTo>
                  <a:lnTo>
                    <a:pt x="22" y="184"/>
                  </a:lnTo>
                  <a:lnTo>
                    <a:pt x="34" y="184"/>
                  </a:lnTo>
                  <a:lnTo>
                    <a:pt x="175" y="184"/>
                  </a:lnTo>
                  <a:lnTo>
                    <a:pt x="175" y="151"/>
                  </a:lnTo>
                  <a:lnTo>
                    <a:pt x="34"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sp>
        <p:nvSpPr>
          <p:cNvPr id="185" name="Freeform 28"/>
          <p:cNvSpPr>
            <a:spLocks noEditPoints="1"/>
          </p:cNvSpPr>
          <p:nvPr/>
        </p:nvSpPr>
        <p:spPr bwMode="auto">
          <a:xfrm>
            <a:off x="4756712" y="4672380"/>
            <a:ext cx="426460" cy="345440"/>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ysClr val="windowText" lastClr="000000">
              <a:lumMod val="50000"/>
              <a:lumOff val="50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cxnSp>
        <p:nvCxnSpPr>
          <p:cNvPr id="186" name="直接连接符 185"/>
          <p:cNvCxnSpPr/>
          <p:nvPr/>
        </p:nvCxnSpPr>
        <p:spPr>
          <a:xfrm>
            <a:off x="5269743" y="2326518"/>
            <a:ext cx="1" cy="435509"/>
          </a:xfrm>
          <a:prstGeom prst="line">
            <a:avLst/>
          </a:prstGeom>
          <a:noFill/>
          <a:ln w="19050" cap="flat" cmpd="sng" algn="ctr">
            <a:solidFill>
              <a:sysClr val="window" lastClr="FFFFFF">
                <a:lumMod val="50000"/>
              </a:sysClr>
            </a:solidFill>
            <a:prstDash val="solid"/>
            <a:miter lim="800000"/>
          </a:ln>
          <a:effectLst/>
        </p:spPr>
      </p:cxnSp>
      <p:cxnSp>
        <p:nvCxnSpPr>
          <p:cNvPr id="187" name="直接连接符 186"/>
          <p:cNvCxnSpPr/>
          <p:nvPr/>
        </p:nvCxnSpPr>
        <p:spPr>
          <a:xfrm>
            <a:off x="5269743" y="3081960"/>
            <a:ext cx="1" cy="435509"/>
          </a:xfrm>
          <a:prstGeom prst="line">
            <a:avLst/>
          </a:prstGeom>
          <a:noFill/>
          <a:ln w="19050" cap="flat" cmpd="sng" algn="ctr">
            <a:solidFill>
              <a:sysClr val="window" lastClr="FFFFFF">
                <a:lumMod val="50000"/>
              </a:sysClr>
            </a:solidFill>
            <a:prstDash val="solid"/>
            <a:miter lim="800000"/>
          </a:ln>
          <a:effectLst/>
        </p:spPr>
      </p:cxnSp>
      <p:cxnSp>
        <p:nvCxnSpPr>
          <p:cNvPr id="188" name="直接连接符 187"/>
          <p:cNvCxnSpPr/>
          <p:nvPr/>
        </p:nvCxnSpPr>
        <p:spPr>
          <a:xfrm>
            <a:off x="5269743" y="3917658"/>
            <a:ext cx="1" cy="435509"/>
          </a:xfrm>
          <a:prstGeom prst="line">
            <a:avLst/>
          </a:prstGeom>
          <a:noFill/>
          <a:ln w="19050" cap="flat" cmpd="sng" algn="ctr">
            <a:solidFill>
              <a:sysClr val="window" lastClr="FFFFFF">
                <a:lumMod val="50000"/>
              </a:sysClr>
            </a:solidFill>
            <a:prstDash val="solid"/>
            <a:miter lim="800000"/>
          </a:ln>
          <a:effectLst/>
        </p:spPr>
      </p:cxnSp>
      <p:cxnSp>
        <p:nvCxnSpPr>
          <p:cNvPr id="189" name="直接连接符 188"/>
          <p:cNvCxnSpPr/>
          <p:nvPr/>
        </p:nvCxnSpPr>
        <p:spPr>
          <a:xfrm>
            <a:off x="5269743" y="4643917"/>
            <a:ext cx="1" cy="435509"/>
          </a:xfrm>
          <a:prstGeom prst="line">
            <a:avLst/>
          </a:prstGeom>
          <a:noFill/>
          <a:ln w="19050" cap="flat" cmpd="sng" algn="ctr">
            <a:solidFill>
              <a:sysClr val="window" lastClr="FFFFFF">
                <a:lumMod val="50000"/>
              </a:sysClr>
            </a:solidFill>
            <a:prstDash val="solid"/>
            <a:miter lim="800000"/>
          </a:ln>
          <a:effectLst/>
        </p:spPr>
      </p:cxnSp>
      <p:sp>
        <p:nvSpPr>
          <p:cNvPr id="190" name="文本框 170"/>
          <p:cNvSpPr txBox="1"/>
          <p:nvPr/>
        </p:nvSpPr>
        <p:spPr>
          <a:xfrm>
            <a:off x="5414122" y="2316476"/>
            <a:ext cx="2280938" cy="473206"/>
          </a:xfrm>
          <a:prstGeom prst="rect">
            <a:avLst/>
          </a:prstGeom>
          <a:noFill/>
        </p:spPr>
        <p:txBody>
          <a:bodyPr wrap="square" rtlCol="0">
            <a:spAutoFit/>
          </a:bodyPr>
          <a:lstStyle/>
          <a:p>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点击添加文字说明或复制文本黏贴自此内容要言简意赅点击添加文字说明或复制文本黏贴自此内容要言简意赅</a:t>
            </a:r>
          </a:p>
        </p:txBody>
      </p:sp>
      <p:sp>
        <p:nvSpPr>
          <p:cNvPr id="191" name="文本框 171"/>
          <p:cNvSpPr txBox="1"/>
          <p:nvPr/>
        </p:nvSpPr>
        <p:spPr>
          <a:xfrm>
            <a:off x="5414122" y="3064727"/>
            <a:ext cx="2280938" cy="473206"/>
          </a:xfrm>
          <a:prstGeom prst="rect">
            <a:avLst/>
          </a:prstGeom>
          <a:noFill/>
        </p:spPr>
        <p:txBody>
          <a:bodyPr wrap="square" rtlCol="0">
            <a:spAutoFit/>
          </a:bodyPr>
          <a:lstStyle/>
          <a:p>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点击添加文字说明或复制文本黏贴自此内容要言简意赅点击添加文字说明或复制文本黏贴自此内容要言简意赅</a:t>
            </a:r>
          </a:p>
        </p:txBody>
      </p:sp>
      <p:sp>
        <p:nvSpPr>
          <p:cNvPr id="192" name="文本框 172"/>
          <p:cNvSpPr txBox="1"/>
          <p:nvPr/>
        </p:nvSpPr>
        <p:spPr>
          <a:xfrm>
            <a:off x="5414122" y="3909353"/>
            <a:ext cx="2280938" cy="473206"/>
          </a:xfrm>
          <a:prstGeom prst="rect">
            <a:avLst/>
          </a:prstGeom>
          <a:noFill/>
        </p:spPr>
        <p:txBody>
          <a:bodyPr wrap="square" rtlCol="0">
            <a:spAutoFit/>
          </a:bodyPr>
          <a:lstStyle/>
          <a:p>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点击添加文字说明或复制文本黏贴自此内容要言简意赅点击添加文字说明或复制文本黏贴自此内容要言简意赅</a:t>
            </a:r>
          </a:p>
        </p:txBody>
      </p:sp>
      <p:sp>
        <p:nvSpPr>
          <p:cNvPr id="193" name="文本框 173"/>
          <p:cNvSpPr txBox="1"/>
          <p:nvPr/>
        </p:nvSpPr>
        <p:spPr>
          <a:xfrm>
            <a:off x="5414122" y="4627428"/>
            <a:ext cx="2280938" cy="473206"/>
          </a:xfrm>
          <a:prstGeom prst="rect">
            <a:avLst/>
          </a:prstGeom>
          <a:noFill/>
        </p:spPr>
        <p:txBody>
          <a:bodyPr wrap="square" rtlCol="0">
            <a:spAutoFit/>
          </a:bodyPr>
          <a:lstStyle/>
          <a:p>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点击添加文字说明或复制文本黏贴自此内容要言简意赅点击添加文字说明或复制文本黏贴自此内容要言简意赅</a:t>
            </a:r>
          </a:p>
        </p:txBody>
      </p:sp>
    </p:spTree>
    <p:extLst>
      <p:ext uri="{BB962C8B-B14F-4D97-AF65-F5344CB8AC3E}">
        <p14:creationId xmlns:p14="http://schemas.microsoft.com/office/powerpoint/2010/main" val="349134285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98"/>
                                            </p:tgtEl>
                                            <p:attrNameLst>
                                              <p:attrName>style.visibility</p:attrName>
                                            </p:attrNameLst>
                                          </p:cBhvr>
                                          <p:to>
                                            <p:strVal val="visible"/>
                                          </p:to>
                                        </p:set>
                                        <p:anim calcmode="lin" valueType="num" p14:bounceEnd="50000">
                                          <p:cBhvr additive="base">
                                            <p:cTn id="14" dur="500" fill="hold"/>
                                            <p:tgtEl>
                                              <p:spTgt spid="98"/>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9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05"/>
                                            </p:tgtEl>
                                            <p:attrNameLst>
                                              <p:attrName>style.visibility</p:attrName>
                                            </p:attrNameLst>
                                          </p:cBhvr>
                                          <p:to>
                                            <p:strVal val="visible"/>
                                          </p:to>
                                        </p:set>
                                        <p:animEffect transition="in" filter="barn(outVertical)">
                                          <p:cBhvr>
                                            <p:cTn id="19" dur="700"/>
                                            <p:tgtEl>
                                              <p:spTgt spid="105"/>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65"/>
                                            </p:tgtEl>
                                            <p:attrNameLst>
                                              <p:attrName>style.visibility</p:attrName>
                                            </p:attrNameLst>
                                          </p:cBhvr>
                                          <p:to>
                                            <p:strVal val="visible"/>
                                          </p:to>
                                        </p:set>
                                        <p:anim calcmode="lin" valueType="num">
                                          <p:cBhvr>
                                            <p:cTn id="23" dur="100" fill="hold"/>
                                            <p:tgtEl>
                                              <p:spTgt spid="165"/>
                                            </p:tgtEl>
                                            <p:attrNameLst>
                                              <p:attrName>ppt_w</p:attrName>
                                            </p:attrNameLst>
                                          </p:cBhvr>
                                          <p:tavLst>
                                            <p:tav tm="0">
                                              <p:val>
                                                <p:fltVal val="0"/>
                                              </p:val>
                                            </p:tav>
                                            <p:tav tm="100000">
                                              <p:val>
                                                <p:strVal val="#ppt_w"/>
                                              </p:val>
                                            </p:tav>
                                          </p:tavLst>
                                        </p:anim>
                                        <p:anim calcmode="lin" valueType="num">
                                          <p:cBhvr>
                                            <p:cTn id="24" dur="100" fill="hold"/>
                                            <p:tgtEl>
                                              <p:spTgt spid="165"/>
                                            </p:tgtEl>
                                            <p:attrNameLst>
                                              <p:attrName>ppt_h</p:attrName>
                                            </p:attrNameLst>
                                          </p:cBhvr>
                                          <p:tavLst>
                                            <p:tav tm="0">
                                              <p:val>
                                                <p:fltVal val="0"/>
                                              </p:val>
                                            </p:tav>
                                            <p:tav tm="100000">
                                              <p:val>
                                                <p:strVal val="#ppt_h"/>
                                              </p:val>
                                            </p:tav>
                                          </p:tavLst>
                                        </p:anim>
                                        <p:animEffect transition="in" filter="fade">
                                          <p:cBhvr>
                                            <p:cTn id="25" dur="100"/>
                                            <p:tgtEl>
                                              <p:spTgt spid="165"/>
                                            </p:tgtEl>
                                          </p:cBhvr>
                                        </p:animEffect>
                                      </p:childTnLst>
                                    </p:cTn>
                                  </p:par>
                                  <p:par>
                                    <p:cTn id="26" presetID="6" presetClass="emph" presetSubtype="0" fill="hold" nodeType="withEffect">
                                      <p:stCondLst>
                                        <p:cond delay="100"/>
                                      </p:stCondLst>
                                      <p:childTnLst>
                                        <p:animScale>
                                          <p:cBhvr>
                                            <p:cTn id="27" dur="100" fill="hold"/>
                                            <p:tgtEl>
                                              <p:spTgt spid="165"/>
                                            </p:tgtEl>
                                          </p:cBhvr>
                                          <p:by x="110000" y="110000"/>
                                        </p:animScale>
                                      </p:childTnLst>
                                    </p:cTn>
                                  </p:par>
                                  <p:par>
                                    <p:cTn id="28" presetID="6" presetClass="emph" presetSubtype="0" fill="hold" nodeType="withEffect">
                                      <p:stCondLst>
                                        <p:cond delay="200"/>
                                      </p:stCondLst>
                                      <p:childTnLst>
                                        <p:animScale>
                                          <p:cBhvr>
                                            <p:cTn id="29" dur="200" fill="hold"/>
                                            <p:tgtEl>
                                              <p:spTgt spid="165"/>
                                            </p:tgtEl>
                                          </p:cBhvr>
                                          <p:by x="90000" y="90000"/>
                                        </p:animScale>
                                      </p:childTnLst>
                                    </p:cTn>
                                  </p:par>
                                  <p:par>
                                    <p:cTn id="30" presetID="6" presetClass="emph" presetSubtype="0" fill="hold" nodeType="withEffect">
                                      <p:stCondLst>
                                        <p:cond delay="400"/>
                                      </p:stCondLst>
                                      <p:childTnLst>
                                        <p:animScale>
                                          <p:cBhvr>
                                            <p:cTn id="31" dur="100" fill="hold"/>
                                            <p:tgtEl>
                                              <p:spTgt spid="165"/>
                                            </p:tgtEl>
                                          </p:cBhvr>
                                          <p:by x="105000" y="105000"/>
                                        </p:animScale>
                                      </p:childTnLst>
                                    </p:cTn>
                                  </p:par>
                                  <p:par>
                                    <p:cTn id="32" presetID="6" presetClass="emph" presetSubtype="0" fill="hold" nodeType="withEffect">
                                      <p:stCondLst>
                                        <p:cond delay="500"/>
                                      </p:stCondLst>
                                      <p:childTnLst>
                                        <p:animScale>
                                          <p:cBhvr>
                                            <p:cTn id="33" dur="200" fill="hold"/>
                                            <p:tgtEl>
                                              <p:spTgt spid="165"/>
                                            </p:tgtEl>
                                          </p:cBhvr>
                                          <p:by x="95000" y="95000"/>
                                        </p:animScale>
                                      </p:childTnLst>
                                    </p:cTn>
                                  </p:par>
                                </p:childTnLst>
                              </p:cTn>
                            </p:par>
                            <p:par>
                              <p:cTn id="34" fill="hold">
                                <p:stCondLst>
                                  <p:cond delay="2700"/>
                                </p:stCondLst>
                                <p:childTnLst>
                                  <p:par>
                                    <p:cTn id="35" presetID="16" presetClass="entr" presetSubtype="37" fill="hold" nodeType="afterEffect">
                                      <p:stCondLst>
                                        <p:cond delay="0"/>
                                      </p:stCondLst>
                                      <p:childTnLst>
                                        <p:set>
                                          <p:cBhvr>
                                            <p:cTn id="36" dur="1" fill="hold">
                                              <p:stCondLst>
                                                <p:cond delay="0"/>
                                              </p:stCondLst>
                                            </p:cTn>
                                            <p:tgtEl>
                                              <p:spTgt spid="170"/>
                                            </p:tgtEl>
                                            <p:attrNameLst>
                                              <p:attrName>style.visibility</p:attrName>
                                            </p:attrNameLst>
                                          </p:cBhvr>
                                          <p:to>
                                            <p:strVal val="visible"/>
                                          </p:to>
                                        </p:set>
                                        <p:animEffect transition="in" filter="barn(outVertical)">
                                          <p:cBhvr>
                                            <p:cTn id="37" dur="500"/>
                                            <p:tgtEl>
                                              <p:spTgt spid="170"/>
                                            </p:tgtEl>
                                          </p:cBhvr>
                                        </p:animEffect>
                                      </p:childTnLst>
                                    </p:cTn>
                                  </p:par>
                                </p:childTnLst>
                              </p:cTn>
                            </p:par>
                            <p:par>
                              <p:cTn id="38" fill="hold">
                                <p:stCondLst>
                                  <p:cond delay="3200"/>
                                </p:stCondLst>
                                <p:childTnLst>
                                  <p:par>
                                    <p:cTn id="39" presetID="2" presetClass="entr" presetSubtype="9" accel="40000" fill="hold" nodeType="afterEffect" p14:presetBounceEnd="40000">
                                      <p:stCondLst>
                                        <p:cond delay="0"/>
                                      </p:stCondLst>
                                      <p:childTnLst>
                                        <p:set>
                                          <p:cBhvr>
                                            <p:cTn id="40" dur="1" fill="hold">
                                              <p:stCondLst>
                                                <p:cond delay="0"/>
                                              </p:stCondLst>
                                            </p:cTn>
                                            <p:tgtEl>
                                              <p:spTgt spid="106"/>
                                            </p:tgtEl>
                                            <p:attrNameLst>
                                              <p:attrName>style.visibility</p:attrName>
                                            </p:attrNameLst>
                                          </p:cBhvr>
                                          <p:to>
                                            <p:strVal val="visible"/>
                                          </p:to>
                                        </p:set>
                                        <p:anim calcmode="lin" valueType="num" p14:bounceEnd="40000">
                                          <p:cBhvr additive="base">
                                            <p:cTn id="41" dur="1250" fill="hold"/>
                                            <p:tgtEl>
                                              <p:spTgt spid="106"/>
                                            </p:tgtEl>
                                            <p:attrNameLst>
                                              <p:attrName>ppt_x</p:attrName>
                                            </p:attrNameLst>
                                          </p:cBhvr>
                                          <p:tavLst>
                                            <p:tav tm="0">
                                              <p:val>
                                                <p:strVal val="0-#ppt_w/2"/>
                                              </p:val>
                                            </p:tav>
                                            <p:tav tm="100000">
                                              <p:val>
                                                <p:strVal val="#ppt_x"/>
                                              </p:val>
                                            </p:tav>
                                          </p:tavLst>
                                        </p:anim>
                                        <p:anim calcmode="lin" valueType="num" p14:bounceEnd="40000">
                                          <p:cBhvr additive="base">
                                            <p:cTn id="42" dur="1250" fill="hold"/>
                                            <p:tgtEl>
                                              <p:spTgt spid="106"/>
                                            </p:tgtEl>
                                            <p:attrNameLst>
                                              <p:attrName>ppt_y</p:attrName>
                                            </p:attrNameLst>
                                          </p:cBhvr>
                                          <p:tavLst>
                                            <p:tav tm="0">
                                              <p:val>
                                                <p:strVal val="0-#ppt_h/2"/>
                                              </p:val>
                                            </p:tav>
                                            <p:tav tm="100000">
                                              <p:val>
                                                <p:strVal val="#ppt_y"/>
                                              </p:val>
                                            </p:tav>
                                          </p:tavLst>
                                        </p:anim>
                                      </p:childTnLst>
                                    </p:cTn>
                                  </p:par>
                                  <p:par>
                                    <p:cTn id="43" presetID="2" presetClass="entr" presetSubtype="3" accel="40000" fill="hold" nodeType="withEffect" p14:presetBounceEnd="40000">
                                      <p:stCondLst>
                                        <p:cond delay="0"/>
                                      </p:stCondLst>
                                      <p:childTnLst>
                                        <p:set>
                                          <p:cBhvr>
                                            <p:cTn id="44" dur="1" fill="hold">
                                              <p:stCondLst>
                                                <p:cond delay="0"/>
                                              </p:stCondLst>
                                            </p:cTn>
                                            <p:tgtEl>
                                              <p:spTgt spid="111"/>
                                            </p:tgtEl>
                                            <p:attrNameLst>
                                              <p:attrName>style.visibility</p:attrName>
                                            </p:attrNameLst>
                                          </p:cBhvr>
                                          <p:to>
                                            <p:strVal val="visible"/>
                                          </p:to>
                                        </p:set>
                                        <p:anim calcmode="lin" valueType="num" p14:bounceEnd="40000">
                                          <p:cBhvr additive="base">
                                            <p:cTn id="45" dur="1250" fill="hold"/>
                                            <p:tgtEl>
                                              <p:spTgt spid="111"/>
                                            </p:tgtEl>
                                            <p:attrNameLst>
                                              <p:attrName>ppt_x</p:attrName>
                                            </p:attrNameLst>
                                          </p:cBhvr>
                                          <p:tavLst>
                                            <p:tav tm="0">
                                              <p:val>
                                                <p:strVal val="1+#ppt_w/2"/>
                                              </p:val>
                                            </p:tav>
                                            <p:tav tm="100000">
                                              <p:val>
                                                <p:strVal val="#ppt_x"/>
                                              </p:val>
                                            </p:tav>
                                          </p:tavLst>
                                        </p:anim>
                                        <p:anim calcmode="lin" valueType="num" p14:bounceEnd="40000">
                                          <p:cBhvr additive="base">
                                            <p:cTn id="46" dur="1250" fill="hold"/>
                                            <p:tgtEl>
                                              <p:spTgt spid="111"/>
                                            </p:tgtEl>
                                            <p:attrNameLst>
                                              <p:attrName>ppt_y</p:attrName>
                                            </p:attrNameLst>
                                          </p:cBhvr>
                                          <p:tavLst>
                                            <p:tav tm="0">
                                              <p:val>
                                                <p:strVal val="0-#ppt_h/2"/>
                                              </p:val>
                                            </p:tav>
                                            <p:tav tm="100000">
                                              <p:val>
                                                <p:strVal val="#ppt_y"/>
                                              </p:val>
                                            </p:tav>
                                          </p:tavLst>
                                        </p:anim>
                                      </p:childTnLst>
                                    </p:cTn>
                                  </p:par>
                                  <p:par>
                                    <p:cTn id="47" presetID="2" presetClass="entr" presetSubtype="12" accel="40000" fill="hold" nodeType="withEffect" p14:presetBounceEnd="40000">
                                      <p:stCondLst>
                                        <p:cond delay="0"/>
                                      </p:stCondLst>
                                      <p:childTnLst>
                                        <p:set>
                                          <p:cBhvr>
                                            <p:cTn id="48" dur="1" fill="hold">
                                              <p:stCondLst>
                                                <p:cond delay="0"/>
                                              </p:stCondLst>
                                            </p:cTn>
                                            <p:tgtEl>
                                              <p:spTgt spid="116"/>
                                            </p:tgtEl>
                                            <p:attrNameLst>
                                              <p:attrName>style.visibility</p:attrName>
                                            </p:attrNameLst>
                                          </p:cBhvr>
                                          <p:to>
                                            <p:strVal val="visible"/>
                                          </p:to>
                                        </p:set>
                                        <p:anim calcmode="lin" valueType="num" p14:bounceEnd="40000">
                                          <p:cBhvr additive="base">
                                            <p:cTn id="49" dur="1250" fill="hold"/>
                                            <p:tgtEl>
                                              <p:spTgt spid="116"/>
                                            </p:tgtEl>
                                            <p:attrNameLst>
                                              <p:attrName>ppt_x</p:attrName>
                                            </p:attrNameLst>
                                          </p:cBhvr>
                                          <p:tavLst>
                                            <p:tav tm="0">
                                              <p:val>
                                                <p:strVal val="0-#ppt_w/2"/>
                                              </p:val>
                                            </p:tav>
                                            <p:tav tm="100000">
                                              <p:val>
                                                <p:strVal val="#ppt_x"/>
                                              </p:val>
                                            </p:tav>
                                          </p:tavLst>
                                        </p:anim>
                                        <p:anim calcmode="lin" valueType="num" p14:bounceEnd="40000">
                                          <p:cBhvr additive="base">
                                            <p:cTn id="50" dur="1250" fill="hold"/>
                                            <p:tgtEl>
                                              <p:spTgt spid="116"/>
                                            </p:tgtEl>
                                            <p:attrNameLst>
                                              <p:attrName>ppt_y</p:attrName>
                                            </p:attrNameLst>
                                          </p:cBhvr>
                                          <p:tavLst>
                                            <p:tav tm="0">
                                              <p:val>
                                                <p:strVal val="1+#ppt_h/2"/>
                                              </p:val>
                                            </p:tav>
                                            <p:tav tm="100000">
                                              <p:val>
                                                <p:strVal val="#ppt_y"/>
                                              </p:val>
                                            </p:tav>
                                          </p:tavLst>
                                        </p:anim>
                                      </p:childTnLst>
                                    </p:cTn>
                                  </p:par>
                                  <p:par>
                                    <p:cTn id="51" presetID="2" presetClass="entr" presetSubtype="6" accel="40000" fill="hold" nodeType="withEffect" p14:presetBounceEnd="40000">
                                      <p:stCondLst>
                                        <p:cond delay="0"/>
                                      </p:stCondLst>
                                      <p:childTnLst>
                                        <p:set>
                                          <p:cBhvr>
                                            <p:cTn id="52" dur="1" fill="hold">
                                              <p:stCondLst>
                                                <p:cond delay="0"/>
                                              </p:stCondLst>
                                            </p:cTn>
                                            <p:tgtEl>
                                              <p:spTgt spid="121"/>
                                            </p:tgtEl>
                                            <p:attrNameLst>
                                              <p:attrName>style.visibility</p:attrName>
                                            </p:attrNameLst>
                                          </p:cBhvr>
                                          <p:to>
                                            <p:strVal val="visible"/>
                                          </p:to>
                                        </p:set>
                                        <p:anim calcmode="lin" valueType="num" p14:bounceEnd="40000">
                                          <p:cBhvr additive="base">
                                            <p:cTn id="53" dur="1250" fill="hold"/>
                                            <p:tgtEl>
                                              <p:spTgt spid="121"/>
                                            </p:tgtEl>
                                            <p:attrNameLst>
                                              <p:attrName>ppt_x</p:attrName>
                                            </p:attrNameLst>
                                          </p:cBhvr>
                                          <p:tavLst>
                                            <p:tav tm="0">
                                              <p:val>
                                                <p:strVal val="1+#ppt_w/2"/>
                                              </p:val>
                                            </p:tav>
                                            <p:tav tm="100000">
                                              <p:val>
                                                <p:strVal val="#ppt_x"/>
                                              </p:val>
                                            </p:tav>
                                          </p:tavLst>
                                        </p:anim>
                                        <p:anim calcmode="lin" valueType="num" p14:bounceEnd="40000">
                                          <p:cBhvr additive="base">
                                            <p:cTn id="54" dur="1250" fill="hold"/>
                                            <p:tgtEl>
                                              <p:spTgt spid="121"/>
                                            </p:tgtEl>
                                            <p:attrNameLst>
                                              <p:attrName>ppt_y</p:attrName>
                                            </p:attrNameLst>
                                          </p:cBhvr>
                                          <p:tavLst>
                                            <p:tav tm="0">
                                              <p:val>
                                                <p:strVal val="1+#ppt_h/2"/>
                                              </p:val>
                                            </p:tav>
                                            <p:tav tm="100000">
                                              <p:val>
                                                <p:strVal val="#ppt_y"/>
                                              </p:val>
                                            </p:tav>
                                          </p:tavLst>
                                        </p:anim>
                                      </p:childTnLst>
                                    </p:cTn>
                                  </p:par>
                                </p:childTnLst>
                              </p:cTn>
                            </p:par>
                            <p:par>
                              <p:cTn id="55" fill="hold">
                                <p:stCondLst>
                                  <p:cond delay="4450"/>
                                </p:stCondLst>
                                <p:childTnLst>
                                  <p:par>
                                    <p:cTn id="56" presetID="53" presetClass="entr" presetSubtype="16" fill="hold" nodeType="afterEffect">
                                      <p:stCondLst>
                                        <p:cond delay="0"/>
                                      </p:stCondLst>
                                      <p:childTnLst>
                                        <p:set>
                                          <p:cBhvr>
                                            <p:cTn id="57" dur="1" fill="hold">
                                              <p:stCondLst>
                                                <p:cond delay="0"/>
                                              </p:stCondLst>
                                            </p:cTn>
                                            <p:tgtEl>
                                              <p:spTgt spid="126"/>
                                            </p:tgtEl>
                                            <p:attrNameLst>
                                              <p:attrName>style.visibility</p:attrName>
                                            </p:attrNameLst>
                                          </p:cBhvr>
                                          <p:to>
                                            <p:strVal val="visible"/>
                                          </p:to>
                                        </p:set>
                                        <p:anim calcmode="lin" valueType="num">
                                          <p:cBhvr>
                                            <p:cTn id="58" dur="500" fill="hold"/>
                                            <p:tgtEl>
                                              <p:spTgt spid="126"/>
                                            </p:tgtEl>
                                            <p:attrNameLst>
                                              <p:attrName>ppt_w</p:attrName>
                                            </p:attrNameLst>
                                          </p:cBhvr>
                                          <p:tavLst>
                                            <p:tav tm="0">
                                              <p:val>
                                                <p:fltVal val="0"/>
                                              </p:val>
                                            </p:tav>
                                            <p:tav tm="100000">
                                              <p:val>
                                                <p:strVal val="#ppt_w"/>
                                              </p:val>
                                            </p:tav>
                                          </p:tavLst>
                                        </p:anim>
                                        <p:anim calcmode="lin" valueType="num">
                                          <p:cBhvr>
                                            <p:cTn id="59" dur="500" fill="hold"/>
                                            <p:tgtEl>
                                              <p:spTgt spid="126"/>
                                            </p:tgtEl>
                                            <p:attrNameLst>
                                              <p:attrName>ppt_h</p:attrName>
                                            </p:attrNameLst>
                                          </p:cBhvr>
                                          <p:tavLst>
                                            <p:tav tm="0">
                                              <p:val>
                                                <p:fltVal val="0"/>
                                              </p:val>
                                            </p:tav>
                                            <p:tav tm="100000">
                                              <p:val>
                                                <p:strVal val="#ppt_h"/>
                                              </p:val>
                                            </p:tav>
                                          </p:tavLst>
                                        </p:anim>
                                        <p:animEffect transition="in" filter="fade">
                                          <p:cBhvr>
                                            <p:cTn id="60" dur="500"/>
                                            <p:tgtEl>
                                              <p:spTgt spid="126"/>
                                            </p:tgtEl>
                                          </p:cBhvr>
                                        </p:animEffect>
                                      </p:childTnLst>
                                    </p:cTn>
                                  </p:par>
                                </p:childTnLst>
                              </p:cTn>
                            </p:par>
                            <p:par>
                              <p:cTn id="61" fill="hold">
                                <p:stCondLst>
                                  <p:cond delay="4950"/>
                                </p:stCondLst>
                                <p:childTnLst>
                                  <p:par>
                                    <p:cTn id="62" presetID="53" presetClass="entr" presetSubtype="16" fill="hold" nodeType="after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p:cTn id="64" dur="500" fill="hold"/>
                                            <p:tgtEl>
                                              <p:spTgt spid="131"/>
                                            </p:tgtEl>
                                            <p:attrNameLst>
                                              <p:attrName>ppt_w</p:attrName>
                                            </p:attrNameLst>
                                          </p:cBhvr>
                                          <p:tavLst>
                                            <p:tav tm="0">
                                              <p:val>
                                                <p:fltVal val="0"/>
                                              </p:val>
                                            </p:tav>
                                            <p:tav tm="100000">
                                              <p:val>
                                                <p:strVal val="#ppt_w"/>
                                              </p:val>
                                            </p:tav>
                                          </p:tavLst>
                                        </p:anim>
                                        <p:anim calcmode="lin" valueType="num">
                                          <p:cBhvr>
                                            <p:cTn id="65" dur="500" fill="hold"/>
                                            <p:tgtEl>
                                              <p:spTgt spid="131"/>
                                            </p:tgtEl>
                                            <p:attrNameLst>
                                              <p:attrName>ppt_h</p:attrName>
                                            </p:attrNameLst>
                                          </p:cBhvr>
                                          <p:tavLst>
                                            <p:tav tm="0">
                                              <p:val>
                                                <p:fltVal val="0"/>
                                              </p:val>
                                            </p:tav>
                                            <p:tav tm="100000">
                                              <p:val>
                                                <p:strVal val="#ppt_h"/>
                                              </p:val>
                                            </p:tav>
                                          </p:tavLst>
                                        </p:anim>
                                        <p:animEffect transition="in" filter="fade">
                                          <p:cBhvr>
                                            <p:cTn id="66" dur="500"/>
                                            <p:tgtEl>
                                              <p:spTgt spid="131"/>
                                            </p:tgtEl>
                                          </p:cBhvr>
                                        </p:animEffect>
                                      </p:childTnLst>
                                    </p:cTn>
                                  </p:par>
                                </p:childTnLst>
                              </p:cTn>
                            </p:par>
                            <p:par>
                              <p:cTn id="67" fill="hold">
                                <p:stCondLst>
                                  <p:cond delay="5450"/>
                                </p:stCondLst>
                                <p:childTnLst>
                                  <p:par>
                                    <p:cTn id="68" presetID="10" presetClass="entr" presetSubtype="0" fill="hold" nodeType="afterEffect">
                                      <p:stCondLst>
                                        <p:cond delay="0"/>
                                      </p:stCondLst>
                                      <p:childTnLst>
                                        <p:set>
                                          <p:cBhvr>
                                            <p:cTn id="69" dur="1" fill="hold">
                                              <p:stCondLst>
                                                <p:cond delay="0"/>
                                              </p:stCondLst>
                                            </p:cTn>
                                            <p:tgtEl>
                                              <p:spTgt spid="161"/>
                                            </p:tgtEl>
                                            <p:attrNameLst>
                                              <p:attrName>style.visibility</p:attrName>
                                            </p:attrNameLst>
                                          </p:cBhvr>
                                          <p:to>
                                            <p:strVal val="visible"/>
                                          </p:to>
                                        </p:set>
                                        <p:animEffect transition="in" filter="fade">
                                          <p:cBhvr>
                                            <p:cTn id="70" dur="500"/>
                                            <p:tgtEl>
                                              <p:spTgt spid="161"/>
                                            </p:tgtEl>
                                          </p:cBhvr>
                                        </p:animEffect>
                                      </p:childTnLst>
                                    </p:cTn>
                                  </p:par>
                                  <p:par>
                                    <p:cTn id="71" presetID="10" presetClass="entr" presetSubtype="0" fill="hold" nodeType="withEffect">
                                      <p:stCondLst>
                                        <p:cond delay="0"/>
                                      </p:stCondLst>
                                      <p:childTnLst>
                                        <p:set>
                                          <p:cBhvr>
                                            <p:cTn id="72" dur="1" fill="hold">
                                              <p:stCondLst>
                                                <p:cond delay="0"/>
                                              </p:stCondLst>
                                            </p:cTn>
                                            <p:tgtEl>
                                              <p:spTgt spid="152"/>
                                            </p:tgtEl>
                                            <p:attrNameLst>
                                              <p:attrName>style.visibility</p:attrName>
                                            </p:attrNameLst>
                                          </p:cBhvr>
                                          <p:to>
                                            <p:strVal val="visible"/>
                                          </p:to>
                                        </p:set>
                                        <p:animEffect transition="in" filter="fade">
                                          <p:cBhvr>
                                            <p:cTn id="73" dur="500"/>
                                            <p:tgtEl>
                                              <p:spTgt spid="15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60"/>
                                            </p:tgtEl>
                                            <p:attrNameLst>
                                              <p:attrName>style.visibility</p:attrName>
                                            </p:attrNameLst>
                                          </p:cBhvr>
                                          <p:to>
                                            <p:strVal val="visible"/>
                                          </p:to>
                                        </p:set>
                                        <p:animEffect transition="in" filter="fade">
                                          <p:cBhvr>
                                            <p:cTn id="76" dur="500"/>
                                            <p:tgtEl>
                                              <p:spTgt spid="16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4"/>
                                            </p:tgtEl>
                                            <p:attrNameLst>
                                              <p:attrName>style.visibility</p:attrName>
                                            </p:attrNameLst>
                                          </p:cBhvr>
                                          <p:to>
                                            <p:strVal val="visible"/>
                                          </p:to>
                                        </p:set>
                                        <p:animEffect transition="in" filter="fade">
                                          <p:cBhvr>
                                            <p:cTn id="79" dur="500"/>
                                            <p:tgtEl>
                                              <p:spTgt spid="164"/>
                                            </p:tgtEl>
                                          </p:cBhvr>
                                        </p:animEffect>
                                      </p:childTnLst>
                                    </p:cTn>
                                  </p:par>
                                </p:childTnLst>
                              </p:cTn>
                            </p:par>
                            <p:par>
                              <p:cTn id="80" fill="hold">
                                <p:stCondLst>
                                  <p:cond delay="5950"/>
                                </p:stCondLst>
                                <p:childTnLst>
                                  <p:par>
                                    <p:cTn id="81" presetID="16" presetClass="entr" presetSubtype="21" fill="hold" grpId="0" nodeType="afterEffect">
                                      <p:stCondLst>
                                        <p:cond delay="0"/>
                                      </p:stCondLst>
                                      <p:childTnLst>
                                        <p:set>
                                          <p:cBhvr>
                                            <p:cTn id="82" dur="1" fill="hold">
                                              <p:stCondLst>
                                                <p:cond delay="0"/>
                                              </p:stCondLst>
                                            </p:cTn>
                                            <p:tgtEl>
                                              <p:spTgt spid="148"/>
                                            </p:tgtEl>
                                            <p:attrNameLst>
                                              <p:attrName>style.visibility</p:attrName>
                                            </p:attrNameLst>
                                          </p:cBhvr>
                                          <p:to>
                                            <p:strVal val="visible"/>
                                          </p:to>
                                        </p:set>
                                        <p:animEffect transition="in" filter="barn(inVertical)">
                                          <p:cBhvr>
                                            <p:cTn id="83" dur="500"/>
                                            <p:tgtEl>
                                              <p:spTgt spid="148"/>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49"/>
                                            </p:tgtEl>
                                            <p:attrNameLst>
                                              <p:attrName>style.visibility</p:attrName>
                                            </p:attrNameLst>
                                          </p:cBhvr>
                                          <p:to>
                                            <p:strVal val="visible"/>
                                          </p:to>
                                        </p:set>
                                        <p:animEffect transition="in" filter="barn(inVertical)">
                                          <p:cBhvr>
                                            <p:cTn id="86" dur="500"/>
                                            <p:tgtEl>
                                              <p:spTgt spid="149"/>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barn(inVertical)">
                                          <p:cBhvr>
                                            <p:cTn id="89" dur="500"/>
                                            <p:tgtEl>
                                              <p:spTgt spid="151"/>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150"/>
                                            </p:tgtEl>
                                            <p:attrNameLst>
                                              <p:attrName>style.visibility</p:attrName>
                                            </p:attrNameLst>
                                          </p:cBhvr>
                                          <p:to>
                                            <p:strVal val="visible"/>
                                          </p:to>
                                        </p:set>
                                        <p:animEffect transition="in" filter="barn(inVertical)">
                                          <p:cBhvr>
                                            <p:cTn id="92" dur="500"/>
                                            <p:tgtEl>
                                              <p:spTgt spid="150"/>
                                            </p:tgtEl>
                                          </p:cBhvr>
                                        </p:animEffect>
                                      </p:childTnLst>
                                    </p:cTn>
                                  </p:par>
                                </p:childTnLst>
                              </p:cTn>
                            </p:par>
                            <p:par>
                              <p:cTn id="93" fill="hold">
                                <p:stCondLst>
                                  <p:cond delay="6450"/>
                                </p:stCondLst>
                                <p:childTnLst>
                                  <p:par>
                                    <p:cTn id="94" presetID="16" presetClass="entr" presetSubtype="42" fill="hold" nodeType="afterEffect">
                                      <p:stCondLst>
                                        <p:cond delay="0"/>
                                      </p:stCondLst>
                                      <p:childTnLst>
                                        <p:set>
                                          <p:cBhvr>
                                            <p:cTn id="95" dur="1" fill="hold">
                                              <p:stCondLst>
                                                <p:cond delay="0"/>
                                              </p:stCondLst>
                                            </p:cTn>
                                            <p:tgtEl>
                                              <p:spTgt spid="186"/>
                                            </p:tgtEl>
                                            <p:attrNameLst>
                                              <p:attrName>style.visibility</p:attrName>
                                            </p:attrNameLst>
                                          </p:cBhvr>
                                          <p:to>
                                            <p:strVal val="visible"/>
                                          </p:to>
                                        </p:set>
                                        <p:animEffect transition="in" filter="barn(outHorizontal)">
                                          <p:cBhvr>
                                            <p:cTn id="96" dur="500"/>
                                            <p:tgtEl>
                                              <p:spTgt spid="186"/>
                                            </p:tgtEl>
                                          </p:cBhvr>
                                        </p:animEffect>
                                      </p:childTnLst>
                                    </p:cTn>
                                  </p:par>
                                  <p:par>
                                    <p:cTn id="97" presetID="16" presetClass="entr" presetSubtype="42" fill="hold" nodeType="withEffect">
                                      <p:stCondLst>
                                        <p:cond delay="0"/>
                                      </p:stCondLst>
                                      <p:childTnLst>
                                        <p:set>
                                          <p:cBhvr>
                                            <p:cTn id="98" dur="1" fill="hold">
                                              <p:stCondLst>
                                                <p:cond delay="0"/>
                                              </p:stCondLst>
                                            </p:cTn>
                                            <p:tgtEl>
                                              <p:spTgt spid="187"/>
                                            </p:tgtEl>
                                            <p:attrNameLst>
                                              <p:attrName>style.visibility</p:attrName>
                                            </p:attrNameLst>
                                          </p:cBhvr>
                                          <p:to>
                                            <p:strVal val="visible"/>
                                          </p:to>
                                        </p:set>
                                        <p:animEffect transition="in" filter="barn(outHorizontal)">
                                          <p:cBhvr>
                                            <p:cTn id="99" dur="500"/>
                                            <p:tgtEl>
                                              <p:spTgt spid="187"/>
                                            </p:tgtEl>
                                          </p:cBhvr>
                                        </p:animEffect>
                                      </p:childTnLst>
                                    </p:cTn>
                                  </p:par>
                                  <p:par>
                                    <p:cTn id="100" presetID="16" presetClass="entr" presetSubtype="42" fill="hold" nodeType="withEffect">
                                      <p:stCondLst>
                                        <p:cond delay="0"/>
                                      </p:stCondLst>
                                      <p:childTnLst>
                                        <p:set>
                                          <p:cBhvr>
                                            <p:cTn id="101" dur="1" fill="hold">
                                              <p:stCondLst>
                                                <p:cond delay="0"/>
                                              </p:stCondLst>
                                            </p:cTn>
                                            <p:tgtEl>
                                              <p:spTgt spid="188"/>
                                            </p:tgtEl>
                                            <p:attrNameLst>
                                              <p:attrName>style.visibility</p:attrName>
                                            </p:attrNameLst>
                                          </p:cBhvr>
                                          <p:to>
                                            <p:strVal val="visible"/>
                                          </p:to>
                                        </p:set>
                                        <p:animEffect transition="in" filter="barn(outHorizontal)">
                                          <p:cBhvr>
                                            <p:cTn id="102" dur="500"/>
                                            <p:tgtEl>
                                              <p:spTgt spid="188"/>
                                            </p:tgtEl>
                                          </p:cBhvr>
                                        </p:animEffect>
                                      </p:childTnLst>
                                    </p:cTn>
                                  </p:par>
                                  <p:par>
                                    <p:cTn id="103" presetID="16" presetClass="entr" presetSubtype="42" fill="hold" nodeType="withEffect">
                                      <p:stCondLst>
                                        <p:cond delay="0"/>
                                      </p:stCondLst>
                                      <p:childTnLst>
                                        <p:set>
                                          <p:cBhvr>
                                            <p:cTn id="104" dur="1" fill="hold">
                                              <p:stCondLst>
                                                <p:cond delay="0"/>
                                              </p:stCondLst>
                                            </p:cTn>
                                            <p:tgtEl>
                                              <p:spTgt spid="189"/>
                                            </p:tgtEl>
                                            <p:attrNameLst>
                                              <p:attrName>style.visibility</p:attrName>
                                            </p:attrNameLst>
                                          </p:cBhvr>
                                          <p:to>
                                            <p:strVal val="visible"/>
                                          </p:to>
                                        </p:set>
                                        <p:animEffect transition="in" filter="barn(outHorizontal)">
                                          <p:cBhvr>
                                            <p:cTn id="105" dur="500"/>
                                            <p:tgtEl>
                                              <p:spTgt spid="189"/>
                                            </p:tgtEl>
                                          </p:cBhvr>
                                        </p:animEffect>
                                      </p:childTnLst>
                                    </p:cTn>
                                  </p:par>
                                </p:childTnLst>
                              </p:cTn>
                            </p:par>
                            <p:par>
                              <p:cTn id="106" fill="hold">
                                <p:stCondLst>
                                  <p:cond delay="6950"/>
                                </p:stCondLst>
                                <p:childTnLst>
                                  <p:par>
                                    <p:cTn id="107" presetID="12" presetClass="entr" presetSubtype="2" fill="hold" nodeType="afterEffect">
                                      <p:stCondLst>
                                        <p:cond delay="0"/>
                                      </p:stCondLst>
                                      <p:childTnLst>
                                        <p:set>
                                          <p:cBhvr>
                                            <p:cTn id="108" dur="1" fill="hold">
                                              <p:stCondLst>
                                                <p:cond delay="0"/>
                                              </p:stCondLst>
                                            </p:cTn>
                                            <p:tgtEl>
                                              <p:spTgt spid="173"/>
                                            </p:tgtEl>
                                            <p:attrNameLst>
                                              <p:attrName>style.visibility</p:attrName>
                                            </p:attrNameLst>
                                          </p:cBhvr>
                                          <p:to>
                                            <p:strVal val="visible"/>
                                          </p:to>
                                        </p:set>
                                        <p:anim calcmode="lin" valueType="num">
                                          <p:cBhvr additive="base">
                                            <p:cTn id="109" dur="500"/>
                                            <p:tgtEl>
                                              <p:spTgt spid="173"/>
                                            </p:tgtEl>
                                            <p:attrNameLst>
                                              <p:attrName>ppt_x</p:attrName>
                                            </p:attrNameLst>
                                          </p:cBhvr>
                                          <p:tavLst>
                                            <p:tav tm="0">
                                              <p:val>
                                                <p:strVal val="#ppt_x+#ppt_w*1.125000"/>
                                              </p:val>
                                            </p:tav>
                                            <p:tav tm="100000">
                                              <p:val>
                                                <p:strVal val="#ppt_x"/>
                                              </p:val>
                                            </p:tav>
                                          </p:tavLst>
                                        </p:anim>
                                        <p:animEffect transition="in" filter="wipe(left)">
                                          <p:cBhvr>
                                            <p:cTn id="110" dur="500"/>
                                            <p:tgtEl>
                                              <p:spTgt spid="173"/>
                                            </p:tgtEl>
                                          </p:cBhvr>
                                        </p:animEffect>
                                      </p:childTnLst>
                                    </p:cTn>
                                  </p:par>
                                  <p:par>
                                    <p:cTn id="111" presetID="12" presetClass="entr" presetSubtype="8" fill="hold" grpId="0" nodeType="withEffect">
                                      <p:stCondLst>
                                        <p:cond delay="0"/>
                                      </p:stCondLst>
                                      <p:childTnLst>
                                        <p:set>
                                          <p:cBhvr>
                                            <p:cTn id="112" dur="1" fill="hold">
                                              <p:stCondLst>
                                                <p:cond delay="0"/>
                                              </p:stCondLst>
                                            </p:cTn>
                                            <p:tgtEl>
                                              <p:spTgt spid="190"/>
                                            </p:tgtEl>
                                            <p:attrNameLst>
                                              <p:attrName>style.visibility</p:attrName>
                                            </p:attrNameLst>
                                          </p:cBhvr>
                                          <p:to>
                                            <p:strVal val="visible"/>
                                          </p:to>
                                        </p:set>
                                        <p:anim calcmode="lin" valueType="num">
                                          <p:cBhvr additive="base">
                                            <p:cTn id="113" dur="500"/>
                                            <p:tgtEl>
                                              <p:spTgt spid="190"/>
                                            </p:tgtEl>
                                            <p:attrNameLst>
                                              <p:attrName>ppt_x</p:attrName>
                                            </p:attrNameLst>
                                          </p:cBhvr>
                                          <p:tavLst>
                                            <p:tav tm="0">
                                              <p:val>
                                                <p:strVal val="#ppt_x-#ppt_w*1.125000"/>
                                              </p:val>
                                            </p:tav>
                                            <p:tav tm="100000">
                                              <p:val>
                                                <p:strVal val="#ppt_x"/>
                                              </p:val>
                                            </p:tav>
                                          </p:tavLst>
                                        </p:anim>
                                        <p:animEffect transition="in" filter="wipe(right)">
                                          <p:cBhvr>
                                            <p:cTn id="114" dur="500"/>
                                            <p:tgtEl>
                                              <p:spTgt spid="190"/>
                                            </p:tgtEl>
                                          </p:cBhvr>
                                        </p:animEffect>
                                      </p:childTnLst>
                                    </p:cTn>
                                  </p:par>
                                </p:childTnLst>
                              </p:cTn>
                            </p:par>
                            <p:par>
                              <p:cTn id="115" fill="hold">
                                <p:stCondLst>
                                  <p:cond delay="7450"/>
                                </p:stCondLst>
                                <p:childTnLst>
                                  <p:par>
                                    <p:cTn id="116" presetID="12" presetClass="entr" presetSubtype="2" fill="hold" grpId="0" nodeType="afterEffect">
                                      <p:stCondLst>
                                        <p:cond delay="0"/>
                                      </p:stCondLst>
                                      <p:childTnLst>
                                        <p:set>
                                          <p:cBhvr>
                                            <p:cTn id="117" dur="1" fill="hold">
                                              <p:stCondLst>
                                                <p:cond delay="0"/>
                                              </p:stCondLst>
                                            </p:cTn>
                                            <p:tgtEl>
                                              <p:spTgt spid="181"/>
                                            </p:tgtEl>
                                            <p:attrNameLst>
                                              <p:attrName>style.visibility</p:attrName>
                                            </p:attrNameLst>
                                          </p:cBhvr>
                                          <p:to>
                                            <p:strVal val="visible"/>
                                          </p:to>
                                        </p:set>
                                        <p:anim calcmode="lin" valueType="num">
                                          <p:cBhvr additive="base">
                                            <p:cTn id="118" dur="500"/>
                                            <p:tgtEl>
                                              <p:spTgt spid="181"/>
                                            </p:tgtEl>
                                            <p:attrNameLst>
                                              <p:attrName>ppt_x</p:attrName>
                                            </p:attrNameLst>
                                          </p:cBhvr>
                                          <p:tavLst>
                                            <p:tav tm="0">
                                              <p:val>
                                                <p:strVal val="#ppt_x+#ppt_w*1.125000"/>
                                              </p:val>
                                            </p:tav>
                                            <p:tav tm="100000">
                                              <p:val>
                                                <p:strVal val="#ppt_x"/>
                                              </p:val>
                                            </p:tav>
                                          </p:tavLst>
                                        </p:anim>
                                        <p:animEffect transition="in" filter="wipe(left)">
                                          <p:cBhvr>
                                            <p:cTn id="119" dur="500"/>
                                            <p:tgtEl>
                                              <p:spTgt spid="181"/>
                                            </p:tgtEl>
                                          </p:cBhvr>
                                        </p:animEffect>
                                      </p:childTnLst>
                                    </p:cTn>
                                  </p:par>
                                  <p:par>
                                    <p:cTn id="120" presetID="12" presetClass="entr" presetSubtype="8" fill="hold" grpId="0" nodeType="withEffect">
                                      <p:stCondLst>
                                        <p:cond delay="0"/>
                                      </p:stCondLst>
                                      <p:childTnLst>
                                        <p:set>
                                          <p:cBhvr>
                                            <p:cTn id="121" dur="1" fill="hold">
                                              <p:stCondLst>
                                                <p:cond delay="0"/>
                                              </p:stCondLst>
                                            </p:cTn>
                                            <p:tgtEl>
                                              <p:spTgt spid="191"/>
                                            </p:tgtEl>
                                            <p:attrNameLst>
                                              <p:attrName>style.visibility</p:attrName>
                                            </p:attrNameLst>
                                          </p:cBhvr>
                                          <p:to>
                                            <p:strVal val="visible"/>
                                          </p:to>
                                        </p:set>
                                        <p:anim calcmode="lin" valueType="num">
                                          <p:cBhvr additive="base">
                                            <p:cTn id="122" dur="500"/>
                                            <p:tgtEl>
                                              <p:spTgt spid="191"/>
                                            </p:tgtEl>
                                            <p:attrNameLst>
                                              <p:attrName>ppt_x</p:attrName>
                                            </p:attrNameLst>
                                          </p:cBhvr>
                                          <p:tavLst>
                                            <p:tav tm="0">
                                              <p:val>
                                                <p:strVal val="#ppt_x-#ppt_w*1.125000"/>
                                              </p:val>
                                            </p:tav>
                                            <p:tav tm="100000">
                                              <p:val>
                                                <p:strVal val="#ppt_x"/>
                                              </p:val>
                                            </p:tav>
                                          </p:tavLst>
                                        </p:anim>
                                        <p:animEffect transition="in" filter="wipe(right)">
                                          <p:cBhvr>
                                            <p:cTn id="123" dur="500"/>
                                            <p:tgtEl>
                                              <p:spTgt spid="191"/>
                                            </p:tgtEl>
                                          </p:cBhvr>
                                        </p:animEffect>
                                      </p:childTnLst>
                                    </p:cTn>
                                  </p:par>
                                </p:childTnLst>
                              </p:cTn>
                            </p:par>
                            <p:par>
                              <p:cTn id="124" fill="hold">
                                <p:stCondLst>
                                  <p:cond delay="7950"/>
                                </p:stCondLst>
                                <p:childTnLst>
                                  <p:par>
                                    <p:cTn id="125" presetID="12" presetClass="entr" presetSubtype="2" fill="hold" nodeType="afterEffect">
                                      <p:stCondLst>
                                        <p:cond delay="0"/>
                                      </p:stCondLst>
                                      <p:childTnLst>
                                        <p:set>
                                          <p:cBhvr>
                                            <p:cTn id="126" dur="1" fill="hold">
                                              <p:stCondLst>
                                                <p:cond delay="0"/>
                                              </p:stCondLst>
                                            </p:cTn>
                                            <p:tgtEl>
                                              <p:spTgt spid="182"/>
                                            </p:tgtEl>
                                            <p:attrNameLst>
                                              <p:attrName>style.visibility</p:attrName>
                                            </p:attrNameLst>
                                          </p:cBhvr>
                                          <p:to>
                                            <p:strVal val="visible"/>
                                          </p:to>
                                        </p:set>
                                        <p:anim calcmode="lin" valueType="num">
                                          <p:cBhvr additive="base">
                                            <p:cTn id="127" dur="500"/>
                                            <p:tgtEl>
                                              <p:spTgt spid="182"/>
                                            </p:tgtEl>
                                            <p:attrNameLst>
                                              <p:attrName>ppt_x</p:attrName>
                                            </p:attrNameLst>
                                          </p:cBhvr>
                                          <p:tavLst>
                                            <p:tav tm="0">
                                              <p:val>
                                                <p:strVal val="#ppt_x+#ppt_w*1.125000"/>
                                              </p:val>
                                            </p:tav>
                                            <p:tav tm="100000">
                                              <p:val>
                                                <p:strVal val="#ppt_x"/>
                                              </p:val>
                                            </p:tav>
                                          </p:tavLst>
                                        </p:anim>
                                        <p:animEffect transition="in" filter="wipe(left)">
                                          <p:cBhvr>
                                            <p:cTn id="128" dur="500"/>
                                            <p:tgtEl>
                                              <p:spTgt spid="182"/>
                                            </p:tgtEl>
                                          </p:cBhvr>
                                        </p:animEffect>
                                      </p:childTnLst>
                                    </p:cTn>
                                  </p:par>
                                  <p:par>
                                    <p:cTn id="129" presetID="12" presetClass="entr" presetSubtype="8" fill="hold" grpId="0" nodeType="withEffect">
                                      <p:stCondLst>
                                        <p:cond delay="0"/>
                                      </p:stCondLst>
                                      <p:childTnLst>
                                        <p:set>
                                          <p:cBhvr>
                                            <p:cTn id="130" dur="1" fill="hold">
                                              <p:stCondLst>
                                                <p:cond delay="0"/>
                                              </p:stCondLst>
                                            </p:cTn>
                                            <p:tgtEl>
                                              <p:spTgt spid="192"/>
                                            </p:tgtEl>
                                            <p:attrNameLst>
                                              <p:attrName>style.visibility</p:attrName>
                                            </p:attrNameLst>
                                          </p:cBhvr>
                                          <p:to>
                                            <p:strVal val="visible"/>
                                          </p:to>
                                        </p:set>
                                        <p:anim calcmode="lin" valueType="num">
                                          <p:cBhvr additive="base">
                                            <p:cTn id="131" dur="500"/>
                                            <p:tgtEl>
                                              <p:spTgt spid="192"/>
                                            </p:tgtEl>
                                            <p:attrNameLst>
                                              <p:attrName>ppt_x</p:attrName>
                                            </p:attrNameLst>
                                          </p:cBhvr>
                                          <p:tavLst>
                                            <p:tav tm="0">
                                              <p:val>
                                                <p:strVal val="#ppt_x-#ppt_w*1.125000"/>
                                              </p:val>
                                            </p:tav>
                                            <p:tav tm="100000">
                                              <p:val>
                                                <p:strVal val="#ppt_x"/>
                                              </p:val>
                                            </p:tav>
                                          </p:tavLst>
                                        </p:anim>
                                        <p:animEffect transition="in" filter="wipe(right)">
                                          <p:cBhvr>
                                            <p:cTn id="132" dur="500"/>
                                            <p:tgtEl>
                                              <p:spTgt spid="192"/>
                                            </p:tgtEl>
                                          </p:cBhvr>
                                        </p:animEffect>
                                      </p:childTnLst>
                                    </p:cTn>
                                  </p:par>
                                </p:childTnLst>
                              </p:cTn>
                            </p:par>
                            <p:par>
                              <p:cTn id="133" fill="hold">
                                <p:stCondLst>
                                  <p:cond delay="8450"/>
                                </p:stCondLst>
                                <p:childTnLst>
                                  <p:par>
                                    <p:cTn id="134" presetID="12" presetClass="entr" presetSubtype="2" fill="hold" grpId="0" nodeType="afterEffect">
                                      <p:stCondLst>
                                        <p:cond delay="0"/>
                                      </p:stCondLst>
                                      <p:childTnLst>
                                        <p:set>
                                          <p:cBhvr>
                                            <p:cTn id="135" dur="1" fill="hold">
                                              <p:stCondLst>
                                                <p:cond delay="0"/>
                                              </p:stCondLst>
                                            </p:cTn>
                                            <p:tgtEl>
                                              <p:spTgt spid="185"/>
                                            </p:tgtEl>
                                            <p:attrNameLst>
                                              <p:attrName>style.visibility</p:attrName>
                                            </p:attrNameLst>
                                          </p:cBhvr>
                                          <p:to>
                                            <p:strVal val="visible"/>
                                          </p:to>
                                        </p:set>
                                        <p:anim calcmode="lin" valueType="num">
                                          <p:cBhvr additive="base">
                                            <p:cTn id="136" dur="500"/>
                                            <p:tgtEl>
                                              <p:spTgt spid="185"/>
                                            </p:tgtEl>
                                            <p:attrNameLst>
                                              <p:attrName>ppt_x</p:attrName>
                                            </p:attrNameLst>
                                          </p:cBhvr>
                                          <p:tavLst>
                                            <p:tav tm="0">
                                              <p:val>
                                                <p:strVal val="#ppt_x+#ppt_w*1.125000"/>
                                              </p:val>
                                            </p:tav>
                                            <p:tav tm="100000">
                                              <p:val>
                                                <p:strVal val="#ppt_x"/>
                                              </p:val>
                                            </p:tav>
                                          </p:tavLst>
                                        </p:anim>
                                        <p:animEffect transition="in" filter="wipe(left)">
                                          <p:cBhvr>
                                            <p:cTn id="137" dur="500"/>
                                            <p:tgtEl>
                                              <p:spTgt spid="185"/>
                                            </p:tgtEl>
                                          </p:cBhvr>
                                        </p:animEffect>
                                      </p:childTnLst>
                                    </p:cTn>
                                  </p:par>
                                  <p:par>
                                    <p:cTn id="138" presetID="12" presetClass="entr" presetSubtype="8" fill="hold" grpId="0" nodeType="withEffect">
                                      <p:stCondLst>
                                        <p:cond delay="0"/>
                                      </p:stCondLst>
                                      <p:childTnLst>
                                        <p:set>
                                          <p:cBhvr>
                                            <p:cTn id="139" dur="1" fill="hold">
                                              <p:stCondLst>
                                                <p:cond delay="0"/>
                                              </p:stCondLst>
                                            </p:cTn>
                                            <p:tgtEl>
                                              <p:spTgt spid="193"/>
                                            </p:tgtEl>
                                            <p:attrNameLst>
                                              <p:attrName>style.visibility</p:attrName>
                                            </p:attrNameLst>
                                          </p:cBhvr>
                                          <p:to>
                                            <p:strVal val="visible"/>
                                          </p:to>
                                        </p:set>
                                        <p:anim calcmode="lin" valueType="num">
                                          <p:cBhvr additive="base">
                                            <p:cTn id="140" dur="500"/>
                                            <p:tgtEl>
                                              <p:spTgt spid="193"/>
                                            </p:tgtEl>
                                            <p:attrNameLst>
                                              <p:attrName>ppt_x</p:attrName>
                                            </p:attrNameLst>
                                          </p:cBhvr>
                                          <p:tavLst>
                                            <p:tav tm="0">
                                              <p:val>
                                                <p:strVal val="#ppt_x-#ppt_w*1.125000"/>
                                              </p:val>
                                            </p:tav>
                                            <p:tav tm="100000">
                                              <p:val>
                                                <p:strVal val="#ppt_x"/>
                                              </p:val>
                                            </p:tav>
                                          </p:tavLst>
                                        </p:anim>
                                        <p:animEffect transition="in" filter="wipe(right)">
                                          <p:cBhvr>
                                            <p:cTn id="141"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5" grpId="0"/>
          <p:bldP spid="148" grpId="0"/>
          <p:bldP spid="149" grpId="0"/>
          <p:bldP spid="150" grpId="0"/>
          <p:bldP spid="151" grpId="0"/>
          <p:bldP spid="160" grpId="0" animBg="1"/>
          <p:bldP spid="164" grpId="0" animBg="1"/>
          <p:bldP spid="181" grpId="0" animBg="1"/>
          <p:bldP spid="185" grpId="0" animBg="1"/>
          <p:bldP spid="190" grpId="0"/>
          <p:bldP spid="191" grpId="0"/>
          <p:bldP spid="192" grpId="0"/>
          <p:bldP spid="19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1+#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05"/>
                                            </p:tgtEl>
                                            <p:attrNameLst>
                                              <p:attrName>style.visibility</p:attrName>
                                            </p:attrNameLst>
                                          </p:cBhvr>
                                          <p:to>
                                            <p:strVal val="visible"/>
                                          </p:to>
                                        </p:set>
                                        <p:animEffect transition="in" filter="barn(outVertical)">
                                          <p:cBhvr>
                                            <p:cTn id="19" dur="700"/>
                                            <p:tgtEl>
                                              <p:spTgt spid="105"/>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65"/>
                                            </p:tgtEl>
                                            <p:attrNameLst>
                                              <p:attrName>style.visibility</p:attrName>
                                            </p:attrNameLst>
                                          </p:cBhvr>
                                          <p:to>
                                            <p:strVal val="visible"/>
                                          </p:to>
                                        </p:set>
                                        <p:anim calcmode="lin" valueType="num">
                                          <p:cBhvr>
                                            <p:cTn id="23" dur="100" fill="hold"/>
                                            <p:tgtEl>
                                              <p:spTgt spid="165"/>
                                            </p:tgtEl>
                                            <p:attrNameLst>
                                              <p:attrName>ppt_w</p:attrName>
                                            </p:attrNameLst>
                                          </p:cBhvr>
                                          <p:tavLst>
                                            <p:tav tm="0">
                                              <p:val>
                                                <p:fltVal val="0"/>
                                              </p:val>
                                            </p:tav>
                                            <p:tav tm="100000">
                                              <p:val>
                                                <p:strVal val="#ppt_w"/>
                                              </p:val>
                                            </p:tav>
                                          </p:tavLst>
                                        </p:anim>
                                        <p:anim calcmode="lin" valueType="num">
                                          <p:cBhvr>
                                            <p:cTn id="24" dur="100" fill="hold"/>
                                            <p:tgtEl>
                                              <p:spTgt spid="165"/>
                                            </p:tgtEl>
                                            <p:attrNameLst>
                                              <p:attrName>ppt_h</p:attrName>
                                            </p:attrNameLst>
                                          </p:cBhvr>
                                          <p:tavLst>
                                            <p:tav tm="0">
                                              <p:val>
                                                <p:fltVal val="0"/>
                                              </p:val>
                                            </p:tav>
                                            <p:tav tm="100000">
                                              <p:val>
                                                <p:strVal val="#ppt_h"/>
                                              </p:val>
                                            </p:tav>
                                          </p:tavLst>
                                        </p:anim>
                                        <p:animEffect transition="in" filter="fade">
                                          <p:cBhvr>
                                            <p:cTn id="25" dur="100"/>
                                            <p:tgtEl>
                                              <p:spTgt spid="165"/>
                                            </p:tgtEl>
                                          </p:cBhvr>
                                        </p:animEffect>
                                      </p:childTnLst>
                                    </p:cTn>
                                  </p:par>
                                  <p:par>
                                    <p:cTn id="26" presetID="6" presetClass="emph" presetSubtype="0" fill="hold" nodeType="withEffect">
                                      <p:stCondLst>
                                        <p:cond delay="100"/>
                                      </p:stCondLst>
                                      <p:childTnLst>
                                        <p:animScale>
                                          <p:cBhvr>
                                            <p:cTn id="27" dur="100" fill="hold"/>
                                            <p:tgtEl>
                                              <p:spTgt spid="165"/>
                                            </p:tgtEl>
                                          </p:cBhvr>
                                          <p:by x="110000" y="110000"/>
                                        </p:animScale>
                                      </p:childTnLst>
                                    </p:cTn>
                                  </p:par>
                                  <p:par>
                                    <p:cTn id="28" presetID="6" presetClass="emph" presetSubtype="0" fill="hold" nodeType="withEffect">
                                      <p:stCondLst>
                                        <p:cond delay="200"/>
                                      </p:stCondLst>
                                      <p:childTnLst>
                                        <p:animScale>
                                          <p:cBhvr>
                                            <p:cTn id="29" dur="200" fill="hold"/>
                                            <p:tgtEl>
                                              <p:spTgt spid="165"/>
                                            </p:tgtEl>
                                          </p:cBhvr>
                                          <p:by x="90000" y="90000"/>
                                        </p:animScale>
                                      </p:childTnLst>
                                    </p:cTn>
                                  </p:par>
                                  <p:par>
                                    <p:cTn id="30" presetID="6" presetClass="emph" presetSubtype="0" fill="hold" nodeType="withEffect">
                                      <p:stCondLst>
                                        <p:cond delay="400"/>
                                      </p:stCondLst>
                                      <p:childTnLst>
                                        <p:animScale>
                                          <p:cBhvr>
                                            <p:cTn id="31" dur="100" fill="hold"/>
                                            <p:tgtEl>
                                              <p:spTgt spid="165"/>
                                            </p:tgtEl>
                                          </p:cBhvr>
                                          <p:by x="105000" y="105000"/>
                                        </p:animScale>
                                      </p:childTnLst>
                                    </p:cTn>
                                  </p:par>
                                  <p:par>
                                    <p:cTn id="32" presetID="6" presetClass="emph" presetSubtype="0" fill="hold" nodeType="withEffect">
                                      <p:stCondLst>
                                        <p:cond delay="500"/>
                                      </p:stCondLst>
                                      <p:childTnLst>
                                        <p:animScale>
                                          <p:cBhvr>
                                            <p:cTn id="33" dur="200" fill="hold"/>
                                            <p:tgtEl>
                                              <p:spTgt spid="165"/>
                                            </p:tgtEl>
                                          </p:cBhvr>
                                          <p:by x="95000" y="95000"/>
                                        </p:animScale>
                                      </p:childTnLst>
                                    </p:cTn>
                                  </p:par>
                                </p:childTnLst>
                              </p:cTn>
                            </p:par>
                            <p:par>
                              <p:cTn id="34" fill="hold">
                                <p:stCondLst>
                                  <p:cond delay="2700"/>
                                </p:stCondLst>
                                <p:childTnLst>
                                  <p:par>
                                    <p:cTn id="35" presetID="16" presetClass="entr" presetSubtype="37" fill="hold" nodeType="afterEffect">
                                      <p:stCondLst>
                                        <p:cond delay="0"/>
                                      </p:stCondLst>
                                      <p:childTnLst>
                                        <p:set>
                                          <p:cBhvr>
                                            <p:cTn id="36" dur="1" fill="hold">
                                              <p:stCondLst>
                                                <p:cond delay="0"/>
                                              </p:stCondLst>
                                            </p:cTn>
                                            <p:tgtEl>
                                              <p:spTgt spid="170"/>
                                            </p:tgtEl>
                                            <p:attrNameLst>
                                              <p:attrName>style.visibility</p:attrName>
                                            </p:attrNameLst>
                                          </p:cBhvr>
                                          <p:to>
                                            <p:strVal val="visible"/>
                                          </p:to>
                                        </p:set>
                                        <p:animEffect transition="in" filter="barn(outVertical)">
                                          <p:cBhvr>
                                            <p:cTn id="37" dur="500"/>
                                            <p:tgtEl>
                                              <p:spTgt spid="170"/>
                                            </p:tgtEl>
                                          </p:cBhvr>
                                        </p:animEffect>
                                      </p:childTnLst>
                                    </p:cTn>
                                  </p:par>
                                </p:childTnLst>
                              </p:cTn>
                            </p:par>
                            <p:par>
                              <p:cTn id="38" fill="hold">
                                <p:stCondLst>
                                  <p:cond delay="3200"/>
                                </p:stCondLst>
                                <p:childTnLst>
                                  <p:par>
                                    <p:cTn id="39" presetID="2" presetClass="entr" presetSubtype="9" accel="40000" fill="hold" nodeType="afterEffect">
                                      <p:stCondLst>
                                        <p:cond delay="0"/>
                                      </p:stCondLst>
                                      <p:childTnLst>
                                        <p:set>
                                          <p:cBhvr>
                                            <p:cTn id="40" dur="1" fill="hold">
                                              <p:stCondLst>
                                                <p:cond delay="0"/>
                                              </p:stCondLst>
                                            </p:cTn>
                                            <p:tgtEl>
                                              <p:spTgt spid="106"/>
                                            </p:tgtEl>
                                            <p:attrNameLst>
                                              <p:attrName>style.visibility</p:attrName>
                                            </p:attrNameLst>
                                          </p:cBhvr>
                                          <p:to>
                                            <p:strVal val="visible"/>
                                          </p:to>
                                        </p:set>
                                        <p:anim calcmode="lin" valueType="num">
                                          <p:cBhvr additive="base">
                                            <p:cTn id="41" dur="1250" fill="hold"/>
                                            <p:tgtEl>
                                              <p:spTgt spid="106"/>
                                            </p:tgtEl>
                                            <p:attrNameLst>
                                              <p:attrName>ppt_x</p:attrName>
                                            </p:attrNameLst>
                                          </p:cBhvr>
                                          <p:tavLst>
                                            <p:tav tm="0">
                                              <p:val>
                                                <p:strVal val="0-#ppt_w/2"/>
                                              </p:val>
                                            </p:tav>
                                            <p:tav tm="100000">
                                              <p:val>
                                                <p:strVal val="#ppt_x"/>
                                              </p:val>
                                            </p:tav>
                                          </p:tavLst>
                                        </p:anim>
                                        <p:anim calcmode="lin" valueType="num">
                                          <p:cBhvr additive="base">
                                            <p:cTn id="42" dur="1250" fill="hold"/>
                                            <p:tgtEl>
                                              <p:spTgt spid="106"/>
                                            </p:tgtEl>
                                            <p:attrNameLst>
                                              <p:attrName>ppt_y</p:attrName>
                                            </p:attrNameLst>
                                          </p:cBhvr>
                                          <p:tavLst>
                                            <p:tav tm="0">
                                              <p:val>
                                                <p:strVal val="0-#ppt_h/2"/>
                                              </p:val>
                                            </p:tav>
                                            <p:tav tm="100000">
                                              <p:val>
                                                <p:strVal val="#ppt_y"/>
                                              </p:val>
                                            </p:tav>
                                          </p:tavLst>
                                        </p:anim>
                                      </p:childTnLst>
                                    </p:cTn>
                                  </p:par>
                                  <p:par>
                                    <p:cTn id="43" presetID="2" presetClass="entr" presetSubtype="3" accel="40000" fill="hold" nodeType="withEffect">
                                      <p:stCondLst>
                                        <p:cond delay="0"/>
                                      </p:stCondLst>
                                      <p:childTnLst>
                                        <p:set>
                                          <p:cBhvr>
                                            <p:cTn id="44" dur="1" fill="hold">
                                              <p:stCondLst>
                                                <p:cond delay="0"/>
                                              </p:stCondLst>
                                            </p:cTn>
                                            <p:tgtEl>
                                              <p:spTgt spid="111"/>
                                            </p:tgtEl>
                                            <p:attrNameLst>
                                              <p:attrName>style.visibility</p:attrName>
                                            </p:attrNameLst>
                                          </p:cBhvr>
                                          <p:to>
                                            <p:strVal val="visible"/>
                                          </p:to>
                                        </p:set>
                                        <p:anim calcmode="lin" valueType="num">
                                          <p:cBhvr additive="base">
                                            <p:cTn id="45" dur="1250" fill="hold"/>
                                            <p:tgtEl>
                                              <p:spTgt spid="111"/>
                                            </p:tgtEl>
                                            <p:attrNameLst>
                                              <p:attrName>ppt_x</p:attrName>
                                            </p:attrNameLst>
                                          </p:cBhvr>
                                          <p:tavLst>
                                            <p:tav tm="0">
                                              <p:val>
                                                <p:strVal val="1+#ppt_w/2"/>
                                              </p:val>
                                            </p:tav>
                                            <p:tav tm="100000">
                                              <p:val>
                                                <p:strVal val="#ppt_x"/>
                                              </p:val>
                                            </p:tav>
                                          </p:tavLst>
                                        </p:anim>
                                        <p:anim calcmode="lin" valueType="num">
                                          <p:cBhvr additive="base">
                                            <p:cTn id="46" dur="1250" fill="hold"/>
                                            <p:tgtEl>
                                              <p:spTgt spid="111"/>
                                            </p:tgtEl>
                                            <p:attrNameLst>
                                              <p:attrName>ppt_y</p:attrName>
                                            </p:attrNameLst>
                                          </p:cBhvr>
                                          <p:tavLst>
                                            <p:tav tm="0">
                                              <p:val>
                                                <p:strVal val="0-#ppt_h/2"/>
                                              </p:val>
                                            </p:tav>
                                            <p:tav tm="100000">
                                              <p:val>
                                                <p:strVal val="#ppt_y"/>
                                              </p:val>
                                            </p:tav>
                                          </p:tavLst>
                                        </p:anim>
                                      </p:childTnLst>
                                    </p:cTn>
                                  </p:par>
                                  <p:par>
                                    <p:cTn id="47" presetID="2" presetClass="entr" presetSubtype="12" accel="40000" fill="hold" nodeType="withEffect">
                                      <p:stCondLst>
                                        <p:cond delay="0"/>
                                      </p:stCondLst>
                                      <p:childTnLst>
                                        <p:set>
                                          <p:cBhvr>
                                            <p:cTn id="48" dur="1" fill="hold">
                                              <p:stCondLst>
                                                <p:cond delay="0"/>
                                              </p:stCondLst>
                                            </p:cTn>
                                            <p:tgtEl>
                                              <p:spTgt spid="116"/>
                                            </p:tgtEl>
                                            <p:attrNameLst>
                                              <p:attrName>style.visibility</p:attrName>
                                            </p:attrNameLst>
                                          </p:cBhvr>
                                          <p:to>
                                            <p:strVal val="visible"/>
                                          </p:to>
                                        </p:set>
                                        <p:anim calcmode="lin" valueType="num">
                                          <p:cBhvr additive="base">
                                            <p:cTn id="49" dur="1250" fill="hold"/>
                                            <p:tgtEl>
                                              <p:spTgt spid="116"/>
                                            </p:tgtEl>
                                            <p:attrNameLst>
                                              <p:attrName>ppt_x</p:attrName>
                                            </p:attrNameLst>
                                          </p:cBhvr>
                                          <p:tavLst>
                                            <p:tav tm="0">
                                              <p:val>
                                                <p:strVal val="0-#ppt_w/2"/>
                                              </p:val>
                                            </p:tav>
                                            <p:tav tm="100000">
                                              <p:val>
                                                <p:strVal val="#ppt_x"/>
                                              </p:val>
                                            </p:tav>
                                          </p:tavLst>
                                        </p:anim>
                                        <p:anim calcmode="lin" valueType="num">
                                          <p:cBhvr additive="base">
                                            <p:cTn id="50" dur="1250" fill="hold"/>
                                            <p:tgtEl>
                                              <p:spTgt spid="116"/>
                                            </p:tgtEl>
                                            <p:attrNameLst>
                                              <p:attrName>ppt_y</p:attrName>
                                            </p:attrNameLst>
                                          </p:cBhvr>
                                          <p:tavLst>
                                            <p:tav tm="0">
                                              <p:val>
                                                <p:strVal val="1+#ppt_h/2"/>
                                              </p:val>
                                            </p:tav>
                                            <p:tav tm="100000">
                                              <p:val>
                                                <p:strVal val="#ppt_y"/>
                                              </p:val>
                                            </p:tav>
                                          </p:tavLst>
                                        </p:anim>
                                      </p:childTnLst>
                                    </p:cTn>
                                  </p:par>
                                  <p:par>
                                    <p:cTn id="51" presetID="2" presetClass="entr" presetSubtype="6" accel="40000" fill="hold" nodeType="withEffect">
                                      <p:stCondLst>
                                        <p:cond delay="0"/>
                                      </p:stCondLst>
                                      <p:childTnLst>
                                        <p:set>
                                          <p:cBhvr>
                                            <p:cTn id="52" dur="1" fill="hold">
                                              <p:stCondLst>
                                                <p:cond delay="0"/>
                                              </p:stCondLst>
                                            </p:cTn>
                                            <p:tgtEl>
                                              <p:spTgt spid="121"/>
                                            </p:tgtEl>
                                            <p:attrNameLst>
                                              <p:attrName>style.visibility</p:attrName>
                                            </p:attrNameLst>
                                          </p:cBhvr>
                                          <p:to>
                                            <p:strVal val="visible"/>
                                          </p:to>
                                        </p:set>
                                        <p:anim calcmode="lin" valueType="num">
                                          <p:cBhvr additive="base">
                                            <p:cTn id="53" dur="1250" fill="hold"/>
                                            <p:tgtEl>
                                              <p:spTgt spid="121"/>
                                            </p:tgtEl>
                                            <p:attrNameLst>
                                              <p:attrName>ppt_x</p:attrName>
                                            </p:attrNameLst>
                                          </p:cBhvr>
                                          <p:tavLst>
                                            <p:tav tm="0">
                                              <p:val>
                                                <p:strVal val="1+#ppt_w/2"/>
                                              </p:val>
                                            </p:tav>
                                            <p:tav tm="100000">
                                              <p:val>
                                                <p:strVal val="#ppt_x"/>
                                              </p:val>
                                            </p:tav>
                                          </p:tavLst>
                                        </p:anim>
                                        <p:anim calcmode="lin" valueType="num">
                                          <p:cBhvr additive="base">
                                            <p:cTn id="54" dur="1250" fill="hold"/>
                                            <p:tgtEl>
                                              <p:spTgt spid="121"/>
                                            </p:tgtEl>
                                            <p:attrNameLst>
                                              <p:attrName>ppt_y</p:attrName>
                                            </p:attrNameLst>
                                          </p:cBhvr>
                                          <p:tavLst>
                                            <p:tav tm="0">
                                              <p:val>
                                                <p:strVal val="1+#ppt_h/2"/>
                                              </p:val>
                                            </p:tav>
                                            <p:tav tm="100000">
                                              <p:val>
                                                <p:strVal val="#ppt_y"/>
                                              </p:val>
                                            </p:tav>
                                          </p:tavLst>
                                        </p:anim>
                                      </p:childTnLst>
                                    </p:cTn>
                                  </p:par>
                                </p:childTnLst>
                              </p:cTn>
                            </p:par>
                            <p:par>
                              <p:cTn id="55" fill="hold">
                                <p:stCondLst>
                                  <p:cond delay="4450"/>
                                </p:stCondLst>
                                <p:childTnLst>
                                  <p:par>
                                    <p:cTn id="56" presetID="53" presetClass="entr" presetSubtype="16" fill="hold" nodeType="afterEffect">
                                      <p:stCondLst>
                                        <p:cond delay="0"/>
                                      </p:stCondLst>
                                      <p:childTnLst>
                                        <p:set>
                                          <p:cBhvr>
                                            <p:cTn id="57" dur="1" fill="hold">
                                              <p:stCondLst>
                                                <p:cond delay="0"/>
                                              </p:stCondLst>
                                            </p:cTn>
                                            <p:tgtEl>
                                              <p:spTgt spid="126"/>
                                            </p:tgtEl>
                                            <p:attrNameLst>
                                              <p:attrName>style.visibility</p:attrName>
                                            </p:attrNameLst>
                                          </p:cBhvr>
                                          <p:to>
                                            <p:strVal val="visible"/>
                                          </p:to>
                                        </p:set>
                                        <p:anim calcmode="lin" valueType="num">
                                          <p:cBhvr>
                                            <p:cTn id="58" dur="500" fill="hold"/>
                                            <p:tgtEl>
                                              <p:spTgt spid="126"/>
                                            </p:tgtEl>
                                            <p:attrNameLst>
                                              <p:attrName>ppt_w</p:attrName>
                                            </p:attrNameLst>
                                          </p:cBhvr>
                                          <p:tavLst>
                                            <p:tav tm="0">
                                              <p:val>
                                                <p:fltVal val="0"/>
                                              </p:val>
                                            </p:tav>
                                            <p:tav tm="100000">
                                              <p:val>
                                                <p:strVal val="#ppt_w"/>
                                              </p:val>
                                            </p:tav>
                                          </p:tavLst>
                                        </p:anim>
                                        <p:anim calcmode="lin" valueType="num">
                                          <p:cBhvr>
                                            <p:cTn id="59" dur="500" fill="hold"/>
                                            <p:tgtEl>
                                              <p:spTgt spid="126"/>
                                            </p:tgtEl>
                                            <p:attrNameLst>
                                              <p:attrName>ppt_h</p:attrName>
                                            </p:attrNameLst>
                                          </p:cBhvr>
                                          <p:tavLst>
                                            <p:tav tm="0">
                                              <p:val>
                                                <p:fltVal val="0"/>
                                              </p:val>
                                            </p:tav>
                                            <p:tav tm="100000">
                                              <p:val>
                                                <p:strVal val="#ppt_h"/>
                                              </p:val>
                                            </p:tav>
                                          </p:tavLst>
                                        </p:anim>
                                        <p:animEffect transition="in" filter="fade">
                                          <p:cBhvr>
                                            <p:cTn id="60" dur="500"/>
                                            <p:tgtEl>
                                              <p:spTgt spid="126"/>
                                            </p:tgtEl>
                                          </p:cBhvr>
                                        </p:animEffect>
                                      </p:childTnLst>
                                    </p:cTn>
                                  </p:par>
                                </p:childTnLst>
                              </p:cTn>
                            </p:par>
                            <p:par>
                              <p:cTn id="61" fill="hold">
                                <p:stCondLst>
                                  <p:cond delay="4950"/>
                                </p:stCondLst>
                                <p:childTnLst>
                                  <p:par>
                                    <p:cTn id="62" presetID="53" presetClass="entr" presetSubtype="16" fill="hold" nodeType="after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p:cTn id="64" dur="500" fill="hold"/>
                                            <p:tgtEl>
                                              <p:spTgt spid="131"/>
                                            </p:tgtEl>
                                            <p:attrNameLst>
                                              <p:attrName>ppt_w</p:attrName>
                                            </p:attrNameLst>
                                          </p:cBhvr>
                                          <p:tavLst>
                                            <p:tav tm="0">
                                              <p:val>
                                                <p:fltVal val="0"/>
                                              </p:val>
                                            </p:tav>
                                            <p:tav tm="100000">
                                              <p:val>
                                                <p:strVal val="#ppt_w"/>
                                              </p:val>
                                            </p:tav>
                                          </p:tavLst>
                                        </p:anim>
                                        <p:anim calcmode="lin" valueType="num">
                                          <p:cBhvr>
                                            <p:cTn id="65" dur="500" fill="hold"/>
                                            <p:tgtEl>
                                              <p:spTgt spid="131"/>
                                            </p:tgtEl>
                                            <p:attrNameLst>
                                              <p:attrName>ppt_h</p:attrName>
                                            </p:attrNameLst>
                                          </p:cBhvr>
                                          <p:tavLst>
                                            <p:tav tm="0">
                                              <p:val>
                                                <p:fltVal val="0"/>
                                              </p:val>
                                            </p:tav>
                                            <p:tav tm="100000">
                                              <p:val>
                                                <p:strVal val="#ppt_h"/>
                                              </p:val>
                                            </p:tav>
                                          </p:tavLst>
                                        </p:anim>
                                        <p:animEffect transition="in" filter="fade">
                                          <p:cBhvr>
                                            <p:cTn id="66" dur="500"/>
                                            <p:tgtEl>
                                              <p:spTgt spid="131"/>
                                            </p:tgtEl>
                                          </p:cBhvr>
                                        </p:animEffect>
                                      </p:childTnLst>
                                    </p:cTn>
                                  </p:par>
                                </p:childTnLst>
                              </p:cTn>
                            </p:par>
                            <p:par>
                              <p:cTn id="67" fill="hold">
                                <p:stCondLst>
                                  <p:cond delay="5450"/>
                                </p:stCondLst>
                                <p:childTnLst>
                                  <p:par>
                                    <p:cTn id="68" presetID="10" presetClass="entr" presetSubtype="0" fill="hold" nodeType="afterEffect">
                                      <p:stCondLst>
                                        <p:cond delay="0"/>
                                      </p:stCondLst>
                                      <p:childTnLst>
                                        <p:set>
                                          <p:cBhvr>
                                            <p:cTn id="69" dur="1" fill="hold">
                                              <p:stCondLst>
                                                <p:cond delay="0"/>
                                              </p:stCondLst>
                                            </p:cTn>
                                            <p:tgtEl>
                                              <p:spTgt spid="161"/>
                                            </p:tgtEl>
                                            <p:attrNameLst>
                                              <p:attrName>style.visibility</p:attrName>
                                            </p:attrNameLst>
                                          </p:cBhvr>
                                          <p:to>
                                            <p:strVal val="visible"/>
                                          </p:to>
                                        </p:set>
                                        <p:animEffect transition="in" filter="fade">
                                          <p:cBhvr>
                                            <p:cTn id="70" dur="500"/>
                                            <p:tgtEl>
                                              <p:spTgt spid="161"/>
                                            </p:tgtEl>
                                          </p:cBhvr>
                                        </p:animEffect>
                                      </p:childTnLst>
                                    </p:cTn>
                                  </p:par>
                                  <p:par>
                                    <p:cTn id="71" presetID="10" presetClass="entr" presetSubtype="0" fill="hold" nodeType="withEffect">
                                      <p:stCondLst>
                                        <p:cond delay="0"/>
                                      </p:stCondLst>
                                      <p:childTnLst>
                                        <p:set>
                                          <p:cBhvr>
                                            <p:cTn id="72" dur="1" fill="hold">
                                              <p:stCondLst>
                                                <p:cond delay="0"/>
                                              </p:stCondLst>
                                            </p:cTn>
                                            <p:tgtEl>
                                              <p:spTgt spid="152"/>
                                            </p:tgtEl>
                                            <p:attrNameLst>
                                              <p:attrName>style.visibility</p:attrName>
                                            </p:attrNameLst>
                                          </p:cBhvr>
                                          <p:to>
                                            <p:strVal val="visible"/>
                                          </p:to>
                                        </p:set>
                                        <p:animEffect transition="in" filter="fade">
                                          <p:cBhvr>
                                            <p:cTn id="73" dur="500"/>
                                            <p:tgtEl>
                                              <p:spTgt spid="15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60"/>
                                            </p:tgtEl>
                                            <p:attrNameLst>
                                              <p:attrName>style.visibility</p:attrName>
                                            </p:attrNameLst>
                                          </p:cBhvr>
                                          <p:to>
                                            <p:strVal val="visible"/>
                                          </p:to>
                                        </p:set>
                                        <p:animEffect transition="in" filter="fade">
                                          <p:cBhvr>
                                            <p:cTn id="76" dur="500"/>
                                            <p:tgtEl>
                                              <p:spTgt spid="16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4"/>
                                            </p:tgtEl>
                                            <p:attrNameLst>
                                              <p:attrName>style.visibility</p:attrName>
                                            </p:attrNameLst>
                                          </p:cBhvr>
                                          <p:to>
                                            <p:strVal val="visible"/>
                                          </p:to>
                                        </p:set>
                                        <p:animEffect transition="in" filter="fade">
                                          <p:cBhvr>
                                            <p:cTn id="79" dur="500"/>
                                            <p:tgtEl>
                                              <p:spTgt spid="164"/>
                                            </p:tgtEl>
                                          </p:cBhvr>
                                        </p:animEffect>
                                      </p:childTnLst>
                                    </p:cTn>
                                  </p:par>
                                </p:childTnLst>
                              </p:cTn>
                            </p:par>
                            <p:par>
                              <p:cTn id="80" fill="hold">
                                <p:stCondLst>
                                  <p:cond delay="5950"/>
                                </p:stCondLst>
                                <p:childTnLst>
                                  <p:par>
                                    <p:cTn id="81" presetID="16" presetClass="entr" presetSubtype="21" fill="hold" grpId="0" nodeType="afterEffect">
                                      <p:stCondLst>
                                        <p:cond delay="0"/>
                                      </p:stCondLst>
                                      <p:childTnLst>
                                        <p:set>
                                          <p:cBhvr>
                                            <p:cTn id="82" dur="1" fill="hold">
                                              <p:stCondLst>
                                                <p:cond delay="0"/>
                                              </p:stCondLst>
                                            </p:cTn>
                                            <p:tgtEl>
                                              <p:spTgt spid="148"/>
                                            </p:tgtEl>
                                            <p:attrNameLst>
                                              <p:attrName>style.visibility</p:attrName>
                                            </p:attrNameLst>
                                          </p:cBhvr>
                                          <p:to>
                                            <p:strVal val="visible"/>
                                          </p:to>
                                        </p:set>
                                        <p:animEffect transition="in" filter="barn(inVertical)">
                                          <p:cBhvr>
                                            <p:cTn id="83" dur="500"/>
                                            <p:tgtEl>
                                              <p:spTgt spid="148"/>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49"/>
                                            </p:tgtEl>
                                            <p:attrNameLst>
                                              <p:attrName>style.visibility</p:attrName>
                                            </p:attrNameLst>
                                          </p:cBhvr>
                                          <p:to>
                                            <p:strVal val="visible"/>
                                          </p:to>
                                        </p:set>
                                        <p:animEffect transition="in" filter="barn(inVertical)">
                                          <p:cBhvr>
                                            <p:cTn id="86" dur="500"/>
                                            <p:tgtEl>
                                              <p:spTgt spid="149"/>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barn(inVertical)">
                                          <p:cBhvr>
                                            <p:cTn id="89" dur="500"/>
                                            <p:tgtEl>
                                              <p:spTgt spid="151"/>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150"/>
                                            </p:tgtEl>
                                            <p:attrNameLst>
                                              <p:attrName>style.visibility</p:attrName>
                                            </p:attrNameLst>
                                          </p:cBhvr>
                                          <p:to>
                                            <p:strVal val="visible"/>
                                          </p:to>
                                        </p:set>
                                        <p:animEffect transition="in" filter="barn(inVertical)">
                                          <p:cBhvr>
                                            <p:cTn id="92" dur="500"/>
                                            <p:tgtEl>
                                              <p:spTgt spid="150"/>
                                            </p:tgtEl>
                                          </p:cBhvr>
                                        </p:animEffect>
                                      </p:childTnLst>
                                    </p:cTn>
                                  </p:par>
                                </p:childTnLst>
                              </p:cTn>
                            </p:par>
                            <p:par>
                              <p:cTn id="93" fill="hold">
                                <p:stCondLst>
                                  <p:cond delay="6450"/>
                                </p:stCondLst>
                                <p:childTnLst>
                                  <p:par>
                                    <p:cTn id="94" presetID="16" presetClass="entr" presetSubtype="42" fill="hold" nodeType="afterEffect">
                                      <p:stCondLst>
                                        <p:cond delay="0"/>
                                      </p:stCondLst>
                                      <p:childTnLst>
                                        <p:set>
                                          <p:cBhvr>
                                            <p:cTn id="95" dur="1" fill="hold">
                                              <p:stCondLst>
                                                <p:cond delay="0"/>
                                              </p:stCondLst>
                                            </p:cTn>
                                            <p:tgtEl>
                                              <p:spTgt spid="186"/>
                                            </p:tgtEl>
                                            <p:attrNameLst>
                                              <p:attrName>style.visibility</p:attrName>
                                            </p:attrNameLst>
                                          </p:cBhvr>
                                          <p:to>
                                            <p:strVal val="visible"/>
                                          </p:to>
                                        </p:set>
                                        <p:animEffect transition="in" filter="barn(outHorizontal)">
                                          <p:cBhvr>
                                            <p:cTn id="96" dur="500"/>
                                            <p:tgtEl>
                                              <p:spTgt spid="186"/>
                                            </p:tgtEl>
                                          </p:cBhvr>
                                        </p:animEffect>
                                      </p:childTnLst>
                                    </p:cTn>
                                  </p:par>
                                  <p:par>
                                    <p:cTn id="97" presetID="16" presetClass="entr" presetSubtype="42" fill="hold" nodeType="withEffect">
                                      <p:stCondLst>
                                        <p:cond delay="0"/>
                                      </p:stCondLst>
                                      <p:childTnLst>
                                        <p:set>
                                          <p:cBhvr>
                                            <p:cTn id="98" dur="1" fill="hold">
                                              <p:stCondLst>
                                                <p:cond delay="0"/>
                                              </p:stCondLst>
                                            </p:cTn>
                                            <p:tgtEl>
                                              <p:spTgt spid="187"/>
                                            </p:tgtEl>
                                            <p:attrNameLst>
                                              <p:attrName>style.visibility</p:attrName>
                                            </p:attrNameLst>
                                          </p:cBhvr>
                                          <p:to>
                                            <p:strVal val="visible"/>
                                          </p:to>
                                        </p:set>
                                        <p:animEffect transition="in" filter="barn(outHorizontal)">
                                          <p:cBhvr>
                                            <p:cTn id="99" dur="500"/>
                                            <p:tgtEl>
                                              <p:spTgt spid="187"/>
                                            </p:tgtEl>
                                          </p:cBhvr>
                                        </p:animEffect>
                                      </p:childTnLst>
                                    </p:cTn>
                                  </p:par>
                                  <p:par>
                                    <p:cTn id="100" presetID="16" presetClass="entr" presetSubtype="42" fill="hold" nodeType="withEffect">
                                      <p:stCondLst>
                                        <p:cond delay="0"/>
                                      </p:stCondLst>
                                      <p:childTnLst>
                                        <p:set>
                                          <p:cBhvr>
                                            <p:cTn id="101" dur="1" fill="hold">
                                              <p:stCondLst>
                                                <p:cond delay="0"/>
                                              </p:stCondLst>
                                            </p:cTn>
                                            <p:tgtEl>
                                              <p:spTgt spid="188"/>
                                            </p:tgtEl>
                                            <p:attrNameLst>
                                              <p:attrName>style.visibility</p:attrName>
                                            </p:attrNameLst>
                                          </p:cBhvr>
                                          <p:to>
                                            <p:strVal val="visible"/>
                                          </p:to>
                                        </p:set>
                                        <p:animEffect transition="in" filter="barn(outHorizontal)">
                                          <p:cBhvr>
                                            <p:cTn id="102" dur="500"/>
                                            <p:tgtEl>
                                              <p:spTgt spid="188"/>
                                            </p:tgtEl>
                                          </p:cBhvr>
                                        </p:animEffect>
                                      </p:childTnLst>
                                    </p:cTn>
                                  </p:par>
                                  <p:par>
                                    <p:cTn id="103" presetID="16" presetClass="entr" presetSubtype="42" fill="hold" nodeType="withEffect">
                                      <p:stCondLst>
                                        <p:cond delay="0"/>
                                      </p:stCondLst>
                                      <p:childTnLst>
                                        <p:set>
                                          <p:cBhvr>
                                            <p:cTn id="104" dur="1" fill="hold">
                                              <p:stCondLst>
                                                <p:cond delay="0"/>
                                              </p:stCondLst>
                                            </p:cTn>
                                            <p:tgtEl>
                                              <p:spTgt spid="189"/>
                                            </p:tgtEl>
                                            <p:attrNameLst>
                                              <p:attrName>style.visibility</p:attrName>
                                            </p:attrNameLst>
                                          </p:cBhvr>
                                          <p:to>
                                            <p:strVal val="visible"/>
                                          </p:to>
                                        </p:set>
                                        <p:animEffect transition="in" filter="barn(outHorizontal)">
                                          <p:cBhvr>
                                            <p:cTn id="105" dur="500"/>
                                            <p:tgtEl>
                                              <p:spTgt spid="189"/>
                                            </p:tgtEl>
                                          </p:cBhvr>
                                        </p:animEffect>
                                      </p:childTnLst>
                                    </p:cTn>
                                  </p:par>
                                </p:childTnLst>
                              </p:cTn>
                            </p:par>
                            <p:par>
                              <p:cTn id="106" fill="hold">
                                <p:stCondLst>
                                  <p:cond delay="6950"/>
                                </p:stCondLst>
                                <p:childTnLst>
                                  <p:par>
                                    <p:cTn id="107" presetID="12" presetClass="entr" presetSubtype="2" fill="hold" nodeType="afterEffect">
                                      <p:stCondLst>
                                        <p:cond delay="0"/>
                                      </p:stCondLst>
                                      <p:childTnLst>
                                        <p:set>
                                          <p:cBhvr>
                                            <p:cTn id="108" dur="1" fill="hold">
                                              <p:stCondLst>
                                                <p:cond delay="0"/>
                                              </p:stCondLst>
                                            </p:cTn>
                                            <p:tgtEl>
                                              <p:spTgt spid="173"/>
                                            </p:tgtEl>
                                            <p:attrNameLst>
                                              <p:attrName>style.visibility</p:attrName>
                                            </p:attrNameLst>
                                          </p:cBhvr>
                                          <p:to>
                                            <p:strVal val="visible"/>
                                          </p:to>
                                        </p:set>
                                        <p:anim calcmode="lin" valueType="num">
                                          <p:cBhvr additive="base">
                                            <p:cTn id="109" dur="500"/>
                                            <p:tgtEl>
                                              <p:spTgt spid="173"/>
                                            </p:tgtEl>
                                            <p:attrNameLst>
                                              <p:attrName>ppt_x</p:attrName>
                                            </p:attrNameLst>
                                          </p:cBhvr>
                                          <p:tavLst>
                                            <p:tav tm="0">
                                              <p:val>
                                                <p:strVal val="#ppt_x+#ppt_w*1.125000"/>
                                              </p:val>
                                            </p:tav>
                                            <p:tav tm="100000">
                                              <p:val>
                                                <p:strVal val="#ppt_x"/>
                                              </p:val>
                                            </p:tav>
                                          </p:tavLst>
                                        </p:anim>
                                        <p:animEffect transition="in" filter="wipe(left)">
                                          <p:cBhvr>
                                            <p:cTn id="110" dur="500"/>
                                            <p:tgtEl>
                                              <p:spTgt spid="173"/>
                                            </p:tgtEl>
                                          </p:cBhvr>
                                        </p:animEffect>
                                      </p:childTnLst>
                                    </p:cTn>
                                  </p:par>
                                  <p:par>
                                    <p:cTn id="111" presetID="12" presetClass="entr" presetSubtype="8" fill="hold" grpId="0" nodeType="withEffect">
                                      <p:stCondLst>
                                        <p:cond delay="0"/>
                                      </p:stCondLst>
                                      <p:childTnLst>
                                        <p:set>
                                          <p:cBhvr>
                                            <p:cTn id="112" dur="1" fill="hold">
                                              <p:stCondLst>
                                                <p:cond delay="0"/>
                                              </p:stCondLst>
                                            </p:cTn>
                                            <p:tgtEl>
                                              <p:spTgt spid="190"/>
                                            </p:tgtEl>
                                            <p:attrNameLst>
                                              <p:attrName>style.visibility</p:attrName>
                                            </p:attrNameLst>
                                          </p:cBhvr>
                                          <p:to>
                                            <p:strVal val="visible"/>
                                          </p:to>
                                        </p:set>
                                        <p:anim calcmode="lin" valueType="num">
                                          <p:cBhvr additive="base">
                                            <p:cTn id="113" dur="500"/>
                                            <p:tgtEl>
                                              <p:spTgt spid="190"/>
                                            </p:tgtEl>
                                            <p:attrNameLst>
                                              <p:attrName>ppt_x</p:attrName>
                                            </p:attrNameLst>
                                          </p:cBhvr>
                                          <p:tavLst>
                                            <p:tav tm="0">
                                              <p:val>
                                                <p:strVal val="#ppt_x-#ppt_w*1.125000"/>
                                              </p:val>
                                            </p:tav>
                                            <p:tav tm="100000">
                                              <p:val>
                                                <p:strVal val="#ppt_x"/>
                                              </p:val>
                                            </p:tav>
                                          </p:tavLst>
                                        </p:anim>
                                        <p:animEffect transition="in" filter="wipe(right)">
                                          <p:cBhvr>
                                            <p:cTn id="114" dur="500"/>
                                            <p:tgtEl>
                                              <p:spTgt spid="190"/>
                                            </p:tgtEl>
                                          </p:cBhvr>
                                        </p:animEffect>
                                      </p:childTnLst>
                                    </p:cTn>
                                  </p:par>
                                </p:childTnLst>
                              </p:cTn>
                            </p:par>
                            <p:par>
                              <p:cTn id="115" fill="hold">
                                <p:stCondLst>
                                  <p:cond delay="7450"/>
                                </p:stCondLst>
                                <p:childTnLst>
                                  <p:par>
                                    <p:cTn id="116" presetID="12" presetClass="entr" presetSubtype="2" fill="hold" grpId="0" nodeType="afterEffect">
                                      <p:stCondLst>
                                        <p:cond delay="0"/>
                                      </p:stCondLst>
                                      <p:childTnLst>
                                        <p:set>
                                          <p:cBhvr>
                                            <p:cTn id="117" dur="1" fill="hold">
                                              <p:stCondLst>
                                                <p:cond delay="0"/>
                                              </p:stCondLst>
                                            </p:cTn>
                                            <p:tgtEl>
                                              <p:spTgt spid="181"/>
                                            </p:tgtEl>
                                            <p:attrNameLst>
                                              <p:attrName>style.visibility</p:attrName>
                                            </p:attrNameLst>
                                          </p:cBhvr>
                                          <p:to>
                                            <p:strVal val="visible"/>
                                          </p:to>
                                        </p:set>
                                        <p:anim calcmode="lin" valueType="num">
                                          <p:cBhvr additive="base">
                                            <p:cTn id="118" dur="500"/>
                                            <p:tgtEl>
                                              <p:spTgt spid="181"/>
                                            </p:tgtEl>
                                            <p:attrNameLst>
                                              <p:attrName>ppt_x</p:attrName>
                                            </p:attrNameLst>
                                          </p:cBhvr>
                                          <p:tavLst>
                                            <p:tav tm="0">
                                              <p:val>
                                                <p:strVal val="#ppt_x+#ppt_w*1.125000"/>
                                              </p:val>
                                            </p:tav>
                                            <p:tav tm="100000">
                                              <p:val>
                                                <p:strVal val="#ppt_x"/>
                                              </p:val>
                                            </p:tav>
                                          </p:tavLst>
                                        </p:anim>
                                        <p:animEffect transition="in" filter="wipe(left)">
                                          <p:cBhvr>
                                            <p:cTn id="119" dur="500"/>
                                            <p:tgtEl>
                                              <p:spTgt spid="181"/>
                                            </p:tgtEl>
                                          </p:cBhvr>
                                        </p:animEffect>
                                      </p:childTnLst>
                                    </p:cTn>
                                  </p:par>
                                  <p:par>
                                    <p:cTn id="120" presetID="12" presetClass="entr" presetSubtype="8" fill="hold" grpId="0" nodeType="withEffect">
                                      <p:stCondLst>
                                        <p:cond delay="0"/>
                                      </p:stCondLst>
                                      <p:childTnLst>
                                        <p:set>
                                          <p:cBhvr>
                                            <p:cTn id="121" dur="1" fill="hold">
                                              <p:stCondLst>
                                                <p:cond delay="0"/>
                                              </p:stCondLst>
                                            </p:cTn>
                                            <p:tgtEl>
                                              <p:spTgt spid="191"/>
                                            </p:tgtEl>
                                            <p:attrNameLst>
                                              <p:attrName>style.visibility</p:attrName>
                                            </p:attrNameLst>
                                          </p:cBhvr>
                                          <p:to>
                                            <p:strVal val="visible"/>
                                          </p:to>
                                        </p:set>
                                        <p:anim calcmode="lin" valueType="num">
                                          <p:cBhvr additive="base">
                                            <p:cTn id="122" dur="500"/>
                                            <p:tgtEl>
                                              <p:spTgt spid="191"/>
                                            </p:tgtEl>
                                            <p:attrNameLst>
                                              <p:attrName>ppt_x</p:attrName>
                                            </p:attrNameLst>
                                          </p:cBhvr>
                                          <p:tavLst>
                                            <p:tav tm="0">
                                              <p:val>
                                                <p:strVal val="#ppt_x-#ppt_w*1.125000"/>
                                              </p:val>
                                            </p:tav>
                                            <p:tav tm="100000">
                                              <p:val>
                                                <p:strVal val="#ppt_x"/>
                                              </p:val>
                                            </p:tav>
                                          </p:tavLst>
                                        </p:anim>
                                        <p:animEffect transition="in" filter="wipe(right)">
                                          <p:cBhvr>
                                            <p:cTn id="123" dur="500"/>
                                            <p:tgtEl>
                                              <p:spTgt spid="191"/>
                                            </p:tgtEl>
                                          </p:cBhvr>
                                        </p:animEffect>
                                      </p:childTnLst>
                                    </p:cTn>
                                  </p:par>
                                </p:childTnLst>
                              </p:cTn>
                            </p:par>
                            <p:par>
                              <p:cTn id="124" fill="hold">
                                <p:stCondLst>
                                  <p:cond delay="7950"/>
                                </p:stCondLst>
                                <p:childTnLst>
                                  <p:par>
                                    <p:cTn id="125" presetID="12" presetClass="entr" presetSubtype="2" fill="hold" nodeType="afterEffect">
                                      <p:stCondLst>
                                        <p:cond delay="0"/>
                                      </p:stCondLst>
                                      <p:childTnLst>
                                        <p:set>
                                          <p:cBhvr>
                                            <p:cTn id="126" dur="1" fill="hold">
                                              <p:stCondLst>
                                                <p:cond delay="0"/>
                                              </p:stCondLst>
                                            </p:cTn>
                                            <p:tgtEl>
                                              <p:spTgt spid="182"/>
                                            </p:tgtEl>
                                            <p:attrNameLst>
                                              <p:attrName>style.visibility</p:attrName>
                                            </p:attrNameLst>
                                          </p:cBhvr>
                                          <p:to>
                                            <p:strVal val="visible"/>
                                          </p:to>
                                        </p:set>
                                        <p:anim calcmode="lin" valueType="num">
                                          <p:cBhvr additive="base">
                                            <p:cTn id="127" dur="500"/>
                                            <p:tgtEl>
                                              <p:spTgt spid="182"/>
                                            </p:tgtEl>
                                            <p:attrNameLst>
                                              <p:attrName>ppt_x</p:attrName>
                                            </p:attrNameLst>
                                          </p:cBhvr>
                                          <p:tavLst>
                                            <p:tav tm="0">
                                              <p:val>
                                                <p:strVal val="#ppt_x+#ppt_w*1.125000"/>
                                              </p:val>
                                            </p:tav>
                                            <p:tav tm="100000">
                                              <p:val>
                                                <p:strVal val="#ppt_x"/>
                                              </p:val>
                                            </p:tav>
                                          </p:tavLst>
                                        </p:anim>
                                        <p:animEffect transition="in" filter="wipe(left)">
                                          <p:cBhvr>
                                            <p:cTn id="128" dur="500"/>
                                            <p:tgtEl>
                                              <p:spTgt spid="182"/>
                                            </p:tgtEl>
                                          </p:cBhvr>
                                        </p:animEffect>
                                      </p:childTnLst>
                                    </p:cTn>
                                  </p:par>
                                  <p:par>
                                    <p:cTn id="129" presetID="12" presetClass="entr" presetSubtype="8" fill="hold" grpId="0" nodeType="withEffect">
                                      <p:stCondLst>
                                        <p:cond delay="0"/>
                                      </p:stCondLst>
                                      <p:childTnLst>
                                        <p:set>
                                          <p:cBhvr>
                                            <p:cTn id="130" dur="1" fill="hold">
                                              <p:stCondLst>
                                                <p:cond delay="0"/>
                                              </p:stCondLst>
                                            </p:cTn>
                                            <p:tgtEl>
                                              <p:spTgt spid="192"/>
                                            </p:tgtEl>
                                            <p:attrNameLst>
                                              <p:attrName>style.visibility</p:attrName>
                                            </p:attrNameLst>
                                          </p:cBhvr>
                                          <p:to>
                                            <p:strVal val="visible"/>
                                          </p:to>
                                        </p:set>
                                        <p:anim calcmode="lin" valueType="num">
                                          <p:cBhvr additive="base">
                                            <p:cTn id="131" dur="500"/>
                                            <p:tgtEl>
                                              <p:spTgt spid="192"/>
                                            </p:tgtEl>
                                            <p:attrNameLst>
                                              <p:attrName>ppt_x</p:attrName>
                                            </p:attrNameLst>
                                          </p:cBhvr>
                                          <p:tavLst>
                                            <p:tav tm="0">
                                              <p:val>
                                                <p:strVal val="#ppt_x-#ppt_w*1.125000"/>
                                              </p:val>
                                            </p:tav>
                                            <p:tav tm="100000">
                                              <p:val>
                                                <p:strVal val="#ppt_x"/>
                                              </p:val>
                                            </p:tav>
                                          </p:tavLst>
                                        </p:anim>
                                        <p:animEffect transition="in" filter="wipe(right)">
                                          <p:cBhvr>
                                            <p:cTn id="132" dur="500"/>
                                            <p:tgtEl>
                                              <p:spTgt spid="192"/>
                                            </p:tgtEl>
                                          </p:cBhvr>
                                        </p:animEffect>
                                      </p:childTnLst>
                                    </p:cTn>
                                  </p:par>
                                </p:childTnLst>
                              </p:cTn>
                            </p:par>
                            <p:par>
                              <p:cTn id="133" fill="hold">
                                <p:stCondLst>
                                  <p:cond delay="8450"/>
                                </p:stCondLst>
                                <p:childTnLst>
                                  <p:par>
                                    <p:cTn id="134" presetID="12" presetClass="entr" presetSubtype="2" fill="hold" grpId="0" nodeType="afterEffect">
                                      <p:stCondLst>
                                        <p:cond delay="0"/>
                                      </p:stCondLst>
                                      <p:childTnLst>
                                        <p:set>
                                          <p:cBhvr>
                                            <p:cTn id="135" dur="1" fill="hold">
                                              <p:stCondLst>
                                                <p:cond delay="0"/>
                                              </p:stCondLst>
                                            </p:cTn>
                                            <p:tgtEl>
                                              <p:spTgt spid="185"/>
                                            </p:tgtEl>
                                            <p:attrNameLst>
                                              <p:attrName>style.visibility</p:attrName>
                                            </p:attrNameLst>
                                          </p:cBhvr>
                                          <p:to>
                                            <p:strVal val="visible"/>
                                          </p:to>
                                        </p:set>
                                        <p:anim calcmode="lin" valueType="num">
                                          <p:cBhvr additive="base">
                                            <p:cTn id="136" dur="500"/>
                                            <p:tgtEl>
                                              <p:spTgt spid="185"/>
                                            </p:tgtEl>
                                            <p:attrNameLst>
                                              <p:attrName>ppt_x</p:attrName>
                                            </p:attrNameLst>
                                          </p:cBhvr>
                                          <p:tavLst>
                                            <p:tav tm="0">
                                              <p:val>
                                                <p:strVal val="#ppt_x+#ppt_w*1.125000"/>
                                              </p:val>
                                            </p:tav>
                                            <p:tav tm="100000">
                                              <p:val>
                                                <p:strVal val="#ppt_x"/>
                                              </p:val>
                                            </p:tav>
                                          </p:tavLst>
                                        </p:anim>
                                        <p:animEffect transition="in" filter="wipe(left)">
                                          <p:cBhvr>
                                            <p:cTn id="137" dur="500"/>
                                            <p:tgtEl>
                                              <p:spTgt spid="185"/>
                                            </p:tgtEl>
                                          </p:cBhvr>
                                        </p:animEffect>
                                      </p:childTnLst>
                                    </p:cTn>
                                  </p:par>
                                  <p:par>
                                    <p:cTn id="138" presetID="12" presetClass="entr" presetSubtype="8" fill="hold" grpId="0" nodeType="withEffect">
                                      <p:stCondLst>
                                        <p:cond delay="0"/>
                                      </p:stCondLst>
                                      <p:childTnLst>
                                        <p:set>
                                          <p:cBhvr>
                                            <p:cTn id="139" dur="1" fill="hold">
                                              <p:stCondLst>
                                                <p:cond delay="0"/>
                                              </p:stCondLst>
                                            </p:cTn>
                                            <p:tgtEl>
                                              <p:spTgt spid="193"/>
                                            </p:tgtEl>
                                            <p:attrNameLst>
                                              <p:attrName>style.visibility</p:attrName>
                                            </p:attrNameLst>
                                          </p:cBhvr>
                                          <p:to>
                                            <p:strVal val="visible"/>
                                          </p:to>
                                        </p:set>
                                        <p:anim calcmode="lin" valueType="num">
                                          <p:cBhvr additive="base">
                                            <p:cTn id="140" dur="500"/>
                                            <p:tgtEl>
                                              <p:spTgt spid="193"/>
                                            </p:tgtEl>
                                            <p:attrNameLst>
                                              <p:attrName>ppt_x</p:attrName>
                                            </p:attrNameLst>
                                          </p:cBhvr>
                                          <p:tavLst>
                                            <p:tav tm="0">
                                              <p:val>
                                                <p:strVal val="#ppt_x-#ppt_w*1.125000"/>
                                              </p:val>
                                            </p:tav>
                                            <p:tav tm="100000">
                                              <p:val>
                                                <p:strVal val="#ppt_x"/>
                                              </p:val>
                                            </p:tav>
                                          </p:tavLst>
                                        </p:anim>
                                        <p:animEffect transition="in" filter="wipe(right)">
                                          <p:cBhvr>
                                            <p:cTn id="141"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5" grpId="0"/>
          <p:bldP spid="148" grpId="0"/>
          <p:bldP spid="149" grpId="0"/>
          <p:bldP spid="150" grpId="0"/>
          <p:bldP spid="151" grpId="0"/>
          <p:bldP spid="160" grpId="0" animBg="1"/>
          <p:bldP spid="164" grpId="0" animBg="1"/>
          <p:bldP spid="181" grpId="0" animBg="1"/>
          <p:bldP spid="185" grpId="0" animBg="1"/>
          <p:bldP spid="190" grpId="0"/>
          <p:bldP spid="191" grpId="0"/>
          <p:bldP spid="192" grpId="0"/>
          <p:bldP spid="19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144119" y="923038"/>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58" name="组合 57"/>
          <p:cNvGrpSpPr/>
          <p:nvPr/>
        </p:nvGrpSpPr>
        <p:grpSpPr>
          <a:xfrm>
            <a:off x="232948" y="1059950"/>
            <a:ext cx="118508" cy="118509"/>
            <a:chOff x="4486616" y="3001075"/>
            <a:chExt cx="274695" cy="274699"/>
          </a:xfrm>
        </p:grpSpPr>
        <p:sp>
          <p:nvSpPr>
            <p:cNvPr id="59" name="椭圆 58"/>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60" name="椭圆 59"/>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61" name="组合 60"/>
          <p:cNvGrpSpPr/>
          <p:nvPr/>
        </p:nvGrpSpPr>
        <p:grpSpPr>
          <a:xfrm>
            <a:off x="0" y="1093612"/>
            <a:ext cx="288238" cy="46073"/>
            <a:chOff x="4318304" y="3089060"/>
            <a:chExt cx="384317" cy="61430"/>
          </a:xfrm>
        </p:grpSpPr>
        <p:sp>
          <p:nvSpPr>
            <p:cNvPr id="62" name="圆角矩形 61"/>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63" name="圆角矩形 62"/>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64" name="文本框 8"/>
          <p:cNvSpPr txBox="1"/>
          <p:nvPr/>
        </p:nvSpPr>
        <p:spPr>
          <a:xfrm>
            <a:off x="243720" y="949928"/>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成果形式</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65" name="组合 64"/>
          <p:cNvGrpSpPr/>
          <p:nvPr/>
        </p:nvGrpSpPr>
        <p:grpSpPr>
          <a:xfrm>
            <a:off x="3017309" y="3215881"/>
            <a:ext cx="1744496" cy="930261"/>
            <a:chOff x="4022555" y="3163035"/>
            <a:chExt cx="2325691" cy="1240635"/>
          </a:xfrm>
        </p:grpSpPr>
        <p:sp>
          <p:nvSpPr>
            <p:cNvPr id="66" name="矩形 65"/>
            <p:cNvSpPr/>
            <p:nvPr/>
          </p:nvSpPr>
          <p:spPr>
            <a:xfrm flipH="1">
              <a:off x="4585713" y="3163035"/>
              <a:ext cx="1762533" cy="1240635"/>
            </a:xfrm>
            <a:prstGeom prst="rect">
              <a:avLst/>
            </a:prstGeom>
            <a:gradFill flip="none" rotWithShape="1">
              <a:gsLst>
                <a:gs pos="69000">
                  <a:srgbClr val="E87071"/>
                </a:gs>
                <a:gs pos="36000">
                  <a:srgbClr val="EB8181"/>
                </a:gs>
                <a:gs pos="0">
                  <a:srgbClr val="ED8F8F"/>
                </a:gs>
                <a:gs pos="100000">
                  <a:srgbClr val="E55D5D"/>
                </a:gs>
              </a:gsLst>
              <a:lin ang="54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67" name="圆角矩形 66"/>
            <p:cNvSpPr/>
            <p:nvPr/>
          </p:nvSpPr>
          <p:spPr>
            <a:xfrm rot="2700000">
              <a:off x="4022555" y="3214612"/>
              <a:ext cx="1105257" cy="1105257"/>
            </a:xfrm>
            <a:prstGeom prst="roundRect">
              <a:avLst>
                <a:gd name="adj" fmla="val 7690"/>
              </a:avLst>
            </a:prstGeom>
            <a:gradFill flip="none" rotWithShape="1">
              <a:gsLst>
                <a:gs pos="59000">
                  <a:srgbClr val="F9F9F9"/>
                </a:gs>
                <a:gs pos="0">
                  <a:srgbClr val="EAEAEA"/>
                </a:gs>
                <a:gs pos="100000">
                  <a:sysClr val="window" lastClr="FFFFFF"/>
                </a:gs>
              </a:gsLst>
              <a:lin ang="2700000" scaled="1"/>
              <a:tileRect/>
            </a:gradFill>
            <a:ln w="19050" cap="flat" cmpd="sng" algn="ctr">
              <a:gradFill>
                <a:gsLst>
                  <a:gs pos="26000">
                    <a:sysClr val="window" lastClr="FFFFFF"/>
                  </a:gs>
                  <a:gs pos="100000">
                    <a:srgbClr val="E2E2E2"/>
                  </a:gs>
                </a:gsLst>
              </a:gradFill>
              <a:prstDash val="solid"/>
              <a:miter lim="800000"/>
            </a:ln>
            <a:effectLst>
              <a:outerShdw blurRad="101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68" name="圆角矩形 67"/>
            <p:cNvSpPr/>
            <p:nvPr/>
          </p:nvSpPr>
          <p:spPr>
            <a:xfrm rot="2700000">
              <a:off x="4183762" y="3387429"/>
              <a:ext cx="777598" cy="777596"/>
            </a:xfrm>
            <a:prstGeom prst="roundRect">
              <a:avLst>
                <a:gd name="adj" fmla="val 7690"/>
              </a:avLst>
            </a:prstGeom>
            <a:solidFill>
              <a:srgbClr val="E87071"/>
            </a:solidFill>
            <a:ln w="12700" cap="flat" cmpd="sng" algn="ctr">
              <a:noFill/>
              <a:prstDash val="solid"/>
              <a:miter lim="800000"/>
            </a:ln>
            <a:effectLst>
              <a:innerShdw blurRad="2159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a:cs typeface="+mn-cs"/>
              </a:endParaRPr>
            </a:p>
          </p:txBody>
        </p:sp>
        <p:sp>
          <p:nvSpPr>
            <p:cNvPr id="69" name="文本框 89"/>
            <p:cNvSpPr txBox="1"/>
            <p:nvPr/>
          </p:nvSpPr>
          <p:spPr>
            <a:xfrm>
              <a:off x="4371111" y="3490964"/>
              <a:ext cx="407042" cy="6156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Impact" panose="020B0806030902050204" pitchFamily="34" charset="0"/>
                </a:rPr>
                <a:t>D</a:t>
              </a:r>
              <a:endParaRPr kumimoji="0" lang="zh-CN" altLang="en-US" sz="2400" b="0" i="0" u="none" strike="noStrike" kern="0" cap="none" spc="0" normalizeH="0" baseline="0" noProof="0" dirty="0">
                <a:ln>
                  <a:noFill/>
                </a:ln>
                <a:solidFill>
                  <a:prstClr val="white"/>
                </a:solidFill>
                <a:effectLst/>
                <a:uLnTx/>
                <a:uFillTx/>
                <a:latin typeface="Impact" panose="020B0806030902050204" pitchFamily="34" charset="0"/>
              </a:endParaRPr>
            </a:p>
          </p:txBody>
        </p:sp>
        <p:sp>
          <p:nvSpPr>
            <p:cNvPr id="70" name="Freeform 31"/>
            <p:cNvSpPr>
              <a:spLocks noEditPoints="1"/>
            </p:cNvSpPr>
            <p:nvPr/>
          </p:nvSpPr>
          <p:spPr bwMode="auto">
            <a:xfrm>
              <a:off x="5427212" y="3488175"/>
              <a:ext cx="768469" cy="516991"/>
            </a:xfrm>
            <a:custGeom>
              <a:avLst/>
              <a:gdLst>
                <a:gd name="T0" fmla="*/ 187 w 278"/>
                <a:gd name="T1" fmla="*/ 96 h 187"/>
                <a:gd name="T2" fmla="*/ 166 w 278"/>
                <a:gd name="T3" fmla="*/ 69 h 187"/>
                <a:gd name="T4" fmla="*/ 161 w 278"/>
                <a:gd name="T5" fmla="*/ 29 h 187"/>
                <a:gd name="T6" fmla="*/ 128 w 278"/>
                <a:gd name="T7" fmla="*/ 25 h 187"/>
                <a:gd name="T8" fmla="*/ 95 w 278"/>
                <a:gd name="T9" fmla="*/ 0 h 187"/>
                <a:gd name="T10" fmla="*/ 69 w 278"/>
                <a:gd name="T11" fmla="*/ 20 h 187"/>
                <a:gd name="T12" fmla="*/ 29 w 278"/>
                <a:gd name="T13" fmla="*/ 25 h 187"/>
                <a:gd name="T14" fmla="*/ 25 w 278"/>
                <a:gd name="T15" fmla="*/ 59 h 187"/>
                <a:gd name="T16" fmla="*/ 0 w 278"/>
                <a:gd name="T17" fmla="*/ 91 h 187"/>
                <a:gd name="T18" fmla="*/ 20 w 278"/>
                <a:gd name="T19" fmla="*/ 117 h 187"/>
                <a:gd name="T20" fmla="*/ 25 w 278"/>
                <a:gd name="T21" fmla="*/ 158 h 187"/>
                <a:gd name="T22" fmla="*/ 59 w 278"/>
                <a:gd name="T23" fmla="*/ 162 h 187"/>
                <a:gd name="T24" fmla="*/ 91 w 278"/>
                <a:gd name="T25" fmla="*/ 187 h 187"/>
                <a:gd name="T26" fmla="*/ 117 w 278"/>
                <a:gd name="T27" fmla="*/ 166 h 187"/>
                <a:gd name="T28" fmla="*/ 158 w 278"/>
                <a:gd name="T29" fmla="*/ 161 h 187"/>
                <a:gd name="T30" fmla="*/ 162 w 278"/>
                <a:gd name="T31" fmla="*/ 128 h 187"/>
                <a:gd name="T32" fmla="*/ 58 w 278"/>
                <a:gd name="T33" fmla="*/ 140 h 187"/>
                <a:gd name="T34" fmla="*/ 129 w 278"/>
                <a:gd name="T35" fmla="*/ 47 h 187"/>
                <a:gd name="T36" fmla="*/ 58 w 278"/>
                <a:gd name="T37" fmla="*/ 140 h 187"/>
                <a:gd name="T38" fmla="*/ 272 w 278"/>
                <a:gd name="T39" fmla="*/ 128 h 187"/>
                <a:gd name="T40" fmla="*/ 270 w 278"/>
                <a:gd name="T41" fmla="*/ 109 h 187"/>
                <a:gd name="T42" fmla="*/ 276 w 278"/>
                <a:gd name="T43" fmla="*/ 94 h 187"/>
                <a:gd name="T44" fmla="*/ 260 w 278"/>
                <a:gd name="T45" fmla="*/ 82 h 187"/>
                <a:gd name="T46" fmla="*/ 254 w 278"/>
                <a:gd name="T47" fmla="*/ 67 h 187"/>
                <a:gd name="T48" fmla="*/ 235 w 278"/>
                <a:gd name="T49" fmla="*/ 70 h 187"/>
                <a:gd name="T50" fmla="*/ 220 w 278"/>
                <a:gd name="T51" fmla="*/ 64 h 187"/>
                <a:gd name="T52" fmla="*/ 208 w 278"/>
                <a:gd name="T53" fmla="*/ 79 h 187"/>
                <a:gd name="T54" fmla="*/ 193 w 278"/>
                <a:gd name="T55" fmla="*/ 85 h 187"/>
                <a:gd name="T56" fmla="*/ 196 w 278"/>
                <a:gd name="T57" fmla="*/ 105 h 187"/>
                <a:gd name="T58" fmla="*/ 190 w 278"/>
                <a:gd name="T59" fmla="*/ 120 h 187"/>
                <a:gd name="T60" fmla="*/ 205 w 278"/>
                <a:gd name="T61" fmla="*/ 131 h 187"/>
                <a:gd name="T62" fmla="*/ 211 w 278"/>
                <a:gd name="T63" fmla="*/ 146 h 187"/>
                <a:gd name="T64" fmla="*/ 231 w 278"/>
                <a:gd name="T65" fmla="*/ 144 h 187"/>
                <a:gd name="T66" fmla="*/ 246 w 278"/>
                <a:gd name="T67" fmla="*/ 150 h 187"/>
                <a:gd name="T68" fmla="*/ 257 w 278"/>
                <a:gd name="T69" fmla="*/ 134 h 187"/>
                <a:gd name="T70" fmla="*/ 219 w 278"/>
                <a:gd name="T71" fmla="*/ 125 h 187"/>
                <a:gd name="T72" fmla="*/ 247 w 278"/>
                <a:gd name="T73" fmla="*/ 89 h 187"/>
                <a:gd name="T74" fmla="*/ 219 w 278"/>
                <a:gd name="T75" fmla="*/ 12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87">
                  <a:moveTo>
                    <a:pt x="170" y="98"/>
                  </a:moveTo>
                  <a:cubicBezTo>
                    <a:pt x="187" y="96"/>
                    <a:pt x="187" y="96"/>
                    <a:pt x="187" y="96"/>
                  </a:cubicBezTo>
                  <a:cubicBezTo>
                    <a:pt x="183" y="67"/>
                    <a:pt x="183" y="67"/>
                    <a:pt x="183" y="67"/>
                  </a:cubicBezTo>
                  <a:cubicBezTo>
                    <a:pt x="166" y="69"/>
                    <a:pt x="166" y="69"/>
                    <a:pt x="166" y="69"/>
                  </a:cubicBezTo>
                  <a:cubicBezTo>
                    <a:pt x="163" y="59"/>
                    <a:pt x="158" y="50"/>
                    <a:pt x="151" y="42"/>
                  </a:cubicBezTo>
                  <a:cubicBezTo>
                    <a:pt x="161" y="29"/>
                    <a:pt x="161" y="29"/>
                    <a:pt x="161" y="29"/>
                  </a:cubicBezTo>
                  <a:cubicBezTo>
                    <a:pt x="138" y="11"/>
                    <a:pt x="138" y="11"/>
                    <a:pt x="138" y="11"/>
                  </a:cubicBezTo>
                  <a:cubicBezTo>
                    <a:pt x="128" y="25"/>
                    <a:pt x="128" y="25"/>
                    <a:pt x="128" y="25"/>
                  </a:cubicBezTo>
                  <a:cubicBezTo>
                    <a:pt x="118" y="20"/>
                    <a:pt x="108" y="17"/>
                    <a:pt x="98" y="17"/>
                  </a:cubicBezTo>
                  <a:cubicBezTo>
                    <a:pt x="95" y="0"/>
                    <a:pt x="95" y="0"/>
                    <a:pt x="95" y="0"/>
                  </a:cubicBezTo>
                  <a:cubicBezTo>
                    <a:pt x="67" y="3"/>
                    <a:pt x="67" y="3"/>
                    <a:pt x="67" y="3"/>
                  </a:cubicBezTo>
                  <a:cubicBezTo>
                    <a:pt x="69" y="20"/>
                    <a:pt x="69" y="20"/>
                    <a:pt x="69" y="20"/>
                  </a:cubicBezTo>
                  <a:cubicBezTo>
                    <a:pt x="59" y="24"/>
                    <a:pt x="50" y="29"/>
                    <a:pt x="42" y="36"/>
                  </a:cubicBezTo>
                  <a:cubicBezTo>
                    <a:pt x="29" y="25"/>
                    <a:pt x="29" y="25"/>
                    <a:pt x="29" y="25"/>
                  </a:cubicBezTo>
                  <a:cubicBezTo>
                    <a:pt x="11" y="48"/>
                    <a:pt x="11" y="48"/>
                    <a:pt x="11" y="48"/>
                  </a:cubicBezTo>
                  <a:cubicBezTo>
                    <a:pt x="25" y="59"/>
                    <a:pt x="25" y="59"/>
                    <a:pt x="25" y="59"/>
                  </a:cubicBezTo>
                  <a:cubicBezTo>
                    <a:pt x="20" y="68"/>
                    <a:pt x="17" y="78"/>
                    <a:pt x="17" y="89"/>
                  </a:cubicBezTo>
                  <a:cubicBezTo>
                    <a:pt x="0" y="91"/>
                    <a:pt x="0" y="91"/>
                    <a:pt x="0" y="91"/>
                  </a:cubicBezTo>
                  <a:cubicBezTo>
                    <a:pt x="3" y="120"/>
                    <a:pt x="3" y="120"/>
                    <a:pt x="3" y="120"/>
                  </a:cubicBezTo>
                  <a:cubicBezTo>
                    <a:pt x="20" y="117"/>
                    <a:pt x="20" y="117"/>
                    <a:pt x="20" y="117"/>
                  </a:cubicBezTo>
                  <a:cubicBezTo>
                    <a:pt x="24" y="127"/>
                    <a:pt x="29" y="136"/>
                    <a:pt x="36" y="144"/>
                  </a:cubicBezTo>
                  <a:cubicBezTo>
                    <a:pt x="25" y="158"/>
                    <a:pt x="25" y="158"/>
                    <a:pt x="25" y="158"/>
                  </a:cubicBezTo>
                  <a:cubicBezTo>
                    <a:pt x="48" y="175"/>
                    <a:pt x="48" y="175"/>
                    <a:pt x="48" y="175"/>
                  </a:cubicBezTo>
                  <a:cubicBezTo>
                    <a:pt x="59" y="162"/>
                    <a:pt x="59" y="162"/>
                    <a:pt x="59" y="162"/>
                  </a:cubicBezTo>
                  <a:cubicBezTo>
                    <a:pt x="68" y="167"/>
                    <a:pt x="78" y="169"/>
                    <a:pt x="89" y="170"/>
                  </a:cubicBezTo>
                  <a:cubicBezTo>
                    <a:pt x="91" y="187"/>
                    <a:pt x="91" y="187"/>
                    <a:pt x="91" y="187"/>
                  </a:cubicBezTo>
                  <a:cubicBezTo>
                    <a:pt x="120" y="183"/>
                    <a:pt x="120" y="183"/>
                    <a:pt x="120" y="183"/>
                  </a:cubicBezTo>
                  <a:cubicBezTo>
                    <a:pt x="117" y="166"/>
                    <a:pt x="117" y="166"/>
                    <a:pt x="117" y="166"/>
                  </a:cubicBezTo>
                  <a:cubicBezTo>
                    <a:pt x="127" y="163"/>
                    <a:pt x="136" y="158"/>
                    <a:pt x="144" y="151"/>
                  </a:cubicBezTo>
                  <a:cubicBezTo>
                    <a:pt x="158" y="161"/>
                    <a:pt x="158" y="161"/>
                    <a:pt x="158" y="161"/>
                  </a:cubicBezTo>
                  <a:cubicBezTo>
                    <a:pt x="175" y="138"/>
                    <a:pt x="175" y="138"/>
                    <a:pt x="175" y="138"/>
                  </a:cubicBezTo>
                  <a:cubicBezTo>
                    <a:pt x="162" y="128"/>
                    <a:pt x="162" y="128"/>
                    <a:pt x="162" y="128"/>
                  </a:cubicBezTo>
                  <a:cubicBezTo>
                    <a:pt x="166" y="118"/>
                    <a:pt x="169" y="108"/>
                    <a:pt x="170" y="98"/>
                  </a:cubicBezTo>
                  <a:close/>
                  <a:moveTo>
                    <a:pt x="58" y="140"/>
                  </a:moveTo>
                  <a:cubicBezTo>
                    <a:pt x="32" y="120"/>
                    <a:pt x="27" y="83"/>
                    <a:pt x="47" y="58"/>
                  </a:cubicBezTo>
                  <a:cubicBezTo>
                    <a:pt x="66" y="32"/>
                    <a:pt x="103" y="27"/>
                    <a:pt x="129" y="47"/>
                  </a:cubicBezTo>
                  <a:cubicBezTo>
                    <a:pt x="154" y="66"/>
                    <a:pt x="159" y="103"/>
                    <a:pt x="140" y="129"/>
                  </a:cubicBezTo>
                  <a:cubicBezTo>
                    <a:pt x="120" y="154"/>
                    <a:pt x="83" y="159"/>
                    <a:pt x="58" y="140"/>
                  </a:cubicBezTo>
                  <a:close/>
                  <a:moveTo>
                    <a:pt x="264" y="139"/>
                  </a:moveTo>
                  <a:cubicBezTo>
                    <a:pt x="272" y="128"/>
                    <a:pt x="272" y="128"/>
                    <a:pt x="272" y="128"/>
                  </a:cubicBezTo>
                  <a:cubicBezTo>
                    <a:pt x="266" y="123"/>
                    <a:pt x="266" y="123"/>
                    <a:pt x="266" y="123"/>
                  </a:cubicBezTo>
                  <a:cubicBezTo>
                    <a:pt x="268" y="119"/>
                    <a:pt x="269" y="114"/>
                    <a:pt x="270" y="109"/>
                  </a:cubicBezTo>
                  <a:cubicBezTo>
                    <a:pt x="278" y="108"/>
                    <a:pt x="278" y="108"/>
                    <a:pt x="278" y="108"/>
                  </a:cubicBezTo>
                  <a:cubicBezTo>
                    <a:pt x="276" y="94"/>
                    <a:pt x="276" y="94"/>
                    <a:pt x="276" y="94"/>
                  </a:cubicBezTo>
                  <a:cubicBezTo>
                    <a:pt x="268" y="95"/>
                    <a:pt x="268" y="95"/>
                    <a:pt x="268" y="95"/>
                  </a:cubicBezTo>
                  <a:cubicBezTo>
                    <a:pt x="266" y="91"/>
                    <a:pt x="264" y="86"/>
                    <a:pt x="260" y="82"/>
                  </a:cubicBezTo>
                  <a:cubicBezTo>
                    <a:pt x="265" y="76"/>
                    <a:pt x="265" y="76"/>
                    <a:pt x="265" y="76"/>
                  </a:cubicBezTo>
                  <a:cubicBezTo>
                    <a:pt x="254" y="67"/>
                    <a:pt x="254" y="67"/>
                    <a:pt x="254" y="67"/>
                  </a:cubicBezTo>
                  <a:cubicBezTo>
                    <a:pt x="249" y="74"/>
                    <a:pt x="249" y="74"/>
                    <a:pt x="249" y="74"/>
                  </a:cubicBezTo>
                  <a:cubicBezTo>
                    <a:pt x="245" y="72"/>
                    <a:pt x="240" y="70"/>
                    <a:pt x="235" y="70"/>
                  </a:cubicBezTo>
                  <a:cubicBezTo>
                    <a:pt x="234" y="62"/>
                    <a:pt x="234" y="62"/>
                    <a:pt x="234" y="62"/>
                  </a:cubicBezTo>
                  <a:cubicBezTo>
                    <a:pt x="220" y="64"/>
                    <a:pt x="220" y="64"/>
                    <a:pt x="220" y="64"/>
                  </a:cubicBezTo>
                  <a:cubicBezTo>
                    <a:pt x="221" y="72"/>
                    <a:pt x="221" y="72"/>
                    <a:pt x="221" y="72"/>
                  </a:cubicBezTo>
                  <a:cubicBezTo>
                    <a:pt x="217" y="73"/>
                    <a:pt x="212" y="76"/>
                    <a:pt x="208" y="79"/>
                  </a:cubicBezTo>
                  <a:cubicBezTo>
                    <a:pt x="202" y="74"/>
                    <a:pt x="202" y="74"/>
                    <a:pt x="202" y="74"/>
                  </a:cubicBezTo>
                  <a:cubicBezTo>
                    <a:pt x="193" y="85"/>
                    <a:pt x="193" y="85"/>
                    <a:pt x="193" y="85"/>
                  </a:cubicBezTo>
                  <a:cubicBezTo>
                    <a:pt x="200" y="90"/>
                    <a:pt x="200" y="90"/>
                    <a:pt x="200" y="90"/>
                  </a:cubicBezTo>
                  <a:cubicBezTo>
                    <a:pt x="198" y="95"/>
                    <a:pt x="196" y="100"/>
                    <a:pt x="196" y="105"/>
                  </a:cubicBezTo>
                  <a:cubicBezTo>
                    <a:pt x="188" y="106"/>
                    <a:pt x="188" y="106"/>
                    <a:pt x="188" y="106"/>
                  </a:cubicBezTo>
                  <a:cubicBezTo>
                    <a:pt x="190" y="120"/>
                    <a:pt x="190" y="120"/>
                    <a:pt x="190" y="120"/>
                  </a:cubicBezTo>
                  <a:cubicBezTo>
                    <a:pt x="198" y="118"/>
                    <a:pt x="198" y="118"/>
                    <a:pt x="198" y="118"/>
                  </a:cubicBezTo>
                  <a:cubicBezTo>
                    <a:pt x="199" y="123"/>
                    <a:pt x="202" y="128"/>
                    <a:pt x="205" y="131"/>
                  </a:cubicBezTo>
                  <a:cubicBezTo>
                    <a:pt x="200" y="138"/>
                    <a:pt x="200" y="138"/>
                    <a:pt x="200" y="138"/>
                  </a:cubicBezTo>
                  <a:cubicBezTo>
                    <a:pt x="211" y="146"/>
                    <a:pt x="211" y="146"/>
                    <a:pt x="211" y="146"/>
                  </a:cubicBezTo>
                  <a:cubicBezTo>
                    <a:pt x="216" y="140"/>
                    <a:pt x="216" y="140"/>
                    <a:pt x="216" y="140"/>
                  </a:cubicBezTo>
                  <a:cubicBezTo>
                    <a:pt x="221" y="142"/>
                    <a:pt x="226" y="143"/>
                    <a:pt x="231" y="144"/>
                  </a:cubicBezTo>
                  <a:cubicBezTo>
                    <a:pt x="232" y="152"/>
                    <a:pt x="232" y="152"/>
                    <a:pt x="232" y="152"/>
                  </a:cubicBezTo>
                  <a:cubicBezTo>
                    <a:pt x="246" y="150"/>
                    <a:pt x="246" y="150"/>
                    <a:pt x="246" y="150"/>
                  </a:cubicBezTo>
                  <a:cubicBezTo>
                    <a:pt x="244" y="142"/>
                    <a:pt x="244" y="142"/>
                    <a:pt x="244" y="142"/>
                  </a:cubicBezTo>
                  <a:cubicBezTo>
                    <a:pt x="249" y="140"/>
                    <a:pt x="254" y="138"/>
                    <a:pt x="257" y="134"/>
                  </a:cubicBezTo>
                  <a:lnTo>
                    <a:pt x="264" y="139"/>
                  </a:lnTo>
                  <a:close/>
                  <a:moveTo>
                    <a:pt x="219" y="125"/>
                  </a:moveTo>
                  <a:cubicBezTo>
                    <a:pt x="209" y="117"/>
                    <a:pt x="207" y="103"/>
                    <a:pt x="215" y="93"/>
                  </a:cubicBezTo>
                  <a:cubicBezTo>
                    <a:pt x="222" y="83"/>
                    <a:pt x="237" y="81"/>
                    <a:pt x="247" y="89"/>
                  </a:cubicBezTo>
                  <a:cubicBezTo>
                    <a:pt x="257" y="96"/>
                    <a:pt x="259" y="111"/>
                    <a:pt x="251" y="121"/>
                  </a:cubicBezTo>
                  <a:cubicBezTo>
                    <a:pt x="243" y="131"/>
                    <a:pt x="229" y="133"/>
                    <a:pt x="219" y="125"/>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71" name="组合 70"/>
          <p:cNvGrpSpPr/>
          <p:nvPr/>
        </p:nvGrpSpPr>
        <p:grpSpPr>
          <a:xfrm>
            <a:off x="933667" y="3215881"/>
            <a:ext cx="1746281" cy="930261"/>
            <a:chOff x="1244727" y="3163035"/>
            <a:chExt cx="2328072" cy="1240635"/>
          </a:xfrm>
        </p:grpSpPr>
        <p:sp>
          <p:nvSpPr>
            <p:cNvPr id="72" name="矩形 71"/>
            <p:cNvSpPr/>
            <p:nvPr/>
          </p:nvSpPr>
          <p:spPr>
            <a:xfrm>
              <a:off x="1244727" y="3163035"/>
              <a:ext cx="1762533" cy="1240635"/>
            </a:xfrm>
            <a:prstGeom prst="rect">
              <a:avLst/>
            </a:prstGeom>
            <a:gradFill flip="none" rotWithShape="1">
              <a:gsLst>
                <a:gs pos="31000">
                  <a:srgbClr val="01BDD1"/>
                </a:gs>
                <a:gs pos="0">
                  <a:srgbClr val="01C1D5"/>
                </a:gs>
                <a:gs pos="64000">
                  <a:srgbClr val="01ACBE"/>
                </a:gs>
                <a:gs pos="100000">
                  <a:srgbClr val="018B99"/>
                </a:gs>
              </a:gsLst>
              <a:lin ang="54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3" name="圆角矩形 72"/>
            <p:cNvSpPr/>
            <p:nvPr/>
          </p:nvSpPr>
          <p:spPr>
            <a:xfrm rot="2700000">
              <a:off x="2467542" y="3222668"/>
              <a:ext cx="1105257" cy="1105257"/>
            </a:xfrm>
            <a:prstGeom prst="roundRect">
              <a:avLst>
                <a:gd name="adj" fmla="val 7690"/>
              </a:avLst>
            </a:prstGeom>
            <a:gradFill flip="none" rotWithShape="1">
              <a:gsLst>
                <a:gs pos="59000">
                  <a:srgbClr val="F9F9F9"/>
                </a:gs>
                <a:gs pos="0">
                  <a:srgbClr val="EAEAEA"/>
                </a:gs>
                <a:gs pos="100000">
                  <a:sysClr val="window" lastClr="FFFFFF"/>
                </a:gs>
              </a:gsLst>
              <a:lin ang="2700000" scaled="1"/>
              <a:tileRect/>
            </a:gradFill>
            <a:ln w="19050" cap="flat" cmpd="sng" algn="ctr">
              <a:gradFill flip="none" rotWithShape="1">
                <a:gsLst>
                  <a:gs pos="26000">
                    <a:sysClr val="window" lastClr="FFFFFF"/>
                  </a:gs>
                  <a:gs pos="100000">
                    <a:srgbClr val="E2E2E2"/>
                  </a:gs>
                </a:gsLst>
                <a:lin ang="2700000" scaled="1"/>
                <a:tileRect/>
              </a:gradFill>
              <a:prstDash val="solid"/>
              <a:miter lim="800000"/>
            </a:ln>
            <a:effectLst>
              <a:outerShdw blurRad="101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4" name="圆角矩形 73"/>
            <p:cNvSpPr/>
            <p:nvPr/>
          </p:nvSpPr>
          <p:spPr>
            <a:xfrm rot="2700000">
              <a:off x="2632976" y="3387429"/>
              <a:ext cx="777598" cy="777596"/>
            </a:xfrm>
            <a:prstGeom prst="roundRect">
              <a:avLst>
                <a:gd name="adj" fmla="val 7690"/>
              </a:avLst>
            </a:prstGeom>
            <a:solidFill>
              <a:srgbClr val="01ACBE"/>
            </a:solidFill>
            <a:ln w="12700" cap="flat" cmpd="sng" algn="ctr">
              <a:noFill/>
              <a:prstDash val="solid"/>
              <a:miter lim="800000"/>
            </a:ln>
            <a:effectLst>
              <a:innerShdw blurRad="2159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a:cs typeface="+mn-cs"/>
              </a:endParaRPr>
            </a:p>
          </p:txBody>
        </p:sp>
        <p:sp>
          <p:nvSpPr>
            <p:cNvPr id="75" name="文本框 88"/>
            <p:cNvSpPr txBox="1"/>
            <p:nvPr/>
          </p:nvSpPr>
          <p:spPr>
            <a:xfrm>
              <a:off x="2792487" y="3499845"/>
              <a:ext cx="407042" cy="6156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Impact" panose="020B0806030902050204" pitchFamily="34" charset="0"/>
                </a:rPr>
                <a:t>B</a:t>
              </a:r>
              <a:endParaRPr kumimoji="0" lang="zh-CN" altLang="en-US" sz="2400" b="0" i="0" u="none" strike="noStrike" kern="0" cap="none" spc="0" normalizeH="0" baseline="0" noProof="0" dirty="0">
                <a:ln>
                  <a:noFill/>
                </a:ln>
                <a:solidFill>
                  <a:prstClr val="white"/>
                </a:solidFill>
                <a:effectLst/>
                <a:uLnTx/>
                <a:uFillTx/>
                <a:latin typeface="Impact" panose="020B0806030902050204" pitchFamily="34" charset="0"/>
              </a:endParaRPr>
            </a:p>
          </p:txBody>
        </p:sp>
        <p:sp>
          <p:nvSpPr>
            <p:cNvPr id="76" name="Freeform 32"/>
            <p:cNvSpPr>
              <a:spLocks noEditPoints="1"/>
            </p:cNvSpPr>
            <p:nvPr/>
          </p:nvSpPr>
          <p:spPr bwMode="auto">
            <a:xfrm>
              <a:off x="1459679" y="3533881"/>
              <a:ext cx="674896" cy="483072"/>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77" name="组合 76"/>
          <p:cNvGrpSpPr/>
          <p:nvPr/>
        </p:nvGrpSpPr>
        <p:grpSpPr>
          <a:xfrm>
            <a:off x="2389374" y="3846610"/>
            <a:ext cx="930598" cy="1742630"/>
            <a:chOff x="3185416" y="4004202"/>
            <a:chExt cx="1240635" cy="2324044"/>
          </a:xfrm>
        </p:grpSpPr>
        <p:sp>
          <p:nvSpPr>
            <p:cNvPr id="78" name="矩形 77"/>
            <p:cNvSpPr/>
            <p:nvPr/>
          </p:nvSpPr>
          <p:spPr>
            <a:xfrm rot="16200000">
              <a:off x="2924467" y="4826662"/>
              <a:ext cx="1762533" cy="1240635"/>
            </a:xfrm>
            <a:prstGeom prst="rect">
              <a:avLst/>
            </a:prstGeom>
            <a:gradFill>
              <a:gsLst>
                <a:gs pos="55000">
                  <a:srgbClr val="663A77"/>
                </a:gs>
                <a:gs pos="0">
                  <a:srgbClr val="894EA0"/>
                </a:gs>
                <a:gs pos="100000">
                  <a:srgbClr val="4D2C5A"/>
                </a:gs>
              </a:gsLst>
              <a:lin ang="108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9" name="圆角矩形 78"/>
            <p:cNvSpPr/>
            <p:nvPr/>
          </p:nvSpPr>
          <p:spPr>
            <a:xfrm rot="2700000">
              <a:off x="3249076" y="4004202"/>
              <a:ext cx="1105257" cy="1105257"/>
            </a:xfrm>
            <a:prstGeom prst="roundRect">
              <a:avLst>
                <a:gd name="adj" fmla="val 7690"/>
              </a:avLst>
            </a:prstGeom>
            <a:gradFill flip="none" rotWithShape="1">
              <a:gsLst>
                <a:gs pos="59000">
                  <a:srgbClr val="F9F9F9"/>
                </a:gs>
                <a:gs pos="0">
                  <a:srgbClr val="EAEAEA"/>
                </a:gs>
                <a:gs pos="100000">
                  <a:sysClr val="window" lastClr="FFFFFF"/>
                </a:gs>
              </a:gsLst>
              <a:lin ang="2700000" scaled="1"/>
              <a:tileRect/>
            </a:gradFill>
            <a:ln w="19050" cap="flat" cmpd="sng" algn="ctr">
              <a:gradFill>
                <a:gsLst>
                  <a:gs pos="26000">
                    <a:sysClr val="window" lastClr="FFFFFF"/>
                  </a:gs>
                  <a:gs pos="100000">
                    <a:srgbClr val="E2E2E2"/>
                  </a:gs>
                </a:gsLst>
              </a:gradFill>
              <a:prstDash val="solid"/>
              <a:miter lim="800000"/>
            </a:ln>
            <a:effectLst>
              <a:outerShdw blurRad="101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0" name="圆角矩形 79"/>
            <p:cNvSpPr/>
            <p:nvPr/>
          </p:nvSpPr>
          <p:spPr>
            <a:xfrm rot="8100000">
              <a:off x="3421349" y="4166937"/>
              <a:ext cx="777598" cy="777596"/>
            </a:xfrm>
            <a:prstGeom prst="roundRect">
              <a:avLst>
                <a:gd name="adj" fmla="val 7690"/>
              </a:avLst>
            </a:prstGeom>
            <a:solidFill>
              <a:srgbClr val="663A77"/>
            </a:solidFill>
            <a:ln w="12700" cap="flat" cmpd="sng" algn="ctr">
              <a:noFill/>
              <a:prstDash val="solid"/>
              <a:miter lim="800000"/>
            </a:ln>
            <a:effectLst>
              <a:innerShdw blurRad="215900" dist="76200" dir="8100000">
                <a:srgbClr val="180E1C"/>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a:cs typeface="+mn-cs"/>
              </a:endParaRPr>
            </a:p>
          </p:txBody>
        </p:sp>
        <p:sp>
          <p:nvSpPr>
            <p:cNvPr id="81" name="文本框 87"/>
            <p:cNvSpPr txBox="1"/>
            <p:nvPr/>
          </p:nvSpPr>
          <p:spPr>
            <a:xfrm>
              <a:off x="3601515" y="4265674"/>
              <a:ext cx="407041" cy="6156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Impact" panose="020B0806030902050204" pitchFamily="34" charset="0"/>
                </a:rPr>
                <a:t>C</a:t>
              </a:r>
              <a:endParaRPr kumimoji="0" lang="zh-CN" altLang="en-US" sz="2400" b="0" i="0" u="none" strike="noStrike" kern="0" cap="none" spc="0" normalizeH="0" baseline="0" noProof="0" dirty="0">
                <a:ln>
                  <a:noFill/>
                </a:ln>
                <a:solidFill>
                  <a:prstClr val="white"/>
                </a:solidFill>
                <a:effectLst/>
                <a:uLnTx/>
                <a:uFillTx/>
                <a:latin typeface="Impact" panose="020B0806030902050204" pitchFamily="34" charset="0"/>
              </a:endParaRPr>
            </a:p>
          </p:txBody>
        </p:sp>
        <p:grpSp>
          <p:nvGrpSpPr>
            <p:cNvPr id="82" name="组合 81"/>
            <p:cNvGrpSpPr/>
            <p:nvPr/>
          </p:nvGrpSpPr>
          <p:grpSpPr>
            <a:xfrm>
              <a:off x="3529010" y="5488347"/>
              <a:ext cx="536875" cy="605886"/>
              <a:chOff x="10815638" y="1174750"/>
              <a:chExt cx="728663" cy="822325"/>
            </a:xfrm>
            <a:solidFill>
              <a:sysClr val="window" lastClr="FFFFFF"/>
            </a:solidFill>
          </p:grpSpPr>
          <p:sp>
            <p:nvSpPr>
              <p:cNvPr id="83" name="Freeform 33"/>
              <p:cNvSpPr>
                <a:spLocks noEditPoints="1"/>
              </p:cNvSpPr>
              <p:nvPr/>
            </p:nvSpPr>
            <p:spPr bwMode="auto">
              <a:xfrm>
                <a:off x="10815638" y="1174750"/>
                <a:ext cx="728663" cy="822325"/>
              </a:xfrm>
              <a:custGeom>
                <a:avLst/>
                <a:gdLst>
                  <a:gd name="T0" fmla="*/ 103 w 194"/>
                  <a:gd name="T1" fmla="*/ 26 h 219"/>
                  <a:gd name="T2" fmla="*/ 103 w 194"/>
                  <a:gd name="T3" fmla="*/ 18 h 219"/>
                  <a:gd name="T4" fmla="*/ 120 w 194"/>
                  <a:gd name="T5" fmla="*/ 18 h 219"/>
                  <a:gd name="T6" fmla="*/ 120 w 194"/>
                  <a:gd name="T7" fmla="*/ 0 h 219"/>
                  <a:gd name="T8" fmla="*/ 74 w 194"/>
                  <a:gd name="T9" fmla="*/ 0 h 219"/>
                  <a:gd name="T10" fmla="*/ 74 w 194"/>
                  <a:gd name="T11" fmla="*/ 18 h 219"/>
                  <a:gd name="T12" fmla="*/ 91 w 194"/>
                  <a:gd name="T13" fmla="*/ 18 h 219"/>
                  <a:gd name="T14" fmla="*/ 91 w 194"/>
                  <a:gd name="T15" fmla="*/ 26 h 219"/>
                  <a:gd name="T16" fmla="*/ 0 w 194"/>
                  <a:gd name="T17" fmla="*/ 122 h 219"/>
                  <a:gd name="T18" fmla="*/ 97 w 194"/>
                  <a:gd name="T19" fmla="*/ 219 h 219"/>
                  <a:gd name="T20" fmla="*/ 194 w 194"/>
                  <a:gd name="T21" fmla="*/ 122 h 219"/>
                  <a:gd name="T22" fmla="*/ 103 w 194"/>
                  <a:gd name="T23" fmla="*/ 26 h 219"/>
                  <a:gd name="T24" fmla="*/ 158 w 194"/>
                  <a:gd name="T25" fmla="*/ 180 h 219"/>
                  <a:gd name="T26" fmla="*/ 145 w 194"/>
                  <a:gd name="T27" fmla="*/ 167 h 219"/>
                  <a:gd name="T28" fmla="*/ 142 w 194"/>
                  <a:gd name="T29" fmla="*/ 171 h 219"/>
                  <a:gd name="T30" fmla="*/ 154 w 194"/>
                  <a:gd name="T31" fmla="*/ 183 h 219"/>
                  <a:gd name="T32" fmla="*/ 100 w 194"/>
                  <a:gd name="T33" fmla="*/ 206 h 219"/>
                  <a:gd name="T34" fmla="*/ 100 w 194"/>
                  <a:gd name="T35" fmla="*/ 188 h 219"/>
                  <a:gd name="T36" fmla="*/ 95 w 194"/>
                  <a:gd name="T37" fmla="*/ 188 h 219"/>
                  <a:gd name="T38" fmla="*/ 95 w 194"/>
                  <a:gd name="T39" fmla="*/ 206 h 219"/>
                  <a:gd name="T40" fmla="*/ 40 w 194"/>
                  <a:gd name="T41" fmla="*/ 183 h 219"/>
                  <a:gd name="T42" fmla="*/ 52 w 194"/>
                  <a:gd name="T43" fmla="*/ 171 h 219"/>
                  <a:gd name="T44" fmla="*/ 49 w 194"/>
                  <a:gd name="T45" fmla="*/ 167 h 219"/>
                  <a:gd name="T46" fmla="*/ 36 w 194"/>
                  <a:gd name="T47" fmla="*/ 180 h 219"/>
                  <a:gd name="T48" fmla="*/ 14 w 194"/>
                  <a:gd name="T49" fmla="*/ 125 h 219"/>
                  <a:gd name="T50" fmla="*/ 31 w 194"/>
                  <a:gd name="T51" fmla="*/ 125 h 219"/>
                  <a:gd name="T52" fmla="*/ 31 w 194"/>
                  <a:gd name="T53" fmla="*/ 120 h 219"/>
                  <a:gd name="T54" fmla="*/ 14 w 194"/>
                  <a:gd name="T55" fmla="*/ 120 h 219"/>
                  <a:gd name="T56" fmla="*/ 36 w 194"/>
                  <a:gd name="T57" fmla="*/ 65 h 219"/>
                  <a:gd name="T58" fmla="*/ 49 w 194"/>
                  <a:gd name="T59" fmla="*/ 78 h 219"/>
                  <a:gd name="T60" fmla="*/ 52 w 194"/>
                  <a:gd name="T61" fmla="*/ 74 h 219"/>
                  <a:gd name="T62" fmla="*/ 40 w 194"/>
                  <a:gd name="T63" fmla="*/ 62 h 219"/>
                  <a:gd name="T64" fmla="*/ 95 w 194"/>
                  <a:gd name="T65" fmla="*/ 39 h 219"/>
                  <a:gd name="T66" fmla="*/ 95 w 194"/>
                  <a:gd name="T67" fmla="*/ 56 h 219"/>
                  <a:gd name="T68" fmla="*/ 100 w 194"/>
                  <a:gd name="T69" fmla="*/ 56 h 219"/>
                  <a:gd name="T70" fmla="*/ 100 w 194"/>
                  <a:gd name="T71" fmla="*/ 39 h 219"/>
                  <a:gd name="T72" fmla="*/ 154 w 194"/>
                  <a:gd name="T73" fmla="*/ 62 h 219"/>
                  <a:gd name="T74" fmla="*/ 142 w 194"/>
                  <a:gd name="T75" fmla="*/ 74 h 219"/>
                  <a:gd name="T76" fmla="*/ 145 w 194"/>
                  <a:gd name="T77" fmla="*/ 78 h 219"/>
                  <a:gd name="T78" fmla="*/ 158 w 194"/>
                  <a:gd name="T79" fmla="*/ 65 h 219"/>
                  <a:gd name="T80" fmla="*/ 180 w 194"/>
                  <a:gd name="T81" fmla="*/ 120 h 219"/>
                  <a:gd name="T82" fmla="*/ 163 w 194"/>
                  <a:gd name="T83" fmla="*/ 120 h 219"/>
                  <a:gd name="T84" fmla="*/ 163 w 194"/>
                  <a:gd name="T85" fmla="*/ 125 h 219"/>
                  <a:gd name="T86" fmla="*/ 180 w 194"/>
                  <a:gd name="T87" fmla="*/ 125 h 219"/>
                  <a:gd name="T88" fmla="*/ 158 w 194"/>
                  <a:gd name="T89" fmla="*/ 18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219">
                    <a:moveTo>
                      <a:pt x="103" y="26"/>
                    </a:moveTo>
                    <a:cubicBezTo>
                      <a:pt x="103" y="18"/>
                      <a:pt x="103" y="18"/>
                      <a:pt x="103" y="18"/>
                    </a:cubicBezTo>
                    <a:cubicBezTo>
                      <a:pt x="120" y="18"/>
                      <a:pt x="120" y="18"/>
                      <a:pt x="120" y="18"/>
                    </a:cubicBezTo>
                    <a:cubicBezTo>
                      <a:pt x="120" y="0"/>
                      <a:pt x="120" y="0"/>
                      <a:pt x="120" y="0"/>
                    </a:cubicBezTo>
                    <a:cubicBezTo>
                      <a:pt x="74" y="0"/>
                      <a:pt x="74" y="0"/>
                      <a:pt x="74" y="0"/>
                    </a:cubicBezTo>
                    <a:cubicBezTo>
                      <a:pt x="74" y="18"/>
                      <a:pt x="74" y="18"/>
                      <a:pt x="74" y="18"/>
                    </a:cubicBezTo>
                    <a:cubicBezTo>
                      <a:pt x="91" y="18"/>
                      <a:pt x="91" y="18"/>
                      <a:pt x="91" y="18"/>
                    </a:cubicBezTo>
                    <a:cubicBezTo>
                      <a:pt x="91" y="26"/>
                      <a:pt x="91" y="26"/>
                      <a:pt x="91" y="26"/>
                    </a:cubicBezTo>
                    <a:cubicBezTo>
                      <a:pt x="41" y="29"/>
                      <a:pt x="0" y="71"/>
                      <a:pt x="0" y="122"/>
                    </a:cubicBezTo>
                    <a:cubicBezTo>
                      <a:pt x="0" y="176"/>
                      <a:pt x="44" y="219"/>
                      <a:pt x="97" y="219"/>
                    </a:cubicBezTo>
                    <a:cubicBezTo>
                      <a:pt x="150" y="219"/>
                      <a:pt x="194" y="176"/>
                      <a:pt x="194" y="122"/>
                    </a:cubicBezTo>
                    <a:cubicBezTo>
                      <a:pt x="194" y="71"/>
                      <a:pt x="154" y="29"/>
                      <a:pt x="103" y="26"/>
                    </a:cubicBezTo>
                    <a:close/>
                    <a:moveTo>
                      <a:pt x="158" y="180"/>
                    </a:moveTo>
                    <a:cubicBezTo>
                      <a:pt x="145" y="167"/>
                      <a:pt x="145" y="167"/>
                      <a:pt x="145" y="167"/>
                    </a:cubicBezTo>
                    <a:cubicBezTo>
                      <a:pt x="142" y="171"/>
                      <a:pt x="142" y="171"/>
                      <a:pt x="142" y="171"/>
                    </a:cubicBezTo>
                    <a:cubicBezTo>
                      <a:pt x="154" y="183"/>
                      <a:pt x="154" y="183"/>
                      <a:pt x="154" y="183"/>
                    </a:cubicBezTo>
                    <a:cubicBezTo>
                      <a:pt x="140" y="197"/>
                      <a:pt x="121" y="205"/>
                      <a:pt x="100" y="206"/>
                    </a:cubicBezTo>
                    <a:cubicBezTo>
                      <a:pt x="100" y="188"/>
                      <a:pt x="100" y="188"/>
                      <a:pt x="100" y="188"/>
                    </a:cubicBezTo>
                    <a:cubicBezTo>
                      <a:pt x="95" y="188"/>
                      <a:pt x="95" y="188"/>
                      <a:pt x="95" y="188"/>
                    </a:cubicBezTo>
                    <a:cubicBezTo>
                      <a:pt x="95" y="206"/>
                      <a:pt x="95" y="206"/>
                      <a:pt x="95" y="206"/>
                    </a:cubicBezTo>
                    <a:cubicBezTo>
                      <a:pt x="73" y="205"/>
                      <a:pt x="54" y="197"/>
                      <a:pt x="40" y="183"/>
                    </a:cubicBezTo>
                    <a:cubicBezTo>
                      <a:pt x="52" y="171"/>
                      <a:pt x="52" y="171"/>
                      <a:pt x="52" y="171"/>
                    </a:cubicBezTo>
                    <a:cubicBezTo>
                      <a:pt x="49" y="167"/>
                      <a:pt x="49" y="167"/>
                      <a:pt x="49" y="167"/>
                    </a:cubicBezTo>
                    <a:cubicBezTo>
                      <a:pt x="36" y="180"/>
                      <a:pt x="36" y="180"/>
                      <a:pt x="36" y="180"/>
                    </a:cubicBezTo>
                    <a:cubicBezTo>
                      <a:pt x="23" y="165"/>
                      <a:pt x="14" y="146"/>
                      <a:pt x="14" y="125"/>
                    </a:cubicBezTo>
                    <a:cubicBezTo>
                      <a:pt x="31" y="125"/>
                      <a:pt x="31" y="125"/>
                      <a:pt x="31" y="125"/>
                    </a:cubicBezTo>
                    <a:cubicBezTo>
                      <a:pt x="31" y="120"/>
                      <a:pt x="31" y="120"/>
                      <a:pt x="31" y="120"/>
                    </a:cubicBezTo>
                    <a:cubicBezTo>
                      <a:pt x="14" y="120"/>
                      <a:pt x="14" y="120"/>
                      <a:pt x="14" y="120"/>
                    </a:cubicBezTo>
                    <a:cubicBezTo>
                      <a:pt x="14" y="99"/>
                      <a:pt x="23" y="80"/>
                      <a:pt x="36" y="65"/>
                    </a:cubicBezTo>
                    <a:cubicBezTo>
                      <a:pt x="49" y="78"/>
                      <a:pt x="49" y="78"/>
                      <a:pt x="49" y="78"/>
                    </a:cubicBezTo>
                    <a:cubicBezTo>
                      <a:pt x="52" y="74"/>
                      <a:pt x="52" y="74"/>
                      <a:pt x="52" y="74"/>
                    </a:cubicBezTo>
                    <a:cubicBezTo>
                      <a:pt x="40" y="62"/>
                      <a:pt x="40" y="62"/>
                      <a:pt x="40" y="62"/>
                    </a:cubicBezTo>
                    <a:cubicBezTo>
                      <a:pt x="54" y="48"/>
                      <a:pt x="73" y="40"/>
                      <a:pt x="95" y="39"/>
                    </a:cubicBezTo>
                    <a:cubicBezTo>
                      <a:pt x="95" y="56"/>
                      <a:pt x="95" y="56"/>
                      <a:pt x="95" y="56"/>
                    </a:cubicBezTo>
                    <a:cubicBezTo>
                      <a:pt x="100" y="56"/>
                      <a:pt x="100" y="56"/>
                      <a:pt x="100" y="56"/>
                    </a:cubicBezTo>
                    <a:cubicBezTo>
                      <a:pt x="100" y="39"/>
                      <a:pt x="100" y="39"/>
                      <a:pt x="100" y="39"/>
                    </a:cubicBezTo>
                    <a:cubicBezTo>
                      <a:pt x="121" y="40"/>
                      <a:pt x="140" y="48"/>
                      <a:pt x="154" y="62"/>
                    </a:cubicBezTo>
                    <a:cubicBezTo>
                      <a:pt x="142" y="74"/>
                      <a:pt x="142" y="74"/>
                      <a:pt x="142" y="74"/>
                    </a:cubicBezTo>
                    <a:cubicBezTo>
                      <a:pt x="145" y="78"/>
                      <a:pt x="145" y="78"/>
                      <a:pt x="145" y="78"/>
                    </a:cubicBezTo>
                    <a:cubicBezTo>
                      <a:pt x="158" y="65"/>
                      <a:pt x="158" y="65"/>
                      <a:pt x="158" y="65"/>
                    </a:cubicBezTo>
                    <a:cubicBezTo>
                      <a:pt x="171" y="80"/>
                      <a:pt x="180" y="99"/>
                      <a:pt x="180" y="120"/>
                    </a:cubicBezTo>
                    <a:cubicBezTo>
                      <a:pt x="163" y="120"/>
                      <a:pt x="163" y="120"/>
                      <a:pt x="163" y="120"/>
                    </a:cubicBezTo>
                    <a:cubicBezTo>
                      <a:pt x="163" y="125"/>
                      <a:pt x="163" y="125"/>
                      <a:pt x="163" y="125"/>
                    </a:cubicBezTo>
                    <a:cubicBezTo>
                      <a:pt x="180" y="125"/>
                      <a:pt x="180" y="125"/>
                      <a:pt x="180" y="125"/>
                    </a:cubicBezTo>
                    <a:cubicBezTo>
                      <a:pt x="180" y="146"/>
                      <a:pt x="171" y="165"/>
                      <a:pt x="15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84" name="Freeform 34"/>
              <p:cNvSpPr>
                <a:spLocks/>
              </p:cNvSpPr>
              <p:nvPr/>
            </p:nvSpPr>
            <p:spPr bwMode="auto">
              <a:xfrm>
                <a:off x="11153775" y="1404937"/>
                <a:ext cx="160338" cy="273050"/>
              </a:xfrm>
              <a:custGeom>
                <a:avLst/>
                <a:gdLst>
                  <a:gd name="T0" fmla="*/ 101 w 101"/>
                  <a:gd name="T1" fmla="*/ 66 h 172"/>
                  <a:gd name="T2" fmla="*/ 94 w 101"/>
                  <a:gd name="T3" fmla="*/ 59 h 172"/>
                  <a:gd name="T4" fmla="*/ 21 w 101"/>
                  <a:gd name="T5" fmla="*/ 132 h 172"/>
                  <a:gd name="T6" fmla="*/ 21 w 101"/>
                  <a:gd name="T7" fmla="*/ 0 h 172"/>
                  <a:gd name="T8" fmla="*/ 11 w 101"/>
                  <a:gd name="T9" fmla="*/ 0 h 172"/>
                  <a:gd name="T10" fmla="*/ 11 w 101"/>
                  <a:gd name="T11" fmla="*/ 141 h 172"/>
                  <a:gd name="T12" fmla="*/ 0 w 101"/>
                  <a:gd name="T13" fmla="*/ 153 h 172"/>
                  <a:gd name="T14" fmla="*/ 7 w 101"/>
                  <a:gd name="T15" fmla="*/ 163 h 172"/>
                  <a:gd name="T16" fmla="*/ 11 w 101"/>
                  <a:gd name="T17" fmla="*/ 158 h 172"/>
                  <a:gd name="T18" fmla="*/ 11 w 101"/>
                  <a:gd name="T19" fmla="*/ 172 h 172"/>
                  <a:gd name="T20" fmla="*/ 21 w 101"/>
                  <a:gd name="T21" fmla="*/ 172 h 172"/>
                  <a:gd name="T22" fmla="*/ 21 w 101"/>
                  <a:gd name="T23" fmla="*/ 146 h 172"/>
                  <a:gd name="T24" fmla="*/ 101 w 101"/>
                  <a:gd name="T25" fmla="*/ 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72">
                    <a:moveTo>
                      <a:pt x="101" y="66"/>
                    </a:moveTo>
                    <a:lnTo>
                      <a:pt x="94" y="59"/>
                    </a:lnTo>
                    <a:lnTo>
                      <a:pt x="21" y="132"/>
                    </a:lnTo>
                    <a:lnTo>
                      <a:pt x="21" y="0"/>
                    </a:lnTo>
                    <a:lnTo>
                      <a:pt x="11" y="0"/>
                    </a:lnTo>
                    <a:lnTo>
                      <a:pt x="11" y="141"/>
                    </a:lnTo>
                    <a:lnTo>
                      <a:pt x="0" y="153"/>
                    </a:lnTo>
                    <a:lnTo>
                      <a:pt x="7" y="163"/>
                    </a:lnTo>
                    <a:lnTo>
                      <a:pt x="11" y="158"/>
                    </a:lnTo>
                    <a:lnTo>
                      <a:pt x="11" y="172"/>
                    </a:lnTo>
                    <a:lnTo>
                      <a:pt x="21" y="172"/>
                    </a:lnTo>
                    <a:lnTo>
                      <a:pt x="21" y="146"/>
                    </a:lnTo>
                    <a:lnTo>
                      <a:pt x="101"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85" name="组合 84"/>
          <p:cNvGrpSpPr/>
          <p:nvPr/>
        </p:nvGrpSpPr>
        <p:grpSpPr>
          <a:xfrm>
            <a:off x="2389374" y="1760701"/>
            <a:ext cx="930598" cy="1742630"/>
            <a:chOff x="3185416" y="1222346"/>
            <a:chExt cx="1240635" cy="2324044"/>
          </a:xfrm>
        </p:grpSpPr>
        <p:sp>
          <p:nvSpPr>
            <p:cNvPr id="86" name="矩形 85"/>
            <p:cNvSpPr/>
            <p:nvPr/>
          </p:nvSpPr>
          <p:spPr>
            <a:xfrm rot="16200000" flipH="1">
              <a:off x="2924467" y="1483295"/>
              <a:ext cx="1762533" cy="1240635"/>
            </a:xfrm>
            <a:prstGeom prst="rect">
              <a:avLst/>
            </a:prstGeom>
            <a:gradFill flip="none" rotWithShape="1">
              <a:gsLst>
                <a:gs pos="68000">
                  <a:srgbClr val="FEB850"/>
                </a:gs>
                <a:gs pos="34000">
                  <a:srgbClr val="FEBF62"/>
                </a:gs>
                <a:gs pos="0">
                  <a:srgbClr val="FEC776"/>
                </a:gs>
                <a:gs pos="100000">
                  <a:srgbClr val="FEAA2E"/>
                </a:gs>
              </a:gsLst>
              <a:lin ang="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7" name="圆角矩形 86"/>
            <p:cNvSpPr/>
            <p:nvPr/>
          </p:nvSpPr>
          <p:spPr>
            <a:xfrm rot="2700000">
              <a:off x="3249076" y="2441133"/>
              <a:ext cx="1105257" cy="1105257"/>
            </a:xfrm>
            <a:prstGeom prst="roundRect">
              <a:avLst>
                <a:gd name="adj" fmla="val 7690"/>
              </a:avLst>
            </a:prstGeom>
            <a:gradFill flip="none" rotWithShape="1">
              <a:gsLst>
                <a:gs pos="59000">
                  <a:srgbClr val="F9F9F9"/>
                </a:gs>
                <a:gs pos="0">
                  <a:srgbClr val="EAEAEA"/>
                </a:gs>
                <a:gs pos="100000">
                  <a:sysClr val="window" lastClr="FFFFFF"/>
                </a:gs>
              </a:gsLst>
              <a:lin ang="2700000" scaled="1"/>
              <a:tileRect/>
            </a:gradFill>
            <a:ln w="19050" cap="flat" cmpd="sng" algn="ctr">
              <a:gradFill flip="none" rotWithShape="1">
                <a:gsLst>
                  <a:gs pos="26000">
                    <a:sysClr val="window" lastClr="FFFFFF"/>
                  </a:gs>
                  <a:gs pos="100000">
                    <a:srgbClr val="E2E2E2"/>
                  </a:gs>
                </a:gsLst>
                <a:lin ang="2700000" scaled="1"/>
                <a:tileRect/>
              </a:gradFill>
              <a:prstDash val="solid"/>
              <a:miter lim="800000"/>
            </a:ln>
            <a:effectLst>
              <a:outerShdw blurRad="101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8" name="圆角矩形 87"/>
            <p:cNvSpPr/>
            <p:nvPr/>
          </p:nvSpPr>
          <p:spPr>
            <a:xfrm rot="8100000">
              <a:off x="3421349" y="2616151"/>
              <a:ext cx="777598" cy="777596"/>
            </a:xfrm>
            <a:prstGeom prst="roundRect">
              <a:avLst>
                <a:gd name="adj" fmla="val 7690"/>
              </a:avLst>
            </a:prstGeom>
            <a:solidFill>
              <a:srgbClr val="FFB850"/>
            </a:solidFill>
            <a:ln w="12700" cap="flat" cmpd="sng" algn="ctr">
              <a:noFill/>
              <a:prstDash val="solid"/>
              <a:miter lim="800000"/>
            </a:ln>
            <a:effectLst>
              <a:innerShdw blurRad="215900" dist="76200" dir="8100000">
                <a:srgbClr val="7E4B00"/>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a:cs typeface="+mn-cs"/>
              </a:endParaRPr>
            </a:p>
          </p:txBody>
        </p:sp>
        <p:sp>
          <p:nvSpPr>
            <p:cNvPr id="89" name="文本框 19"/>
            <p:cNvSpPr txBox="1"/>
            <p:nvPr/>
          </p:nvSpPr>
          <p:spPr>
            <a:xfrm>
              <a:off x="3601515" y="2684849"/>
              <a:ext cx="407041" cy="6156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Impact" panose="020B0806030902050204" pitchFamily="34" charset="0"/>
                </a:rPr>
                <a:t>A</a:t>
              </a:r>
              <a:endParaRPr kumimoji="0" lang="zh-CN" altLang="en-US" sz="2400" b="0" i="0" u="none" strike="noStrike" kern="0" cap="none" spc="0" normalizeH="0" baseline="0" noProof="0" dirty="0">
                <a:ln>
                  <a:noFill/>
                </a:ln>
                <a:solidFill>
                  <a:prstClr val="white"/>
                </a:solidFill>
                <a:effectLst/>
                <a:uLnTx/>
                <a:uFillTx/>
                <a:latin typeface="Impact" panose="020B0806030902050204" pitchFamily="34" charset="0"/>
              </a:endParaRPr>
            </a:p>
          </p:txBody>
        </p:sp>
        <p:grpSp>
          <p:nvGrpSpPr>
            <p:cNvPr id="90" name="组合 89"/>
            <p:cNvGrpSpPr/>
            <p:nvPr/>
          </p:nvGrpSpPr>
          <p:grpSpPr>
            <a:xfrm>
              <a:off x="3508959" y="1485745"/>
              <a:ext cx="602378" cy="545064"/>
              <a:chOff x="8578850" y="285750"/>
              <a:chExt cx="817563" cy="739775"/>
            </a:xfrm>
            <a:solidFill>
              <a:sysClr val="window" lastClr="FFFFFF"/>
            </a:solidFill>
          </p:grpSpPr>
          <p:sp>
            <p:nvSpPr>
              <p:cNvPr id="91" name="Freeform 35"/>
              <p:cNvSpPr>
                <a:spLocks/>
              </p:cNvSpPr>
              <p:nvPr/>
            </p:nvSpPr>
            <p:spPr bwMode="auto">
              <a:xfrm>
                <a:off x="8578850" y="530225"/>
                <a:ext cx="615950" cy="495300"/>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2" name="Freeform 36"/>
              <p:cNvSpPr>
                <a:spLocks/>
              </p:cNvSpPr>
              <p:nvPr/>
            </p:nvSpPr>
            <p:spPr bwMode="auto">
              <a:xfrm>
                <a:off x="8777288" y="285750"/>
                <a:ext cx="619125" cy="469900"/>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93" name="组合 92"/>
          <p:cNvGrpSpPr/>
          <p:nvPr/>
        </p:nvGrpSpPr>
        <p:grpSpPr>
          <a:xfrm>
            <a:off x="947953" y="2366908"/>
            <a:ext cx="1326377" cy="842468"/>
            <a:chOff x="1263772" y="2030809"/>
            <a:chExt cx="1768273" cy="1123552"/>
          </a:xfrm>
        </p:grpSpPr>
        <p:sp>
          <p:nvSpPr>
            <p:cNvPr id="94" name="文本框 91"/>
            <p:cNvSpPr txBox="1"/>
            <p:nvPr/>
          </p:nvSpPr>
          <p:spPr>
            <a:xfrm>
              <a:off x="1263772" y="2030809"/>
              <a:ext cx="1768273" cy="430987"/>
            </a:xfrm>
            <a:prstGeom prst="rect">
              <a:avLst/>
            </a:prstGeom>
            <a:noFill/>
          </p:spPr>
          <p:txBody>
            <a:bodyPr wrap="square" rtlCol="0">
              <a:spAutoFit/>
            </a:bodyPr>
            <a:lstStyle/>
            <a:p>
              <a:r>
                <a:rPr lang="zh-CN" altLang="en-US" sz="1500" dirty="0">
                  <a:solidFill>
                    <a:srgbClr val="FFB850"/>
                  </a:solidFill>
                  <a:latin typeface="微软雅黑" panose="020B0503020204020204" pitchFamily="34" charset="-122"/>
                  <a:ea typeface="微软雅黑" panose="020B0503020204020204" pitchFamily="34" charset="-122"/>
                </a:rPr>
                <a:t>在此添加标题</a:t>
              </a:r>
            </a:p>
          </p:txBody>
        </p:sp>
        <p:sp>
          <p:nvSpPr>
            <p:cNvPr id="95" name="文本框 149"/>
            <p:cNvSpPr txBox="1"/>
            <p:nvPr/>
          </p:nvSpPr>
          <p:spPr>
            <a:xfrm>
              <a:off x="1282582" y="2430918"/>
              <a:ext cx="1437140" cy="723443"/>
            </a:xfrm>
            <a:prstGeom prst="rect">
              <a:avLst/>
            </a:prstGeom>
            <a:noFill/>
          </p:spPr>
          <p:txBody>
            <a:bodyPr wrap="square" rtlCol="0">
              <a:spAutoFit/>
            </a:bodyPr>
            <a:lstStyle/>
            <a:p>
              <a:pPr algn="just">
                <a:lnSpc>
                  <a:spcPct val="13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96" name="组合 95"/>
          <p:cNvGrpSpPr/>
          <p:nvPr/>
        </p:nvGrpSpPr>
        <p:grpSpPr>
          <a:xfrm>
            <a:off x="3472610" y="2366907"/>
            <a:ext cx="1326377" cy="836858"/>
            <a:chOff x="4629543" y="2030809"/>
            <a:chExt cx="1768273" cy="1116070"/>
          </a:xfrm>
        </p:grpSpPr>
        <p:sp>
          <p:nvSpPr>
            <p:cNvPr id="97" name="文本框 93"/>
            <p:cNvSpPr txBox="1"/>
            <p:nvPr/>
          </p:nvSpPr>
          <p:spPr>
            <a:xfrm>
              <a:off x="4629543" y="2030809"/>
              <a:ext cx="1768273" cy="430987"/>
            </a:xfrm>
            <a:prstGeom prst="rect">
              <a:avLst/>
            </a:prstGeom>
            <a:noFill/>
          </p:spPr>
          <p:txBody>
            <a:bodyPr wrap="square" rtlCol="0">
              <a:spAutoFit/>
            </a:bodyPr>
            <a:lstStyle/>
            <a:p>
              <a:r>
                <a:rPr lang="zh-CN" altLang="en-US" sz="1500" dirty="0">
                  <a:solidFill>
                    <a:srgbClr val="E87071"/>
                  </a:solidFill>
                  <a:latin typeface="微软雅黑" panose="020B0503020204020204" pitchFamily="34" charset="-122"/>
                  <a:ea typeface="微软雅黑" panose="020B0503020204020204" pitchFamily="34" charset="-122"/>
                </a:rPr>
                <a:t>在此添加标题</a:t>
              </a:r>
            </a:p>
          </p:txBody>
        </p:sp>
        <p:sp>
          <p:nvSpPr>
            <p:cNvPr id="98" name="文本框 149"/>
            <p:cNvSpPr txBox="1"/>
            <p:nvPr/>
          </p:nvSpPr>
          <p:spPr>
            <a:xfrm>
              <a:off x="4655046" y="2423437"/>
              <a:ext cx="1437140" cy="723442"/>
            </a:xfrm>
            <a:prstGeom prst="rect">
              <a:avLst/>
            </a:prstGeom>
            <a:noFill/>
          </p:spPr>
          <p:txBody>
            <a:bodyPr wrap="square" rtlCol="0">
              <a:spAutoFit/>
            </a:bodyPr>
            <a:lstStyle/>
            <a:p>
              <a:pPr algn="just">
                <a:lnSpc>
                  <a:spcPct val="13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99" name="组合 98"/>
          <p:cNvGrpSpPr/>
          <p:nvPr/>
        </p:nvGrpSpPr>
        <p:grpSpPr>
          <a:xfrm>
            <a:off x="947953" y="4243787"/>
            <a:ext cx="1326377" cy="840182"/>
            <a:chOff x="1263772" y="4533898"/>
            <a:chExt cx="1768273" cy="1120503"/>
          </a:xfrm>
        </p:grpSpPr>
        <p:sp>
          <p:nvSpPr>
            <p:cNvPr id="100" name="文本框 95"/>
            <p:cNvSpPr txBox="1"/>
            <p:nvPr/>
          </p:nvSpPr>
          <p:spPr>
            <a:xfrm>
              <a:off x="1263772" y="4533898"/>
              <a:ext cx="1768273" cy="430987"/>
            </a:xfrm>
            <a:prstGeom prst="rect">
              <a:avLst/>
            </a:prstGeom>
            <a:noFill/>
          </p:spPr>
          <p:txBody>
            <a:bodyPr wrap="square" rtlCol="0">
              <a:spAutoFit/>
            </a:bodyPr>
            <a:lstStyle/>
            <a:p>
              <a:r>
                <a:rPr lang="zh-CN" altLang="en-US" sz="1500" dirty="0">
                  <a:solidFill>
                    <a:srgbClr val="01ACBE"/>
                  </a:solidFill>
                  <a:latin typeface="微软雅黑" panose="020B0503020204020204" pitchFamily="34" charset="-122"/>
                  <a:ea typeface="微软雅黑" panose="020B0503020204020204" pitchFamily="34" charset="-122"/>
                </a:rPr>
                <a:t>在此添加标题</a:t>
              </a:r>
            </a:p>
          </p:txBody>
        </p:sp>
        <p:sp>
          <p:nvSpPr>
            <p:cNvPr id="101" name="文本框 149"/>
            <p:cNvSpPr txBox="1"/>
            <p:nvPr/>
          </p:nvSpPr>
          <p:spPr>
            <a:xfrm>
              <a:off x="1285602" y="4930959"/>
              <a:ext cx="1437140" cy="723442"/>
            </a:xfrm>
            <a:prstGeom prst="rect">
              <a:avLst/>
            </a:prstGeom>
            <a:noFill/>
          </p:spPr>
          <p:txBody>
            <a:bodyPr wrap="square" rtlCol="0">
              <a:spAutoFit/>
            </a:bodyPr>
            <a:lstStyle/>
            <a:p>
              <a:pPr algn="just">
                <a:lnSpc>
                  <a:spcPct val="13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102" name="组合 101"/>
          <p:cNvGrpSpPr/>
          <p:nvPr/>
        </p:nvGrpSpPr>
        <p:grpSpPr>
          <a:xfrm>
            <a:off x="3472610" y="4243791"/>
            <a:ext cx="1326377" cy="834574"/>
            <a:chOff x="4629543" y="4533898"/>
            <a:chExt cx="1768273" cy="1113023"/>
          </a:xfrm>
        </p:grpSpPr>
        <p:sp>
          <p:nvSpPr>
            <p:cNvPr id="103" name="文本框 97"/>
            <p:cNvSpPr txBox="1"/>
            <p:nvPr/>
          </p:nvSpPr>
          <p:spPr>
            <a:xfrm>
              <a:off x="4629543" y="4533898"/>
              <a:ext cx="1768273" cy="430986"/>
            </a:xfrm>
            <a:prstGeom prst="rect">
              <a:avLst/>
            </a:prstGeom>
            <a:noFill/>
          </p:spPr>
          <p:txBody>
            <a:bodyPr wrap="square" rtlCol="0">
              <a:spAutoFit/>
            </a:bodyPr>
            <a:lstStyle/>
            <a:p>
              <a:r>
                <a:rPr lang="zh-CN" altLang="en-US" sz="1500" dirty="0">
                  <a:solidFill>
                    <a:srgbClr val="663A77"/>
                  </a:solidFill>
                  <a:latin typeface="微软雅黑" panose="020B0503020204020204" pitchFamily="34" charset="-122"/>
                  <a:ea typeface="微软雅黑" panose="020B0503020204020204" pitchFamily="34" charset="-122"/>
                </a:rPr>
                <a:t>在此添加标题</a:t>
              </a:r>
            </a:p>
          </p:txBody>
        </p:sp>
        <p:sp>
          <p:nvSpPr>
            <p:cNvPr id="104" name="文本框 149"/>
            <p:cNvSpPr txBox="1"/>
            <p:nvPr/>
          </p:nvSpPr>
          <p:spPr>
            <a:xfrm>
              <a:off x="4658066" y="4923479"/>
              <a:ext cx="1437140" cy="723442"/>
            </a:xfrm>
            <a:prstGeom prst="rect">
              <a:avLst/>
            </a:prstGeom>
            <a:noFill/>
          </p:spPr>
          <p:txBody>
            <a:bodyPr wrap="square" rtlCol="0">
              <a:spAutoFit/>
            </a:bodyPr>
            <a:lstStyle/>
            <a:p>
              <a:pPr algn="just">
                <a:lnSpc>
                  <a:spcPct val="13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grpSp>
      <p:sp>
        <p:nvSpPr>
          <p:cNvPr id="105" name="文本框 194"/>
          <p:cNvSpPr txBox="1"/>
          <p:nvPr/>
        </p:nvSpPr>
        <p:spPr>
          <a:xfrm>
            <a:off x="5598248" y="2050848"/>
            <a:ext cx="2269541" cy="461665"/>
          </a:xfrm>
          <a:prstGeom prst="rect">
            <a:avLst/>
          </a:prstGeom>
          <a:noFill/>
        </p:spPr>
        <p:txBody>
          <a:bodyPr wrap="square" rtlCol="0">
            <a:spAutoFit/>
          </a:bodyPr>
          <a:lstStyle/>
          <a:p>
            <a:r>
              <a:rPr lang="zh-CN" altLang="en-US" sz="2400" dirty="0">
                <a:solidFill>
                  <a:srgbClr val="01ACBE"/>
                </a:solidFill>
                <a:latin typeface="+mn-ea"/>
              </a:rPr>
              <a:t>在此添加标题</a:t>
            </a:r>
          </a:p>
        </p:txBody>
      </p:sp>
      <p:cxnSp>
        <p:nvCxnSpPr>
          <p:cNvPr id="106" name="直接连接符 105"/>
          <p:cNvCxnSpPr/>
          <p:nvPr/>
        </p:nvCxnSpPr>
        <p:spPr>
          <a:xfrm>
            <a:off x="5664332" y="2581638"/>
            <a:ext cx="2203457" cy="0"/>
          </a:xfrm>
          <a:prstGeom prst="line">
            <a:avLst/>
          </a:prstGeom>
          <a:noFill/>
          <a:ln w="19050" cap="flat" cmpd="sng" algn="ctr">
            <a:solidFill>
              <a:srgbClr val="01ACBE"/>
            </a:solidFill>
            <a:prstDash val="solid"/>
            <a:miter lim="800000"/>
          </a:ln>
          <a:effectLst/>
        </p:spPr>
      </p:cxnSp>
      <p:sp>
        <p:nvSpPr>
          <p:cNvPr id="107" name="文本框 107"/>
          <p:cNvSpPr txBox="1"/>
          <p:nvPr/>
        </p:nvSpPr>
        <p:spPr>
          <a:xfrm>
            <a:off x="5598248" y="2724888"/>
            <a:ext cx="2269541" cy="2192908"/>
          </a:xfrm>
          <a:prstGeom prst="rect">
            <a:avLst/>
          </a:prstGeom>
          <a:noFill/>
        </p:spPr>
        <p:txBody>
          <a:bodyPr wrap="square" rtlCol="0">
            <a:spAutoFit/>
          </a:bodyPr>
          <a:lstStyle/>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      点击添加文字说明详情介绍点击添加文字说明详情介绍点击添加文字说明详情介绍点击添加文字说明详情介绍</a:t>
            </a:r>
          </a:p>
          <a:p>
            <a:pPr algn="just">
              <a:lnSpc>
                <a:spcPct val="130000"/>
              </a:lnSpc>
            </a:pP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        点击添加文字说明详情介绍点击添加文字说明详情介绍</a:t>
            </a:r>
          </a:p>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a:p>
            <a:pPr algn="just">
              <a:lnSpc>
                <a:spcPct val="130000"/>
              </a:lnSpc>
            </a:pPr>
            <a:endPar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endParaRPr>
          </a:p>
        </p:txBody>
      </p:sp>
      <p:pic>
        <p:nvPicPr>
          <p:cNvPr id="108" name="图片 107"/>
          <p:cNvPicPr>
            <a:picLocks noChangeAspect="1"/>
          </p:cNvPicPr>
          <p:nvPr/>
        </p:nvPicPr>
        <p:blipFill rotWithShape="1">
          <a:blip r:embed="rId2" cstate="screen">
            <a:grayscl/>
            <a:extLst>
              <a:ext uri="{BEBA8EAE-BF5A-486C-A8C5-ECC9F3942E4B}">
                <a14:imgProps xmlns:a14="http://schemas.microsoft.com/office/drawing/2010/main">
                  <a14:imgLayer r:embed="rId3">
                    <a14:imgEffect>
                      <a14:colorTemperature colorTemp="2000"/>
                    </a14:imgEffect>
                    <a14:imgEffect>
                      <a14:saturation sat="400000"/>
                    </a14:imgEffect>
                  </a14:imgLayer>
                </a14:imgProps>
              </a:ext>
              <a:ext uri="{28A0092B-C50C-407E-A947-70E740481C1C}">
                <a14:useLocalDpi xmlns:a14="http://schemas.microsoft.com/office/drawing/2010/main"/>
              </a:ext>
            </a:extLst>
          </a:blip>
          <a:srcRect/>
          <a:stretch/>
        </p:blipFill>
        <p:spPr>
          <a:xfrm rot="10800000">
            <a:off x="1987379" y="1762096"/>
            <a:ext cx="1722498" cy="144384"/>
          </a:xfrm>
          <a:prstGeom prst="rect">
            <a:avLst/>
          </a:prstGeom>
        </p:spPr>
      </p:pic>
      <p:pic>
        <p:nvPicPr>
          <p:cNvPr id="109" name="图片 108"/>
          <p:cNvPicPr>
            <a:picLocks noChangeAspect="1"/>
          </p:cNvPicPr>
          <p:nvPr/>
        </p:nvPicPr>
        <p:blipFill rotWithShape="1">
          <a:blip r:embed="rId2" cstate="screen">
            <a:grayscl/>
            <a:extLst>
              <a:ext uri="{BEBA8EAE-BF5A-486C-A8C5-ECC9F3942E4B}">
                <a14:imgProps xmlns:a14="http://schemas.microsoft.com/office/drawing/2010/main">
                  <a14:imgLayer r:embed="rId3">
                    <a14:imgEffect>
                      <a14:colorTemperature colorTemp="2000"/>
                    </a14:imgEffect>
                    <a14:imgEffect>
                      <a14:saturation sat="400000"/>
                    </a14:imgEffect>
                  </a14:imgLayer>
                </a14:imgProps>
              </a:ext>
              <a:ext uri="{28A0092B-C50C-407E-A947-70E740481C1C}">
                <a14:useLocalDpi xmlns:a14="http://schemas.microsoft.com/office/drawing/2010/main"/>
              </a:ext>
            </a:extLst>
          </a:blip>
          <a:srcRect/>
          <a:stretch/>
        </p:blipFill>
        <p:spPr>
          <a:xfrm flipH="1">
            <a:off x="1987379" y="5443462"/>
            <a:ext cx="1722498" cy="144384"/>
          </a:xfrm>
          <a:prstGeom prst="rect">
            <a:avLst/>
          </a:prstGeom>
        </p:spPr>
      </p:pic>
      <p:pic>
        <p:nvPicPr>
          <p:cNvPr id="110" name="图片 109"/>
          <p:cNvPicPr>
            <a:picLocks noChangeAspect="1"/>
          </p:cNvPicPr>
          <p:nvPr/>
        </p:nvPicPr>
        <p:blipFill rotWithShape="1">
          <a:blip r:embed="rId4" cstate="screen">
            <a:grayscl/>
            <a:extLst>
              <a:ext uri="{BEBA8EAE-BF5A-486C-A8C5-ECC9F3942E4B}">
                <a14:imgProps xmlns:a14="http://schemas.microsoft.com/office/drawing/2010/main">
                  <a14:imgLayer r:embed="rId5">
                    <a14:imgEffect>
                      <a14:colorTemperature colorTemp="2000"/>
                    </a14:imgEffect>
                    <a14:imgEffect>
                      <a14:saturation sat="400000"/>
                    </a14:imgEffect>
                  </a14:imgLayer>
                </a14:imgProps>
              </a:ext>
              <a:ext uri="{28A0092B-C50C-407E-A947-70E740481C1C}">
                <a14:useLocalDpi xmlns:a14="http://schemas.microsoft.com/office/drawing/2010/main"/>
              </a:ext>
            </a:extLst>
          </a:blip>
          <a:srcRect/>
          <a:stretch/>
        </p:blipFill>
        <p:spPr>
          <a:xfrm rot="16200000">
            <a:off x="3829040" y="3602752"/>
            <a:ext cx="1721875" cy="144437"/>
          </a:xfrm>
          <a:prstGeom prst="rect">
            <a:avLst/>
          </a:prstGeom>
        </p:spPr>
      </p:pic>
      <p:pic>
        <p:nvPicPr>
          <p:cNvPr id="111" name="图片 110"/>
          <p:cNvPicPr>
            <a:picLocks noChangeAspect="1"/>
          </p:cNvPicPr>
          <p:nvPr/>
        </p:nvPicPr>
        <p:blipFill rotWithShape="1">
          <a:blip r:embed="rId4" cstate="screen">
            <a:grayscl/>
            <a:extLst>
              <a:ext uri="{BEBA8EAE-BF5A-486C-A8C5-ECC9F3942E4B}">
                <a14:imgProps xmlns:a14="http://schemas.microsoft.com/office/drawing/2010/main">
                  <a14:imgLayer r:embed="rId5">
                    <a14:imgEffect>
                      <a14:colorTemperature colorTemp="2000"/>
                    </a14:imgEffect>
                    <a14:imgEffect>
                      <a14:saturation sat="400000"/>
                    </a14:imgEffect>
                  </a14:imgLayer>
                </a14:imgProps>
              </a:ext>
              <a:ext uri="{28A0092B-C50C-407E-A947-70E740481C1C}">
                <a14:useLocalDpi xmlns:a14="http://schemas.microsoft.com/office/drawing/2010/main"/>
              </a:ext>
            </a:extLst>
          </a:blip>
          <a:srcRect/>
          <a:stretch/>
        </p:blipFill>
        <p:spPr>
          <a:xfrm rot="5400000" flipH="1">
            <a:off x="146343" y="3602752"/>
            <a:ext cx="1721875" cy="144437"/>
          </a:xfrm>
          <a:prstGeom prst="rect">
            <a:avLst/>
          </a:prstGeom>
        </p:spPr>
      </p:pic>
    </p:spTree>
    <p:extLst>
      <p:ext uri="{BB962C8B-B14F-4D97-AF65-F5344CB8AC3E}">
        <p14:creationId xmlns:p14="http://schemas.microsoft.com/office/powerpoint/2010/main" val="43612717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14:bounceEnd="50000">
                                          <p:cBhvr additive="base">
                                            <p:cTn id="14" dur="500" fill="hold"/>
                                            <p:tgtEl>
                                              <p:spTgt spid="57"/>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5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4"/>
                                            </p:tgtEl>
                                            <p:attrNameLst>
                                              <p:attrName>style.visibility</p:attrName>
                                            </p:attrNameLst>
                                          </p:cBhvr>
                                          <p:to>
                                            <p:strVal val="visible"/>
                                          </p:to>
                                        </p:set>
                                        <p:animEffect transition="in" filter="barn(outVertical)">
                                          <p:cBhvr>
                                            <p:cTn id="19" dur="700"/>
                                            <p:tgtEl>
                                              <p:spTgt spid="64"/>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cBhvr additive="base">
                                            <p:cTn id="23" dur="500" fill="hold"/>
                                            <p:tgtEl>
                                              <p:spTgt spid="111"/>
                                            </p:tgtEl>
                                            <p:attrNameLst>
                                              <p:attrName>ppt_x</p:attrName>
                                            </p:attrNameLst>
                                          </p:cBhvr>
                                          <p:tavLst>
                                            <p:tav tm="0">
                                              <p:val>
                                                <p:strVal val="#ppt_x"/>
                                              </p:val>
                                            </p:tav>
                                            <p:tav tm="100000">
                                              <p:val>
                                                <p:strVal val="#ppt_x"/>
                                              </p:val>
                                            </p:tav>
                                          </p:tavLst>
                                        </p:anim>
                                        <p:anim calcmode="lin" valueType="num">
                                          <p:cBhvr additive="base">
                                            <p:cTn id="24" dur="500" fill="hold"/>
                                            <p:tgtEl>
                                              <p:spTgt spid="111"/>
                                            </p:tgtEl>
                                            <p:attrNameLst>
                                              <p:attrName>ppt_y</p:attrName>
                                            </p:attrNameLst>
                                          </p:cBhvr>
                                          <p:tavLst>
                                            <p:tav tm="0">
                                              <p:val>
                                                <p:strVal val="1+#ppt_h/2"/>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additive="base">
                                            <p:cTn id="27" dur="500" fill="hold"/>
                                            <p:tgtEl>
                                              <p:spTgt spid="108"/>
                                            </p:tgtEl>
                                            <p:attrNameLst>
                                              <p:attrName>ppt_x</p:attrName>
                                            </p:attrNameLst>
                                          </p:cBhvr>
                                          <p:tavLst>
                                            <p:tav tm="0">
                                              <p:val>
                                                <p:strVal val="0-#ppt_w/2"/>
                                              </p:val>
                                            </p:tav>
                                            <p:tav tm="100000">
                                              <p:val>
                                                <p:strVal val="#ppt_x"/>
                                              </p:val>
                                            </p:tav>
                                          </p:tavLst>
                                        </p:anim>
                                        <p:anim calcmode="lin" valueType="num">
                                          <p:cBhvr additive="base">
                                            <p:cTn id="28" dur="500" fill="hold"/>
                                            <p:tgtEl>
                                              <p:spTgt spid="108"/>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 calcmode="lin" valueType="num">
                                          <p:cBhvr additive="base">
                                            <p:cTn id="31" dur="500" fill="hold"/>
                                            <p:tgtEl>
                                              <p:spTgt spid="110"/>
                                            </p:tgtEl>
                                            <p:attrNameLst>
                                              <p:attrName>ppt_x</p:attrName>
                                            </p:attrNameLst>
                                          </p:cBhvr>
                                          <p:tavLst>
                                            <p:tav tm="0">
                                              <p:val>
                                                <p:strVal val="#ppt_x"/>
                                              </p:val>
                                            </p:tav>
                                            <p:tav tm="100000">
                                              <p:val>
                                                <p:strVal val="#ppt_x"/>
                                              </p:val>
                                            </p:tav>
                                          </p:tavLst>
                                        </p:anim>
                                        <p:anim calcmode="lin" valueType="num">
                                          <p:cBhvr additive="base">
                                            <p:cTn id="32" dur="500" fill="hold"/>
                                            <p:tgtEl>
                                              <p:spTgt spid="110"/>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09"/>
                                            </p:tgtEl>
                                            <p:attrNameLst>
                                              <p:attrName>style.visibility</p:attrName>
                                            </p:attrNameLst>
                                          </p:cBhvr>
                                          <p:to>
                                            <p:strVal val="visible"/>
                                          </p:to>
                                        </p:set>
                                        <p:anim calcmode="lin" valueType="num">
                                          <p:cBhvr additive="base">
                                            <p:cTn id="35" dur="500" fill="hold"/>
                                            <p:tgtEl>
                                              <p:spTgt spid="109"/>
                                            </p:tgtEl>
                                            <p:attrNameLst>
                                              <p:attrName>ppt_x</p:attrName>
                                            </p:attrNameLst>
                                          </p:cBhvr>
                                          <p:tavLst>
                                            <p:tav tm="0">
                                              <p:val>
                                                <p:strVal val="1+#ppt_w/2"/>
                                              </p:val>
                                            </p:tav>
                                            <p:tav tm="100000">
                                              <p:val>
                                                <p:strVal val="#ppt_x"/>
                                              </p:val>
                                            </p:tav>
                                          </p:tavLst>
                                        </p:anim>
                                        <p:anim calcmode="lin" valueType="num">
                                          <p:cBhvr additive="base">
                                            <p:cTn id="36" dur="500" fill="hold"/>
                                            <p:tgtEl>
                                              <p:spTgt spid="109"/>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wipe(up)">
                                          <p:cBhvr>
                                            <p:cTn id="40" dur="500"/>
                                            <p:tgtEl>
                                              <p:spTgt spid="85"/>
                                            </p:tgtEl>
                                          </p:cBhvr>
                                        </p:animEffect>
                                      </p:childTnLst>
                                    </p:cTn>
                                  </p:par>
                                  <p:par>
                                    <p:cTn id="41" presetID="22" presetClass="entr" presetSubtype="8"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left)">
                                          <p:cBhvr>
                                            <p:cTn id="43" dur="500"/>
                                            <p:tgtEl>
                                              <p:spTgt spid="71"/>
                                            </p:tgtEl>
                                          </p:cBhvr>
                                        </p:animEffect>
                                      </p:childTnLst>
                                    </p:cTn>
                                  </p:par>
                                  <p:par>
                                    <p:cTn id="44" presetID="22" presetClass="entr" presetSubtype="4"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down)">
                                          <p:cBhvr>
                                            <p:cTn id="46" dur="500"/>
                                            <p:tgtEl>
                                              <p:spTgt spid="77"/>
                                            </p:tgtEl>
                                          </p:cBhvr>
                                        </p:animEffect>
                                      </p:childTnLst>
                                    </p:cTn>
                                  </p:par>
                                  <p:par>
                                    <p:cTn id="47" presetID="22" presetClass="entr" presetSubtype="2"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right)">
                                          <p:cBhvr>
                                            <p:cTn id="49" dur="500"/>
                                            <p:tgtEl>
                                              <p:spTgt spid="65"/>
                                            </p:tgtEl>
                                          </p:cBhvr>
                                        </p:animEffect>
                                      </p:childTnLst>
                                    </p:cTn>
                                  </p:par>
                                </p:childTnLst>
                              </p:cTn>
                            </p:par>
                            <p:par>
                              <p:cTn id="50" fill="hold">
                                <p:stCondLst>
                                  <p:cond delay="3000"/>
                                </p:stCondLst>
                                <p:childTnLst>
                                  <p:par>
                                    <p:cTn id="51" presetID="14" presetClass="entr" presetSubtype="5" fill="hold" nodeType="after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randombar(vertical)">
                                          <p:cBhvr>
                                            <p:cTn id="53" dur="500"/>
                                            <p:tgtEl>
                                              <p:spTgt spid="93"/>
                                            </p:tgtEl>
                                          </p:cBhvr>
                                        </p:animEffect>
                                      </p:childTnLst>
                                    </p:cTn>
                                  </p:par>
                                  <p:par>
                                    <p:cTn id="54" presetID="14" presetClass="entr" presetSubtype="5" fill="hold"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randombar(vertical)">
                                          <p:cBhvr>
                                            <p:cTn id="56" dur="500"/>
                                            <p:tgtEl>
                                              <p:spTgt spid="96"/>
                                            </p:tgtEl>
                                          </p:cBhvr>
                                        </p:animEffect>
                                      </p:childTnLst>
                                    </p:cTn>
                                  </p:par>
                                  <p:par>
                                    <p:cTn id="57" presetID="14" presetClass="entr" presetSubtype="5" fill="hold" nodeType="withEffect">
                                      <p:stCondLst>
                                        <p:cond delay="0"/>
                                      </p:stCondLst>
                                      <p:childTnLst>
                                        <p:set>
                                          <p:cBhvr>
                                            <p:cTn id="58" dur="1" fill="hold">
                                              <p:stCondLst>
                                                <p:cond delay="0"/>
                                              </p:stCondLst>
                                            </p:cTn>
                                            <p:tgtEl>
                                              <p:spTgt spid="99"/>
                                            </p:tgtEl>
                                            <p:attrNameLst>
                                              <p:attrName>style.visibility</p:attrName>
                                            </p:attrNameLst>
                                          </p:cBhvr>
                                          <p:to>
                                            <p:strVal val="visible"/>
                                          </p:to>
                                        </p:set>
                                        <p:animEffect transition="in" filter="randombar(vertical)">
                                          <p:cBhvr>
                                            <p:cTn id="59" dur="500"/>
                                            <p:tgtEl>
                                              <p:spTgt spid="99"/>
                                            </p:tgtEl>
                                          </p:cBhvr>
                                        </p:animEffect>
                                      </p:childTnLst>
                                    </p:cTn>
                                  </p:par>
                                  <p:par>
                                    <p:cTn id="60" presetID="14" presetClass="entr" presetSubtype="5" fill="hold" nodeType="withEffect">
                                      <p:stCondLst>
                                        <p:cond delay="0"/>
                                      </p:stCondLst>
                                      <p:childTnLst>
                                        <p:set>
                                          <p:cBhvr>
                                            <p:cTn id="61" dur="1" fill="hold">
                                              <p:stCondLst>
                                                <p:cond delay="0"/>
                                              </p:stCondLst>
                                            </p:cTn>
                                            <p:tgtEl>
                                              <p:spTgt spid="102"/>
                                            </p:tgtEl>
                                            <p:attrNameLst>
                                              <p:attrName>style.visibility</p:attrName>
                                            </p:attrNameLst>
                                          </p:cBhvr>
                                          <p:to>
                                            <p:strVal val="visible"/>
                                          </p:to>
                                        </p:set>
                                        <p:animEffect transition="in" filter="randombar(vertical)">
                                          <p:cBhvr>
                                            <p:cTn id="62" dur="500"/>
                                            <p:tgtEl>
                                              <p:spTgt spid="102"/>
                                            </p:tgtEl>
                                          </p:cBhvr>
                                        </p:animEffect>
                                      </p:childTnLst>
                                    </p:cTn>
                                  </p:par>
                                </p:childTnLst>
                              </p:cTn>
                            </p:par>
                            <p:par>
                              <p:cTn id="63" fill="hold">
                                <p:stCondLst>
                                  <p:cond delay="3500"/>
                                </p:stCondLst>
                                <p:childTnLst>
                                  <p:par>
                                    <p:cTn id="64" presetID="22" presetClass="entr" presetSubtype="8" fill="hold" grpId="0" nodeType="after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left)">
                                          <p:cBhvr>
                                            <p:cTn id="66" dur="500"/>
                                            <p:tgtEl>
                                              <p:spTgt spid="105"/>
                                            </p:tgtEl>
                                          </p:cBhvr>
                                        </p:animEffect>
                                      </p:childTnLst>
                                    </p:cTn>
                                  </p:par>
                                </p:childTnLst>
                              </p:cTn>
                            </p:par>
                            <p:par>
                              <p:cTn id="67" fill="hold">
                                <p:stCondLst>
                                  <p:cond delay="4000"/>
                                </p:stCondLst>
                                <p:childTnLst>
                                  <p:par>
                                    <p:cTn id="68" presetID="22" presetClass="entr" presetSubtype="8" fill="hold" nodeType="after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wipe(left)">
                                          <p:cBhvr>
                                            <p:cTn id="70" dur="500"/>
                                            <p:tgtEl>
                                              <p:spTgt spid="106"/>
                                            </p:tgtEl>
                                          </p:cBhvr>
                                        </p:animEffect>
                                      </p:childTnLst>
                                    </p:cTn>
                                  </p:par>
                                </p:childTnLst>
                              </p:cTn>
                            </p:par>
                            <p:par>
                              <p:cTn id="71" fill="hold">
                                <p:stCondLst>
                                  <p:cond delay="4500"/>
                                </p:stCondLst>
                                <p:childTnLst>
                                  <p:par>
                                    <p:cTn id="72" presetID="22" presetClass="entr" presetSubtype="1" fill="hold" grpId="0" nodeType="afterEffect">
                                      <p:stCondLst>
                                        <p:cond delay="0"/>
                                      </p:stCondLst>
                                      <p:childTnLst>
                                        <p:set>
                                          <p:cBhvr>
                                            <p:cTn id="73" dur="1" fill="hold">
                                              <p:stCondLst>
                                                <p:cond delay="0"/>
                                              </p:stCondLst>
                                            </p:cTn>
                                            <p:tgtEl>
                                              <p:spTgt spid="107"/>
                                            </p:tgtEl>
                                            <p:attrNameLst>
                                              <p:attrName>style.visibility</p:attrName>
                                            </p:attrNameLst>
                                          </p:cBhvr>
                                          <p:to>
                                            <p:strVal val="visible"/>
                                          </p:to>
                                        </p:set>
                                        <p:animEffect transition="in" filter="wipe(up)">
                                          <p:cBhvr>
                                            <p:cTn id="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4" grpId="0"/>
          <p:bldP spid="105" grpId="0"/>
          <p:bldP spid="10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additive="base">
                                            <p:cTn id="14" dur="500" fill="hold"/>
                                            <p:tgtEl>
                                              <p:spTgt spid="57"/>
                                            </p:tgtEl>
                                            <p:attrNameLst>
                                              <p:attrName>ppt_x</p:attrName>
                                            </p:attrNameLst>
                                          </p:cBhvr>
                                          <p:tavLst>
                                            <p:tav tm="0">
                                              <p:val>
                                                <p:strVal val="1+#ppt_w/2"/>
                                              </p:val>
                                            </p:tav>
                                            <p:tav tm="100000">
                                              <p:val>
                                                <p:strVal val="#ppt_x"/>
                                              </p:val>
                                            </p:tav>
                                          </p:tavLst>
                                        </p:anim>
                                        <p:anim calcmode="lin" valueType="num">
                                          <p:cBhvr additive="base">
                                            <p:cTn id="15" dur="500" fill="hold"/>
                                            <p:tgtEl>
                                              <p:spTgt spid="5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4"/>
                                            </p:tgtEl>
                                            <p:attrNameLst>
                                              <p:attrName>style.visibility</p:attrName>
                                            </p:attrNameLst>
                                          </p:cBhvr>
                                          <p:to>
                                            <p:strVal val="visible"/>
                                          </p:to>
                                        </p:set>
                                        <p:animEffect transition="in" filter="barn(outVertical)">
                                          <p:cBhvr>
                                            <p:cTn id="19" dur="700"/>
                                            <p:tgtEl>
                                              <p:spTgt spid="64"/>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cBhvr additive="base">
                                            <p:cTn id="23" dur="500" fill="hold"/>
                                            <p:tgtEl>
                                              <p:spTgt spid="111"/>
                                            </p:tgtEl>
                                            <p:attrNameLst>
                                              <p:attrName>ppt_x</p:attrName>
                                            </p:attrNameLst>
                                          </p:cBhvr>
                                          <p:tavLst>
                                            <p:tav tm="0">
                                              <p:val>
                                                <p:strVal val="#ppt_x"/>
                                              </p:val>
                                            </p:tav>
                                            <p:tav tm="100000">
                                              <p:val>
                                                <p:strVal val="#ppt_x"/>
                                              </p:val>
                                            </p:tav>
                                          </p:tavLst>
                                        </p:anim>
                                        <p:anim calcmode="lin" valueType="num">
                                          <p:cBhvr additive="base">
                                            <p:cTn id="24" dur="500" fill="hold"/>
                                            <p:tgtEl>
                                              <p:spTgt spid="111"/>
                                            </p:tgtEl>
                                            <p:attrNameLst>
                                              <p:attrName>ppt_y</p:attrName>
                                            </p:attrNameLst>
                                          </p:cBhvr>
                                          <p:tavLst>
                                            <p:tav tm="0">
                                              <p:val>
                                                <p:strVal val="1+#ppt_h/2"/>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additive="base">
                                            <p:cTn id="27" dur="500" fill="hold"/>
                                            <p:tgtEl>
                                              <p:spTgt spid="108"/>
                                            </p:tgtEl>
                                            <p:attrNameLst>
                                              <p:attrName>ppt_x</p:attrName>
                                            </p:attrNameLst>
                                          </p:cBhvr>
                                          <p:tavLst>
                                            <p:tav tm="0">
                                              <p:val>
                                                <p:strVal val="0-#ppt_w/2"/>
                                              </p:val>
                                            </p:tav>
                                            <p:tav tm="100000">
                                              <p:val>
                                                <p:strVal val="#ppt_x"/>
                                              </p:val>
                                            </p:tav>
                                          </p:tavLst>
                                        </p:anim>
                                        <p:anim calcmode="lin" valueType="num">
                                          <p:cBhvr additive="base">
                                            <p:cTn id="28" dur="500" fill="hold"/>
                                            <p:tgtEl>
                                              <p:spTgt spid="108"/>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 calcmode="lin" valueType="num">
                                          <p:cBhvr additive="base">
                                            <p:cTn id="31" dur="500" fill="hold"/>
                                            <p:tgtEl>
                                              <p:spTgt spid="110"/>
                                            </p:tgtEl>
                                            <p:attrNameLst>
                                              <p:attrName>ppt_x</p:attrName>
                                            </p:attrNameLst>
                                          </p:cBhvr>
                                          <p:tavLst>
                                            <p:tav tm="0">
                                              <p:val>
                                                <p:strVal val="#ppt_x"/>
                                              </p:val>
                                            </p:tav>
                                            <p:tav tm="100000">
                                              <p:val>
                                                <p:strVal val="#ppt_x"/>
                                              </p:val>
                                            </p:tav>
                                          </p:tavLst>
                                        </p:anim>
                                        <p:anim calcmode="lin" valueType="num">
                                          <p:cBhvr additive="base">
                                            <p:cTn id="32" dur="500" fill="hold"/>
                                            <p:tgtEl>
                                              <p:spTgt spid="110"/>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09"/>
                                            </p:tgtEl>
                                            <p:attrNameLst>
                                              <p:attrName>style.visibility</p:attrName>
                                            </p:attrNameLst>
                                          </p:cBhvr>
                                          <p:to>
                                            <p:strVal val="visible"/>
                                          </p:to>
                                        </p:set>
                                        <p:anim calcmode="lin" valueType="num">
                                          <p:cBhvr additive="base">
                                            <p:cTn id="35" dur="500" fill="hold"/>
                                            <p:tgtEl>
                                              <p:spTgt spid="109"/>
                                            </p:tgtEl>
                                            <p:attrNameLst>
                                              <p:attrName>ppt_x</p:attrName>
                                            </p:attrNameLst>
                                          </p:cBhvr>
                                          <p:tavLst>
                                            <p:tav tm="0">
                                              <p:val>
                                                <p:strVal val="1+#ppt_w/2"/>
                                              </p:val>
                                            </p:tav>
                                            <p:tav tm="100000">
                                              <p:val>
                                                <p:strVal val="#ppt_x"/>
                                              </p:val>
                                            </p:tav>
                                          </p:tavLst>
                                        </p:anim>
                                        <p:anim calcmode="lin" valueType="num">
                                          <p:cBhvr additive="base">
                                            <p:cTn id="36" dur="500" fill="hold"/>
                                            <p:tgtEl>
                                              <p:spTgt spid="109"/>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wipe(up)">
                                          <p:cBhvr>
                                            <p:cTn id="40" dur="500"/>
                                            <p:tgtEl>
                                              <p:spTgt spid="85"/>
                                            </p:tgtEl>
                                          </p:cBhvr>
                                        </p:animEffect>
                                      </p:childTnLst>
                                    </p:cTn>
                                  </p:par>
                                  <p:par>
                                    <p:cTn id="41" presetID="22" presetClass="entr" presetSubtype="8"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left)">
                                          <p:cBhvr>
                                            <p:cTn id="43" dur="500"/>
                                            <p:tgtEl>
                                              <p:spTgt spid="71"/>
                                            </p:tgtEl>
                                          </p:cBhvr>
                                        </p:animEffect>
                                      </p:childTnLst>
                                    </p:cTn>
                                  </p:par>
                                  <p:par>
                                    <p:cTn id="44" presetID="22" presetClass="entr" presetSubtype="4"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down)">
                                          <p:cBhvr>
                                            <p:cTn id="46" dur="500"/>
                                            <p:tgtEl>
                                              <p:spTgt spid="77"/>
                                            </p:tgtEl>
                                          </p:cBhvr>
                                        </p:animEffect>
                                      </p:childTnLst>
                                    </p:cTn>
                                  </p:par>
                                  <p:par>
                                    <p:cTn id="47" presetID="22" presetClass="entr" presetSubtype="2"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right)">
                                          <p:cBhvr>
                                            <p:cTn id="49" dur="500"/>
                                            <p:tgtEl>
                                              <p:spTgt spid="65"/>
                                            </p:tgtEl>
                                          </p:cBhvr>
                                        </p:animEffect>
                                      </p:childTnLst>
                                    </p:cTn>
                                  </p:par>
                                </p:childTnLst>
                              </p:cTn>
                            </p:par>
                            <p:par>
                              <p:cTn id="50" fill="hold">
                                <p:stCondLst>
                                  <p:cond delay="3000"/>
                                </p:stCondLst>
                                <p:childTnLst>
                                  <p:par>
                                    <p:cTn id="51" presetID="14" presetClass="entr" presetSubtype="5" fill="hold" nodeType="after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randombar(vertical)">
                                          <p:cBhvr>
                                            <p:cTn id="53" dur="500"/>
                                            <p:tgtEl>
                                              <p:spTgt spid="93"/>
                                            </p:tgtEl>
                                          </p:cBhvr>
                                        </p:animEffect>
                                      </p:childTnLst>
                                    </p:cTn>
                                  </p:par>
                                  <p:par>
                                    <p:cTn id="54" presetID="14" presetClass="entr" presetSubtype="5" fill="hold"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randombar(vertical)">
                                          <p:cBhvr>
                                            <p:cTn id="56" dur="500"/>
                                            <p:tgtEl>
                                              <p:spTgt spid="96"/>
                                            </p:tgtEl>
                                          </p:cBhvr>
                                        </p:animEffect>
                                      </p:childTnLst>
                                    </p:cTn>
                                  </p:par>
                                  <p:par>
                                    <p:cTn id="57" presetID="14" presetClass="entr" presetSubtype="5" fill="hold" nodeType="withEffect">
                                      <p:stCondLst>
                                        <p:cond delay="0"/>
                                      </p:stCondLst>
                                      <p:childTnLst>
                                        <p:set>
                                          <p:cBhvr>
                                            <p:cTn id="58" dur="1" fill="hold">
                                              <p:stCondLst>
                                                <p:cond delay="0"/>
                                              </p:stCondLst>
                                            </p:cTn>
                                            <p:tgtEl>
                                              <p:spTgt spid="99"/>
                                            </p:tgtEl>
                                            <p:attrNameLst>
                                              <p:attrName>style.visibility</p:attrName>
                                            </p:attrNameLst>
                                          </p:cBhvr>
                                          <p:to>
                                            <p:strVal val="visible"/>
                                          </p:to>
                                        </p:set>
                                        <p:animEffect transition="in" filter="randombar(vertical)">
                                          <p:cBhvr>
                                            <p:cTn id="59" dur="500"/>
                                            <p:tgtEl>
                                              <p:spTgt spid="99"/>
                                            </p:tgtEl>
                                          </p:cBhvr>
                                        </p:animEffect>
                                      </p:childTnLst>
                                    </p:cTn>
                                  </p:par>
                                  <p:par>
                                    <p:cTn id="60" presetID="14" presetClass="entr" presetSubtype="5" fill="hold" nodeType="withEffect">
                                      <p:stCondLst>
                                        <p:cond delay="0"/>
                                      </p:stCondLst>
                                      <p:childTnLst>
                                        <p:set>
                                          <p:cBhvr>
                                            <p:cTn id="61" dur="1" fill="hold">
                                              <p:stCondLst>
                                                <p:cond delay="0"/>
                                              </p:stCondLst>
                                            </p:cTn>
                                            <p:tgtEl>
                                              <p:spTgt spid="102"/>
                                            </p:tgtEl>
                                            <p:attrNameLst>
                                              <p:attrName>style.visibility</p:attrName>
                                            </p:attrNameLst>
                                          </p:cBhvr>
                                          <p:to>
                                            <p:strVal val="visible"/>
                                          </p:to>
                                        </p:set>
                                        <p:animEffect transition="in" filter="randombar(vertical)">
                                          <p:cBhvr>
                                            <p:cTn id="62" dur="500"/>
                                            <p:tgtEl>
                                              <p:spTgt spid="102"/>
                                            </p:tgtEl>
                                          </p:cBhvr>
                                        </p:animEffect>
                                      </p:childTnLst>
                                    </p:cTn>
                                  </p:par>
                                </p:childTnLst>
                              </p:cTn>
                            </p:par>
                            <p:par>
                              <p:cTn id="63" fill="hold">
                                <p:stCondLst>
                                  <p:cond delay="3500"/>
                                </p:stCondLst>
                                <p:childTnLst>
                                  <p:par>
                                    <p:cTn id="64" presetID="22" presetClass="entr" presetSubtype="8" fill="hold" grpId="0" nodeType="after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left)">
                                          <p:cBhvr>
                                            <p:cTn id="66" dur="500"/>
                                            <p:tgtEl>
                                              <p:spTgt spid="105"/>
                                            </p:tgtEl>
                                          </p:cBhvr>
                                        </p:animEffect>
                                      </p:childTnLst>
                                    </p:cTn>
                                  </p:par>
                                </p:childTnLst>
                              </p:cTn>
                            </p:par>
                            <p:par>
                              <p:cTn id="67" fill="hold">
                                <p:stCondLst>
                                  <p:cond delay="4000"/>
                                </p:stCondLst>
                                <p:childTnLst>
                                  <p:par>
                                    <p:cTn id="68" presetID="22" presetClass="entr" presetSubtype="8" fill="hold" nodeType="after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wipe(left)">
                                          <p:cBhvr>
                                            <p:cTn id="70" dur="500"/>
                                            <p:tgtEl>
                                              <p:spTgt spid="106"/>
                                            </p:tgtEl>
                                          </p:cBhvr>
                                        </p:animEffect>
                                      </p:childTnLst>
                                    </p:cTn>
                                  </p:par>
                                </p:childTnLst>
                              </p:cTn>
                            </p:par>
                            <p:par>
                              <p:cTn id="71" fill="hold">
                                <p:stCondLst>
                                  <p:cond delay="4500"/>
                                </p:stCondLst>
                                <p:childTnLst>
                                  <p:par>
                                    <p:cTn id="72" presetID="22" presetClass="entr" presetSubtype="1" fill="hold" grpId="0" nodeType="afterEffect">
                                      <p:stCondLst>
                                        <p:cond delay="0"/>
                                      </p:stCondLst>
                                      <p:childTnLst>
                                        <p:set>
                                          <p:cBhvr>
                                            <p:cTn id="73" dur="1" fill="hold">
                                              <p:stCondLst>
                                                <p:cond delay="0"/>
                                              </p:stCondLst>
                                            </p:cTn>
                                            <p:tgtEl>
                                              <p:spTgt spid="107"/>
                                            </p:tgtEl>
                                            <p:attrNameLst>
                                              <p:attrName>style.visibility</p:attrName>
                                            </p:attrNameLst>
                                          </p:cBhvr>
                                          <p:to>
                                            <p:strVal val="visible"/>
                                          </p:to>
                                        </p:set>
                                        <p:animEffect transition="in" filter="wipe(up)">
                                          <p:cBhvr>
                                            <p:cTn id="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4" grpId="0"/>
          <p:bldP spid="105" grpId="0"/>
          <p:bldP spid="10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144119" y="1196752"/>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45" name="组合 44"/>
          <p:cNvGrpSpPr/>
          <p:nvPr/>
        </p:nvGrpSpPr>
        <p:grpSpPr>
          <a:xfrm>
            <a:off x="232948" y="1333664"/>
            <a:ext cx="118508" cy="118509"/>
            <a:chOff x="4486616" y="3001075"/>
            <a:chExt cx="274695" cy="274699"/>
          </a:xfrm>
        </p:grpSpPr>
        <p:sp>
          <p:nvSpPr>
            <p:cNvPr id="46" name="椭圆 45"/>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7" name="椭圆 46"/>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48" name="组合 47"/>
          <p:cNvGrpSpPr/>
          <p:nvPr/>
        </p:nvGrpSpPr>
        <p:grpSpPr>
          <a:xfrm>
            <a:off x="0" y="1367326"/>
            <a:ext cx="288238" cy="46073"/>
            <a:chOff x="4318304" y="3089060"/>
            <a:chExt cx="384317" cy="61430"/>
          </a:xfrm>
        </p:grpSpPr>
        <p:sp>
          <p:nvSpPr>
            <p:cNvPr id="49" name="圆角矩形 48"/>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0" name="圆角矩形 49"/>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51" name="文本框 8"/>
          <p:cNvSpPr txBox="1"/>
          <p:nvPr/>
        </p:nvSpPr>
        <p:spPr>
          <a:xfrm>
            <a:off x="243720" y="1223642"/>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应用前景</a:t>
            </a:r>
          </a:p>
        </p:txBody>
      </p:sp>
      <p:sp>
        <p:nvSpPr>
          <p:cNvPr id="52" name="MH_SubTitle_1"/>
          <p:cNvSpPr>
            <a:spLocks noChangeArrowheads="1"/>
          </p:cNvSpPr>
          <p:nvPr>
            <p:custDataLst>
              <p:tags r:id="rId1"/>
            </p:custDataLst>
          </p:nvPr>
        </p:nvSpPr>
        <p:spPr bwMode="auto">
          <a:xfrm>
            <a:off x="1399184" y="2581096"/>
            <a:ext cx="892640" cy="892640"/>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标题</a:t>
            </a:r>
            <a:endParaRPr kumimoji="0" lang="en-US" altLang="zh-CN"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grpSp>
        <p:nvGrpSpPr>
          <p:cNvPr id="53" name="组合 52"/>
          <p:cNvGrpSpPr/>
          <p:nvPr/>
        </p:nvGrpSpPr>
        <p:grpSpPr>
          <a:xfrm>
            <a:off x="751343" y="3027416"/>
            <a:ext cx="1094161" cy="604561"/>
            <a:chOff x="1001790" y="2546063"/>
            <a:chExt cx="1458881" cy="806081"/>
          </a:xfrm>
        </p:grpSpPr>
        <p:cxnSp>
          <p:nvCxnSpPr>
            <p:cNvPr id="54" name="MH_Other_1"/>
            <p:cNvCxnSpPr/>
            <p:nvPr>
              <p:custDataLst>
                <p:tags r:id="rId16"/>
              </p:custDataLst>
            </p:nvPr>
          </p:nvCxnSpPr>
          <p:spPr>
            <a:xfrm>
              <a:off x="1001790" y="2546063"/>
              <a:ext cx="652799" cy="0"/>
            </a:xfrm>
            <a:prstGeom prst="line">
              <a:avLst/>
            </a:prstGeom>
            <a:noFill/>
            <a:ln w="25400" cap="flat" cmpd="sng" algn="ctr">
              <a:solidFill>
                <a:srgbClr val="D5D5D5"/>
              </a:solidFill>
              <a:prstDash val="solid"/>
              <a:miter lim="800000"/>
              <a:headEnd type="oval"/>
            </a:ln>
            <a:effectLst/>
          </p:spPr>
        </p:cxnSp>
        <p:sp>
          <p:nvSpPr>
            <p:cNvPr id="55" name="MH_Other_3"/>
            <p:cNvSpPr>
              <a:spLocks/>
            </p:cNvSpPr>
            <p:nvPr>
              <p:custDataLst>
                <p:tags r:id="rId17"/>
              </p:custDataLst>
            </p:nvPr>
          </p:nvSpPr>
          <p:spPr bwMode="auto">
            <a:xfrm flipV="1">
              <a:off x="1641967"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56" name="MH_SubTitle_2"/>
          <p:cNvSpPr>
            <a:spLocks noChangeArrowheads="1"/>
          </p:cNvSpPr>
          <p:nvPr>
            <p:custDataLst>
              <p:tags r:id="rId2"/>
            </p:custDataLst>
          </p:nvPr>
        </p:nvSpPr>
        <p:spPr bwMode="auto">
          <a:xfrm>
            <a:off x="3226391" y="2581096"/>
            <a:ext cx="891288" cy="892640"/>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标题</a:t>
            </a:r>
            <a:endParaRPr kumimoji="0" lang="en-US" altLang="zh-CN"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57" name="MH_SubTitle_3"/>
          <p:cNvSpPr>
            <a:spLocks noChangeArrowheads="1"/>
          </p:cNvSpPr>
          <p:nvPr>
            <p:custDataLst>
              <p:tags r:id="rId3"/>
            </p:custDataLst>
          </p:nvPr>
        </p:nvSpPr>
        <p:spPr bwMode="auto">
          <a:xfrm>
            <a:off x="5052245" y="2581096"/>
            <a:ext cx="891288" cy="892640"/>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标题</a:t>
            </a:r>
            <a:endParaRPr kumimoji="0" lang="en-US" altLang="zh-CN"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58" name="MH_SubTitle_4"/>
          <p:cNvSpPr>
            <a:spLocks noChangeArrowheads="1"/>
          </p:cNvSpPr>
          <p:nvPr>
            <p:custDataLst>
              <p:tags r:id="rId4"/>
            </p:custDataLst>
          </p:nvPr>
        </p:nvSpPr>
        <p:spPr bwMode="auto">
          <a:xfrm>
            <a:off x="6883510" y="2581096"/>
            <a:ext cx="891288" cy="892640"/>
          </a:xfrm>
          <a:prstGeom prst="ellipse">
            <a:avLst/>
          </a:prstGeom>
          <a:gradFill>
            <a:gsLst>
              <a:gs pos="0">
                <a:srgbClr val="FF9A05"/>
              </a:gs>
              <a:gs pos="100000">
                <a:srgbClr val="FFC165"/>
              </a:gs>
            </a:gsLst>
            <a:lin ang="5400000" scaled="1"/>
          </a:gradFill>
          <a:ln w="28575" cap="flat">
            <a:gradFill>
              <a:gsLst>
                <a:gs pos="100000">
                  <a:srgbClr val="FF9A05"/>
                </a:gs>
                <a:gs pos="0">
                  <a:srgbClr val="FFC16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标题</a:t>
            </a:r>
            <a:endParaRPr kumimoji="0" lang="en-US" altLang="zh-CN"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grpSp>
        <p:nvGrpSpPr>
          <p:cNvPr id="59" name="组合 58"/>
          <p:cNvGrpSpPr/>
          <p:nvPr/>
        </p:nvGrpSpPr>
        <p:grpSpPr>
          <a:xfrm>
            <a:off x="5497213" y="2422856"/>
            <a:ext cx="1831265" cy="1209121"/>
            <a:chOff x="7329618" y="1739983"/>
            <a:chExt cx="2441686" cy="1612161"/>
          </a:xfrm>
        </p:grpSpPr>
        <p:sp>
          <p:nvSpPr>
            <p:cNvPr id="60" name="MH_Other_6"/>
            <p:cNvSpPr>
              <a:spLocks/>
            </p:cNvSpPr>
            <p:nvPr>
              <p:custDataLst>
                <p:tags r:id="rId13"/>
              </p:custDataLst>
            </p:nvPr>
          </p:nvSpPr>
          <p:spPr bwMode="auto">
            <a:xfrm flipH="1">
              <a:off x="7329618"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61" name="MH_Other_8"/>
            <p:cNvCxnSpPr/>
            <p:nvPr>
              <p:custDataLst>
                <p:tags r:id="rId14"/>
              </p:custDataLst>
            </p:nvPr>
          </p:nvCxnSpPr>
          <p:spPr>
            <a:xfrm>
              <a:off x="8135698" y="2546063"/>
              <a:ext cx="825918" cy="0"/>
            </a:xfrm>
            <a:prstGeom prst="line">
              <a:avLst/>
            </a:prstGeom>
            <a:noFill/>
            <a:ln w="25400" cap="flat" cmpd="sng" algn="ctr">
              <a:solidFill>
                <a:srgbClr val="D5D5D5"/>
              </a:solidFill>
              <a:prstDash val="solid"/>
              <a:miter lim="800000"/>
              <a:headEnd type="none"/>
            </a:ln>
            <a:effectLst/>
          </p:spPr>
        </p:cxnSp>
        <p:sp>
          <p:nvSpPr>
            <p:cNvPr id="62" name="MH_Other_10"/>
            <p:cNvSpPr>
              <a:spLocks/>
            </p:cNvSpPr>
            <p:nvPr>
              <p:custDataLst>
                <p:tags r:id="rId15"/>
              </p:custDataLst>
            </p:nvPr>
          </p:nvSpPr>
          <p:spPr bwMode="auto">
            <a:xfrm flipV="1">
              <a:off x="8952600"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63" name="组合 62"/>
          <p:cNvGrpSpPr/>
          <p:nvPr/>
        </p:nvGrpSpPr>
        <p:grpSpPr>
          <a:xfrm>
            <a:off x="7328478" y="2422855"/>
            <a:ext cx="1094160" cy="604560"/>
            <a:chOff x="9771304" y="1739983"/>
            <a:chExt cx="1458880" cy="806080"/>
          </a:xfrm>
        </p:grpSpPr>
        <p:sp>
          <p:nvSpPr>
            <p:cNvPr id="64" name="MH_Other_9"/>
            <p:cNvSpPr>
              <a:spLocks/>
            </p:cNvSpPr>
            <p:nvPr>
              <p:custDataLst>
                <p:tags r:id="rId11"/>
              </p:custDataLst>
            </p:nvPr>
          </p:nvSpPr>
          <p:spPr bwMode="auto">
            <a:xfrm flipH="1">
              <a:off x="9771304"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65" name="MH_Other_11"/>
            <p:cNvCxnSpPr/>
            <p:nvPr>
              <p:custDataLst>
                <p:tags r:id="rId12"/>
              </p:custDataLst>
            </p:nvPr>
          </p:nvCxnSpPr>
          <p:spPr>
            <a:xfrm>
              <a:off x="10577385" y="2546063"/>
              <a:ext cx="652799" cy="0"/>
            </a:xfrm>
            <a:prstGeom prst="line">
              <a:avLst/>
            </a:prstGeom>
            <a:noFill/>
            <a:ln w="25400" cap="flat" cmpd="sng" algn="ctr">
              <a:solidFill>
                <a:srgbClr val="D5D5D5"/>
              </a:solidFill>
              <a:prstDash val="solid"/>
              <a:miter lim="800000"/>
              <a:headEnd type="none"/>
              <a:tailEnd type="oval"/>
            </a:ln>
            <a:effectLst/>
          </p:spPr>
        </p:cxnSp>
      </p:grpSp>
      <p:grpSp>
        <p:nvGrpSpPr>
          <p:cNvPr id="66" name="组合 65"/>
          <p:cNvGrpSpPr/>
          <p:nvPr/>
        </p:nvGrpSpPr>
        <p:grpSpPr>
          <a:xfrm>
            <a:off x="1845503" y="2422856"/>
            <a:ext cx="1827207" cy="1209121"/>
            <a:chOff x="2460671" y="1739983"/>
            <a:chExt cx="2436276" cy="1612161"/>
          </a:xfrm>
        </p:grpSpPr>
        <p:sp>
          <p:nvSpPr>
            <p:cNvPr id="67" name="MH_Other_2"/>
            <p:cNvSpPr>
              <a:spLocks/>
            </p:cNvSpPr>
            <p:nvPr>
              <p:custDataLst>
                <p:tags r:id="rId8"/>
              </p:custDataLst>
            </p:nvPr>
          </p:nvSpPr>
          <p:spPr bwMode="auto">
            <a:xfrm flipH="1">
              <a:off x="2460671"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8" name="MH_Other_5"/>
            <p:cNvSpPr>
              <a:spLocks/>
            </p:cNvSpPr>
            <p:nvPr>
              <p:custDataLst>
                <p:tags r:id="rId9"/>
              </p:custDataLst>
            </p:nvPr>
          </p:nvSpPr>
          <p:spPr bwMode="auto">
            <a:xfrm flipV="1">
              <a:off x="407824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69" name="MH_Other_12"/>
            <p:cNvCxnSpPr/>
            <p:nvPr>
              <p:custDataLst>
                <p:tags r:id="rId10"/>
              </p:custDataLst>
            </p:nvPr>
          </p:nvCxnSpPr>
          <p:spPr>
            <a:xfrm>
              <a:off x="3264949" y="2546063"/>
              <a:ext cx="827720" cy="0"/>
            </a:xfrm>
            <a:prstGeom prst="line">
              <a:avLst/>
            </a:prstGeom>
            <a:noFill/>
            <a:ln w="25400" cap="flat" cmpd="sng" algn="ctr">
              <a:solidFill>
                <a:srgbClr val="D5D5D5"/>
              </a:solidFill>
              <a:prstDash val="solid"/>
              <a:miter lim="800000"/>
              <a:headEnd type="none"/>
            </a:ln>
            <a:effectLst/>
          </p:spPr>
        </p:cxnSp>
      </p:grpSp>
      <p:grpSp>
        <p:nvGrpSpPr>
          <p:cNvPr id="70" name="组合 69"/>
          <p:cNvGrpSpPr/>
          <p:nvPr/>
        </p:nvGrpSpPr>
        <p:grpSpPr>
          <a:xfrm>
            <a:off x="3672710" y="2422856"/>
            <a:ext cx="1824503" cy="1209121"/>
            <a:chOff x="4896947" y="1739983"/>
            <a:chExt cx="2432670" cy="1612161"/>
          </a:xfrm>
        </p:grpSpPr>
        <p:sp>
          <p:nvSpPr>
            <p:cNvPr id="71" name="MH_Other_4"/>
            <p:cNvSpPr>
              <a:spLocks/>
            </p:cNvSpPr>
            <p:nvPr>
              <p:custDataLst>
                <p:tags r:id="rId5"/>
              </p:custDataLst>
            </p:nvPr>
          </p:nvSpPr>
          <p:spPr bwMode="auto">
            <a:xfrm flipH="1">
              <a:off x="4896947"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2" name="MH_Other_7"/>
            <p:cNvSpPr>
              <a:spLocks/>
            </p:cNvSpPr>
            <p:nvPr>
              <p:custDataLst>
                <p:tags r:id="rId6"/>
              </p:custDataLst>
            </p:nvPr>
          </p:nvSpPr>
          <p:spPr bwMode="auto">
            <a:xfrm flipV="1">
              <a:off x="651091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73" name="MH_Other_13"/>
            <p:cNvCxnSpPr/>
            <p:nvPr>
              <p:custDataLst>
                <p:tags r:id="rId7"/>
              </p:custDataLst>
            </p:nvPr>
          </p:nvCxnSpPr>
          <p:spPr>
            <a:xfrm>
              <a:off x="5701225" y="2546063"/>
              <a:ext cx="825918" cy="0"/>
            </a:xfrm>
            <a:prstGeom prst="line">
              <a:avLst/>
            </a:prstGeom>
            <a:noFill/>
            <a:ln w="25400" cap="flat" cmpd="sng" algn="ctr">
              <a:solidFill>
                <a:srgbClr val="D5D5D5"/>
              </a:solidFill>
              <a:prstDash val="solid"/>
              <a:miter lim="800000"/>
              <a:headEnd type="none"/>
            </a:ln>
            <a:effectLst/>
          </p:spPr>
        </p:cxnSp>
      </p:grpSp>
      <p:grpSp>
        <p:nvGrpSpPr>
          <p:cNvPr id="74" name="组合 73"/>
          <p:cNvGrpSpPr/>
          <p:nvPr/>
        </p:nvGrpSpPr>
        <p:grpSpPr>
          <a:xfrm>
            <a:off x="1046162" y="3927743"/>
            <a:ext cx="1596107" cy="1362075"/>
            <a:chOff x="1394883" y="3746500"/>
            <a:chExt cx="2128142" cy="1816100"/>
          </a:xfrm>
        </p:grpSpPr>
        <p:sp>
          <p:nvSpPr>
            <p:cNvPr id="75" name="TextBox 96"/>
            <p:cNvSpPr txBox="1"/>
            <p:nvPr/>
          </p:nvSpPr>
          <p:spPr>
            <a:xfrm>
              <a:off x="1566402" y="3746500"/>
              <a:ext cx="1785105" cy="43088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02B3C1"/>
                  </a:solidFill>
                  <a:effectLst/>
                  <a:uLnTx/>
                  <a:uFillTx/>
                  <a:latin typeface="微软雅黑" pitchFamily="34" charset="-122"/>
                  <a:ea typeface="微软雅黑" pitchFamily="34" charset="-122"/>
                </a:rPr>
                <a:t>单击添加标题</a:t>
              </a:r>
            </a:p>
          </p:txBody>
        </p:sp>
        <p:sp>
          <p:nvSpPr>
            <p:cNvPr id="76" name="Rectangle 5"/>
            <p:cNvSpPr>
              <a:spLocks/>
            </p:cNvSpPr>
            <p:nvPr/>
          </p:nvSpPr>
          <p:spPr bwMode="auto">
            <a:xfrm>
              <a:off x="1394883"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a:t>
              </a:r>
              <a:endParaRPr kumimoji="0" 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grpSp>
      <p:grpSp>
        <p:nvGrpSpPr>
          <p:cNvPr id="77" name="组合 76"/>
          <p:cNvGrpSpPr/>
          <p:nvPr/>
        </p:nvGrpSpPr>
        <p:grpSpPr>
          <a:xfrm>
            <a:off x="2948893" y="3927743"/>
            <a:ext cx="1596107" cy="1362075"/>
            <a:chOff x="3931858" y="3746500"/>
            <a:chExt cx="2128142" cy="1816100"/>
          </a:xfrm>
        </p:grpSpPr>
        <p:sp>
          <p:nvSpPr>
            <p:cNvPr id="78" name="TextBox 98"/>
            <p:cNvSpPr txBox="1"/>
            <p:nvPr/>
          </p:nvSpPr>
          <p:spPr>
            <a:xfrm>
              <a:off x="4103377" y="3746500"/>
              <a:ext cx="1785105" cy="43088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77468A"/>
                  </a:solidFill>
                  <a:effectLst/>
                  <a:uLnTx/>
                  <a:uFillTx/>
                  <a:latin typeface="微软雅黑" pitchFamily="34" charset="-122"/>
                  <a:ea typeface="微软雅黑" pitchFamily="34" charset="-122"/>
                </a:rPr>
                <a:t>单击添加标题</a:t>
              </a:r>
            </a:p>
          </p:txBody>
        </p:sp>
        <p:sp>
          <p:nvSpPr>
            <p:cNvPr id="79" name="Rectangle 5"/>
            <p:cNvSpPr>
              <a:spLocks/>
            </p:cNvSpPr>
            <p:nvPr/>
          </p:nvSpPr>
          <p:spPr bwMode="auto">
            <a:xfrm>
              <a:off x="3931858"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a:t>
              </a:r>
              <a:endParaRPr kumimoji="0" 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grpSp>
      <p:grpSp>
        <p:nvGrpSpPr>
          <p:cNvPr id="80" name="组合 79"/>
          <p:cNvGrpSpPr/>
          <p:nvPr/>
        </p:nvGrpSpPr>
        <p:grpSpPr>
          <a:xfrm>
            <a:off x="4774748" y="3927743"/>
            <a:ext cx="1596107" cy="1362075"/>
            <a:chOff x="6366331" y="3746500"/>
            <a:chExt cx="2128142" cy="1816100"/>
          </a:xfrm>
        </p:grpSpPr>
        <p:sp>
          <p:nvSpPr>
            <p:cNvPr id="81" name="TextBox 100"/>
            <p:cNvSpPr txBox="1"/>
            <p:nvPr/>
          </p:nvSpPr>
          <p:spPr>
            <a:xfrm>
              <a:off x="6537850" y="3746500"/>
              <a:ext cx="1785105" cy="43088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E45C5B"/>
                  </a:solidFill>
                  <a:effectLst/>
                  <a:uLnTx/>
                  <a:uFillTx/>
                  <a:latin typeface="微软雅黑" pitchFamily="34" charset="-122"/>
                  <a:ea typeface="微软雅黑" pitchFamily="34" charset="-122"/>
                </a:rPr>
                <a:t>单击添加标题</a:t>
              </a:r>
            </a:p>
          </p:txBody>
        </p:sp>
        <p:sp>
          <p:nvSpPr>
            <p:cNvPr id="82" name="Rectangle 5"/>
            <p:cNvSpPr>
              <a:spLocks/>
            </p:cNvSpPr>
            <p:nvPr/>
          </p:nvSpPr>
          <p:spPr bwMode="auto">
            <a:xfrm>
              <a:off x="6366331"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a:t>
              </a:r>
              <a:endParaRPr kumimoji="0" 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grpSp>
      <p:grpSp>
        <p:nvGrpSpPr>
          <p:cNvPr id="83" name="组合 82"/>
          <p:cNvGrpSpPr/>
          <p:nvPr/>
        </p:nvGrpSpPr>
        <p:grpSpPr>
          <a:xfrm>
            <a:off x="6676981" y="3927743"/>
            <a:ext cx="1596107" cy="1362075"/>
            <a:chOff x="8902642" y="3746500"/>
            <a:chExt cx="2128142" cy="1816100"/>
          </a:xfrm>
        </p:grpSpPr>
        <p:sp>
          <p:nvSpPr>
            <p:cNvPr id="84" name="TextBox 102"/>
            <p:cNvSpPr txBox="1"/>
            <p:nvPr/>
          </p:nvSpPr>
          <p:spPr>
            <a:xfrm>
              <a:off x="9074161" y="3746500"/>
              <a:ext cx="1785105" cy="43088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FFC000"/>
                  </a:solidFill>
                  <a:effectLst/>
                  <a:uLnTx/>
                  <a:uFillTx/>
                  <a:latin typeface="微软雅黑" pitchFamily="34" charset="-122"/>
                  <a:ea typeface="微软雅黑" pitchFamily="34" charset="-122"/>
                </a:rPr>
                <a:t>单击添加标题</a:t>
              </a:r>
            </a:p>
          </p:txBody>
        </p:sp>
        <p:sp>
          <p:nvSpPr>
            <p:cNvPr id="85" name="Rectangle 5"/>
            <p:cNvSpPr>
              <a:spLocks/>
            </p:cNvSpPr>
            <p:nvPr/>
          </p:nvSpPr>
          <p:spPr bwMode="auto">
            <a:xfrm>
              <a:off x="8902642"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a:t>
              </a:r>
              <a:endParaRPr kumimoji="0" 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grpSp>
    </p:spTree>
    <p:extLst>
      <p:ext uri="{BB962C8B-B14F-4D97-AF65-F5344CB8AC3E}">
        <p14:creationId xmlns:p14="http://schemas.microsoft.com/office/powerpoint/2010/main" val="143318063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14:bounceEnd="50000">
                                          <p:cBhvr additive="base">
                                            <p:cTn id="14"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51"/>
                                            </p:tgtEl>
                                            <p:attrNameLst>
                                              <p:attrName>style.visibility</p:attrName>
                                            </p:attrNameLst>
                                          </p:cBhvr>
                                          <p:to>
                                            <p:strVal val="visible"/>
                                          </p:to>
                                        </p:set>
                                        <p:animEffect transition="in" filter="barn(outVertical)">
                                          <p:cBhvr>
                                            <p:cTn id="19" dur="700"/>
                                            <p:tgtEl>
                                              <p:spTgt spid="5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left)">
                                          <p:cBhvr>
                                            <p:cTn id="23" dur="500"/>
                                            <p:tgtEl>
                                              <p:spTgt spid="5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ppt_w</p:attrName>
                                            </p:attrNameLst>
                                          </p:cBhvr>
                                          <p:tavLst>
                                            <p:tav tm="0">
                                              <p:val>
                                                <p:fltVal val="0"/>
                                              </p:val>
                                            </p:tav>
                                            <p:tav tm="100000">
                                              <p:val>
                                                <p:strVal val="#ppt_w"/>
                                              </p:val>
                                            </p:tav>
                                          </p:tavLst>
                                        </p:anim>
                                        <p:anim calcmode="lin" valueType="num">
                                          <p:cBhvr>
                                            <p:cTn id="27" dur="500" fill="hold"/>
                                            <p:tgtEl>
                                              <p:spTgt spid="52"/>
                                            </p:tgtEl>
                                            <p:attrNameLst>
                                              <p:attrName>ppt_h</p:attrName>
                                            </p:attrNameLst>
                                          </p:cBhvr>
                                          <p:tavLst>
                                            <p:tav tm="0">
                                              <p:val>
                                                <p:fltVal val="0"/>
                                              </p:val>
                                            </p:tav>
                                            <p:tav tm="100000">
                                              <p:val>
                                                <p:strVal val="#ppt_h"/>
                                              </p:val>
                                            </p:tav>
                                          </p:tavLst>
                                        </p:anim>
                                        <p:animEffect transition="in" filter="fade">
                                          <p:cBhvr>
                                            <p:cTn id="28" dur="500"/>
                                            <p:tgtEl>
                                              <p:spTgt spid="52"/>
                                            </p:tgtEl>
                                          </p:cBhvr>
                                        </p:animEffect>
                                      </p:childTnLst>
                                    </p:cTn>
                                  </p:par>
                                </p:childTnLst>
                              </p:cTn>
                            </p:par>
                            <p:par>
                              <p:cTn id="29" fill="hold">
                                <p:stCondLst>
                                  <p:cond delay="2500"/>
                                </p:stCondLst>
                                <p:childTnLst>
                                  <p:par>
                                    <p:cTn id="30" presetID="2" presetClass="entr" presetSubtype="4" decel="10000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left)">
                                          <p:cBhvr>
                                            <p:cTn id="37" dur="500"/>
                                            <p:tgtEl>
                                              <p:spTgt spid="6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 calcmode="lin" valueType="num">
                                          <p:cBhvr>
                                            <p:cTn id="40" dur="500" fill="hold"/>
                                            <p:tgtEl>
                                              <p:spTgt spid="56"/>
                                            </p:tgtEl>
                                            <p:attrNameLst>
                                              <p:attrName>ppt_w</p:attrName>
                                            </p:attrNameLst>
                                          </p:cBhvr>
                                          <p:tavLst>
                                            <p:tav tm="0">
                                              <p:val>
                                                <p:fltVal val="0"/>
                                              </p:val>
                                            </p:tav>
                                            <p:tav tm="100000">
                                              <p:val>
                                                <p:strVal val="#ppt_w"/>
                                              </p:val>
                                            </p:tav>
                                          </p:tavLst>
                                        </p:anim>
                                        <p:anim calcmode="lin" valueType="num">
                                          <p:cBhvr>
                                            <p:cTn id="41" dur="500" fill="hold"/>
                                            <p:tgtEl>
                                              <p:spTgt spid="56"/>
                                            </p:tgtEl>
                                            <p:attrNameLst>
                                              <p:attrName>ppt_h</p:attrName>
                                            </p:attrNameLst>
                                          </p:cBhvr>
                                          <p:tavLst>
                                            <p:tav tm="0">
                                              <p:val>
                                                <p:fltVal val="0"/>
                                              </p:val>
                                            </p:tav>
                                            <p:tav tm="100000">
                                              <p:val>
                                                <p:strVal val="#ppt_h"/>
                                              </p:val>
                                            </p:tav>
                                          </p:tavLst>
                                        </p:anim>
                                        <p:animEffect transition="in" filter="fade">
                                          <p:cBhvr>
                                            <p:cTn id="42" dur="500"/>
                                            <p:tgtEl>
                                              <p:spTgt spid="56"/>
                                            </p:tgtEl>
                                          </p:cBhvr>
                                        </p:animEffect>
                                      </p:childTnLst>
                                    </p:cTn>
                                  </p:par>
                                </p:childTnLst>
                              </p:cTn>
                            </p:par>
                            <p:par>
                              <p:cTn id="43" fill="hold">
                                <p:stCondLst>
                                  <p:cond delay="3500"/>
                                </p:stCondLst>
                                <p:childTnLst>
                                  <p:par>
                                    <p:cTn id="44" presetID="2" presetClass="entr" presetSubtype="4" decel="100000" fill="hold" nodeType="afterEffect">
                                      <p:stCondLst>
                                        <p:cond delay="0"/>
                                      </p:stCondLst>
                                      <p:childTnLst>
                                        <p:set>
                                          <p:cBhvr>
                                            <p:cTn id="45" dur="1" fill="hold">
                                              <p:stCondLst>
                                                <p:cond delay="0"/>
                                              </p:stCondLst>
                                            </p:cTn>
                                            <p:tgtEl>
                                              <p:spTgt spid="77"/>
                                            </p:tgtEl>
                                            <p:attrNameLst>
                                              <p:attrName>style.visibility</p:attrName>
                                            </p:attrNameLst>
                                          </p:cBhvr>
                                          <p:to>
                                            <p:strVal val="visible"/>
                                          </p:to>
                                        </p:set>
                                        <p:anim calcmode="lin" valueType="num">
                                          <p:cBhvr additive="base">
                                            <p:cTn id="46" dur="500" fill="hold"/>
                                            <p:tgtEl>
                                              <p:spTgt spid="77"/>
                                            </p:tgtEl>
                                            <p:attrNameLst>
                                              <p:attrName>ppt_x</p:attrName>
                                            </p:attrNameLst>
                                          </p:cBhvr>
                                          <p:tavLst>
                                            <p:tav tm="0">
                                              <p:val>
                                                <p:strVal val="#ppt_x"/>
                                              </p:val>
                                            </p:tav>
                                            <p:tav tm="100000">
                                              <p:val>
                                                <p:strVal val="#ppt_x"/>
                                              </p:val>
                                            </p:tav>
                                          </p:tavLst>
                                        </p:anim>
                                        <p:anim calcmode="lin" valueType="num">
                                          <p:cBhvr additive="base">
                                            <p:cTn id="47" dur="500" fill="hold"/>
                                            <p:tgtEl>
                                              <p:spTgt spid="77"/>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left)">
                                          <p:cBhvr>
                                            <p:cTn id="51" dur="500"/>
                                            <p:tgtEl>
                                              <p:spTgt spid="7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p:cTn id="54" dur="500" fill="hold"/>
                                            <p:tgtEl>
                                              <p:spTgt spid="57"/>
                                            </p:tgtEl>
                                            <p:attrNameLst>
                                              <p:attrName>ppt_w</p:attrName>
                                            </p:attrNameLst>
                                          </p:cBhvr>
                                          <p:tavLst>
                                            <p:tav tm="0">
                                              <p:val>
                                                <p:fltVal val="0"/>
                                              </p:val>
                                            </p:tav>
                                            <p:tav tm="100000">
                                              <p:val>
                                                <p:strVal val="#ppt_w"/>
                                              </p:val>
                                            </p:tav>
                                          </p:tavLst>
                                        </p:anim>
                                        <p:anim calcmode="lin" valueType="num">
                                          <p:cBhvr>
                                            <p:cTn id="55" dur="500" fill="hold"/>
                                            <p:tgtEl>
                                              <p:spTgt spid="57"/>
                                            </p:tgtEl>
                                            <p:attrNameLst>
                                              <p:attrName>ppt_h</p:attrName>
                                            </p:attrNameLst>
                                          </p:cBhvr>
                                          <p:tavLst>
                                            <p:tav tm="0">
                                              <p:val>
                                                <p:fltVal val="0"/>
                                              </p:val>
                                            </p:tav>
                                            <p:tav tm="100000">
                                              <p:val>
                                                <p:strVal val="#ppt_h"/>
                                              </p:val>
                                            </p:tav>
                                          </p:tavLst>
                                        </p:anim>
                                        <p:animEffect transition="in" filter="fade">
                                          <p:cBhvr>
                                            <p:cTn id="56" dur="500"/>
                                            <p:tgtEl>
                                              <p:spTgt spid="57"/>
                                            </p:tgtEl>
                                          </p:cBhvr>
                                        </p:animEffect>
                                      </p:childTnLst>
                                    </p:cTn>
                                  </p:par>
                                </p:childTnLst>
                              </p:cTn>
                            </p:par>
                            <p:par>
                              <p:cTn id="57" fill="hold">
                                <p:stCondLst>
                                  <p:cond delay="4500"/>
                                </p:stCondLst>
                                <p:childTnLst>
                                  <p:par>
                                    <p:cTn id="58" presetID="2" presetClass="entr" presetSubtype="4" decel="100000" fill="hold" nodeType="afterEffect">
                                      <p:stCondLst>
                                        <p:cond delay="0"/>
                                      </p:stCondLst>
                                      <p:childTnLst>
                                        <p:set>
                                          <p:cBhvr>
                                            <p:cTn id="59" dur="1" fill="hold">
                                              <p:stCondLst>
                                                <p:cond delay="0"/>
                                              </p:stCondLst>
                                            </p:cTn>
                                            <p:tgtEl>
                                              <p:spTgt spid="80"/>
                                            </p:tgtEl>
                                            <p:attrNameLst>
                                              <p:attrName>style.visibility</p:attrName>
                                            </p:attrNameLst>
                                          </p:cBhvr>
                                          <p:to>
                                            <p:strVal val="visible"/>
                                          </p:to>
                                        </p:set>
                                        <p:anim calcmode="lin" valueType="num">
                                          <p:cBhvr additive="base">
                                            <p:cTn id="60" dur="500" fill="hold"/>
                                            <p:tgtEl>
                                              <p:spTgt spid="80"/>
                                            </p:tgtEl>
                                            <p:attrNameLst>
                                              <p:attrName>ppt_x</p:attrName>
                                            </p:attrNameLst>
                                          </p:cBhvr>
                                          <p:tavLst>
                                            <p:tav tm="0">
                                              <p:val>
                                                <p:strVal val="#ppt_x"/>
                                              </p:val>
                                            </p:tav>
                                            <p:tav tm="100000">
                                              <p:val>
                                                <p:strVal val="#ppt_x"/>
                                              </p:val>
                                            </p:tav>
                                          </p:tavLst>
                                        </p:anim>
                                        <p:anim calcmode="lin" valueType="num">
                                          <p:cBhvr additive="base">
                                            <p:cTn id="61" dur="500" fill="hold"/>
                                            <p:tgtEl>
                                              <p:spTgt spid="80"/>
                                            </p:tgtEl>
                                            <p:attrNameLst>
                                              <p:attrName>ppt_y</p:attrName>
                                            </p:attrNameLst>
                                          </p:cBhvr>
                                          <p:tavLst>
                                            <p:tav tm="0">
                                              <p:val>
                                                <p:strVal val="1+#ppt_h/2"/>
                                              </p:val>
                                            </p:tav>
                                            <p:tav tm="100000">
                                              <p:val>
                                                <p:strVal val="#ppt_y"/>
                                              </p:val>
                                            </p:tav>
                                          </p:tavLst>
                                        </p:anim>
                                      </p:childTnLst>
                                    </p:cTn>
                                  </p:par>
                                </p:childTnLst>
                              </p:cTn>
                            </p:par>
                            <p:par>
                              <p:cTn id="62" fill="hold">
                                <p:stCondLst>
                                  <p:cond delay="5000"/>
                                </p:stCondLst>
                                <p:childTnLst>
                                  <p:par>
                                    <p:cTn id="63" presetID="22" presetClass="entr" presetSubtype="8"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ipe(left)">
                                          <p:cBhvr>
                                            <p:cTn id="65" dur="500"/>
                                            <p:tgtEl>
                                              <p:spTgt spid="5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500" fill="hold"/>
                                            <p:tgtEl>
                                              <p:spTgt spid="58"/>
                                            </p:tgtEl>
                                            <p:attrNameLst>
                                              <p:attrName>ppt_w</p:attrName>
                                            </p:attrNameLst>
                                          </p:cBhvr>
                                          <p:tavLst>
                                            <p:tav tm="0">
                                              <p:val>
                                                <p:fltVal val="0"/>
                                              </p:val>
                                            </p:tav>
                                            <p:tav tm="100000">
                                              <p:val>
                                                <p:strVal val="#ppt_w"/>
                                              </p:val>
                                            </p:tav>
                                          </p:tavLst>
                                        </p:anim>
                                        <p:anim calcmode="lin" valueType="num">
                                          <p:cBhvr>
                                            <p:cTn id="69" dur="500" fill="hold"/>
                                            <p:tgtEl>
                                              <p:spTgt spid="58"/>
                                            </p:tgtEl>
                                            <p:attrNameLst>
                                              <p:attrName>ppt_h</p:attrName>
                                            </p:attrNameLst>
                                          </p:cBhvr>
                                          <p:tavLst>
                                            <p:tav tm="0">
                                              <p:val>
                                                <p:fltVal val="0"/>
                                              </p:val>
                                            </p:tav>
                                            <p:tav tm="100000">
                                              <p:val>
                                                <p:strVal val="#ppt_h"/>
                                              </p:val>
                                            </p:tav>
                                          </p:tavLst>
                                        </p:anim>
                                        <p:animEffect transition="in" filter="fade">
                                          <p:cBhvr>
                                            <p:cTn id="70" dur="500"/>
                                            <p:tgtEl>
                                              <p:spTgt spid="58"/>
                                            </p:tgtEl>
                                          </p:cBhvr>
                                        </p:animEffect>
                                      </p:childTnLst>
                                    </p:cTn>
                                  </p:par>
                                </p:childTnLst>
                              </p:cTn>
                            </p:par>
                            <p:par>
                              <p:cTn id="71" fill="hold">
                                <p:stCondLst>
                                  <p:cond delay="5500"/>
                                </p:stCondLst>
                                <p:childTnLst>
                                  <p:par>
                                    <p:cTn id="72" presetID="2" presetClass="entr" presetSubtype="4" decel="100000" fill="hold" nodeType="afterEffect">
                                      <p:stCondLst>
                                        <p:cond delay="0"/>
                                      </p:stCondLst>
                                      <p:childTnLst>
                                        <p:set>
                                          <p:cBhvr>
                                            <p:cTn id="73" dur="1" fill="hold">
                                              <p:stCondLst>
                                                <p:cond delay="0"/>
                                              </p:stCondLst>
                                            </p:cTn>
                                            <p:tgtEl>
                                              <p:spTgt spid="83"/>
                                            </p:tgtEl>
                                            <p:attrNameLst>
                                              <p:attrName>style.visibility</p:attrName>
                                            </p:attrNameLst>
                                          </p:cBhvr>
                                          <p:to>
                                            <p:strVal val="visible"/>
                                          </p:to>
                                        </p:set>
                                        <p:anim calcmode="lin" valueType="num">
                                          <p:cBhvr additive="base">
                                            <p:cTn id="74" dur="500" fill="hold"/>
                                            <p:tgtEl>
                                              <p:spTgt spid="83"/>
                                            </p:tgtEl>
                                            <p:attrNameLst>
                                              <p:attrName>ppt_x</p:attrName>
                                            </p:attrNameLst>
                                          </p:cBhvr>
                                          <p:tavLst>
                                            <p:tav tm="0">
                                              <p:val>
                                                <p:strVal val="#ppt_x"/>
                                              </p:val>
                                            </p:tav>
                                            <p:tav tm="100000">
                                              <p:val>
                                                <p:strVal val="#ppt_x"/>
                                              </p:val>
                                            </p:tav>
                                          </p:tavLst>
                                        </p:anim>
                                        <p:anim calcmode="lin" valueType="num">
                                          <p:cBhvr additive="base">
                                            <p:cTn id="75" dur="500" fill="hold"/>
                                            <p:tgtEl>
                                              <p:spTgt spid="83"/>
                                            </p:tgtEl>
                                            <p:attrNameLst>
                                              <p:attrName>ppt_y</p:attrName>
                                            </p:attrNameLst>
                                          </p:cBhvr>
                                          <p:tavLst>
                                            <p:tav tm="0">
                                              <p:val>
                                                <p:strVal val="1+#ppt_h/2"/>
                                              </p:val>
                                            </p:tav>
                                            <p:tav tm="100000">
                                              <p:val>
                                                <p:strVal val="#ppt_y"/>
                                              </p:val>
                                            </p:tav>
                                          </p:tavLst>
                                        </p:anim>
                                      </p:childTnLst>
                                    </p:cTn>
                                  </p:par>
                                </p:childTnLst>
                              </p:cTn>
                            </p:par>
                            <p:par>
                              <p:cTn id="76" fill="hold">
                                <p:stCondLst>
                                  <p:cond delay="6000"/>
                                </p:stCondLst>
                                <p:childTnLst>
                                  <p:par>
                                    <p:cTn id="77" presetID="22" presetClass="entr" presetSubtype="8"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wipe(left)">
                                          <p:cBhvr>
                                            <p:cTn id="7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1" grpId="0"/>
          <p:bldP spid="52" grpId="0" animBg="1"/>
          <p:bldP spid="56" grpId="0" animBg="1"/>
          <p:bldP spid="57" grpId="0" animBg="1"/>
          <p:bldP spid="5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51"/>
                                            </p:tgtEl>
                                            <p:attrNameLst>
                                              <p:attrName>style.visibility</p:attrName>
                                            </p:attrNameLst>
                                          </p:cBhvr>
                                          <p:to>
                                            <p:strVal val="visible"/>
                                          </p:to>
                                        </p:set>
                                        <p:animEffect transition="in" filter="barn(outVertical)">
                                          <p:cBhvr>
                                            <p:cTn id="19" dur="700"/>
                                            <p:tgtEl>
                                              <p:spTgt spid="5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left)">
                                          <p:cBhvr>
                                            <p:cTn id="23" dur="500"/>
                                            <p:tgtEl>
                                              <p:spTgt spid="5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ppt_w</p:attrName>
                                            </p:attrNameLst>
                                          </p:cBhvr>
                                          <p:tavLst>
                                            <p:tav tm="0">
                                              <p:val>
                                                <p:fltVal val="0"/>
                                              </p:val>
                                            </p:tav>
                                            <p:tav tm="100000">
                                              <p:val>
                                                <p:strVal val="#ppt_w"/>
                                              </p:val>
                                            </p:tav>
                                          </p:tavLst>
                                        </p:anim>
                                        <p:anim calcmode="lin" valueType="num">
                                          <p:cBhvr>
                                            <p:cTn id="27" dur="500" fill="hold"/>
                                            <p:tgtEl>
                                              <p:spTgt spid="52"/>
                                            </p:tgtEl>
                                            <p:attrNameLst>
                                              <p:attrName>ppt_h</p:attrName>
                                            </p:attrNameLst>
                                          </p:cBhvr>
                                          <p:tavLst>
                                            <p:tav tm="0">
                                              <p:val>
                                                <p:fltVal val="0"/>
                                              </p:val>
                                            </p:tav>
                                            <p:tav tm="100000">
                                              <p:val>
                                                <p:strVal val="#ppt_h"/>
                                              </p:val>
                                            </p:tav>
                                          </p:tavLst>
                                        </p:anim>
                                        <p:animEffect transition="in" filter="fade">
                                          <p:cBhvr>
                                            <p:cTn id="28" dur="500"/>
                                            <p:tgtEl>
                                              <p:spTgt spid="52"/>
                                            </p:tgtEl>
                                          </p:cBhvr>
                                        </p:animEffect>
                                      </p:childTnLst>
                                    </p:cTn>
                                  </p:par>
                                </p:childTnLst>
                              </p:cTn>
                            </p:par>
                            <p:par>
                              <p:cTn id="29" fill="hold">
                                <p:stCondLst>
                                  <p:cond delay="2500"/>
                                </p:stCondLst>
                                <p:childTnLst>
                                  <p:par>
                                    <p:cTn id="30" presetID="2" presetClass="entr" presetSubtype="4" decel="10000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left)">
                                          <p:cBhvr>
                                            <p:cTn id="37" dur="500"/>
                                            <p:tgtEl>
                                              <p:spTgt spid="6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 calcmode="lin" valueType="num">
                                          <p:cBhvr>
                                            <p:cTn id="40" dur="500" fill="hold"/>
                                            <p:tgtEl>
                                              <p:spTgt spid="56"/>
                                            </p:tgtEl>
                                            <p:attrNameLst>
                                              <p:attrName>ppt_w</p:attrName>
                                            </p:attrNameLst>
                                          </p:cBhvr>
                                          <p:tavLst>
                                            <p:tav tm="0">
                                              <p:val>
                                                <p:fltVal val="0"/>
                                              </p:val>
                                            </p:tav>
                                            <p:tav tm="100000">
                                              <p:val>
                                                <p:strVal val="#ppt_w"/>
                                              </p:val>
                                            </p:tav>
                                          </p:tavLst>
                                        </p:anim>
                                        <p:anim calcmode="lin" valueType="num">
                                          <p:cBhvr>
                                            <p:cTn id="41" dur="500" fill="hold"/>
                                            <p:tgtEl>
                                              <p:spTgt spid="56"/>
                                            </p:tgtEl>
                                            <p:attrNameLst>
                                              <p:attrName>ppt_h</p:attrName>
                                            </p:attrNameLst>
                                          </p:cBhvr>
                                          <p:tavLst>
                                            <p:tav tm="0">
                                              <p:val>
                                                <p:fltVal val="0"/>
                                              </p:val>
                                            </p:tav>
                                            <p:tav tm="100000">
                                              <p:val>
                                                <p:strVal val="#ppt_h"/>
                                              </p:val>
                                            </p:tav>
                                          </p:tavLst>
                                        </p:anim>
                                        <p:animEffect transition="in" filter="fade">
                                          <p:cBhvr>
                                            <p:cTn id="42" dur="500"/>
                                            <p:tgtEl>
                                              <p:spTgt spid="56"/>
                                            </p:tgtEl>
                                          </p:cBhvr>
                                        </p:animEffect>
                                      </p:childTnLst>
                                    </p:cTn>
                                  </p:par>
                                </p:childTnLst>
                              </p:cTn>
                            </p:par>
                            <p:par>
                              <p:cTn id="43" fill="hold">
                                <p:stCondLst>
                                  <p:cond delay="3500"/>
                                </p:stCondLst>
                                <p:childTnLst>
                                  <p:par>
                                    <p:cTn id="44" presetID="2" presetClass="entr" presetSubtype="4" decel="100000" fill="hold" nodeType="afterEffect">
                                      <p:stCondLst>
                                        <p:cond delay="0"/>
                                      </p:stCondLst>
                                      <p:childTnLst>
                                        <p:set>
                                          <p:cBhvr>
                                            <p:cTn id="45" dur="1" fill="hold">
                                              <p:stCondLst>
                                                <p:cond delay="0"/>
                                              </p:stCondLst>
                                            </p:cTn>
                                            <p:tgtEl>
                                              <p:spTgt spid="77"/>
                                            </p:tgtEl>
                                            <p:attrNameLst>
                                              <p:attrName>style.visibility</p:attrName>
                                            </p:attrNameLst>
                                          </p:cBhvr>
                                          <p:to>
                                            <p:strVal val="visible"/>
                                          </p:to>
                                        </p:set>
                                        <p:anim calcmode="lin" valueType="num">
                                          <p:cBhvr additive="base">
                                            <p:cTn id="46" dur="500" fill="hold"/>
                                            <p:tgtEl>
                                              <p:spTgt spid="77"/>
                                            </p:tgtEl>
                                            <p:attrNameLst>
                                              <p:attrName>ppt_x</p:attrName>
                                            </p:attrNameLst>
                                          </p:cBhvr>
                                          <p:tavLst>
                                            <p:tav tm="0">
                                              <p:val>
                                                <p:strVal val="#ppt_x"/>
                                              </p:val>
                                            </p:tav>
                                            <p:tav tm="100000">
                                              <p:val>
                                                <p:strVal val="#ppt_x"/>
                                              </p:val>
                                            </p:tav>
                                          </p:tavLst>
                                        </p:anim>
                                        <p:anim calcmode="lin" valueType="num">
                                          <p:cBhvr additive="base">
                                            <p:cTn id="47" dur="500" fill="hold"/>
                                            <p:tgtEl>
                                              <p:spTgt spid="77"/>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left)">
                                          <p:cBhvr>
                                            <p:cTn id="51" dur="500"/>
                                            <p:tgtEl>
                                              <p:spTgt spid="7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p:cTn id="54" dur="500" fill="hold"/>
                                            <p:tgtEl>
                                              <p:spTgt spid="57"/>
                                            </p:tgtEl>
                                            <p:attrNameLst>
                                              <p:attrName>ppt_w</p:attrName>
                                            </p:attrNameLst>
                                          </p:cBhvr>
                                          <p:tavLst>
                                            <p:tav tm="0">
                                              <p:val>
                                                <p:fltVal val="0"/>
                                              </p:val>
                                            </p:tav>
                                            <p:tav tm="100000">
                                              <p:val>
                                                <p:strVal val="#ppt_w"/>
                                              </p:val>
                                            </p:tav>
                                          </p:tavLst>
                                        </p:anim>
                                        <p:anim calcmode="lin" valueType="num">
                                          <p:cBhvr>
                                            <p:cTn id="55" dur="500" fill="hold"/>
                                            <p:tgtEl>
                                              <p:spTgt spid="57"/>
                                            </p:tgtEl>
                                            <p:attrNameLst>
                                              <p:attrName>ppt_h</p:attrName>
                                            </p:attrNameLst>
                                          </p:cBhvr>
                                          <p:tavLst>
                                            <p:tav tm="0">
                                              <p:val>
                                                <p:fltVal val="0"/>
                                              </p:val>
                                            </p:tav>
                                            <p:tav tm="100000">
                                              <p:val>
                                                <p:strVal val="#ppt_h"/>
                                              </p:val>
                                            </p:tav>
                                          </p:tavLst>
                                        </p:anim>
                                        <p:animEffect transition="in" filter="fade">
                                          <p:cBhvr>
                                            <p:cTn id="56" dur="500"/>
                                            <p:tgtEl>
                                              <p:spTgt spid="57"/>
                                            </p:tgtEl>
                                          </p:cBhvr>
                                        </p:animEffect>
                                      </p:childTnLst>
                                    </p:cTn>
                                  </p:par>
                                </p:childTnLst>
                              </p:cTn>
                            </p:par>
                            <p:par>
                              <p:cTn id="57" fill="hold">
                                <p:stCondLst>
                                  <p:cond delay="4500"/>
                                </p:stCondLst>
                                <p:childTnLst>
                                  <p:par>
                                    <p:cTn id="58" presetID="2" presetClass="entr" presetSubtype="4" decel="100000" fill="hold" nodeType="afterEffect">
                                      <p:stCondLst>
                                        <p:cond delay="0"/>
                                      </p:stCondLst>
                                      <p:childTnLst>
                                        <p:set>
                                          <p:cBhvr>
                                            <p:cTn id="59" dur="1" fill="hold">
                                              <p:stCondLst>
                                                <p:cond delay="0"/>
                                              </p:stCondLst>
                                            </p:cTn>
                                            <p:tgtEl>
                                              <p:spTgt spid="80"/>
                                            </p:tgtEl>
                                            <p:attrNameLst>
                                              <p:attrName>style.visibility</p:attrName>
                                            </p:attrNameLst>
                                          </p:cBhvr>
                                          <p:to>
                                            <p:strVal val="visible"/>
                                          </p:to>
                                        </p:set>
                                        <p:anim calcmode="lin" valueType="num">
                                          <p:cBhvr additive="base">
                                            <p:cTn id="60" dur="500" fill="hold"/>
                                            <p:tgtEl>
                                              <p:spTgt spid="80"/>
                                            </p:tgtEl>
                                            <p:attrNameLst>
                                              <p:attrName>ppt_x</p:attrName>
                                            </p:attrNameLst>
                                          </p:cBhvr>
                                          <p:tavLst>
                                            <p:tav tm="0">
                                              <p:val>
                                                <p:strVal val="#ppt_x"/>
                                              </p:val>
                                            </p:tav>
                                            <p:tav tm="100000">
                                              <p:val>
                                                <p:strVal val="#ppt_x"/>
                                              </p:val>
                                            </p:tav>
                                          </p:tavLst>
                                        </p:anim>
                                        <p:anim calcmode="lin" valueType="num">
                                          <p:cBhvr additive="base">
                                            <p:cTn id="61" dur="500" fill="hold"/>
                                            <p:tgtEl>
                                              <p:spTgt spid="80"/>
                                            </p:tgtEl>
                                            <p:attrNameLst>
                                              <p:attrName>ppt_y</p:attrName>
                                            </p:attrNameLst>
                                          </p:cBhvr>
                                          <p:tavLst>
                                            <p:tav tm="0">
                                              <p:val>
                                                <p:strVal val="1+#ppt_h/2"/>
                                              </p:val>
                                            </p:tav>
                                            <p:tav tm="100000">
                                              <p:val>
                                                <p:strVal val="#ppt_y"/>
                                              </p:val>
                                            </p:tav>
                                          </p:tavLst>
                                        </p:anim>
                                      </p:childTnLst>
                                    </p:cTn>
                                  </p:par>
                                </p:childTnLst>
                              </p:cTn>
                            </p:par>
                            <p:par>
                              <p:cTn id="62" fill="hold">
                                <p:stCondLst>
                                  <p:cond delay="5000"/>
                                </p:stCondLst>
                                <p:childTnLst>
                                  <p:par>
                                    <p:cTn id="63" presetID="22" presetClass="entr" presetSubtype="8"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ipe(left)">
                                          <p:cBhvr>
                                            <p:cTn id="65" dur="500"/>
                                            <p:tgtEl>
                                              <p:spTgt spid="5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500" fill="hold"/>
                                            <p:tgtEl>
                                              <p:spTgt spid="58"/>
                                            </p:tgtEl>
                                            <p:attrNameLst>
                                              <p:attrName>ppt_w</p:attrName>
                                            </p:attrNameLst>
                                          </p:cBhvr>
                                          <p:tavLst>
                                            <p:tav tm="0">
                                              <p:val>
                                                <p:fltVal val="0"/>
                                              </p:val>
                                            </p:tav>
                                            <p:tav tm="100000">
                                              <p:val>
                                                <p:strVal val="#ppt_w"/>
                                              </p:val>
                                            </p:tav>
                                          </p:tavLst>
                                        </p:anim>
                                        <p:anim calcmode="lin" valueType="num">
                                          <p:cBhvr>
                                            <p:cTn id="69" dur="500" fill="hold"/>
                                            <p:tgtEl>
                                              <p:spTgt spid="58"/>
                                            </p:tgtEl>
                                            <p:attrNameLst>
                                              <p:attrName>ppt_h</p:attrName>
                                            </p:attrNameLst>
                                          </p:cBhvr>
                                          <p:tavLst>
                                            <p:tav tm="0">
                                              <p:val>
                                                <p:fltVal val="0"/>
                                              </p:val>
                                            </p:tav>
                                            <p:tav tm="100000">
                                              <p:val>
                                                <p:strVal val="#ppt_h"/>
                                              </p:val>
                                            </p:tav>
                                          </p:tavLst>
                                        </p:anim>
                                        <p:animEffect transition="in" filter="fade">
                                          <p:cBhvr>
                                            <p:cTn id="70" dur="500"/>
                                            <p:tgtEl>
                                              <p:spTgt spid="58"/>
                                            </p:tgtEl>
                                          </p:cBhvr>
                                        </p:animEffect>
                                      </p:childTnLst>
                                    </p:cTn>
                                  </p:par>
                                </p:childTnLst>
                              </p:cTn>
                            </p:par>
                            <p:par>
                              <p:cTn id="71" fill="hold">
                                <p:stCondLst>
                                  <p:cond delay="5500"/>
                                </p:stCondLst>
                                <p:childTnLst>
                                  <p:par>
                                    <p:cTn id="72" presetID="2" presetClass="entr" presetSubtype="4" decel="100000" fill="hold" nodeType="afterEffect">
                                      <p:stCondLst>
                                        <p:cond delay="0"/>
                                      </p:stCondLst>
                                      <p:childTnLst>
                                        <p:set>
                                          <p:cBhvr>
                                            <p:cTn id="73" dur="1" fill="hold">
                                              <p:stCondLst>
                                                <p:cond delay="0"/>
                                              </p:stCondLst>
                                            </p:cTn>
                                            <p:tgtEl>
                                              <p:spTgt spid="83"/>
                                            </p:tgtEl>
                                            <p:attrNameLst>
                                              <p:attrName>style.visibility</p:attrName>
                                            </p:attrNameLst>
                                          </p:cBhvr>
                                          <p:to>
                                            <p:strVal val="visible"/>
                                          </p:to>
                                        </p:set>
                                        <p:anim calcmode="lin" valueType="num">
                                          <p:cBhvr additive="base">
                                            <p:cTn id="74" dur="500" fill="hold"/>
                                            <p:tgtEl>
                                              <p:spTgt spid="83"/>
                                            </p:tgtEl>
                                            <p:attrNameLst>
                                              <p:attrName>ppt_x</p:attrName>
                                            </p:attrNameLst>
                                          </p:cBhvr>
                                          <p:tavLst>
                                            <p:tav tm="0">
                                              <p:val>
                                                <p:strVal val="#ppt_x"/>
                                              </p:val>
                                            </p:tav>
                                            <p:tav tm="100000">
                                              <p:val>
                                                <p:strVal val="#ppt_x"/>
                                              </p:val>
                                            </p:tav>
                                          </p:tavLst>
                                        </p:anim>
                                        <p:anim calcmode="lin" valueType="num">
                                          <p:cBhvr additive="base">
                                            <p:cTn id="75" dur="500" fill="hold"/>
                                            <p:tgtEl>
                                              <p:spTgt spid="83"/>
                                            </p:tgtEl>
                                            <p:attrNameLst>
                                              <p:attrName>ppt_y</p:attrName>
                                            </p:attrNameLst>
                                          </p:cBhvr>
                                          <p:tavLst>
                                            <p:tav tm="0">
                                              <p:val>
                                                <p:strVal val="1+#ppt_h/2"/>
                                              </p:val>
                                            </p:tav>
                                            <p:tav tm="100000">
                                              <p:val>
                                                <p:strVal val="#ppt_y"/>
                                              </p:val>
                                            </p:tav>
                                          </p:tavLst>
                                        </p:anim>
                                      </p:childTnLst>
                                    </p:cTn>
                                  </p:par>
                                </p:childTnLst>
                              </p:cTn>
                            </p:par>
                            <p:par>
                              <p:cTn id="76" fill="hold">
                                <p:stCondLst>
                                  <p:cond delay="6000"/>
                                </p:stCondLst>
                                <p:childTnLst>
                                  <p:par>
                                    <p:cTn id="77" presetID="22" presetClass="entr" presetSubtype="8"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wipe(left)">
                                          <p:cBhvr>
                                            <p:cTn id="7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1" grpId="0"/>
          <p:bldP spid="52" grpId="0" animBg="1"/>
          <p:bldP spid="56" grpId="0" animBg="1"/>
          <p:bldP spid="57" grpId="0" animBg="1"/>
          <p:bldP spid="58"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852594" y="1996374"/>
            <a:ext cx="2065817" cy="2584754"/>
            <a:chOff x="3295850" y="1895995"/>
            <a:chExt cx="3725149" cy="4660916"/>
          </a:xfrm>
        </p:grpSpPr>
        <p:sp>
          <p:nvSpPr>
            <p:cNvPr id="33" name="圆角矩形 32"/>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35" name="圆角矩形 34"/>
            <p:cNvSpPr/>
            <p:nvPr/>
          </p:nvSpPr>
          <p:spPr>
            <a:xfrm rot="2760000">
              <a:off x="3371510" y="2878566"/>
              <a:ext cx="3953505"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37" name="圆角矩形 36"/>
          <p:cNvSpPr/>
          <p:nvPr/>
        </p:nvSpPr>
        <p:spPr>
          <a:xfrm>
            <a:off x="3396457" y="2472892"/>
            <a:ext cx="3894951" cy="751080"/>
          </a:xfrm>
          <a:prstGeom prst="roundRect">
            <a:avLst>
              <a:gd name="adj" fmla="val 9976"/>
            </a:avLst>
          </a:prstGeom>
          <a:solidFill>
            <a:srgbClr val="663B77"/>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8" name="组合 37"/>
          <p:cNvGrpSpPr/>
          <p:nvPr/>
        </p:nvGrpSpPr>
        <p:grpSpPr>
          <a:xfrm>
            <a:off x="3466744" y="2786749"/>
            <a:ext cx="118508" cy="118509"/>
            <a:chOff x="4486616" y="3001075"/>
            <a:chExt cx="274695" cy="274699"/>
          </a:xfrm>
        </p:grpSpPr>
        <p:sp>
          <p:nvSpPr>
            <p:cNvPr id="39" name="椭圆 38"/>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0" name="椭圆 39"/>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41" name="组合 40"/>
          <p:cNvGrpSpPr/>
          <p:nvPr/>
        </p:nvGrpSpPr>
        <p:grpSpPr>
          <a:xfrm>
            <a:off x="3167241" y="2786749"/>
            <a:ext cx="118508" cy="118509"/>
            <a:chOff x="4486616" y="3001075"/>
            <a:chExt cx="274695" cy="274699"/>
          </a:xfrm>
        </p:grpSpPr>
        <p:sp>
          <p:nvSpPr>
            <p:cNvPr id="42" name="椭圆 41"/>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3" name="椭圆 42"/>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44" name="组合 43"/>
          <p:cNvGrpSpPr/>
          <p:nvPr/>
        </p:nvGrpSpPr>
        <p:grpSpPr>
          <a:xfrm>
            <a:off x="3233799" y="2820411"/>
            <a:ext cx="288238" cy="46073"/>
            <a:chOff x="4311730" y="3104300"/>
            <a:chExt cx="384317" cy="61430"/>
          </a:xfrm>
        </p:grpSpPr>
        <p:sp>
          <p:nvSpPr>
            <p:cNvPr id="45" name="圆角矩形 44"/>
            <p:cNvSpPr/>
            <p:nvPr/>
          </p:nvSpPr>
          <p:spPr>
            <a:xfrm rot="16200000">
              <a:off x="4492683" y="296236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6" name="圆角矩形 45"/>
            <p:cNvSpPr/>
            <p:nvPr/>
          </p:nvSpPr>
          <p:spPr>
            <a:xfrm rot="16200000">
              <a:off x="4492684" y="292334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47" name="组合 46"/>
          <p:cNvGrpSpPr/>
          <p:nvPr/>
        </p:nvGrpSpPr>
        <p:grpSpPr>
          <a:xfrm>
            <a:off x="3744879" y="2655263"/>
            <a:ext cx="529900" cy="422057"/>
            <a:chOff x="4993170" y="2884106"/>
            <a:chExt cx="706533" cy="562743"/>
          </a:xfrm>
        </p:grpSpPr>
        <p:sp>
          <p:nvSpPr>
            <p:cNvPr id="48" name="椭圆 47"/>
            <p:cNvSpPr/>
            <p:nvPr/>
          </p:nvSpPr>
          <p:spPr>
            <a:xfrm>
              <a:off x="5055353" y="2884106"/>
              <a:ext cx="562742" cy="562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9" name="文本框 18"/>
            <p:cNvSpPr txBox="1"/>
            <p:nvPr/>
          </p:nvSpPr>
          <p:spPr>
            <a:xfrm>
              <a:off x="4993170" y="2892853"/>
              <a:ext cx="706533" cy="5539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dirty="0">
                  <a:ln>
                    <a:noFill/>
                  </a:ln>
                  <a:solidFill>
                    <a:srgbClr val="663B77"/>
                  </a:solidFill>
                  <a:effectLst/>
                  <a:uLnTx/>
                  <a:uFillTx/>
                  <a:latin typeface="Impact" panose="020B0806030902050204" pitchFamily="34" charset="0"/>
                </a:rPr>
                <a:t>04</a:t>
              </a:r>
              <a:endParaRPr kumimoji="0" lang="zh-CN" altLang="en-US" sz="2100" b="0" i="0" u="none" strike="noStrike" kern="0" cap="none" spc="0" normalizeH="0" baseline="0" noProof="0" dirty="0">
                <a:ln>
                  <a:noFill/>
                </a:ln>
                <a:solidFill>
                  <a:srgbClr val="663B77"/>
                </a:solidFill>
                <a:effectLst/>
                <a:uLnTx/>
                <a:uFillTx/>
                <a:latin typeface="Impact" panose="020B0806030902050204" pitchFamily="34" charset="0"/>
              </a:endParaRPr>
            </a:p>
          </p:txBody>
        </p:sp>
      </p:grpSp>
      <p:grpSp>
        <p:nvGrpSpPr>
          <p:cNvPr id="50" name="组合 49"/>
          <p:cNvGrpSpPr/>
          <p:nvPr/>
        </p:nvGrpSpPr>
        <p:grpSpPr>
          <a:xfrm>
            <a:off x="2275915" y="2619130"/>
            <a:ext cx="619481" cy="460881"/>
            <a:chOff x="6233338" y="4924592"/>
            <a:chExt cx="808555" cy="601547"/>
          </a:xfrm>
          <a:solidFill>
            <a:sysClr val="window" lastClr="FFFFFF"/>
          </a:solidFill>
        </p:grpSpPr>
        <p:sp>
          <p:nvSpPr>
            <p:cNvPr id="51" name="Freeform 389"/>
            <p:cNvSpPr>
              <a:spLocks noEditPoints="1"/>
            </p:cNvSpPr>
            <p:nvPr/>
          </p:nvSpPr>
          <p:spPr bwMode="auto">
            <a:xfrm>
              <a:off x="6795936" y="5282347"/>
              <a:ext cx="245957" cy="243792"/>
            </a:xfrm>
            <a:custGeom>
              <a:avLst/>
              <a:gdLst>
                <a:gd name="T0" fmla="*/ 128 w 144"/>
                <a:gd name="T1" fmla="*/ 65 h 143"/>
                <a:gd name="T2" fmla="*/ 144 w 144"/>
                <a:gd name="T3" fmla="*/ 57 h 143"/>
                <a:gd name="T4" fmla="*/ 139 w 144"/>
                <a:gd name="T5" fmla="*/ 43 h 143"/>
                <a:gd name="T6" fmla="*/ 121 w 144"/>
                <a:gd name="T7" fmla="*/ 45 h 143"/>
                <a:gd name="T8" fmla="*/ 115 w 144"/>
                <a:gd name="T9" fmla="*/ 35 h 143"/>
                <a:gd name="T10" fmla="*/ 121 w 144"/>
                <a:gd name="T11" fmla="*/ 18 h 143"/>
                <a:gd name="T12" fmla="*/ 111 w 144"/>
                <a:gd name="T13" fmla="*/ 10 h 143"/>
                <a:gd name="T14" fmla="*/ 97 w 144"/>
                <a:gd name="T15" fmla="*/ 23 h 143"/>
                <a:gd name="T16" fmla="*/ 85 w 144"/>
                <a:gd name="T17" fmla="*/ 19 h 143"/>
                <a:gd name="T18" fmla="*/ 80 w 144"/>
                <a:gd name="T19" fmla="*/ 0 h 143"/>
                <a:gd name="T20" fmla="*/ 65 w 144"/>
                <a:gd name="T21" fmla="*/ 0 h 143"/>
                <a:gd name="T22" fmla="*/ 60 w 144"/>
                <a:gd name="T23" fmla="*/ 19 h 143"/>
                <a:gd name="T24" fmla="*/ 47 w 144"/>
                <a:gd name="T25" fmla="*/ 21 h 143"/>
                <a:gd name="T26" fmla="*/ 34 w 144"/>
                <a:gd name="T27" fmla="*/ 10 h 143"/>
                <a:gd name="T28" fmla="*/ 23 w 144"/>
                <a:gd name="T29" fmla="*/ 19 h 143"/>
                <a:gd name="T30" fmla="*/ 29 w 144"/>
                <a:gd name="T31" fmla="*/ 36 h 143"/>
                <a:gd name="T32" fmla="*/ 24 w 144"/>
                <a:gd name="T33" fmla="*/ 43 h 143"/>
                <a:gd name="T34" fmla="*/ 4 w 144"/>
                <a:gd name="T35" fmla="*/ 43 h 143"/>
                <a:gd name="T36" fmla="*/ 0 w 144"/>
                <a:gd name="T37" fmla="*/ 54 h 143"/>
                <a:gd name="T38" fmla="*/ 17 w 144"/>
                <a:gd name="T39" fmla="*/ 64 h 143"/>
                <a:gd name="T40" fmla="*/ 16 w 144"/>
                <a:gd name="T41" fmla="*/ 76 h 143"/>
                <a:gd name="T42" fmla="*/ 0 w 144"/>
                <a:gd name="T43" fmla="*/ 87 h 143"/>
                <a:gd name="T44" fmla="*/ 5 w 144"/>
                <a:gd name="T45" fmla="*/ 100 h 143"/>
                <a:gd name="T46" fmla="*/ 23 w 144"/>
                <a:gd name="T47" fmla="*/ 98 h 143"/>
                <a:gd name="T48" fmla="*/ 29 w 144"/>
                <a:gd name="T49" fmla="*/ 108 h 143"/>
                <a:gd name="T50" fmla="*/ 23 w 144"/>
                <a:gd name="T51" fmla="*/ 125 h 143"/>
                <a:gd name="T52" fmla="*/ 34 w 144"/>
                <a:gd name="T53" fmla="*/ 133 h 143"/>
                <a:gd name="T54" fmla="*/ 49 w 144"/>
                <a:gd name="T55" fmla="*/ 122 h 143"/>
                <a:gd name="T56" fmla="*/ 60 w 144"/>
                <a:gd name="T57" fmla="*/ 126 h 143"/>
                <a:gd name="T58" fmla="*/ 65 w 144"/>
                <a:gd name="T59" fmla="*/ 143 h 143"/>
                <a:gd name="T60" fmla="*/ 78 w 144"/>
                <a:gd name="T61" fmla="*/ 143 h 143"/>
                <a:gd name="T62" fmla="*/ 83 w 144"/>
                <a:gd name="T63" fmla="*/ 125 h 143"/>
                <a:gd name="T64" fmla="*/ 97 w 144"/>
                <a:gd name="T65" fmla="*/ 122 h 143"/>
                <a:gd name="T66" fmla="*/ 109 w 144"/>
                <a:gd name="T67" fmla="*/ 133 h 143"/>
                <a:gd name="T68" fmla="*/ 120 w 144"/>
                <a:gd name="T69" fmla="*/ 125 h 143"/>
                <a:gd name="T70" fmla="*/ 114 w 144"/>
                <a:gd name="T71" fmla="*/ 108 h 143"/>
                <a:gd name="T72" fmla="*/ 121 w 144"/>
                <a:gd name="T73" fmla="*/ 100 h 143"/>
                <a:gd name="T74" fmla="*/ 140 w 144"/>
                <a:gd name="T75" fmla="*/ 100 h 143"/>
                <a:gd name="T76" fmla="*/ 144 w 144"/>
                <a:gd name="T77" fmla="*/ 87 h 143"/>
                <a:gd name="T78" fmla="*/ 128 w 144"/>
                <a:gd name="T79" fmla="*/ 78 h 143"/>
                <a:gd name="T80" fmla="*/ 128 w 144"/>
                <a:gd name="T81" fmla="*/ 65 h 143"/>
                <a:gd name="T82" fmla="*/ 72 w 144"/>
                <a:gd name="T83" fmla="*/ 101 h 143"/>
                <a:gd name="T84" fmla="*/ 43 w 144"/>
                <a:gd name="T85" fmla="*/ 72 h 143"/>
                <a:gd name="T86" fmla="*/ 72 w 144"/>
                <a:gd name="T87" fmla="*/ 43 h 143"/>
                <a:gd name="T88" fmla="*/ 101 w 144"/>
                <a:gd name="T89" fmla="*/ 72 h 143"/>
                <a:gd name="T90" fmla="*/ 72 w 144"/>
                <a:gd name="T91" fmla="*/ 10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43">
                  <a:moveTo>
                    <a:pt x="128" y="65"/>
                  </a:moveTo>
                  <a:cubicBezTo>
                    <a:pt x="144" y="57"/>
                    <a:pt x="144" y="57"/>
                    <a:pt x="144" y="57"/>
                  </a:cubicBezTo>
                  <a:cubicBezTo>
                    <a:pt x="139" y="43"/>
                    <a:pt x="139" y="43"/>
                    <a:pt x="139" y="43"/>
                  </a:cubicBezTo>
                  <a:cubicBezTo>
                    <a:pt x="121" y="45"/>
                    <a:pt x="121" y="45"/>
                    <a:pt x="121" y="45"/>
                  </a:cubicBezTo>
                  <a:cubicBezTo>
                    <a:pt x="115" y="35"/>
                    <a:pt x="115" y="35"/>
                    <a:pt x="115" y="35"/>
                  </a:cubicBezTo>
                  <a:cubicBezTo>
                    <a:pt x="121" y="18"/>
                    <a:pt x="121" y="18"/>
                    <a:pt x="121" y="18"/>
                  </a:cubicBezTo>
                  <a:cubicBezTo>
                    <a:pt x="111" y="10"/>
                    <a:pt x="111" y="10"/>
                    <a:pt x="111" y="10"/>
                  </a:cubicBezTo>
                  <a:cubicBezTo>
                    <a:pt x="97" y="23"/>
                    <a:pt x="97" y="23"/>
                    <a:pt x="97" y="23"/>
                  </a:cubicBezTo>
                  <a:cubicBezTo>
                    <a:pt x="85" y="19"/>
                    <a:pt x="85" y="19"/>
                    <a:pt x="85" y="19"/>
                  </a:cubicBezTo>
                  <a:cubicBezTo>
                    <a:pt x="80" y="0"/>
                    <a:pt x="80" y="0"/>
                    <a:pt x="80" y="0"/>
                  </a:cubicBezTo>
                  <a:cubicBezTo>
                    <a:pt x="65" y="0"/>
                    <a:pt x="65" y="0"/>
                    <a:pt x="65" y="0"/>
                  </a:cubicBezTo>
                  <a:cubicBezTo>
                    <a:pt x="60" y="19"/>
                    <a:pt x="60" y="19"/>
                    <a:pt x="60" y="19"/>
                  </a:cubicBezTo>
                  <a:cubicBezTo>
                    <a:pt x="47" y="21"/>
                    <a:pt x="47" y="21"/>
                    <a:pt x="47" y="21"/>
                  </a:cubicBezTo>
                  <a:cubicBezTo>
                    <a:pt x="34" y="10"/>
                    <a:pt x="34" y="10"/>
                    <a:pt x="34" y="10"/>
                  </a:cubicBezTo>
                  <a:cubicBezTo>
                    <a:pt x="23" y="19"/>
                    <a:pt x="23" y="19"/>
                    <a:pt x="23" y="19"/>
                  </a:cubicBezTo>
                  <a:cubicBezTo>
                    <a:pt x="29" y="36"/>
                    <a:pt x="29" y="36"/>
                    <a:pt x="29" y="36"/>
                  </a:cubicBezTo>
                  <a:cubicBezTo>
                    <a:pt x="24" y="43"/>
                    <a:pt x="24" y="43"/>
                    <a:pt x="24" y="43"/>
                  </a:cubicBezTo>
                  <a:cubicBezTo>
                    <a:pt x="4" y="43"/>
                    <a:pt x="4" y="43"/>
                    <a:pt x="4" y="43"/>
                  </a:cubicBezTo>
                  <a:cubicBezTo>
                    <a:pt x="0" y="54"/>
                    <a:pt x="0" y="54"/>
                    <a:pt x="0" y="54"/>
                  </a:cubicBezTo>
                  <a:cubicBezTo>
                    <a:pt x="17" y="64"/>
                    <a:pt x="17" y="64"/>
                    <a:pt x="17" y="64"/>
                  </a:cubicBezTo>
                  <a:cubicBezTo>
                    <a:pt x="16" y="76"/>
                    <a:pt x="16" y="76"/>
                    <a:pt x="16" y="76"/>
                  </a:cubicBezTo>
                  <a:cubicBezTo>
                    <a:pt x="0" y="87"/>
                    <a:pt x="0" y="87"/>
                    <a:pt x="0" y="87"/>
                  </a:cubicBezTo>
                  <a:cubicBezTo>
                    <a:pt x="5" y="100"/>
                    <a:pt x="5" y="100"/>
                    <a:pt x="5" y="100"/>
                  </a:cubicBezTo>
                  <a:cubicBezTo>
                    <a:pt x="23" y="98"/>
                    <a:pt x="23" y="98"/>
                    <a:pt x="23" y="98"/>
                  </a:cubicBezTo>
                  <a:cubicBezTo>
                    <a:pt x="29" y="108"/>
                    <a:pt x="29" y="108"/>
                    <a:pt x="29" y="108"/>
                  </a:cubicBezTo>
                  <a:cubicBezTo>
                    <a:pt x="23" y="125"/>
                    <a:pt x="23" y="125"/>
                    <a:pt x="23" y="125"/>
                  </a:cubicBezTo>
                  <a:cubicBezTo>
                    <a:pt x="34" y="133"/>
                    <a:pt x="34" y="133"/>
                    <a:pt x="34" y="133"/>
                  </a:cubicBezTo>
                  <a:cubicBezTo>
                    <a:pt x="49" y="122"/>
                    <a:pt x="49" y="122"/>
                    <a:pt x="49" y="122"/>
                  </a:cubicBezTo>
                  <a:cubicBezTo>
                    <a:pt x="60" y="126"/>
                    <a:pt x="60" y="126"/>
                    <a:pt x="60" y="126"/>
                  </a:cubicBezTo>
                  <a:cubicBezTo>
                    <a:pt x="65" y="143"/>
                    <a:pt x="65" y="143"/>
                    <a:pt x="65" y="143"/>
                  </a:cubicBezTo>
                  <a:cubicBezTo>
                    <a:pt x="78" y="143"/>
                    <a:pt x="78" y="143"/>
                    <a:pt x="78" y="143"/>
                  </a:cubicBezTo>
                  <a:cubicBezTo>
                    <a:pt x="83" y="125"/>
                    <a:pt x="83" y="125"/>
                    <a:pt x="83" y="125"/>
                  </a:cubicBezTo>
                  <a:cubicBezTo>
                    <a:pt x="97" y="122"/>
                    <a:pt x="97" y="122"/>
                    <a:pt x="97" y="122"/>
                  </a:cubicBezTo>
                  <a:cubicBezTo>
                    <a:pt x="109" y="133"/>
                    <a:pt x="109" y="133"/>
                    <a:pt x="109" y="133"/>
                  </a:cubicBezTo>
                  <a:cubicBezTo>
                    <a:pt x="120" y="125"/>
                    <a:pt x="120" y="125"/>
                    <a:pt x="120" y="125"/>
                  </a:cubicBezTo>
                  <a:cubicBezTo>
                    <a:pt x="114" y="108"/>
                    <a:pt x="114" y="108"/>
                    <a:pt x="114" y="108"/>
                  </a:cubicBezTo>
                  <a:cubicBezTo>
                    <a:pt x="121" y="100"/>
                    <a:pt x="121" y="100"/>
                    <a:pt x="121" y="100"/>
                  </a:cubicBezTo>
                  <a:cubicBezTo>
                    <a:pt x="140" y="100"/>
                    <a:pt x="140" y="100"/>
                    <a:pt x="140" y="100"/>
                  </a:cubicBezTo>
                  <a:cubicBezTo>
                    <a:pt x="144" y="87"/>
                    <a:pt x="144" y="87"/>
                    <a:pt x="144" y="87"/>
                  </a:cubicBezTo>
                  <a:cubicBezTo>
                    <a:pt x="128" y="78"/>
                    <a:pt x="128" y="78"/>
                    <a:pt x="128" y="78"/>
                  </a:cubicBezTo>
                  <a:lnTo>
                    <a:pt x="128" y="65"/>
                  </a:lnTo>
                  <a:close/>
                  <a:moveTo>
                    <a:pt x="72" y="101"/>
                  </a:moveTo>
                  <a:cubicBezTo>
                    <a:pt x="56" y="101"/>
                    <a:pt x="43" y="88"/>
                    <a:pt x="43" y="72"/>
                  </a:cubicBezTo>
                  <a:cubicBezTo>
                    <a:pt x="43" y="56"/>
                    <a:pt x="56" y="43"/>
                    <a:pt x="72" y="43"/>
                  </a:cubicBezTo>
                  <a:cubicBezTo>
                    <a:pt x="88" y="43"/>
                    <a:pt x="101" y="56"/>
                    <a:pt x="101" y="72"/>
                  </a:cubicBezTo>
                  <a:cubicBezTo>
                    <a:pt x="101" y="88"/>
                    <a:pt x="88" y="101"/>
                    <a:pt x="7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2" name="Freeform 390"/>
            <p:cNvSpPr>
              <a:spLocks noEditPoints="1"/>
            </p:cNvSpPr>
            <p:nvPr/>
          </p:nvSpPr>
          <p:spPr bwMode="auto">
            <a:xfrm>
              <a:off x="6875998" y="5362409"/>
              <a:ext cx="85832" cy="83668"/>
            </a:xfrm>
            <a:custGeom>
              <a:avLst/>
              <a:gdLst>
                <a:gd name="T0" fmla="*/ 25 w 50"/>
                <a:gd name="T1" fmla="*/ 0 h 49"/>
                <a:gd name="T2" fmla="*/ 0 w 50"/>
                <a:gd name="T3" fmla="*/ 25 h 49"/>
                <a:gd name="T4" fmla="*/ 25 w 50"/>
                <a:gd name="T5" fmla="*/ 49 h 49"/>
                <a:gd name="T6" fmla="*/ 50 w 50"/>
                <a:gd name="T7" fmla="*/ 25 h 49"/>
                <a:gd name="T8" fmla="*/ 25 w 50"/>
                <a:gd name="T9" fmla="*/ 0 h 49"/>
                <a:gd name="T10" fmla="*/ 25 w 50"/>
                <a:gd name="T11" fmla="*/ 43 h 49"/>
                <a:gd name="T12" fmla="*/ 6 w 50"/>
                <a:gd name="T13" fmla="*/ 25 h 49"/>
                <a:gd name="T14" fmla="*/ 25 w 50"/>
                <a:gd name="T15" fmla="*/ 6 h 49"/>
                <a:gd name="T16" fmla="*/ 44 w 50"/>
                <a:gd name="T17" fmla="*/ 25 h 49"/>
                <a:gd name="T18" fmla="*/ 25 w 50"/>
                <a:gd name="T19" fmla="*/ 4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0"/>
                  </a:moveTo>
                  <a:cubicBezTo>
                    <a:pt x="11" y="0"/>
                    <a:pt x="0" y="11"/>
                    <a:pt x="0" y="25"/>
                  </a:cubicBezTo>
                  <a:cubicBezTo>
                    <a:pt x="0" y="38"/>
                    <a:pt x="11" y="49"/>
                    <a:pt x="25" y="49"/>
                  </a:cubicBezTo>
                  <a:cubicBezTo>
                    <a:pt x="39" y="49"/>
                    <a:pt x="50" y="38"/>
                    <a:pt x="50" y="25"/>
                  </a:cubicBezTo>
                  <a:cubicBezTo>
                    <a:pt x="50" y="11"/>
                    <a:pt x="39" y="0"/>
                    <a:pt x="25" y="0"/>
                  </a:cubicBezTo>
                  <a:close/>
                  <a:moveTo>
                    <a:pt x="25" y="43"/>
                  </a:moveTo>
                  <a:cubicBezTo>
                    <a:pt x="15" y="43"/>
                    <a:pt x="6" y="35"/>
                    <a:pt x="6" y="25"/>
                  </a:cubicBezTo>
                  <a:cubicBezTo>
                    <a:pt x="6" y="14"/>
                    <a:pt x="15" y="6"/>
                    <a:pt x="25" y="6"/>
                  </a:cubicBezTo>
                  <a:cubicBezTo>
                    <a:pt x="35" y="6"/>
                    <a:pt x="44" y="14"/>
                    <a:pt x="44" y="25"/>
                  </a:cubicBezTo>
                  <a:cubicBezTo>
                    <a:pt x="44" y="35"/>
                    <a:pt x="35" y="43"/>
                    <a:pt x="2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3" name="Freeform 391"/>
            <p:cNvSpPr>
              <a:spLocks noEditPoints="1"/>
            </p:cNvSpPr>
            <p:nvPr/>
          </p:nvSpPr>
          <p:spPr bwMode="auto">
            <a:xfrm>
              <a:off x="6233338" y="4924592"/>
              <a:ext cx="598662" cy="595056"/>
            </a:xfrm>
            <a:custGeom>
              <a:avLst/>
              <a:gdLst>
                <a:gd name="T0" fmla="*/ 341 w 351"/>
                <a:gd name="T1" fmla="*/ 243 h 349"/>
                <a:gd name="T2" fmla="*/ 351 w 351"/>
                <a:gd name="T3" fmla="*/ 213 h 349"/>
                <a:gd name="T4" fmla="*/ 313 w 351"/>
                <a:gd name="T5" fmla="*/ 189 h 349"/>
                <a:gd name="T6" fmla="*/ 313 w 351"/>
                <a:gd name="T7" fmla="*/ 159 h 349"/>
                <a:gd name="T8" fmla="*/ 351 w 351"/>
                <a:gd name="T9" fmla="*/ 137 h 349"/>
                <a:gd name="T10" fmla="*/ 339 w 351"/>
                <a:gd name="T11" fmla="*/ 106 h 349"/>
                <a:gd name="T12" fmla="*/ 295 w 351"/>
                <a:gd name="T13" fmla="*/ 109 h 349"/>
                <a:gd name="T14" fmla="*/ 280 w 351"/>
                <a:gd name="T15" fmla="*/ 86 h 349"/>
                <a:gd name="T16" fmla="*/ 295 w 351"/>
                <a:gd name="T17" fmla="*/ 42 h 349"/>
                <a:gd name="T18" fmla="*/ 270 w 351"/>
                <a:gd name="T19" fmla="*/ 23 h 349"/>
                <a:gd name="T20" fmla="*/ 236 w 351"/>
                <a:gd name="T21" fmla="*/ 55 h 349"/>
                <a:gd name="T22" fmla="*/ 206 w 351"/>
                <a:gd name="T23" fmla="*/ 47 h 349"/>
                <a:gd name="T24" fmla="*/ 194 w 351"/>
                <a:gd name="T25" fmla="*/ 0 h 349"/>
                <a:gd name="T26" fmla="*/ 159 w 351"/>
                <a:gd name="T27" fmla="*/ 0 h 349"/>
                <a:gd name="T28" fmla="*/ 147 w 351"/>
                <a:gd name="T29" fmla="*/ 46 h 349"/>
                <a:gd name="T30" fmla="*/ 115 w 351"/>
                <a:gd name="T31" fmla="*/ 51 h 349"/>
                <a:gd name="T32" fmla="*/ 84 w 351"/>
                <a:gd name="T33" fmla="*/ 23 h 349"/>
                <a:gd name="T34" fmla="*/ 55 w 351"/>
                <a:gd name="T35" fmla="*/ 47 h 349"/>
                <a:gd name="T36" fmla="*/ 71 w 351"/>
                <a:gd name="T37" fmla="*/ 87 h 349"/>
                <a:gd name="T38" fmla="*/ 57 w 351"/>
                <a:gd name="T39" fmla="*/ 106 h 349"/>
                <a:gd name="T40" fmla="*/ 10 w 351"/>
                <a:gd name="T41" fmla="*/ 104 h 349"/>
                <a:gd name="T42" fmla="*/ 0 w 351"/>
                <a:gd name="T43" fmla="*/ 132 h 349"/>
                <a:gd name="T44" fmla="*/ 41 w 351"/>
                <a:gd name="T45" fmla="*/ 156 h 349"/>
                <a:gd name="T46" fmla="*/ 38 w 351"/>
                <a:gd name="T47" fmla="*/ 186 h 349"/>
                <a:gd name="T48" fmla="*/ 0 w 351"/>
                <a:gd name="T49" fmla="*/ 211 h 349"/>
                <a:gd name="T50" fmla="*/ 12 w 351"/>
                <a:gd name="T51" fmla="*/ 244 h 349"/>
                <a:gd name="T52" fmla="*/ 55 w 351"/>
                <a:gd name="T53" fmla="*/ 239 h 349"/>
                <a:gd name="T54" fmla="*/ 69 w 351"/>
                <a:gd name="T55" fmla="*/ 264 h 349"/>
                <a:gd name="T56" fmla="*/ 55 w 351"/>
                <a:gd name="T57" fmla="*/ 304 h 349"/>
                <a:gd name="T58" fmla="*/ 84 w 351"/>
                <a:gd name="T59" fmla="*/ 324 h 349"/>
                <a:gd name="T60" fmla="*/ 119 w 351"/>
                <a:gd name="T61" fmla="*/ 296 h 349"/>
                <a:gd name="T62" fmla="*/ 146 w 351"/>
                <a:gd name="T63" fmla="*/ 307 h 349"/>
                <a:gd name="T64" fmla="*/ 158 w 351"/>
                <a:gd name="T65" fmla="*/ 349 h 349"/>
                <a:gd name="T66" fmla="*/ 190 w 351"/>
                <a:gd name="T67" fmla="*/ 349 h 349"/>
                <a:gd name="T68" fmla="*/ 202 w 351"/>
                <a:gd name="T69" fmla="*/ 305 h 349"/>
                <a:gd name="T70" fmla="*/ 236 w 351"/>
                <a:gd name="T71" fmla="*/ 297 h 349"/>
                <a:gd name="T72" fmla="*/ 266 w 351"/>
                <a:gd name="T73" fmla="*/ 324 h 349"/>
                <a:gd name="T74" fmla="*/ 293 w 351"/>
                <a:gd name="T75" fmla="*/ 306 h 349"/>
                <a:gd name="T76" fmla="*/ 277 w 351"/>
                <a:gd name="T77" fmla="*/ 265 h 349"/>
                <a:gd name="T78" fmla="*/ 296 w 351"/>
                <a:gd name="T79" fmla="*/ 243 h 349"/>
                <a:gd name="T80" fmla="*/ 341 w 351"/>
                <a:gd name="T81" fmla="*/ 243 h 349"/>
                <a:gd name="T82" fmla="*/ 175 w 351"/>
                <a:gd name="T83" fmla="*/ 246 h 349"/>
                <a:gd name="T84" fmla="*/ 104 w 351"/>
                <a:gd name="T85" fmla="*/ 175 h 349"/>
                <a:gd name="T86" fmla="*/ 175 w 351"/>
                <a:gd name="T87" fmla="*/ 103 h 349"/>
                <a:gd name="T88" fmla="*/ 247 w 351"/>
                <a:gd name="T89" fmla="*/ 175 h 349"/>
                <a:gd name="T90" fmla="*/ 175 w 351"/>
                <a:gd name="T91" fmla="*/ 24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1" h="349">
                  <a:moveTo>
                    <a:pt x="341" y="243"/>
                  </a:moveTo>
                  <a:cubicBezTo>
                    <a:pt x="351" y="213"/>
                    <a:pt x="351" y="213"/>
                    <a:pt x="351" y="213"/>
                  </a:cubicBezTo>
                  <a:cubicBezTo>
                    <a:pt x="313" y="189"/>
                    <a:pt x="313" y="189"/>
                    <a:pt x="313" y="189"/>
                  </a:cubicBezTo>
                  <a:cubicBezTo>
                    <a:pt x="313" y="159"/>
                    <a:pt x="313" y="159"/>
                    <a:pt x="313" y="159"/>
                  </a:cubicBezTo>
                  <a:cubicBezTo>
                    <a:pt x="351" y="137"/>
                    <a:pt x="351" y="137"/>
                    <a:pt x="351" y="137"/>
                  </a:cubicBezTo>
                  <a:cubicBezTo>
                    <a:pt x="339" y="106"/>
                    <a:pt x="339" y="106"/>
                    <a:pt x="339" y="106"/>
                  </a:cubicBezTo>
                  <a:cubicBezTo>
                    <a:pt x="295" y="109"/>
                    <a:pt x="295" y="109"/>
                    <a:pt x="295" y="109"/>
                  </a:cubicBezTo>
                  <a:cubicBezTo>
                    <a:pt x="280" y="86"/>
                    <a:pt x="280" y="86"/>
                    <a:pt x="280" y="86"/>
                  </a:cubicBezTo>
                  <a:cubicBezTo>
                    <a:pt x="295" y="42"/>
                    <a:pt x="295" y="42"/>
                    <a:pt x="295" y="42"/>
                  </a:cubicBezTo>
                  <a:cubicBezTo>
                    <a:pt x="270" y="23"/>
                    <a:pt x="270" y="23"/>
                    <a:pt x="270" y="23"/>
                  </a:cubicBezTo>
                  <a:cubicBezTo>
                    <a:pt x="236" y="55"/>
                    <a:pt x="236" y="55"/>
                    <a:pt x="236" y="55"/>
                  </a:cubicBezTo>
                  <a:cubicBezTo>
                    <a:pt x="206" y="47"/>
                    <a:pt x="206" y="47"/>
                    <a:pt x="206" y="47"/>
                  </a:cubicBezTo>
                  <a:cubicBezTo>
                    <a:pt x="194" y="0"/>
                    <a:pt x="194" y="0"/>
                    <a:pt x="194" y="0"/>
                  </a:cubicBezTo>
                  <a:cubicBezTo>
                    <a:pt x="159" y="0"/>
                    <a:pt x="159" y="0"/>
                    <a:pt x="159" y="0"/>
                  </a:cubicBezTo>
                  <a:cubicBezTo>
                    <a:pt x="147" y="46"/>
                    <a:pt x="147" y="46"/>
                    <a:pt x="147" y="46"/>
                  </a:cubicBezTo>
                  <a:cubicBezTo>
                    <a:pt x="115" y="51"/>
                    <a:pt x="115" y="51"/>
                    <a:pt x="115" y="51"/>
                  </a:cubicBezTo>
                  <a:cubicBezTo>
                    <a:pt x="84" y="23"/>
                    <a:pt x="84" y="23"/>
                    <a:pt x="84" y="23"/>
                  </a:cubicBezTo>
                  <a:cubicBezTo>
                    <a:pt x="55" y="47"/>
                    <a:pt x="55" y="47"/>
                    <a:pt x="55" y="47"/>
                  </a:cubicBezTo>
                  <a:cubicBezTo>
                    <a:pt x="71" y="87"/>
                    <a:pt x="71" y="87"/>
                    <a:pt x="71" y="87"/>
                  </a:cubicBezTo>
                  <a:cubicBezTo>
                    <a:pt x="57" y="106"/>
                    <a:pt x="57" y="106"/>
                    <a:pt x="57" y="106"/>
                  </a:cubicBezTo>
                  <a:cubicBezTo>
                    <a:pt x="10" y="104"/>
                    <a:pt x="10" y="104"/>
                    <a:pt x="10" y="104"/>
                  </a:cubicBezTo>
                  <a:cubicBezTo>
                    <a:pt x="0" y="132"/>
                    <a:pt x="0" y="132"/>
                    <a:pt x="0" y="132"/>
                  </a:cubicBezTo>
                  <a:cubicBezTo>
                    <a:pt x="41" y="156"/>
                    <a:pt x="41" y="156"/>
                    <a:pt x="41" y="156"/>
                  </a:cubicBezTo>
                  <a:cubicBezTo>
                    <a:pt x="38" y="186"/>
                    <a:pt x="38" y="186"/>
                    <a:pt x="38" y="186"/>
                  </a:cubicBezTo>
                  <a:cubicBezTo>
                    <a:pt x="0" y="211"/>
                    <a:pt x="0" y="211"/>
                    <a:pt x="0" y="211"/>
                  </a:cubicBezTo>
                  <a:cubicBezTo>
                    <a:pt x="12" y="244"/>
                    <a:pt x="12" y="244"/>
                    <a:pt x="12" y="244"/>
                  </a:cubicBezTo>
                  <a:cubicBezTo>
                    <a:pt x="55" y="239"/>
                    <a:pt x="55" y="239"/>
                    <a:pt x="55" y="239"/>
                  </a:cubicBezTo>
                  <a:cubicBezTo>
                    <a:pt x="69" y="264"/>
                    <a:pt x="69" y="264"/>
                    <a:pt x="69" y="264"/>
                  </a:cubicBezTo>
                  <a:cubicBezTo>
                    <a:pt x="55" y="304"/>
                    <a:pt x="55" y="304"/>
                    <a:pt x="55" y="304"/>
                  </a:cubicBezTo>
                  <a:cubicBezTo>
                    <a:pt x="84" y="324"/>
                    <a:pt x="84" y="324"/>
                    <a:pt x="84" y="324"/>
                  </a:cubicBezTo>
                  <a:cubicBezTo>
                    <a:pt x="119" y="296"/>
                    <a:pt x="119" y="296"/>
                    <a:pt x="119" y="296"/>
                  </a:cubicBezTo>
                  <a:cubicBezTo>
                    <a:pt x="146" y="307"/>
                    <a:pt x="146" y="307"/>
                    <a:pt x="146" y="307"/>
                  </a:cubicBezTo>
                  <a:cubicBezTo>
                    <a:pt x="158" y="349"/>
                    <a:pt x="158" y="349"/>
                    <a:pt x="158" y="349"/>
                  </a:cubicBezTo>
                  <a:cubicBezTo>
                    <a:pt x="190" y="349"/>
                    <a:pt x="190" y="349"/>
                    <a:pt x="190" y="349"/>
                  </a:cubicBezTo>
                  <a:cubicBezTo>
                    <a:pt x="202" y="305"/>
                    <a:pt x="202" y="305"/>
                    <a:pt x="202" y="305"/>
                  </a:cubicBezTo>
                  <a:cubicBezTo>
                    <a:pt x="236" y="297"/>
                    <a:pt x="236" y="297"/>
                    <a:pt x="236" y="297"/>
                  </a:cubicBezTo>
                  <a:cubicBezTo>
                    <a:pt x="266" y="324"/>
                    <a:pt x="266" y="324"/>
                    <a:pt x="266" y="324"/>
                  </a:cubicBezTo>
                  <a:cubicBezTo>
                    <a:pt x="293" y="306"/>
                    <a:pt x="293" y="306"/>
                    <a:pt x="293" y="306"/>
                  </a:cubicBezTo>
                  <a:cubicBezTo>
                    <a:pt x="277" y="265"/>
                    <a:pt x="277" y="265"/>
                    <a:pt x="277" y="265"/>
                  </a:cubicBezTo>
                  <a:cubicBezTo>
                    <a:pt x="296" y="243"/>
                    <a:pt x="296" y="243"/>
                    <a:pt x="296" y="243"/>
                  </a:cubicBezTo>
                  <a:lnTo>
                    <a:pt x="341" y="243"/>
                  </a:lnTo>
                  <a:close/>
                  <a:moveTo>
                    <a:pt x="175" y="246"/>
                  </a:moveTo>
                  <a:cubicBezTo>
                    <a:pt x="136" y="246"/>
                    <a:pt x="104" y="214"/>
                    <a:pt x="104" y="175"/>
                  </a:cubicBezTo>
                  <a:cubicBezTo>
                    <a:pt x="104" y="135"/>
                    <a:pt x="136" y="103"/>
                    <a:pt x="175" y="103"/>
                  </a:cubicBezTo>
                  <a:cubicBezTo>
                    <a:pt x="215" y="103"/>
                    <a:pt x="247" y="135"/>
                    <a:pt x="247" y="175"/>
                  </a:cubicBezTo>
                  <a:cubicBezTo>
                    <a:pt x="247" y="214"/>
                    <a:pt x="215" y="246"/>
                    <a:pt x="175"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4" name="Freeform 392"/>
            <p:cNvSpPr>
              <a:spLocks noEditPoints="1"/>
            </p:cNvSpPr>
            <p:nvPr/>
          </p:nvSpPr>
          <p:spPr bwMode="auto">
            <a:xfrm>
              <a:off x="6429526" y="5118616"/>
              <a:ext cx="206286" cy="206286"/>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06 h 121"/>
                <a:gd name="T12" fmla="*/ 15 w 121"/>
                <a:gd name="T13" fmla="*/ 61 h 121"/>
                <a:gd name="T14" fmla="*/ 60 w 121"/>
                <a:gd name="T15" fmla="*/ 15 h 121"/>
                <a:gd name="T16" fmla="*/ 106 w 121"/>
                <a:gd name="T17" fmla="*/ 61 h 121"/>
                <a:gd name="T18" fmla="*/ 60 w 121"/>
                <a:gd name="T19" fmla="*/ 10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06"/>
                  </a:moveTo>
                  <a:cubicBezTo>
                    <a:pt x="35" y="106"/>
                    <a:pt x="15" y="86"/>
                    <a:pt x="15" y="61"/>
                  </a:cubicBezTo>
                  <a:cubicBezTo>
                    <a:pt x="15" y="35"/>
                    <a:pt x="35" y="15"/>
                    <a:pt x="60" y="15"/>
                  </a:cubicBezTo>
                  <a:cubicBezTo>
                    <a:pt x="86" y="15"/>
                    <a:pt x="106" y="35"/>
                    <a:pt x="106" y="61"/>
                  </a:cubicBezTo>
                  <a:cubicBezTo>
                    <a:pt x="106" y="86"/>
                    <a:pt x="86" y="106"/>
                    <a:pt x="6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sp>
        <p:nvSpPr>
          <p:cNvPr id="55" name="文本框 24"/>
          <p:cNvSpPr txBox="1"/>
          <p:nvPr/>
        </p:nvSpPr>
        <p:spPr>
          <a:xfrm>
            <a:off x="4035550" y="2607233"/>
            <a:ext cx="2629909"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700" b="0" i="0" u="none" strike="noStrike" kern="0" cap="none" spc="0" normalizeH="0" baseline="0" noProof="0" dirty="0" smtClean="0">
                <a:ln>
                  <a:noFill/>
                </a:ln>
                <a:solidFill>
                  <a:sysClr val="window" lastClr="FFFFFF"/>
                </a:solidFill>
                <a:effectLst/>
                <a:uLnTx/>
                <a:uFillTx/>
                <a:latin typeface="造字工房悦黑体验版细体" pitchFamily="50" charset="-122"/>
                <a:ea typeface="造字工房悦黑体验版细体" pitchFamily="50" charset="-122"/>
              </a:rPr>
              <a:t>研究过程</a:t>
            </a:r>
            <a:endParaRPr kumimoji="0" lang="zh-CN" altLang="en-US" sz="2700" b="0" i="0" u="none" strike="noStrike" kern="0" cap="none" spc="0" normalizeH="0" baseline="0" noProof="0" dirty="0">
              <a:ln>
                <a:noFill/>
              </a:ln>
              <a:solidFill>
                <a:sysClr val="window" lastClr="FFFFFF"/>
              </a:solidFill>
              <a:effectLst/>
              <a:uLnTx/>
              <a:uFillTx/>
              <a:latin typeface="造字工房悦黑体验版细体" pitchFamily="50" charset="-122"/>
              <a:ea typeface="造字工房悦黑体验版细体" pitchFamily="50" charset="-122"/>
            </a:endParaRPr>
          </a:p>
        </p:txBody>
      </p:sp>
      <p:sp>
        <p:nvSpPr>
          <p:cNvPr id="56" name="矩形 55"/>
          <p:cNvSpPr/>
          <p:nvPr/>
        </p:nvSpPr>
        <p:spPr>
          <a:xfrm>
            <a:off x="3856233" y="3372229"/>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造字工房悦黑体验版细体" pitchFamily="50" charset="-122"/>
                <a:ea typeface="造字工房悦黑体验版细体" pitchFamily="50" charset="-122"/>
              </a:rPr>
              <a:t>研究计划</a:t>
            </a:r>
            <a:endParaRPr kumimoji="0" lang="zh-CN" altLang="en-US" sz="1013" b="0" i="0" u="none" strike="noStrike" kern="0" cap="none" spc="0" normalizeH="0" baseline="0" noProof="0" dirty="0">
              <a:ln>
                <a:noFill/>
              </a:ln>
              <a:solidFill>
                <a:sysClr val="window" lastClr="FFFFFF">
                  <a:lumMod val="50000"/>
                </a:sysClr>
              </a:solidFill>
              <a:effectLst/>
              <a:uLnTx/>
              <a:uFillTx/>
              <a:latin typeface="造字工房悦黑体验版细体" pitchFamily="50" charset="-122"/>
              <a:ea typeface="造字工房悦黑体验版细体" pitchFamily="50" charset="-122"/>
            </a:endParaRPr>
          </a:p>
        </p:txBody>
      </p:sp>
      <p:sp>
        <p:nvSpPr>
          <p:cNvPr id="57" name="矩形 56"/>
          <p:cNvSpPr/>
          <p:nvPr/>
        </p:nvSpPr>
        <p:spPr>
          <a:xfrm>
            <a:off x="5002401" y="3372228"/>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造字工房悦黑体验版细体" pitchFamily="50" charset="-122"/>
                <a:ea typeface="造字工房悦黑体验版细体" pitchFamily="50" charset="-122"/>
              </a:rPr>
              <a:t>研究思路</a:t>
            </a:r>
            <a:endParaRPr kumimoji="0" lang="zh-CN" altLang="en-US" sz="1013" b="0" i="0" u="none" strike="noStrike" kern="0" cap="none" spc="0" normalizeH="0" baseline="0" noProof="0" dirty="0">
              <a:ln>
                <a:noFill/>
              </a:ln>
              <a:solidFill>
                <a:sysClr val="window" lastClr="FFFFFF">
                  <a:lumMod val="50000"/>
                </a:sysClr>
              </a:solidFill>
              <a:effectLst/>
              <a:uLnTx/>
              <a:uFillTx/>
              <a:latin typeface="造字工房悦黑体验版细体" pitchFamily="50" charset="-122"/>
              <a:ea typeface="造字工房悦黑体验版细体" pitchFamily="50" charset="-122"/>
            </a:endParaRPr>
          </a:p>
        </p:txBody>
      </p:sp>
      <p:sp>
        <p:nvSpPr>
          <p:cNvPr id="58" name="矩形 57"/>
          <p:cNvSpPr/>
          <p:nvPr/>
        </p:nvSpPr>
        <p:spPr>
          <a:xfrm>
            <a:off x="6148569" y="3372228"/>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造字工房悦黑体验版细体" pitchFamily="50" charset="-122"/>
                <a:ea typeface="造字工房悦黑体验版细体" pitchFamily="50" charset="-122"/>
              </a:rPr>
              <a:t>研究方案</a:t>
            </a:r>
            <a:endParaRPr kumimoji="0" lang="zh-CN" altLang="en-US" sz="1013" b="0" i="0" u="none" strike="noStrike" kern="0" cap="none" spc="0" normalizeH="0" baseline="0" noProof="0" dirty="0">
              <a:ln>
                <a:noFill/>
              </a:ln>
              <a:solidFill>
                <a:sysClr val="window" lastClr="FFFFFF">
                  <a:lumMod val="50000"/>
                </a:sysClr>
              </a:solidFill>
              <a:effectLst/>
              <a:uLnTx/>
              <a:uFillTx/>
              <a:latin typeface="造字工房悦黑体验版细体" pitchFamily="50" charset="-122"/>
              <a:ea typeface="造字工房悦黑体验版细体" pitchFamily="50" charset="-122"/>
            </a:endParaRPr>
          </a:p>
        </p:txBody>
      </p:sp>
      <p:sp>
        <p:nvSpPr>
          <p:cNvPr id="59" name="矩形 58"/>
          <p:cNvSpPr/>
          <p:nvPr/>
        </p:nvSpPr>
        <p:spPr>
          <a:xfrm>
            <a:off x="3856232" y="3761910"/>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造字工房悦黑体验版细体" pitchFamily="50" charset="-122"/>
                <a:ea typeface="造字工房悦黑体验版细体" pitchFamily="50" charset="-122"/>
              </a:rPr>
              <a:t>问题评估</a:t>
            </a:r>
            <a:endParaRPr kumimoji="0" lang="zh-CN" altLang="en-US" sz="1013" b="0" i="0" u="none" strike="noStrike" kern="0" cap="none" spc="0" normalizeH="0" baseline="0" noProof="0" dirty="0">
              <a:ln>
                <a:noFill/>
              </a:ln>
              <a:solidFill>
                <a:sysClr val="window" lastClr="FFFFFF">
                  <a:lumMod val="50000"/>
                </a:sysClr>
              </a:solidFill>
              <a:effectLst/>
              <a:uLnTx/>
              <a:uFillTx/>
              <a:latin typeface="造字工房悦黑体验版细体" pitchFamily="50" charset="-122"/>
              <a:ea typeface="造字工房悦黑体验版细体" pitchFamily="50" charset="-122"/>
            </a:endParaRPr>
          </a:p>
        </p:txBody>
      </p:sp>
      <p:sp>
        <p:nvSpPr>
          <p:cNvPr id="60" name="矩形 59"/>
          <p:cNvSpPr/>
          <p:nvPr/>
        </p:nvSpPr>
        <p:spPr>
          <a:xfrm>
            <a:off x="5002401" y="3761909"/>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造字工房悦黑体验版细体" pitchFamily="50" charset="-122"/>
                <a:ea typeface="造字工房悦黑体验版细体" pitchFamily="50" charset="-122"/>
              </a:rPr>
              <a:t>相关对策</a:t>
            </a:r>
            <a:endParaRPr kumimoji="0" lang="zh-CN" altLang="en-US" sz="1013" b="0" i="0" u="none" strike="noStrike" kern="0" cap="none" spc="0" normalizeH="0" baseline="0" noProof="0" dirty="0">
              <a:ln>
                <a:noFill/>
              </a:ln>
              <a:solidFill>
                <a:sysClr val="window" lastClr="FFFFFF">
                  <a:lumMod val="50000"/>
                </a:sysClr>
              </a:solidFill>
              <a:effectLst/>
              <a:uLnTx/>
              <a:uFillTx/>
              <a:latin typeface="造字工房悦黑体验版细体" pitchFamily="50" charset="-122"/>
              <a:ea typeface="造字工房悦黑体验版细体" pitchFamily="50" charset="-122"/>
            </a:endParaRPr>
          </a:p>
        </p:txBody>
      </p:sp>
      <p:sp>
        <p:nvSpPr>
          <p:cNvPr id="61" name="矩形 60"/>
          <p:cNvSpPr/>
          <p:nvPr/>
        </p:nvSpPr>
        <p:spPr>
          <a:xfrm>
            <a:off x="6148568" y="3761908"/>
            <a:ext cx="1569982"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造字工房悦黑体验版细体" pitchFamily="50" charset="-122"/>
                <a:ea typeface="造字工房悦黑体验版细体" pitchFamily="50" charset="-122"/>
              </a:rPr>
              <a:t>研究方案可行性说明</a:t>
            </a:r>
            <a:endParaRPr kumimoji="0" lang="zh-CN" altLang="en-US" sz="1013" b="0" i="0" u="none" strike="noStrike" kern="0" cap="none" spc="0" normalizeH="0" baseline="0" noProof="0" dirty="0">
              <a:ln>
                <a:noFill/>
              </a:ln>
              <a:solidFill>
                <a:sysClr val="window" lastClr="FFFFFF">
                  <a:lumMod val="50000"/>
                </a:sysClr>
              </a:solidFill>
              <a:effectLst/>
              <a:uLnTx/>
              <a:uFillTx/>
              <a:latin typeface="造字工房悦黑体验版细体" pitchFamily="50" charset="-122"/>
              <a:ea typeface="造字工房悦黑体验版细体" pitchFamily="50" charset="-122"/>
            </a:endParaRPr>
          </a:p>
        </p:txBody>
      </p:sp>
    </p:spTree>
    <p:extLst>
      <p:ext uri="{BB962C8B-B14F-4D97-AF65-F5344CB8AC3E}">
        <p14:creationId xmlns:p14="http://schemas.microsoft.com/office/powerpoint/2010/main" val="128686628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300" fill="hold"/>
                                            <p:tgtEl>
                                              <p:spTgt spid="32"/>
                                            </p:tgtEl>
                                            <p:attrNameLst>
                                              <p:attrName>ppt_w</p:attrName>
                                            </p:attrNameLst>
                                          </p:cBhvr>
                                          <p:tavLst>
                                            <p:tav tm="0">
                                              <p:val>
                                                <p:fltVal val="0"/>
                                              </p:val>
                                            </p:tav>
                                            <p:tav tm="100000">
                                              <p:val>
                                                <p:strVal val="#ppt_w"/>
                                              </p:val>
                                            </p:tav>
                                          </p:tavLst>
                                        </p:anim>
                                        <p:anim calcmode="lin" valueType="num">
                                          <p:cBhvr>
                                            <p:cTn id="8" dur="300" fill="hold"/>
                                            <p:tgtEl>
                                              <p:spTgt spid="32"/>
                                            </p:tgtEl>
                                            <p:attrNameLst>
                                              <p:attrName>ppt_h</p:attrName>
                                            </p:attrNameLst>
                                          </p:cBhvr>
                                          <p:tavLst>
                                            <p:tav tm="0">
                                              <p:val>
                                                <p:fltVal val="0"/>
                                              </p:val>
                                            </p:tav>
                                            <p:tav tm="100000">
                                              <p:val>
                                                <p:strVal val="#ppt_h"/>
                                              </p:val>
                                            </p:tav>
                                          </p:tavLst>
                                        </p:anim>
                                        <p:animEffect transition="in" filter="fade">
                                          <p:cBhvr>
                                            <p:cTn id="9" dur="300"/>
                                            <p:tgtEl>
                                              <p:spTgt spid="3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32"/>
                                            </p:tgtEl>
                                            <p:attrNameLst>
                                              <p:attrName>r</p:attrName>
                                            </p:attrNameLst>
                                          </p:cBhvr>
                                        </p:animRot>
                                        <p:animRot by="-240000">
                                          <p:cBhvr>
                                            <p:cTn id="13" dur="100" fill="hold">
                                              <p:stCondLst>
                                                <p:cond delay="100"/>
                                              </p:stCondLst>
                                            </p:cTn>
                                            <p:tgtEl>
                                              <p:spTgt spid="32"/>
                                            </p:tgtEl>
                                            <p:attrNameLst>
                                              <p:attrName>r</p:attrName>
                                            </p:attrNameLst>
                                          </p:cBhvr>
                                        </p:animRot>
                                        <p:animRot by="240000">
                                          <p:cBhvr>
                                            <p:cTn id="14" dur="100" fill="hold">
                                              <p:stCondLst>
                                                <p:cond delay="200"/>
                                              </p:stCondLst>
                                            </p:cTn>
                                            <p:tgtEl>
                                              <p:spTgt spid="32"/>
                                            </p:tgtEl>
                                            <p:attrNameLst>
                                              <p:attrName>r</p:attrName>
                                            </p:attrNameLst>
                                          </p:cBhvr>
                                        </p:animRot>
                                        <p:animRot by="-240000">
                                          <p:cBhvr>
                                            <p:cTn id="15" dur="100" fill="hold">
                                              <p:stCondLst>
                                                <p:cond delay="300"/>
                                              </p:stCondLst>
                                            </p:cTn>
                                            <p:tgtEl>
                                              <p:spTgt spid="32"/>
                                            </p:tgtEl>
                                            <p:attrNameLst>
                                              <p:attrName>r</p:attrName>
                                            </p:attrNameLst>
                                          </p:cBhvr>
                                        </p:animRot>
                                        <p:animRot by="120000">
                                          <p:cBhvr>
                                            <p:cTn id="16" dur="100" fill="hold">
                                              <p:stCondLst>
                                                <p:cond delay="400"/>
                                              </p:stCondLst>
                                            </p:cTn>
                                            <p:tgtEl>
                                              <p:spTgt spid="32"/>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700"/>
                                            <p:tgtEl>
                                              <p:spTgt spid="50"/>
                                            </p:tgtEl>
                                          </p:cBhvr>
                                        </p:animEffect>
                                        <p:anim calcmode="lin" valueType="num">
                                          <p:cBhvr>
                                            <p:cTn id="21" dur="700" fill="hold"/>
                                            <p:tgtEl>
                                              <p:spTgt spid="50"/>
                                            </p:tgtEl>
                                            <p:attrNameLst>
                                              <p:attrName>ppt_x</p:attrName>
                                            </p:attrNameLst>
                                          </p:cBhvr>
                                          <p:tavLst>
                                            <p:tav tm="0">
                                              <p:val>
                                                <p:strVal val="#ppt_x"/>
                                              </p:val>
                                            </p:tav>
                                            <p:tav tm="100000">
                                              <p:val>
                                                <p:strVal val="#ppt_x"/>
                                              </p:val>
                                            </p:tav>
                                          </p:tavLst>
                                        </p:anim>
                                        <p:anim calcmode="lin" valueType="num">
                                          <p:cBhvr>
                                            <p:cTn id="22" dur="630" decel="100000" fill="hold"/>
                                            <p:tgtEl>
                                              <p:spTgt spid="50"/>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50"/>
                                            </p:tgtEl>
                                            <p:attrNameLst>
                                              <p:attrName>ppt_y</p:attrName>
                                            </p:attrNameLst>
                                          </p:cBhvr>
                                          <p:tavLst>
                                            <p:tav tm="0">
                                              <p:val>
                                                <p:strVal val="#ppt_y-.03"/>
                                              </p:val>
                                            </p:tav>
                                            <p:tav tm="100000">
                                              <p:val>
                                                <p:strVal val="#ppt_y"/>
                                              </p:val>
                                            </p:tav>
                                          </p:tavLst>
                                        </p:anim>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par>
                              <p:cTn id="34" fill="hold">
                                <p:stCondLst>
                                  <p:cond delay="20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14:bounceEnd="50000">
                                          <p:cBhvr additive="base">
                                            <p:cTn id="37" dur="500" fill="hold"/>
                                            <p:tgtEl>
                                              <p:spTgt spid="3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300" fill="hold"/>
                                            <p:tgtEl>
                                              <p:spTgt spid="47"/>
                                            </p:tgtEl>
                                            <p:attrNameLst>
                                              <p:attrName>ppt_w</p:attrName>
                                            </p:attrNameLst>
                                          </p:cBhvr>
                                          <p:tavLst>
                                            <p:tav tm="0">
                                              <p:val>
                                                <p:fltVal val="0"/>
                                              </p:val>
                                            </p:tav>
                                            <p:tav tm="100000">
                                              <p:val>
                                                <p:strVal val="#ppt_w"/>
                                              </p:val>
                                            </p:tav>
                                          </p:tavLst>
                                        </p:anim>
                                        <p:anim calcmode="lin" valueType="num">
                                          <p:cBhvr>
                                            <p:cTn id="43" dur="300" fill="hold"/>
                                            <p:tgtEl>
                                              <p:spTgt spid="47"/>
                                            </p:tgtEl>
                                            <p:attrNameLst>
                                              <p:attrName>ppt_h</p:attrName>
                                            </p:attrNameLst>
                                          </p:cBhvr>
                                          <p:tavLst>
                                            <p:tav tm="0">
                                              <p:val>
                                                <p:fltVal val="0"/>
                                              </p:val>
                                            </p:tav>
                                            <p:tav tm="100000">
                                              <p:val>
                                                <p:strVal val="#ppt_h"/>
                                              </p:val>
                                            </p:tav>
                                          </p:tavLst>
                                        </p:anim>
                                        <p:animEffect transition="in" filter="fade">
                                          <p:cBhvr>
                                            <p:cTn id="44" dur="300"/>
                                            <p:tgtEl>
                                              <p:spTgt spid="47"/>
                                            </p:tgtEl>
                                          </p:cBhvr>
                                        </p:animEffect>
                                      </p:childTnLst>
                                    </p:cTn>
                                  </p:par>
                                </p:childTnLst>
                              </p:cTn>
                            </p:par>
                            <p:par>
                              <p:cTn id="45" fill="hold">
                                <p:stCondLst>
                                  <p:cond delay="2800"/>
                                </p:stCondLst>
                                <p:childTnLst>
                                  <p:par>
                                    <p:cTn id="46" presetID="26" presetClass="emph" presetSubtype="0" fill="hold" nodeType="afterEffect">
                                      <p:stCondLst>
                                        <p:cond delay="0"/>
                                      </p:stCondLst>
                                      <p:childTnLst>
                                        <p:animEffect transition="out" filter="fade">
                                          <p:cBhvr>
                                            <p:cTn id="47" dur="500" tmFilter="0, 0; .2, .5; .8, .5; 1, 0"/>
                                            <p:tgtEl>
                                              <p:spTgt spid="47"/>
                                            </p:tgtEl>
                                          </p:cBhvr>
                                        </p:animEffect>
                                        <p:animScale>
                                          <p:cBhvr>
                                            <p:cTn id="48" dur="250" autoRev="1" fill="hold"/>
                                            <p:tgtEl>
                                              <p:spTgt spid="47"/>
                                            </p:tgtEl>
                                          </p:cBhvr>
                                          <p:by x="105000" y="105000"/>
                                        </p:animScale>
                                      </p:childTnLst>
                                    </p:cTn>
                                  </p:par>
                                </p:childTnLst>
                              </p:cTn>
                            </p:par>
                            <p:par>
                              <p:cTn id="49" fill="hold">
                                <p:stCondLst>
                                  <p:cond delay="3300"/>
                                </p:stCondLst>
                                <p:childTnLst>
                                  <p:par>
                                    <p:cTn id="50" presetID="16" presetClass="entr" presetSubtype="37" fill="hold" grpId="0" nodeType="afterEffect">
                                      <p:stCondLst>
                                        <p:cond delay="300"/>
                                      </p:stCondLst>
                                      <p:childTnLst>
                                        <p:set>
                                          <p:cBhvr>
                                            <p:cTn id="51" dur="1" fill="hold">
                                              <p:stCondLst>
                                                <p:cond delay="0"/>
                                              </p:stCondLst>
                                            </p:cTn>
                                            <p:tgtEl>
                                              <p:spTgt spid="55"/>
                                            </p:tgtEl>
                                            <p:attrNameLst>
                                              <p:attrName>style.visibility</p:attrName>
                                            </p:attrNameLst>
                                          </p:cBhvr>
                                          <p:to>
                                            <p:strVal val="visible"/>
                                          </p:to>
                                        </p:set>
                                        <p:animEffect transition="in" filter="barn(outVertical)">
                                          <p:cBhvr>
                                            <p:cTn id="52" dur="500"/>
                                            <p:tgtEl>
                                              <p:spTgt spid="55"/>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p:cTn id="56" dur="1000" fill="hold"/>
                                            <p:tgtEl>
                                              <p:spTgt spid="56"/>
                                            </p:tgtEl>
                                            <p:attrNameLst>
                                              <p:attrName>ppt_w</p:attrName>
                                            </p:attrNameLst>
                                          </p:cBhvr>
                                          <p:tavLst>
                                            <p:tav tm="0">
                                              <p:val>
                                                <p:strVal val="#ppt_w+.3"/>
                                              </p:val>
                                            </p:tav>
                                            <p:tav tm="100000">
                                              <p:val>
                                                <p:strVal val="#ppt_w"/>
                                              </p:val>
                                            </p:tav>
                                          </p:tavLst>
                                        </p:anim>
                                        <p:anim calcmode="lin" valueType="num">
                                          <p:cBhvr>
                                            <p:cTn id="57" dur="1000" fill="hold"/>
                                            <p:tgtEl>
                                              <p:spTgt spid="56"/>
                                            </p:tgtEl>
                                            <p:attrNameLst>
                                              <p:attrName>ppt_h</p:attrName>
                                            </p:attrNameLst>
                                          </p:cBhvr>
                                          <p:tavLst>
                                            <p:tav tm="0">
                                              <p:val>
                                                <p:strVal val="#ppt_h"/>
                                              </p:val>
                                            </p:tav>
                                            <p:tav tm="100000">
                                              <p:val>
                                                <p:strVal val="#ppt_h"/>
                                              </p:val>
                                            </p:tav>
                                          </p:tavLst>
                                        </p:anim>
                                        <p:animEffect transition="in" filter="fade">
                                          <p:cBhvr>
                                            <p:cTn id="58" dur="1000"/>
                                            <p:tgtEl>
                                              <p:spTgt spid="56"/>
                                            </p:tgtEl>
                                          </p:cBhvr>
                                        </p:animEffect>
                                      </p:childTnLst>
                                    </p:cTn>
                                  </p:par>
                                  <p:par>
                                    <p:cTn id="59" presetID="50" presetClass="entr" presetSubtype="0" decel="100000" fill="hold" grpId="0" nodeType="withEffect">
                                      <p:stCondLst>
                                        <p:cond delay="250"/>
                                      </p:stCondLst>
                                      <p:childTnLst>
                                        <p:set>
                                          <p:cBhvr>
                                            <p:cTn id="60" dur="1" fill="hold">
                                              <p:stCondLst>
                                                <p:cond delay="0"/>
                                              </p:stCondLst>
                                            </p:cTn>
                                            <p:tgtEl>
                                              <p:spTgt spid="57"/>
                                            </p:tgtEl>
                                            <p:attrNameLst>
                                              <p:attrName>style.visibility</p:attrName>
                                            </p:attrNameLst>
                                          </p:cBhvr>
                                          <p:to>
                                            <p:strVal val="visible"/>
                                          </p:to>
                                        </p:set>
                                        <p:anim calcmode="lin" valueType="num">
                                          <p:cBhvr>
                                            <p:cTn id="61" dur="1000" fill="hold"/>
                                            <p:tgtEl>
                                              <p:spTgt spid="57"/>
                                            </p:tgtEl>
                                            <p:attrNameLst>
                                              <p:attrName>ppt_w</p:attrName>
                                            </p:attrNameLst>
                                          </p:cBhvr>
                                          <p:tavLst>
                                            <p:tav tm="0">
                                              <p:val>
                                                <p:strVal val="#ppt_w+.3"/>
                                              </p:val>
                                            </p:tav>
                                            <p:tav tm="100000">
                                              <p:val>
                                                <p:strVal val="#ppt_w"/>
                                              </p:val>
                                            </p:tav>
                                          </p:tavLst>
                                        </p:anim>
                                        <p:anim calcmode="lin" valueType="num">
                                          <p:cBhvr>
                                            <p:cTn id="62" dur="1000" fill="hold"/>
                                            <p:tgtEl>
                                              <p:spTgt spid="57"/>
                                            </p:tgtEl>
                                            <p:attrNameLst>
                                              <p:attrName>ppt_h</p:attrName>
                                            </p:attrNameLst>
                                          </p:cBhvr>
                                          <p:tavLst>
                                            <p:tav tm="0">
                                              <p:val>
                                                <p:strVal val="#ppt_h"/>
                                              </p:val>
                                            </p:tav>
                                            <p:tav tm="100000">
                                              <p:val>
                                                <p:strVal val="#ppt_h"/>
                                              </p:val>
                                            </p:tav>
                                          </p:tavLst>
                                        </p:anim>
                                        <p:animEffect transition="in" filter="fade">
                                          <p:cBhvr>
                                            <p:cTn id="63" dur="1000"/>
                                            <p:tgtEl>
                                              <p:spTgt spid="57"/>
                                            </p:tgtEl>
                                          </p:cBhvr>
                                        </p:animEffect>
                                      </p:childTnLst>
                                    </p:cTn>
                                  </p:par>
                                  <p:par>
                                    <p:cTn id="64" presetID="50" presetClass="entr" presetSubtype="0" decel="100000" fill="hold" grpId="0" nodeType="withEffect">
                                      <p:stCondLst>
                                        <p:cond delay="550"/>
                                      </p:stCondLst>
                                      <p:childTnLst>
                                        <p:set>
                                          <p:cBhvr>
                                            <p:cTn id="65" dur="1" fill="hold">
                                              <p:stCondLst>
                                                <p:cond delay="0"/>
                                              </p:stCondLst>
                                            </p:cTn>
                                            <p:tgtEl>
                                              <p:spTgt spid="58"/>
                                            </p:tgtEl>
                                            <p:attrNameLst>
                                              <p:attrName>style.visibility</p:attrName>
                                            </p:attrNameLst>
                                          </p:cBhvr>
                                          <p:to>
                                            <p:strVal val="visible"/>
                                          </p:to>
                                        </p:set>
                                        <p:anim calcmode="lin" valueType="num">
                                          <p:cBhvr>
                                            <p:cTn id="66" dur="1000" fill="hold"/>
                                            <p:tgtEl>
                                              <p:spTgt spid="58"/>
                                            </p:tgtEl>
                                            <p:attrNameLst>
                                              <p:attrName>ppt_w</p:attrName>
                                            </p:attrNameLst>
                                          </p:cBhvr>
                                          <p:tavLst>
                                            <p:tav tm="0">
                                              <p:val>
                                                <p:strVal val="#ppt_w+.3"/>
                                              </p:val>
                                            </p:tav>
                                            <p:tav tm="100000">
                                              <p:val>
                                                <p:strVal val="#ppt_w"/>
                                              </p:val>
                                            </p:tav>
                                          </p:tavLst>
                                        </p:anim>
                                        <p:anim calcmode="lin" valueType="num">
                                          <p:cBhvr>
                                            <p:cTn id="67" dur="1000" fill="hold"/>
                                            <p:tgtEl>
                                              <p:spTgt spid="58"/>
                                            </p:tgtEl>
                                            <p:attrNameLst>
                                              <p:attrName>ppt_h</p:attrName>
                                            </p:attrNameLst>
                                          </p:cBhvr>
                                          <p:tavLst>
                                            <p:tav tm="0">
                                              <p:val>
                                                <p:strVal val="#ppt_h"/>
                                              </p:val>
                                            </p:tav>
                                            <p:tav tm="100000">
                                              <p:val>
                                                <p:strVal val="#ppt_h"/>
                                              </p:val>
                                            </p:tav>
                                          </p:tavLst>
                                        </p:anim>
                                        <p:animEffect transition="in" filter="fade">
                                          <p:cBhvr>
                                            <p:cTn id="68" dur="1000"/>
                                            <p:tgtEl>
                                              <p:spTgt spid="58"/>
                                            </p:tgtEl>
                                          </p:cBhvr>
                                        </p:animEffect>
                                      </p:childTnLst>
                                    </p:cTn>
                                  </p:par>
                                  <p:par>
                                    <p:cTn id="69" presetID="50" presetClass="entr" presetSubtype="0" decel="100000" fill="hold" grpId="0" nodeType="withEffect">
                                      <p:stCondLst>
                                        <p:cond delay="850"/>
                                      </p:stCondLst>
                                      <p:childTnLst>
                                        <p:set>
                                          <p:cBhvr>
                                            <p:cTn id="70" dur="1" fill="hold">
                                              <p:stCondLst>
                                                <p:cond delay="0"/>
                                              </p:stCondLst>
                                            </p:cTn>
                                            <p:tgtEl>
                                              <p:spTgt spid="59"/>
                                            </p:tgtEl>
                                            <p:attrNameLst>
                                              <p:attrName>style.visibility</p:attrName>
                                            </p:attrNameLst>
                                          </p:cBhvr>
                                          <p:to>
                                            <p:strVal val="visible"/>
                                          </p:to>
                                        </p:set>
                                        <p:anim calcmode="lin" valueType="num">
                                          <p:cBhvr>
                                            <p:cTn id="71" dur="1000" fill="hold"/>
                                            <p:tgtEl>
                                              <p:spTgt spid="59"/>
                                            </p:tgtEl>
                                            <p:attrNameLst>
                                              <p:attrName>ppt_w</p:attrName>
                                            </p:attrNameLst>
                                          </p:cBhvr>
                                          <p:tavLst>
                                            <p:tav tm="0">
                                              <p:val>
                                                <p:strVal val="#ppt_w+.3"/>
                                              </p:val>
                                            </p:tav>
                                            <p:tav tm="100000">
                                              <p:val>
                                                <p:strVal val="#ppt_w"/>
                                              </p:val>
                                            </p:tav>
                                          </p:tavLst>
                                        </p:anim>
                                        <p:anim calcmode="lin" valueType="num">
                                          <p:cBhvr>
                                            <p:cTn id="72" dur="1000" fill="hold"/>
                                            <p:tgtEl>
                                              <p:spTgt spid="59"/>
                                            </p:tgtEl>
                                            <p:attrNameLst>
                                              <p:attrName>ppt_h</p:attrName>
                                            </p:attrNameLst>
                                          </p:cBhvr>
                                          <p:tavLst>
                                            <p:tav tm="0">
                                              <p:val>
                                                <p:strVal val="#ppt_h"/>
                                              </p:val>
                                            </p:tav>
                                            <p:tav tm="100000">
                                              <p:val>
                                                <p:strVal val="#ppt_h"/>
                                              </p:val>
                                            </p:tav>
                                          </p:tavLst>
                                        </p:anim>
                                        <p:animEffect transition="in" filter="fade">
                                          <p:cBhvr>
                                            <p:cTn id="73" dur="1000"/>
                                            <p:tgtEl>
                                              <p:spTgt spid="59"/>
                                            </p:tgtEl>
                                          </p:cBhvr>
                                        </p:animEffect>
                                      </p:childTnLst>
                                    </p:cTn>
                                  </p:par>
                                  <p:par>
                                    <p:cTn id="74" presetID="50" presetClass="entr" presetSubtype="0" decel="100000" fill="hold" grpId="0" nodeType="withEffect">
                                      <p:stCondLst>
                                        <p:cond delay="850"/>
                                      </p:stCondLst>
                                      <p:childTnLst>
                                        <p:set>
                                          <p:cBhvr>
                                            <p:cTn id="75" dur="1" fill="hold">
                                              <p:stCondLst>
                                                <p:cond delay="0"/>
                                              </p:stCondLst>
                                            </p:cTn>
                                            <p:tgtEl>
                                              <p:spTgt spid="60"/>
                                            </p:tgtEl>
                                            <p:attrNameLst>
                                              <p:attrName>style.visibility</p:attrName>
                                            </p:attrNameLst>
                                          </p:cBhvr>
                                          <p:to>
                                            <p:strVal val="visible"/>
                                          </p:to>
                                        </p:set>
                                        <p:anim calcmode="lin" valueType="num">
                                          <p:cBhvr>
                                            <p:cTn id="76" dur="1000" fill="hold"/>
                                            <p:tgtEl>
                                              <p:spTgt spid="60"/>
                                            </p:tgtEl>
                                            <p:attrNameLst>
                                              <p:attrName>ppt_w</p:attrName>
                                            </p:attrNameLst>
                                          </p:cBhvr>
                                          <p:tavLst>
                                            <p:tav tm="0">
                                              <p:val>
                                                <p:strVal val="#ppt_w+.3"/>
                                              </p:val>
                                            </p:tav>
                                            <p:tav tm="100000">
                                              <p:val>
                                                <p:strVal val="#ppt_w"/>
                                              </p:val>
                                            </p:tav>
                                          </p:tavLst>
                                        </p:anim>
                                        <p:anim calcmode="lin" valueType="num">
                                          <p:cBhvr>
                                            <p:cTn id="77" dur="1000" fill="hold"/>
                                            <p:tgtEl>
                                              <p:spTgt spid="60"/>
                                            </p:tgtEl>
                                            <p:attrNameLst>
                                              <p:attrName>ppt_h</p:attrName>
                                            </p:attrNameLst>
                                          </p:cBhvr>
                                          <p:tavLst>
                                            <p:tav tm="0">
                                              <p:val>
                                                <p:strVal val="#ppt_h"/>
                                              </p:val>
                                            </p:tav>
                                            <p:tav tm="100000">
                                              <p:val>
                                                <p:strVal val="#ppt_h"/>
                                              </p:val>
                                            </p:tav>
                                          </p:tavLst>
                                        </p:anim>
                                        <p:animEffect transition="in" filter="fade">
                                          <p:cBhvr>
                                            <p:cTn id="78" dur="1000"/>
                                            <p:tgtEl>
                                              <p:spTgt spid="60"/>
                                            </p:tgtEl>
                                          </p:cBhvr>
                                        </p:animEffect>
                                      </p:childTnLst>
                                    </p:cTn>
                                  </p:par>
                                  <p:par>
                                    <p:cTn id="79" presetID="50" presetClass="entr" presetSubtype="0" decel="100000" fill="hold" grpId="0" nodeType="withEffect">
                                      <p:stCondLst>
                                        <p:cond delay="850"/>
                                      </p:stCondLst>
                                      <p:childTnLst>
                                        <p:set>
                                          <p:cBhvr>
                                            <p:cTn id="80" dur="1" fill="hold">
                                              <p:stCondLst>
                                                <p:cond delay="0"/>
                                              </p:stCondLst>
                                            </p:cTn>
                                            <p:tgtEl>
                                              <p:spTgt spid="61"/>
                                            </p:tgtEl>
                                            <p:attrNameLst>
                                              <p:attrName>style.visibility</p:attrName>
                                            </p:attrNameLst>
                                          </p:cBhvr>
                                          <p:to>
                                            <p:strVal val="visible"/>
                                          </p:to>
                                        </p:set>
                                        <p:anim calcmode="lin" valueType="num">
                                          <p:cBhvr>
                                            <p:cTn id="81" dur="1000" fill="hold"/>
                                            <p:tgtEl>
                                              <p:spTgt spid="61"/>
                                            </p:tgtEl>
                                            <p:attrNameLst>
                                              <p:attrName>ppt_w</p:attrName>
                                            </p:attrNameLst>
                                          </p:cBhvr>
                                          <p:tavLst>
                                            <p:tav tm="0">
                                              <p:val>
                                                <p:strVal val="#ppt_w+.3"/>
                                              </p:val>
                                            </p:tav>
                                            <p:tav tm="100000">
                                              <p:val>
                                                <p:strVal val="#ppt_w"/>
                                              </p:val>
                                            </p:tav>
                                          </p:tavLst>
                                        </p:anim>
                                        <p:anim calcmode="lin" valueType="num">
                                          <p:cBhvr>
                                            <p:cTn id="82" dur="1000" fill="hold"/>
                                            <p:tgtEl>
                                              <p:spTgt spid="61"/>
                                            </p:tgtEl>
                                            <p:attrNameLst>
                                              <p:attrName>ppt_h</p:attrName>
                                            </p:attrNameLst>
                                          </p:cBhvr>
                                          <p:tavLst>
                                            <p:tav tm="0">
                                              <p:val>
                                                <p:strVal val="#ppt_h"/>
                                              </p:val>
                                            </p:tav>
                                            <p:tav tm="100000">
                                              <p:val>
                                                <p:strVal val="#ppt_h"/>
                                              </p:val>
                                            </p:tav>
                                          </p:tavLst>
                                        </p:anim>
                                        <p:animEffect transition="in" filter="fade">
                                          <p:cBhvr>
                                            <p:cTn id="8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5" grpId="0"/>
          <p:bldP spid="56" grpId="0"/>
          <p:bldP spid="57" grpId="0"/>
          <p:bldP spid="58" grpId="0"/>
          <p:bldP spid="59" grpId="0"/>
          <p:bldP spid="60" grpId="0"/>
          <p:bldP spid="6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300" fill="hold"/>
                                            <p:tgtEl>
                                              <p:spTgt spid="32"/>
                                            </p:tgtEl>
                                            <p:attrNameLst>
                                              <p:attrName>ppt_w</p:attrName>
                                            </p:attrNameLst>
                                          </p:cBhvr>
                                          <p:tavLst>
                                            <p:tav tm="0">
                                              <p:val>
                                                <p:fltVal val="0"/>
                                              </p:val>
                                            </p:tav>
                                            <p:tav tm="100000">
                                              <p:val>
                                                <p:strVal val="#ppt_w"/>
                                              </p:val>
                                            </p:tav>
                                          </p:tavLst>
                                        </p:anim>
                                        <p:anim calcmode="lin" valueType="num">
                                          <p:cBhvr>
                                            <p:cTn id="8" dur="300" fill="hold"/>
                                            <p:tgtEl>
                                              <p:spTgt spid="32"/>
                                            </p:tgtEl>
                                            <p:attrNameLst>
                                              <p:attrName>ppt_h</p:attrName>
                                            </p:attrNameLst>
                                          </p:cBhvr>
                                          <p:tavLst>
                                            <p:tav tm="0">
                                              <p:val>
                                                <p:fltVal val="0"/>
                                              </p:val>
                                            </p:tav>
                                            <p:tav tm="100000">
                                              <p:val>
                                                <p:strVal val="#ppt_h"/>
                                              </p:val>
                                            </p:tav>
                                          </p:tavLst>
                                        </p:anim>
                                        <p:animEffect transition="in" filter="fade">
                                          <p:cBhvr>
                                            <p:cTn id="9" dur="300"/>
                                            <p:tgtEl>
                                              <p:spTgt spid="3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32"/>
                                            </p:tgtEl>
                                            <p:attrNameLst>
                                              <p:attrName>r</p:attrName>
                                            </p:attrNameLst>
                                          </p:cBhvr>
                                        </p:animRot>
                                        <p:animRot by="-240000">
                                          <p:cBhvr>
                                            <p:cTn id="13" dur="100" fill="hold">
                                              <p:stCondLst>
                                                <p:cond delay="100"/>
                                              </p:stCondLst>
                                            </p:cTn>
                                            <p:tgtEl>
                                              <p:spTgt spid="32"/>
                                            </p:tgtEl>
                                            <p:attrNameLst>
                                              <p:attrName>r</p:attrName>
                                            </p:attrNameLst>
                                          </p:cBhvr>
                                        </p:animRot>
                                        <p:animRot by="240000">
                                          <p:cBhvr>
                                            <p:cTn id="14" dur="100" fill="hold">
                                              <p:stCondLst>
                                                <p:cond delay="200"/>
                                              </p:stCondLst>
                                            </p:cTn>
                                            <p:tgtEl>
                                              <p:spTgt spid="32"/>
                                            </p:tgtEl>
                                            <p:attrNameLst>
                                              <p:attrName>r</p:attrName>
                                            </p:attrNameLst>
                                          </p:cBhvr>
                                        </p:animRot>
                                        <p:animRot by="-240000">
                                          <p:cBhvr>
                                            <p:cTn id="15" dur="100" fill="hold">
                                              <p:stCondLst>
                                                <p:cond delay="300"/>
                                              </p:stCondLst>
                                            </p:cTn>
                                            <p:tgtEl>
                                              <p:spTgt spid="32"/>
                                            </p:tgtEl>
                                            <p:attrNameLst>
                                              <p:attrName>r</p:attrName>
                                            </p:attrNameLst>
                                          </p:cBhvr>
                                        </p:animRot>
                                        <p:animRot by="120000">
                                          <p:cBhvr>
                                            <p:cTn id="16" dur="100" fill="hold">
                                              <p:stCondLst>
                                                <p:cond delay="400"/>
                                              </p:stCondLst>
                                            </p:cTn>
                                            <p:tgtEl>
                                              <p:spTgt spid="32"/>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700"/>
                                            <p:tgtEl>
                                              <p:spTgt spid="50"/>
                                            </p:tgtEl>
                                          </p:cBhvr>
                                        </p:animEffect>
                                        <p:anim calcmode="lin" valueType="num">
                                          <p:cBhvr>
                                            <p:cTn id="21" dur="700" fill="hold"/>
                                            <p:tgtEl>
                                              <p:spTgt spid="50"/>
                                            </p:tgtEl>
                                            <p:attrNameLst>
                                              <p:attrName>ppt_x</p:attrName>
                                            </p:attrNameLst>
                                          </p:cBhvr>
                                          <p:tavLst>
                                            <p:tav tm="0">
                                              <p:val>
                                                <p:strVal val="#ppt_x"/>
                                              </p:val>
                                            </p:tav>
                                            <p:tav tm="100000">
                                              <p:val>
                                                <p:strVal val="#ppt_x"/>
                                              </p:val>
                                            </p:tav>
                                          </p:tavLst>
                                        </p:anim>
                                        <p:anim calcmode="lin" valueType="num">
                                          <p:cBhvr>
                                            <p:cTn id="22" dur="630" decel="100000" fill="hold"/>
                                            <p:tgtEl>
                                              <p:spTgt spid="50"/>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50"/>
                                            </p:tgtEl>
                                            <p:attrNameLst>
                                              <p:attrName>ppt_y</p:attrName>
                                            </p:attrNameLst>
                                          </p:cBhvr>
                                          <p:tavLst>
                                            <p:tav tm="0">
                                              <p:val>
                                                <p:strVal val="#ppt_y-.03"/>
                                              </p:val>
                                            </p:tav>
                                            <p:tav tm="100000">
                                              <p:val>
                                                <p:strVal val="#ppt_y"/>
                                              </p:val>
                                            </p:tav>
                                          </p:tavLst>
                                        </p:anim>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par>
                              <p:cTn id="34" fill="hold">
                                <p:stCondLst>
                                  <p:cond delay="2000"/>
                                </p:stCondLst>
                                <p:childTnLst>
                                  <p:par>
                                    <p:cTn id="35" presetID="2" presetClass="entr" presetSubtype="2" accel="70000"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1+#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300" fill="hold"/>
                                            <p:tgtEl>
                                              <p:spTgt spid="47"/>
                                            </p:tgtEl>
                                            <p:attrNameLst>
                                              <p:attrName>ppt_w</p:attrName>
                                            </p:attrNameLst>
                                          </p:cBhvr>
                                          <p:tavLst>
                                            <p:tav tm="0">
                                              <p:val>
                                                <p:fltVal val="0"/>
                                              </p:val>
                                            </p:tav>
                                            <p:tav tm="100000">
                                              <p:val>
                                                <p:strVal val="#ppt_w"/>
                                              </p:val>
                                            </p:tav>
                                          </p:tavLst>
                                        </p:anim>
                                        <p:anim calcmode="lin" valueType="num">
                                          <p:cBhvr>
                                            <p:cTn id="43" dur="300" fill="hold"/>
                                            <p:tgtEl>
                                              <p:spTgt spid="47"/>
                                            </p:tgtEl>
                                            <p:attrNameLst>
                                              <p:attrName>ppt_h</p:attrName>
                                            </p:attrNameLst>
                                          </p:cBhvr>
                                          <p:tavLst>
                                            <p:tav tm="0">
                                              <p:val>
                                                <p:fltVal val="0"/>
                                              </p:val>
                                            </p:tav>
                                            <p:tav tm="100000">
                                              <p:val>
                                                <p:strVal val="#ppt_h"/>
                                              </p:val>
                                            </p:tav>
                                          </p:tavLst>
                                        </p:anim>
                                        <p:animEffect transition="in" filter="fade">
                                          <p:cBhvr>
                                            <p:cTn id="44" dur="300"/>
                                            <p:tgtEl>
                                              <p:spTgt spid="47"/>
                                            </p:tgtEl>
                                          </p:cBhvr>
                                        </p:animEffect>
                                      </p:childTnLst>
                                    </p:cTn>
                                  </p:par>
                                </p:childTnLst>
                              </p:cTn>
                            </p:par>
                            <p:par>
                              <p:cTn id="45" fill="hold">
                                <p:stCondLst>
                                  <p:cond delay="2800"/>
                                </p:stCondLst>
                                <p:childTnLst>
                                  <p:par>
                                    <p:cTn id="46" presetID="26" presetClass="emph" presetSubtype="0" fill="hold" nodeType="afterEffect">
                                      <p:stCondLst>
                                        <p:cond delay="0"/>
                                      </p:stCondLst>
                                      <p:childTnLst>
                                        <p:animEffect transition="out" filter="fade">
                                          <p:cBhvr>
                                            <p:cTn id="47" dur="500" tmFilter="0, 0; .2, .5; .8, .5; 1, 0"/>
                                            <p:tgtEl>
                                              <p:spTgt spid="47"/>
                                            </p:tgtEl>
                                          </p:cBhvr>
                                        </p:animEffect>
                                        <p:animScale>
                                          <p:cBhvr>
                                            <p:cTn id="48" dur="250" autoRev="1" fill="hold"/>
                                            <p:tgtEl>
                                              <p:spTgt spid="47"/>
                                            </p:tgtEl>
                                          </p:cBhvr>
                                          <p:by x="105000" y="105000"/>
                                        </p:animScale>
                                      </p:childTnLst>
                                    </p:cTn>
                                  </p:par>
                                </p:childTnLst>
                              </p:cTn>
                            </p:par>
                            <p:par>
                              <p:cTn id="49" fill="hold">
                                <p:stCondLst>
                                  <p:cond delay="3300"/>
                                </p:stCondLst>
                                <p:childTnLst>
                                  <p:par>
                                    <p:cTn id="50" presetID="16" presetClass="entr" presetSubtype="37" fill="hold" grpId="0" nodeType="afterEffect">
                                      <p:stCondLst>
                                        <p:cond delay="300"/>
                                      </p:stCondLst>
                                      <p:childTnLst>
                                        <p:set>
                                          <p:cBhvr>
                                            <p:cTn id="51" dur="1" fill="hold">
                                              <p:stCondLst>
                                                <p:cond delay="0"/>
                                              </p:stCondLst>
                                            </p:cTn>
                                            <p:tgtEl>
                                              <p:spTgt spid="55"/>
                                            </p:tgtEl>
                                            <p:attrNameLst>
                                              <p:attrName>style.visibility</p:attrName>
                                            </p:attrNameLst>
                                          </p:cBhvr>
                                          <p:to>
                                            <p:strVal val="visible"/>
                                          </p:to>
                                        </p:set>
                                        <p:animEffect transition="in" filter="barn(outVertical)">
                                          <p:cBhvr>
                                            <p:cTn id="52" dur="500"/>
                                            <p:tgtEl>
                                              <p:spTgt spid="55"/>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p:cTn id="56" dur="1000" fill="hold"/>
                                            <p:tgtEl>
                                              <p:spTgt spid="56"/>
                                            </p:tgtEl>
                                            <p:attrNameLst>
                                              <p:attrName>ppt_w</p:attrName>
                                            </p:attrNameLst>
                                          </p:cBhvr>
                                          <p:tavLst>
                                            <p:tav tm="0">
                                              <p:val>
                                                <p:strVal val="#ppt_w+.3"/>
                                              </p:val>
                                            </p:tav>
                                            <p:tav tm="100000">
                                              <p:val>
                                                <p:strVal val="#ppt_w"/>
                                              </p:val>
                                            </p:tav>
                                          </p:tavLst>
                                        </p:anim>
                                        <p:anim calcmode="lin" valueType="num">
                                          <p:cBhvr>
                                            <p:cTn id="57" dur="1000" fill="hold"/>
                                            <p:tgtEl>
                                              <p:spTgt spid="56"/>
                                            </p:tgtEl>
                                            <p:attrNameLst>
                                              <p:attrName>ppt_h</p:attrName>
                                            </p:attrNameLst>
                                          </p:cBhvr>
                                          <p:tavLst>
                                            <p:tav tm="0">
                                              <p:val>
                                                <p:strVal val="#ppt_h"/>
                                              </p:val>
                                            </p:tav>
                                            <p:tav tm="100000">
                                              <p:val>
                                                <p:strVal val="#ppt_h"/>
                                              </p:val>
                                            </p:tav>
                                          </p:tavLst>
                                        </p:anim>
                                        <p:animEffect transition="in" filter="fade">
                                          <p:cBhvr>
                                            <p:cTn id="58" dur="1000"/>
                                            <p:tgtEl>
                                              <p:spTgt spid="56"/>
                                            </p:tgtEl>
                                          </p:cBhvr>
                                        </p:animEffect>
                                      </p:childTnLst>
                                    </p:cTn>
                                  </p:par>
                                  <p:par>
                                    <p:cTn id="59" presetID="50" presetClass="entr" presetSubtype="0" decel="100000" fill="hold" grpId="0" nodeType="withEffect">
                                      <p:stCondLst>
                                        <p:cond delay="250"/>
                                      </p:stCondLst>
                                      <p:childTnLst>
                                        <p:set>
                                          <p:cBhvr>
                                            <p:cTn id="60" dur="1" fill="hold">
                                              <p:stCondLst>
                                                <p:cond delay="0"/>
                                              </p:stCondLst>
                                            </p:cTn>
                                            <p:tgtEl>
                                              <p:spTgt spid="57"/>
                                            </p:tgtEl>
                                            <p:attrNameLst>
                                              <p:attrName>style.visibility</p:attrName>
                                            </p:attrNameLst>
                                          </p:cBhvr>
                                          <p:to>
                                            <p:strVal val="visible"/>
                                          </p:to>
                                        </p:set>
                                        <p:anim calcmode="lin" valueType="num">
                                          <p:cBhvr>
                                            <p:cTn id="61" dur="1000" fill="hold"/>
                                            <p:tgtEl>
                                              <p:spTgt spid="57"/>
                                            </p:tgtEl>
                                            <p:attrNameLst>
                                              <p:attrName>ppt_w</p:attrName>
                                            </p:attrNameLst>
                                          </p:cBhvr>
                                          <p:tavLst>
                                            <p:tav tm="0">
                                              <p:val>
                                                <p:strVal val="#ppt_w+.3"/>
                                              </p:val>
                                            </p:tav>
                                            <p:tav tm="100000">
                                              <p:val>
                                                <p:strVal val="#ppt_w"/>
                                              </p:val>
                                            </p:tav>
                                          </p:tavLst>
                                        </p:anim>
                                        <p:anim calcmode="lin" valueType="num">
                                          <p:cBhvr>
                                            <p:cTn id="62" dur="1000" fill="hold"/>
                                            <p:tgtEl>
                                              <p:spTgt spid="57"/>
                                            </p:tgtEl>
                                            <p:attrNameLst>
                                              <p:attrName>ppt_h</p:attrName>
                                            </p:attrNameLst>
                                          </p:cBhvr>
                                          <p:tavLst>
                                            <p:tav tm="0">
                                              <p:val>
                                                <p:strVal val="#ppt_h"/>
                                              </p:val>
                                            </p:tav>
                                            <p:tav tm="100000">
                                              <p:val>
                                                <p:strVal val="#ppt_h"/>
                                              </p:val>
                                            </p:tav>
                                          </p:tavLst>
                                        </p:anim>
                                        <p:animEffect transition="in" filter="fade">
                                          <p:cBhvr>
                                            <p:cTn id="63" dur="1000"/>
                                            <p:tgtEl>
                                              <p:spTgt spid="57"/>
                                            </p:tgtEl>
                                          </p:cBhvr>
                                        </p:animEffect>
                                      </p:childTnLst>
                                    </p:cTn>
                                  </p:par>
                                  <p:par>
                                    <p:cTn id="64" presetID="50" presetClass="entr" presetSubtype="0" decel="100000" fill="hold" grpId="0" nodeType="withEffect">
                                      <p:stCondLst>
                                        <p:cond delay="550"/>
                                      </p:stCondLst>
                                      <p:childTnLst>
                                        <p:set>
                                          <p:cBhvr>
                                            <p:cTn id="65" dur="1" fill="hold">
                                              <p:stCondLst>
                                                <p:cond delay="0"/>
                                              </p:stCondLst>
                                            </p:cTn>
                                            <p:tgtEl>
                                              <p:spTgt spid="58"/>
                                            </p:tgtEl>
                                            <p:attrNameLst>
                                              <p:attrName>style.visibility</p:attrName>
                                            </p:attrNameLst>
                                          </p:cBhvr>
                                          <p:to>
                                            <p:strVal val="visible"/>
                                          </p:to>
                                        </p:set>
                                        <p:anim calcmode="lin" valueType="num">
                                          <p:cBhvr>
                                            <p:cTn id="66" dur="1000" fill="hold"/>
                                            <p:tgtEl>
                                              <p:spTgt spid="58"/>
                                            </p:tgtEl>
                                            <p:attrNameLst>
                                              <p:attrName>ppt_w</p:attrName>
                                            </p:attrNameLst>
                                          </p:cBhvr>
                                          <p:tavLst>
                                            <p:tav tm="0">
                                              <p:val>
                                                <p:strVal val="#ppt_w+.3"/>
                                              </p:val>
                                            </p:tav>
                                            <p:tav tm="100000">
                                              <p:val>
                                                <p:strVal val="#ppt_w"/>
                                              </p:val>
                                            </p:tav>
                                          </p:tavLst>
                                        </p:anim>
                                        <p:anim calcmode="lin" valueType="num">
                                          <p:cBhvr>
                                            <p:cTn id="67" dur="1000" fill="hold"/>
                                            <p:tgtEl>
                                              <p:spTgt spid="58"/>
                                            </p:tgtEl>
                                            <p:attrNameLst>
                                              <p:attrName>ppt_h</p:attrName>
                                            </p:attrNameLst>
                                          </p:cBhvr>
                                          <p:tavLst>
                                            <p:tav tm="0">
                                              <p:val>
                                                <p:strVal val="#ppt_h"/>
                                              </p:val>
                                            </p:tav>
                                            <p:tav tm="100000">
                                              <p:val>
                                                <p:strVal val="#ppt_h"/>
                                              </p:val>
                                            </p:tav>
                                          </p:tavLst>
                                        </p:anim>
                                        <p:animEffect transition="in" filter="fade">
                                          <p:cBhvr>
                                            <p:cTn id="68" dur="1000"/>
                                            <p:tgtEl>
                                              <p:spTgt spid="58"/>
                                            </p:tgtEl>
                                          </p:cBhvr>
                                        </p:animEffect>
                                      </p:childTnLst>
                                    </p:cTn>
                                  </p:par>
                                  <p:par>
                                    <p:cTn id="69" presetID="50" presetClass="entr" presetSubtype="0" decel="100000" fill="hold" grpId="0" nodeType="withEffect">
                                      <p:stCondLst>
                                        <p:cond delay="850"/>
                                      </p:stCondLst>
                                      <p:childTnLst>
                                        <p:set>
                                          <p:cBhvr>
                                            <p:cTn id="70" dur="1" fill="hold">
                                              <p:stCondLst>
                                                <p:cond delay="0"/>
                                              </p:stCondLst>
                                            </p:cTn>
                                            <p:tgtEl>
                                              <p:spTgt spid="59"/>
                                            </p:tgtEl>
                                            <p:attrNameLst>
                                              <p:attrName>style.visibility</p:attrName>
                                            </p:attrNameLst>
                                          </p:cBhvr>
                                          <p:to>
                                            <p:strVal val="visible"/>
                                          </p:to>
                                        </p:set>
                                        <p:anim calcmode="lin" valueType="num">
                                          <p:cBhvr>
                                            <p:cTn id="71" dur="1000" fill="hold"/>
                                            <p:tgtEl>
                                              <p:spTgt spid="59"/>
                                            </p:tgtEl>
                                            <p:attrNameLst>
                                              <p:attrName>ppt_w</p:attrName>
                                            </p:attrNameLst>
                                          </p:cBhvr>
                                          <p:tavLst>
                                            <p:tav tm="0">
                                              <p:val>
                                                <p:strVal val="#ppt_w+.3"/>
                                              </p:val>
                                            </p:tav>
                                            <p:tav tm="100000">
                                              <p:val>
                                                <p:strVal val="#ppt_w"/>
                                              </p:val>
                                            </p:tav>
                                          </p:tavLst>
                                        </p:anim>
                                        <p:anim calcmode="lin" valueType="num">
                                          <p:cBhvr>
                                            <p:cTn id="72" dur="1000" fill="hold"/>
                                            <p:tgtEl>
                                              <p:spTgt spid="59"/>
                                            </p:tgtEl>
                                            <p:attrNameLst>
                                              <p:attrName>ppt_h</p:attrName>
                                            </p:attrNameLst>
                                          </p:cBhvr>
                                          <p:tavLst>
                                            <p:tav tm="0">
                                              <p:val>
                                                <p:strVal val="#ppt_h"/>
                                              </p:val>
                                            </p:tav>
                                            <p:tav tm="100000">
                                              <p:val>
                                                <p:strVal val="#ppt_h"/>
                                              </p:val>
                                            </p:tav>
                                          </p:tavLst>
                                        </p:anim>
                                        <p:animEffect transition="in" filter="fade">
                                          <p:cBhvr>
                                            <p:cTn id="73" dur="1000"/>
                                            <p:tgtEl>
                                              <p:spTgt spid="59"/>
                                            </p:tgtEl>
                                          </p:cBhvr>
                                        </p:animEffect>
                                      </p:childTnLst>
                                    </p:cTn>
                                  </p:par>
                                  <p:par>
                                    <p:cTn id="74" presetID="50" presetClass="entr" presetSubtype="0" decel="100000" fill="hold" grpId="0" nodeType="withEffect">
                                      <p:stCondLst>
                                        <p:cond delay="850"/>
                                      </p:stCondLst>
                                      <p:childTnLst>
                                        <p:set>
                                          <p:cBhvr>
                                            <p:cTn id="75" dur="1" fill="hold">
                                              <p:stCondLst>
                                                <p:cond delay="0"/>
                                              </p:stCondLst>
                                            </p:cTn>
                                            <p:tgtEl>
                                              <p:spTgt spid="60"/>
                                            </p:tgtEl>
                                            <p:attrNameLst>
                                              <p:attrName>style.visibility</p:attrName>
                                            </p:attrNameLst>
                                          </p:cBhvr>
                                          <p:to>
                                            <p:strVal val="visible"/>
                                          </p:to>
                                        </p:set>
                                        <p:anim calcmode="lin" valueType="num">
                                          <p:cBhvr>
                                            <p:cTn id="76" dur="1000" fill="hold"/>
                                            <p:tgtEl>
                                              <p:spTgt spid="60"/>
                                            </p:tgtEl>
                                            <p:attrNameLst>
                                              <p:attrName>ppt_w</p:attrName>
                                            </p:attrNameLst>
                                          </p:cBhvr>
                                          <p:tavLst>
                                            <p:tav tm="0">
                                              <p:val>
                                                <p:strVal val="#ppt_w+.3"/>
                                              </p:val>
                                            </p:tav>
                                            <p:tav tm="100000">
                                              <p:val>
                                                <p:strVal val="#ppt_w"/>
                                              </p:val>
                                            </p:tav>
                                          </p:tavLst>
                                        </p:anim>
                                        <p:anim calcmode="lin" valueType="num">
                                          <p:cBhvr>
                                            <p:cTn id="77" dur="1000" fill="hold"/>
                                            <p:tgtEl>
                                              <p:spTgt spid="60"/>
                                            </p:tgtEl>
                                            <p:attrNameLst>
                                              <p:attrName>ppt_h</p:attrName>
                                            </p:attrNameLst>
                                          </p:cBhvr>
                                          <p:tavLst>
                                            <p:tav tm="0">
                                              <p:val>
                                                <p:strVal val="#ppt_h"/>
                                              </p:val>
                                            </p:tav>
                                            <p:tav tm="100000">
                                              <p:val>
                                                <p:strVal val="#ppt_h"/>
                                              </p:val>
                                            </p:tav>
                                          </p:tavLst>
                                        </p:anim>
                                        <p:animEffect transition="in" filter="fade">
                                          <p:cBhvr>
                                            <p:cTn id="78" dur="1000"/>
                                            <p:tgtEl>
                                              <p:spTgt spid="60"/>
                                            </p:tgtEl>
                                          </p:cBhvr>
                                        </p:animEffect>
                                      </p:childTnLst>
                                    </p:cTn>
                                  </p:par>
                                  <p:par>
                                    <p:cTn id="79" presetID="50" presetClass="entr" presetSubtype="0" decel="100000" fill="hold" grpId="0" nodeType="withEffect">
                                      <p:stCondLst>
                                        <p:cond delay="850"/>
                                      </p:stCondLst>
                                      <p:childTnLst>
                                        <p:set>
                                          <p:cBhvr>
                                            <p:cTn id="80" dur="1" fill="hold">
                                              <p:stCondLst>
                                                <p:cond delay="0"/>
                                              </p:stCondLst>
                                            </p:cTn>
                                            <p:tgtEl>
                                              <p:spTgt spid="61"/>
                                            </p:tgtEl>
                                            <p:attrNameLst>
                                              <p:attrName>style.visibility</p:attrName>
                                            </p:attrNameLst>
                                          </p:cBhvr>
                                          <p:to>
                                            <p:strVal val="visible"/>
                                          </p:to>
                                        </p:set>
                                        <p:anim calcmode="lin" valueType="num">
                                          <p:cBhvr>
                                            <p:cTn id="81" dur="1000" fill="hold"/>
                                            <p:tgtEl>
                                              <p:spTgt spid="61"/>
                                            </p:tgtEl>
                                            <p:attrNameLst>
                                              <p:attrName>ppt_w</p:attrName>
                                            </p:attrNameLst>
                                          </p:cBhvr>
                                          <p:tavLst>
                                            <p:tav tm="0">
                                              <p:val>
                                                <p:strVal val="#ppt_w+.3"/>
                                              </p:val>
                                            </p:tav>
                                            <p:tav tm="100000">
                                              <p:val>
                                                <p:strVal val="#ppt_w"/>
                                              </p:val>
                                            </p:tav>
                                          </p:tavLst>
                                        </p:anim>
                                        <p:anim calcmode="lin" valueType="num">
                                          <p:cBhvr>
                                            <p:cTn id="82" dur="1000" fill="hold"/>
                                            <p:tgtEl>
                                              <p:spTgt spid="61"/>
                                            </p:tgtEl>
                                            <p:attrNameLst>
                                              <p:attrName>ppt_h</p:attrName>
                                            </p:attrNameLst>
                                          </p:cBhvr>
                                          <p:tavLst>
                                            <p:tav tm="0">
                                              <p:val>
                                                <p:strVal val="#ppt_h"/>
                                              </p:val>
                                            </p:tav>
                                            <p:tav tm="100000">
                                              <p:val>
                                                <p:strVal val="#ppt_h"/>
                                              </p:val>
                                            </p:tav>
                                          </p:tavLst>
                                        </p:anim>
                                        <p:animEffect transition="in" filter="fade">
                                          <p:cBhvr>
                                            <p:cTn id="8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5" grpId="0"/>
          <p:bldP spid="56" grpId="0"/>
          <p:bldP spid="57" grpId="0"/>
          <p:bldP spid="58" grpId="0"/>
          <p:bldP spid="59" grpId="0"/>
          <p:bldP spid="60" grpId="0"/>
          <p:bldP spid="61"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a:off x="144119" y="943097"/>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55" name="组合 54"/>
          <p:cNvGrpSpPr/>
          <p:nvPr/>
        </p:nvGrpSpPr>
        <p:grpSpPr>
          <a:xfrm>
            <a:off x="232948" y="1080009"/>
            <a:ext cx="118508" cy="118509"/>
            <a:chOff x="4486616" y="3001075"/>
            <a:chExt cx="274695" cy="274699"/>
          </a:xfrm>
        </p:grpSpPr>
        <p:sp>
          <p:nvSpPr>
            <p:cNvPr id="56" name="椭圆 55"/>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7" name="椭圆 56"/>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58" name="组合 57"/>
          <p:cNvGrpSpPr/>
          <p:nvPr/>
        </p:nvGrpSpPr>
        <p:grpSpPr>
          <a:xfrm>
            <a:off x="0" y="1113671"/>
            <a:ext cx="288238" cy="46073"/>
            <a:chOff x="4318304" y="3089060"/>
            <a:chExt cx="384317" cy="61430"/>
          </a:xfrm>
        </p:grpSpPr>
        <p:sp>
          <p:nvSpPr>
            <p:cNvPr id="59" name="圆角矩形 58"/>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0" name="圆角矩形 59"/>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61" name="文本框 8"/>
          <p:cNvSpPr txBox="1"/>
          <p:nvPr/>
        </p:nvSpPr>
        <p:spPr>
          <a:xfrm>
            <a:off x="243720" y="969987"/>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研究计划</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62" name="组合 61"/>
          <p:cNvGrpSpPr/>
          <p:nvPr/>
        </p:nvGrpSpPr>
        <p:grpSpPr>
          <a:xfrm>
            <a:off x="5401908" y="2853640"/>
            <a:ext cx="303609" cy="641747"/>
            <a:chOff x="7097769" y="2557319"/>
            <a:chExt cx="404812" cy="855663"/>
          </a:xfrm>
        </p:grpSpPr>
        <p:sp>
          <p:nvSpPr>
            <p:cNvPr id="63" name="MH_Other_3"/>
            <p:cNvSpPr/>
            <p:nvPr>
              <p:custDataLst>
                <p:tags r:id="rId24"/>
              </p:custDataLst>
            </p:nvPr>
          </p:nvSpPr>
          <p:spPr>
            <a:xfrm>
              <a:off x="7097769" y="2557319"/>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cap="flat" cmpd="sng" algn="ctr">
              <a:solidFill>
                <a:srgbClr val="02B3C1"/>
              </a:solidFill>
              <a:prstDash val="solid"/>
              <a:miter lim="800000"/>
              <a:headEnd type="oval" w="sm" len="sm"/>
              <a:tailEnd type="oval" w="sm"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cxnSp>
          <p:nvCxnSpPr>
            <p:cNvPr id="64" name="MH_Other_4"/>
            <p:cNvCxnSpPr/>
            <p:nvPr>
              <p:custDataLst>
                <p:tags r:id="rId25"/>
              </p:custDataLst>
            </p:nvPr>
          </p:nvCxnSpPr>
          <p:spPr>
            <a:xfrm>
              <a:off x="7286681" y="2982769"/>
              <a:ext cx="215900" cy="0"/>
            </a:xfrm>
            <a:prstGeom prst="line">
              <a:avLst/>
            </a:prstGeom>
            <a:noFill/>
            <a:ln w="25400" cap="flat" cmpd="sng" algn="ctr">
              <a:solidFill>
                <a:srgbClr val="02B3C1"/>
              </a:solidFill>
              <a:prstDash val="solid"/>
              <a:miter lim="800000"/>
              <a:tailEnd type="oval" w="sm" len="sm"/>
            </a:ln>
            <a:effectLst/>
          </p:spPr>
        </p:cxnSp>
        <p:sp>
          <p:nvSpPr>
            <p:cNvPr id="65" name="MH_Other_5"/>
            <p:cNvSpPr/>
            <p:nvPr>
              <p:custDataLst>
                <p:tags r:id="rId26"/>
              </p:custDataLst>
            </p:nvPr>
          </p:nvSpPr>
          <p:spPr>
            <a:xfrm>
              <a:off x="7227944" y="2924032"/>
              <a:ext cx="117475" cy="117475"/>
            </a:xfrm>
            <a:prstGeom prst="ellipse">
              <a:avLst/>
            </a:prstGeom>
            <a:solidFill>
              <a:srgbClr val="02B3C1"/>
            </a:solidFill>
            <a:ln w="12700" cap="flat" cmpd="sng" algn="ctr">
              <a:solidFill>
                <a:srgbClr val="02B3C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grpSp>
        <p:nvGrpSpPr>
          <p:cNvPr id="66" name="组合 65"/>
          <p:cNvGrpSpPr/>
          <p:nvPr/>
        </p:nvGrpSpPr>
        <p:grpSpPr>
          <a:xfrm>
            <a:off x="3377846" y="2067372"/>
            <a:ext cx="303609" cy="641747"/>
            <a:chOff x="4399020" y="1508961"/>
            <a:chExt cx="404812" cy="855663"/>
          </a:xfrm>
        </p:grpSpPr>
        <p:sp>
          <p:nvSpPr>
            <p:cNvPr id="67" name="MH_Other_9"/>
            <p:cNvSpPr/>
            <p:nvPr>
              <p:custDataLst>
                <p:tags r:id="rId21"/>
              </p:custDataLst>
            </p:nvPr>
          </p:nvSpPr>
          <p:spPr>
            <a:xfrm flipH="1">
              <a:off x="4611745" y="1508961"/>
              <a:ext cx="192087"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cap="flat" cmpd="sng" algn="ctr">
              <a:solidFill>
                <a:srgbClr val="633B73"/>
              </a:solidFill>
              <a:prstDash val="solid"/>
              <a:miter lim="800000"/>
              <a:headEnd type="oval" w="sm" len="sm"/>
              <a:tailEnd type="oval" w="sm"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cxnSp>
          <p:nvCxnSpPr>
            <p:cNvPr id="68" name="MH_Other_10"/>
            <p:cNvCxnSpPr/>
            <p:nvPr>
              <p:custDataLst>
                <p:tags r:id="rId22"/>
              </p:custDataLst>
            </p:nvPr>
          </p:nvCxnSpPr>
          <p:spPr>
            <a:xfrm flipH="1">
              <a:off x="4399020" y="1934411"/>
              <a:ext cx="215900" cy="0"/>
            </a:xfrm>
            <a:prstGeom prst="line">
              <a:avLst/>
            </a:prstGeom>
            <a:noFill/>
            <a:ln w="25400" cap="flat" cmpd="sng" algn="ctr">
              <a:solidFill>
                <a:srgbClr val="633B73"/>
              </a:solidFill>
              <a:prstDash val="solid"/>
              <a:miter lim="800000"/>
              <a:tailEnd type="oval" w="sm" len="sm"/>
            </a:ln>
            <a:effectLst/>
          </p:spPr>
        </p:cxnSp>
        <p:sp>
          <p:nvSpPr>
            <p:cNvPr id="69" name="MH_Other_11"/>
            <p:cNvSpPr/>
            <p:nvPr>
              <p:custDataLst>
                <p:tags r:id="rId23"/>
              </p:custDataLst>
            </p:nvPr>
          </p:nvSpPr>
          <p:spPr>
            <a:xfrm flipH="1">
              <a:off x="4556182" y="1875674"/>
              <a:ext cx="117475" cy="117475"/>
            </a:xfrm>
            <a:prstGeom prst="ellipse">
              <a:avLst/>
            </a:prstGeom>
            <a:solidFill>
              <a:srgbClr val="633B73"/>
            </a:solidFill>
            <a:ln w="12700" cap="flat" cmpd="sng" algn="ctr">
              <a:solidFill>
                <a:srgbClr val="633B73"/>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grpSp>
        <p:nvGrpSpPr>
          <p:cNvPr id="70" name="组合 69"/>
          <p:cNvGrpSpPr/>
          <p:nvPr/>
        </p:nvGrpSpPr>
        <p:grpSpPr>
          <a:xfrm>
            <a:off x="3723128" y="2012603"/>
            <a:ext cx="751284" cy="751285"/>
            <a:chOff x="4964170" y="1531186"/>
            <a:chExt cx="1001712" cy="1001713"/>
          </a:xfrm>
        </p:grpSpPr>
        <p:sp>
          <p:nvSpPr>
            <p:cNvPr id="71" name="MH_Other_7"/>
            <p:cNvSpPr/>
            <p:nvPr>
              <p:custDataLst>
                <p:tags r:id="rId18"/>
              </p:custDataLst>
            </p:nvPr>
          </p:nvSpPr>
          <p:spPr>
            <a:xfrm flipH="1">
              <a:off x="4964170" y="1531186"/>
              <a:ext cx="1001712" cy="1001713"/>
            </a:xfrm>
            <a:prstGeom prst="ellipse">
              <a:avLst/>
            </a:prstGeom>
            <a:gradFill flip="none" rotWithShape="1">
              <a:gsLst>
                <a:gs pos="100000">
                  <a:srgbClr val="FFFFFF"/>
                </a:gs>
                <a:gs pos="0">
                  <a:srgbClr val="B8BBBC"/>
                </a:gs>
              </a:gsLst>
              <a:lin ang="6600000" scaled="0"/>
              <a:tileRect/>
            </a:gradFill>
            <a:ln w="12700" cap="flat" cmpd="sng" algn="ctr">
              <a:gradFill>
                <a:gsLst>
                  <a:gs pos="0">
                    <a:sysClr val="window" lastClr="FFFFFF"/>
                  </a:gs>
                  <a:gs pos="100000">
                    <a:sysClr val="window" lastClr="FFFFFF">
                      <a:lumMod val="75000"/>
                    </a:sysClr>
                  </a:gs>
                </a:gsLst>
                <a:lin ang="5400000" scaled="1"/>
              </a:gradFill>
              <a:prstDash val="solid"/>
              <a:miter lim="800000"/>
            </a:ln>
            <a:effectLst>
              <a:outerShdw blurRad="50800" dist="88900" dir="2700000" algn="tl"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2" name="MH_Other_8"/>
            <p:cNvSpPr/>
            <p:nvPr>
              <p:custDataLst>
                <p:tags r:id="rId19"/>
              </p:custDataLst>
            </p:nvPr>
          </p:nvSpPr>
          <p:spPr>
            <a:xfrm flipH="1">
              <a:off x="5076825" y="1643832"/>
              <a:ext cx="776280" cy="776280"/>
            </a:xfrm>
            <a:prstGeom prst="ellipse">
              <a:avLst/>
            </a:prstGeom>
            <a:solidFill>
              <a:srgbClr val="633B73"/>
            </a:solidFill>
            <a:ln w="12700" cap="flat" cmpd="sng" algn="ctr">
              <a:noFill/>
              <a:prstDash val="solid"/>
              <a:miter lim="800000"/>
            </a:ln>
            <a:effectLst>
              <a:innerShdw blurRad="114300">
                <a:prstClr val="black">
                  <a:alpha val="5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3" name="MH_Other_12"/>
            <p:cNvSpPr>
              <a:spLocks/>
            </p:cNvSpPr>
            <p:nvPr>
              <p:custDataLst>
                <p:tags r:id="rId20"/>
              </p:custDataLst>
            </p:nvPr>
          </p:nvSpPr>
          <p:spPr bwMode="auto">
            <a:xfrm>
              <a:off x="5278495" y="1870911"/>
              <a:ext cx="373062" cy="373063"/>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grpSp>
      <p:grpSp>
        <p:nvGrpSpPr>
          <p:cNvPr id="74" name="组合 73"/>
          <p:cNvGrpSpPr/>
          <p:nvPr/>
        </p:nvGrpSpPr>
        <p:grpSpPr>
          <a:xfrm>
            <a:off x="3443859" y="3717578"/>
            <a:ext cx="303609" cy="640556"/>
            <a:chOff x="4487037" y="3709236"/>
            <a:chExt cx="404812" cy="854075"/>
          </a:xfrm>
        </p:grpSpPr>
        <p:sp>
          <p:nvSpPr>
            <p:cNvPr id="75" name="MH_Other_15"/>
            <p:cNvSpPr/>
            <p:nvPr>
              <p:custDataLst>
                <p:tags r:id="rId15"/>
              </p:custDataLst>
            </p:nvPr>
          </p:nvSpPr>
          <p:spPr>
            <a:xfrm flipH="1">
              <a:off x="4699762" y="3709236"/>
              <a:ext cx="192087" cy="854075"/>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cap="flat" cmpd="sng" algn="ctr">
              <a:solidFill>
                <a:srgbClr val="E45C5B"/>
              </a:solidFill>
              <a:prstDash val="solid"/>
              <a:miter lim="800000"/>
              <a:headEnd type="oval" w="sm" len="sm"/>
              <a:tailEnd type="oval" w="sm"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cxnSp>
          <p:nvCxnSpPr>
            <p:cNvPr id="76" name="MH_Other_16"/>
            <p:cNvCxnSpPr/>
            <p:nvPr>
              <p:custDataLst>
                <p:tags r:id="rId16"/>
              </p:custDataLst>
            </p:nvPr>
          </p:nvCxnSpPr>
          <p:spPr>
            <a:xfrm flipH="1">
              <a:off x="4487037" y="4133099"/>
              <a:ext cx="215900" cy="0"/>
            </a:xfrm>
            <a:prstGeom prst="line">
              <a:avLst/>
            </a:prstGeom>
            <a:noFill/>
            <a:ln w="25400" cap="flat" cmpd="sng" algn="ctr">
              <a:solidFill>
                <a:srgbClr val="E45C5B"/>
              </a:solidFill>
              <a:prstDash val="solid"/>
              <a:miter lim="800000"/>
              <a:tailEnd type="oval" w="sm" len="sm"/>
            </a:ln>
            <a:effectLst/>
          </p:spPr>
        </p:cxnSp>
        <p:sp>
          <p:nvSpPr>
            <p:cNvPr id="77" name="MH_Other_17"/>
            <p:cNvSpPr/>
            <p:nvPr>
              <p:custDataLst>
                <p:tags r:id="rId17"/>
              </p:custDataLst>
            </p:nvPr>
          </p:nvSpPr>
          <p:spPr>
            <a:xfrm flipH="1">
              <a:off x="4644199" y="4074361"/>
              <a:ext cx="117475" cy="117475"/>
            </a:xfrm>
            <a:prstGeom prst="ellipse">
              <a:avLst/>
            </a:prstGeom>
            <a:solidFill>
              <a:srgbClr val="E45C5B"/>
            </a:solidFill>
            <a:ln w="12700" cap="flat" cmpd="sng" algn="ctr">
              <a:solidFill>
                <a:srgbClr val="E45C5B"/>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grpSp>
        <p:nvGrpSpPr>
          <p:cNvPr id="78" name="组合 77"/>
          <p:cNvGrpSpPr/>
          <p:nvPr/>
        </p:nvGrpSpPr>
        <p:grpSpPr>
          <a:xfrm>
            <a:off x="5781718" y="4282561"/>
            <a:ext cx="303609" cy="641747"/>
            <a:chOff x="7604182" y="4462547"/>
            <a:chExt cx="404812" cy="855663"/>
          </a:xfrm>
        </p:grpSpPr>
        <p:sp>
          <p:nvSpPr>
            <p:cNvPr id="79" name="MH_Other_3"/>
            <p:cNvSpPr/>
            <p:nvPr>
              <p:custDataLst>
                <p:tags r:id="rId12"/>
              </p:custDataLst>
            </p:nvPr>
          </p:nvSpPr>
          <p:spPr>
            <a:xfrm>
              <a:off x="7604182" y="4462547"/>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cap="flat" cmpd="sng" algn="ctr">
              <a:solidFill>
                <a:srgbClr val="FFC000"/>
              </a:solidFill>
              <a:prstDash val="solid"/>
              <a:miter lim="800000"/>
              <a:headEnd type="oval" w="sm" len="sm"/>
              <a:tailEnd type="oval" w="sm"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cxnSp>
          <p:nvCxnSpPr>
            <p:cNvPr id="80" name="MH_Other_4"/>
            <p:cNvCxnSpPr/>
            <p:nvPr>
              <p:custDataLst>
                <p:tags r:id="rId13"/>
              </p:custDataLst>
            </p:nvPr>
          </p:nvCxnSpPr>
          <p:spPr>
            <a:xfrm>
              <a:off x="7793094" y="4887997"/>
              <a:ext cx="215900" cy="0"/>
            </a:xfrm>
            <a:prstGeom prst="line">
              <a:avLst/>
            </a:prstGeom>
            <a:noFill/>
            <a:ln w="25400" cap="flat" cmpd="sng" algn="ctr">
              <a:solidFill>
                <a:srgbClr val="FFC000"/>
              </a:solidFill>
              <a:prstDash val="solid"/>
              <a:miter lim="800000"/>
              <a:tailEnd type="oval" w="sm" len="sm"/>
            </a:ln>
            <a:effectLst/>
          </p:spPr>
        </p:cxnSp>
        <p:sp>
          <p:nvSpPr>
            <p:cNvPr id="81" name="MH_Other_5"/>
            <p:cNvSpPr/>
            <p:nvPr>
              <p:custDataLst>
                <p:tags r:id="rId14"/>
              </p:custDataLst>
            </p:nvPr>
          </p:nvSpPr>
          <p:spPr>
            <a:xfrm>
              <a:off x="7734357" y="4829260"/>
              <a:ext cx="117475" cy="117475"/>
            </a:xfrm>
            <a:prstGeom prst="ellipse">
              <a:avLst/>
            </a:prstGeom>
            <a:solidFill>
              <a:srgbClr val="FFC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grpSp>
        <p:nvGrpSpPr>
          <p:cNvPr id="82" name="组合 81"/>
          <p:cNvGrpSpPr/>
          <p:nvPr/>
        </p:nvGrpSpPr>
        <p:grpSpPr>
          <a:xfrm>
            <a:off x="929921" y="2219772"/>
            <a:ext cx="2403872" cy="997010"/>
            <a:chOff x="1135120" y="1712161"/>
            <a:chExt cx="3205162" cy="1329347"/>
          </a:xfrm>
        </p:grpSpPr>
        <p:sp>
          <p:nvSpPr>
            <p:cNvPr id="83" name="MH_SubTitle_1"/>
            <p:cNvSpPr>
              <a:spLocks noChangeArrowheads="1"/>
            </p:cNvSpPr>
            <p:nvPr>
              <p:custDataLst>
                <p:tags r:id="rId11"/>
              </p:custDataLst>
            </p:nvPr>
          </p:nvSpPr>
          <p:spPr bwMode="auto">
            <a:xfrm flipH="1">
              <a:off x="1144645" y="1712161"/>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smtClean="0">
                  <a:ln>
                    <a:noFill/>
                  </a:ln>
                  <a:solidFill>
                    <a:srgbClr val="633B73"/>
                  </a:solidFill>
                  <a:effectLst/>
                  <a:uLnTx/>
                  <a:uFillTx/>
                  <a:latin typeface="微软雅黑" pitchFamily="34" charset="-122"/>
                  <a:ea typeface="微软雅黑" pitchFamily="34" charset="-122"/>
                </a:rPr>
                <a:t>单机添加标题</a:t>
              </a:r>
              <a:endParaRPr kumimoji="0" lang="en-US" altLang="zh-CN" sz="1500" b="0" i="0" u="none" strike="noStrike" kern="0" cap="none" spc="0" normalizeH="0" baseline="0" noProof="0" dirty="0">
                <a:ln>
                  <a:noFill/>
                </a:ln>
                <a:solidFill>
                  <a:srgbClr val="633B73"/>
                </a:solidFill>
                <a:effectLst/>
                <a:uLnTx/>
                <a:uFillTx/>
                <a:latin typeface="微软雅黑" pitchFamily="34" charset="-122"/>
                <a:ea typeface="微软雅黑" pitchFamily="34" charset="-122"/>
              </a:endParaRPr>
            </a:p>
          </p:txBody>
        </p:sp>
        <p:sp>
          <p:nvSpPr>
            <p:cNvPr id="84" name="Rectangle 5"/>
            <p:cNvSpPr>
              <a:spLocks/>
            </p:cNvSpPr>
            <p:nvPr/>
          </p:nvSpPr>
          <p:spPr bwMode="auto">
            <a:xfrm>
              <a:off x="1135120" y="2132850"/>
              <a:ext cx="3113030" cy="90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r" defTabSz="914400" eaLnBrk="1" fontAlgn="base" latinLnBrk="0" hangingPunct="1">
                <a:lnSpc>
                  <a:spcPct val="150000"/>
                </a:lnSpc>
                <a:spcBef>
                  <a:spcPct val="0"/>
                </a:spcBef>
                <a:spcAft>
                  <a:spcPct val="0"/>
                </a:spcAft>
                <a:buClrTx/>
                <a:buSzTx/>
                <a:buFontTx/>
                <a:buNone/>
                <a:tabLst/>
                <a:defRPr/>
              </a:pP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200</a:t>
              </a: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字以内。</a:t>
              </a:r>
              <a:endPar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grpSp>
      <p:grpSp>
        <p:nvGrpSpPr>
          <p:cNvPr id="85" name="组合 84"/>
          <p:cNvGrpSpPr/>
          <p:nvPr/>
        </p:nvGrpSpPr>
        <p:grpSpPr>
          <a:xfrm>
            <a:off x="999021" y="3868788"/>
            <a:ext cx="2400785" cy="1157851"/>
            <a:chOff x="1227252" y="3910849"/>
            <a:chExt cx="3201047" cy="1543801"/>
          </a:xfrm>
        </p:grpSpPr>
        <p:sp>
          <p:nvSpPr>
            <p:cNvPr id="86" name="MH_SubTitle_3"/>
            <p:cNvSpPr>
              <a:spLocks noChangeArrowheads="1"/>
            </p:cNvSpPr>
            <p:nvPr>
              <p:custDataLst>
                <p:tags r:id="rId10"/>
              </p:custDataLst>
            </p:nvPr>
          </p:nvSpPr>
          <p:spPr bwMode="auto">
            <a:xfrm flipH="1">
              <a:off x="1232662" y="3910849"/>
              <a:ext cx="31956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smtClean="0">
                  <a:ln>
                    <a:noFill/>
                  </a:ln>
                  <a:solidFill>
                    <a:srgbClr val="E45C5B"/>
                  </a:solidFill>
                  <a:effectLst/>
                  <a:uLnTx/>
                  <a:uFillTx/>
                  <a:latin typeface="微软雅黑" pitchFamily="34" charset="-122"/>
                  <a:ea typeface="微软雅黑" pitchFamily="34" charset="-122"/>
                </a:rPr>
                <a:t>单机添加标题</a:t>
              </a:r>
              <a:endParaRPr kumimoji="0" lang="en-US" altLang="zh-CN" sz="1500" b="0" i="0" u="none" strike="noStrike" kern="0" cap="none" spc="0" normalizeH="0" baseline="0" noProof="0" dirty="0">
                <a:ln>
                  <a:noFill/>
                </a:ln>
                <a:solidFill>
                  <a:srgbClr val="E45C5B"/>
                </a:solidFill>
                <a:effectLst/>
                <a:uLnTx/>
                <a:uFillTx/>
                <a:latin typeface="微软雅黑" pitchFamily="34" charset="-122"/>
                <a:ea typeface="微软雅黑" pitchFamily="34" charset="-122"/>
              </a:endParaRPr>
            </a:p>
          </p:txBody>
        </p:sp>
        <p:sp>
          <p:nvSpPr>
            <p:cNvPr id="87" name="Rectangle 5"/>
            <p:cNvSpPr>
              <a:spLocks/>
            </p:cNvSpPr>
            <p:nvPr/>
          </p:nvSpPr>
          <p:spPr bwMode="auto">
            <a:xfrm>
              <a:off x="1227252" y="4348999"/>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r" defTabSz="914400" eaLnBrk="1" fontAlgn="base" latinLnBrk="0" hangingPunct="1">
                <a:lnSpc>
                  <a:spcPct val="150000"/>
                </a:lnSpc>
                <a:spcBef>
                  <a:spcPct val="0"/>
                </a:spcBef>
                <a:spcAft>
                  <a:spcPct val="0"/>
                </a:spcAft>
                <a:buClrTx/>
                <a:buSzTx/>
                <a:buFontTx/>
                <a:buNone/>
                <a:tabLst/>
                <a:defRPr/>
              </a:pP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200</a:t>
              </a: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字以内。</a:t>
              </a:r>
              <a:endPar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grpSp>
      <p:grpSp>
        <p:nvGrpSpPr>
          <p:cNvPr id="88" name="组合 87"/>
          <p:cNvGrpSpPr/>
          <p:nvPr/>
        </p:nvGrpSpPr>
        <p:grpSpPr>
          <a:xfrm>
            <a:off x="5740046" y="3014374"/>
            <a:ext cx="2397919" cy="1145945"/>
            <a:chOff x="7548619" y="2771632"/>
            <a:chExt cx="3197225" cy="1527926"/>
          </a:xfrm>
        </p:grpSpPr>
        <p:sp>
          <p:nvSpPr>
            <p:cNvPr id="89" name="MH_SubTitle_2"/>
            <p:cNvSpPr>
              <a:spLocks noChangeArrowheads="1"/>
            </p:cNvSpPr>
            <p:nvPr>
              <p:custDataLst>
                <p:tags r:id="rId9"/>
              </p:custDataLst>
            </p:nvPr>
          </p:nvSpPr>
          <p:spPr bwMode="auto">
            <a:xfrm>
              <a:off x="7548619" y="2771632"/>
              <a:ext cx="3197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smtClean="0">
                  <a:ln>
                    <a:noFill/>
                  </a:ln>
                  <a:solidFill>
                    <a:srgbClr val="02B3C1"/>
                  </a:solidFill>
                  <a:effectLst/>
                  <a:uLnTx/>
                  <a:uFillTx/>
                  <a:latin typeface="微软雅黑" pitchFamily="34" charset="-122"/>
                  <a:ea typeface="微软雅黑" pitchFamily="34" charset="-122"/>
                </a:rPr>
                <a:t>单击添加标题</a:t>
              </a:r>
              <a:endParaRPr kumimoji="0" lang="en-US" altLang="zh-CN" sz="1500" b="0" i="0" u="none" strike="noStrike" kern="0" cap="none" spc="0" normalizeH="0" baseline="0" noProof="0" dirty="0">
                <a:ln>
                  <a:noFill/>
                </a:ln>
                <a:solidFill>
                  <a:srgbClr val="02B3C1"/>
                </a:solidFill>
                <a:effectLst/>
                <a:uLnTx/>
                <a:uFillTx/>
                <a:latin typeface="微软雅黑" pitchFamily="34" charset="-122"/>
                <a:ea typeface="微软雅黑" pitchFamily="34" charset="-122"/>
              </a:endParaRPr>
            </a:p>
          </p:txBody>
        </p:sp>
        <p:sp>
          <p:nvSpPr>
            <p:cNvPr id="90" name="Rectangle 5"/>
            <p:cNvSpPr>
              <a:spLocks/>
            </p:cNvSpPr>
            <p:nvPr/>
          </p:nvSpPr>
          <p:spPr bwMode="auto">
            <a:xfrm>
              <a:off x="7632814" y="3193907"/>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base" latinLnBrk="0" hangingPunct="1">
                <a:lnSpc>
                  <a:spcPct val="150000"/>
                </a:lnSpc>
                <a:spcBef>
                  <a:spcPct val="0"/>
                </a:spcBef>
                <a:spcAft>
                  <a:spcPct val="0"/>
                </a:spcAft>
                <a:buClrTx/>
                <a:buSzTx/>
                <a:buFontTx/>
                <a:buNone/>
                <a:tabLst/>
                <a:defRPr/>
              </a:pP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200</a:t>
              </a: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字以内。</a:t>
              </a:r>
              <a:endPar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grpSp>
      <p:grpSp>
        <p:nvGrpSpPr>
          <p:cNvPr id="91" name="组合 90"/>
          <p:cNvGrpSpPr/>
          <p:nvPr/>
        </p:nvGrpSpPr>
        <p:grpSpPr>
          <a:xfrm>
            <a:off x="6119856" y="4443295"/>
            <a:ext cx="2397919" cy="1145945"/>
            <a:chOff x="8055032" y="4676860"/>
            <a:chExt cx="3197225" cy="1527926"/>
          </a:xfrm>
        </p:grpSpPr>
        <p:sp>
          <p:nvSpPr>
            <p:cNvPr id="92" name="MH_SubTitle_2"/>
            <p:cNvSpPr>
              <a:spLocks noChangeArrowheads="1"/>
            </p:cNvSpPr>
            <p:nvPr>
              <p:custDataLst>
                <p:tags r:id="rId8"/>
              </p:custDataLst>
            </p:nvPr>
          </p:nvSpPr>
          <p:spPr bwMode="auto">
            <a:xfrm>
              <a:off x="8055032" y="4676860"/>
              <a:ext cx="3197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smtClean="0">
                  <a:ln>
                    <a:noFill/>
                  </a:ln>
                  <a:solidFill>
                    <a:srgbClr val="FFC000"/>
                  </a:solidFill>
                  <a:effectLst/>
                  <a:uLnTx/>
                  <a:uFillTx/>
                  <a:latin typeface="微软雅黑" pitchFamily="34" charset="-122"/>
                  <a:ea typeface="微软雅黑" pitchFamily="34" charset="-122"/>
                </a:rPr>
                <a:t>单机添加标题</a:t>
              </a:r>
              <a:endParaRPr kumimoji="0" lang="en-US" altLang="zh-CN" sz="1500" b="0" i="0" u="none" strike="noStrike" kern="0" cap="none" spc="0" normalizeH="0" baseline="0" noProof="0" dirty="0">
                <a:ln>
                  <a:noFill/>
                </a:ln>
                <a:solidFill>
                  <a:srgbClr val="FFC000"/>
                </a:solidFill>
                <a:effectLst/>
                <a:uLnTx/>
                <a:uFillTx/>
                <a:latin typeface="微软雅黑" pitchFamily="34" charset="-122"/>
                <a:ea typeface="微软雅黑" pitchFamily="34" charset="-122"/>
              </a:endParaRPr>
            </a:p>
          </p:txBody>
        </p:sp>
        <p:sp>
          <p:nvSpPr>
            <p:cNvPr id="93" name="Rectangle 5"/>
            <p:cNvSpPr>
              <a:spLocks/>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base" latinLnBrk="0" hangingPunct="1">
                <a:lnSpc>
                  <a:spcPct val="150000"/>
                </a:lnSpc>
                <a:spcBef>
                  <a:spcPct val="0"/>
                </a:spcBef>
                <a:spcAft>
                  <a:spcPct val="0"/>
                </a:spcAft>
                <a:buClrTx/>
                <a:buSzTx/>
                <a:buFontTx/>
                <a:buNone/>
                <a:tabLst/>
                <a:defRPr/>
              </a:pP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200</a:t>
              </a: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字以内。</a:t>
              </a:r>
              <a:endPar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grpSp>
      <p:grpSp>
        <p:nvGrpSpPr>
          <p:cNvPr id="94" name="组合 93"/>
          <p:cNvGrpSpPr/>
          <p:nvPr/>
        </p:nvGrpSpPr>
        <p:grpSpPr>
          <a:xfrm>
            <a:off x="4987571" y="4226602"/>
            <a:ext cx="752475" cy="752475"/>
            <a:chOff x="6650094" y="4483185"/>
            <a:chExt cx="1003300" cy="1003300"/>
          </a:xfrm>
        </p:grpSpPr>
        <p:sp>
          <p:nvSpPr>
            <p:cNvPr id="95" name="MH_Other_1"/>
            <p:cNvSpPr/>
            <p:nvPr>
              <p:custDataLst>
                <p:tags r:id="rId6"/>
              </p:custDataLst>
            </p:nvPr>
          </p:nvSpPr>
          <p:spPr>
            <a:xfrm>
              <a:off x="6650094" y="4483185"/>
              <a:ext cx="1003300" cy="1003300"/>
            </a:xfrm>
            <a:prstGeom prst="ellipse">
              <a:avLst/>
            </a:prstGeom>
            <a:gradFill flip="none" rotWithShape="1">
              <a:gsLst>
                <a:gs pos="100000">
                  <a:srgbClr val="FFFFFF"/>
                </a:gs>
                <a:gs pos="0">
                  <a:srgbClr val="B8BBBC"/>
                </a:gs>
              </a:gsLst>
              <a:lin ang="6600000" scaled="0"/>
              <a:tileRect/>
            </a:gradFill>
            <a:ln w="12700" cap="flat" cmpd="sng" algn="ctr">
              <a:gradFill>
                <a:gsLst>
                  <a:gs pos="0">
                    <a:sysClr val="window" lastClr="FFFFFF"/>
                  </a:gs>
                  <a:gs pos="100000">
                    <a:sysClr val="window" lastClr="FFFFFF">
                      <a:lumMod val="75000"/>
                    </a:sysClr>
                  </a:gs>
                </a:gsLst>
                <a:lin ang="5400000" scaled="1"/>
              </a:gradFill>
              <a:prstDash val="solid"/>
              <a:miter lim="800000"/>
            </a:ln>
            <a:effectLst>
              <a:outerShdw blurRad="50800" dist="88900" dir="2700000" algn="tl"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96" name="MH_Other_2"/>
            <p:cNvSpPr/>
            <p:nvPr>
              <p:custDataLst>
                <p:tags r:id="rId7"/>
              </p:custDataLst>
            </p:nvPr>
          </p:nvSpPr>
          <p:spPr>
            <a:xfrm>
              <a:off x="6771443" y="4604565"/>
              <a:ext cx="761812" cy="761814"/>
            </a:xfrm>
            <a:prstGeom prst="ellipse">
              <a:avLst/>
            </a:prstGeom>
            <a:solidFill>
              <a:srgbClr val="FFC000"/>
            </a:solidFill>
            <a:ln w="12700" cap="flat" cmpd="sng" algn="ctr">
              <a:noFill/>
              <a:prstDash val="solid"/>
              <a:miter lim="800000"/>
            </a:ln>
            <a:effectLst>
              <a:innerShdw blurRad="114300">
                <a:prstClr val="black">
                  <a:alpha val="5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97" name="KSO_Shape"/>
            <p:cNvSpPr>
              <a:spLocks/>
            </p:cNvSpPr>
            <p:nvPr/>
          </p:nvSpPr>
          <p:spPr bwMode="auto">
            <a:xfrm>
              <a:off x="6949135" y="4820686"/>
              <a:ext cx="455476" cy="328702"/>
            </a:xfrm>
            <a:custGeom>
              <a:avLst/>
              <a:gdLst>
                <a:gd name="T0" fmla="*/ 2881614 w 3362326"/>
                <a:gd name="T1" fmla="*/ 2245619 h 2424113"/>
                <a:gd name="T2" fmla="*/ 3207949 w 3362326"/>
                <a:gd name="T3" fmla="*/ 953766 h 2424113"/>
                <a:gd name="T4" fmla="*/ 3300702 w 3362326"/>
                <a:gd name="T5" fmla="*/ 1054704 h 2424113"/>
                <a:gd name="T6" fmla="*/ 3357879 w 3362326"/>
                <a:gd name="T7" fmla="*/ 1578442 h 2424113"/>
                <a:gd name="T8" fmla="*/ 2754348 w 3362326"/>
                <a:gd name="T9" fmla="*/ 1274991 h 2424113"/>
                <a:gd name="T10" fmla="*/ 2862031 w 3362326"/>
                <a:gd name="T11" fmla="*/ 1038516 h 2424113"/>
                <a:gd name="T12" fmla="*/ 2811207 w 3362326"/>
                <a:gd name="T13" fmla="*/ 1366725 h 2424113"/>
                <a:gd name="T14" fmla="*/ 3041820 w 3362326"/>
                <a:gd name="T15" fmla="*/ 999791 h 2424113"/>
                <a:gd name="T16" fmla="*/ 3170149 w 3362326"/>
                <a:gd name="T17" fmla="*/ 942974 h 2424113"/>
                <a:gd name="T18" fmla="*/ 296683 w 3362326"/>
                <a:gd name="T19" fmla="*/ 978524 h 2424113"/>
                <a:gd name="T20" fmla="*/ 498389 w 3362326"/>
                <a:gd name="T21" fmla="*/ 1265469 h 2424113"/>
                <a:gd name="T22" fmla="*/ 488542 w 3362326"/>
                <a:gd name="T23" fmla="*/ 1028041 h 2424113"/>
                <a:gd name="T24" fmla="*/ 582566 w 3362326"/>
                <a:gd name="T25" fmla="*/ 1187067 h 2424113"/>
                <a:gd name="T26" fmla="*/ 319871 w 3362326"/>
                <a:gd name="T27" fmla="*/ 2147887 h 2424113"/>
                <a:gd name="T28" fmla="*/ 37800 w 3362326"/>
                <a:gd name="T29" fmla="*/ 1105808 h 2424113"/>
                <a:gd name="T30" fmla="*/ 124836 w 3362326"/>
                <a:gd name="T31" fmla="*/ 975985 h 2424113"/>
                <a:gd name="T32" fmla="*/ 1545327 w 3362326"/>
                <a:gd name="T33" fmla="*/ 746198 h 2424113"/>
                <a:gd name="T34" fmla="*/ 1656547 w 3362326"/>
                <a:gd name="T35" fmla="*/ 809752 h 2424113"/>
                <a:gd name="T36" fmla="*/ 1802720 w 3362326"/>
                <a:gd name="T37" fmla="*/ 881250 h 2424113"/>
                <a:gd name="T38" fmla="*/ 1889154 w 3362326"/>
                <a:gd name="T39" fmla="*/ 667392 h 2424113"/>
                <a:gd name="T40" fmla="*/ 2073778 w 3362326"/>
                <a:gd name="T41" fmla="*/ 739843 h 2424113"/>
                <a:gd name="T42" fmla="*/ 2280963 w 3362326"/>
                <a:gd name="T43" fmla="*/ 997553 h 2424113"/>
                <a:gd name="T44" fmla="*/ 2456054 w 3362326"/>
                <a:gd name="T45" fmla="*/ 821509 h 2424113"/>
                <a:gd name="T46" fmla="*/ 2536132 w 3362326"/>
                <a:gd name="T47" fmla="*/ 819603 h 2424113"/>
                <a:gd name="T48" fmla="*/ 2596190 w 3362326"/>
                <a:gd name="T49" fmla="*/ 876801 h 2424113"/>
                <a:gd name="T50" fmla="*/ 2598415 w 3362326"/>
                <a:gd name="T51" fmla="*/ 956879 h 2424113"/>
                <a:gd name="T52" fmla="*/ 2382332 w 3362326"/>
                <a:gd name="T53" fmla="*/ 1195206 h 2424113"/>
                <a:gd name="T54" fmla="*/ 2241242 w 3362326"/>
                <a:gd name="T55" fmla="*/ 1268610 h 2424113"/>
                <a:gd name="T56" fmla="*/ 2118265 w 3362326"/>
                <a:gd name="T57" fmla="*/ 1192028 h 2424113"/>
                <a:gd name="T58" fmla="*/ 1363246 w 3362326"/>
                <a:gd name="T59" fmla="*/ 1018526 h 2424113"/>
                <a:gd name="T60" fmla="*/ 1307636 w 3362326"/>
                <a:gd name="T61" fmla="*/ 1409700 h 2424113"/>
                <a:gd name="T62" fmla="*/ 1157013 w 3362326"/>
                <a:gd name="T63" fmla="*/ 999778 h 2424113"/>
                <a:gd name="T64" fmla="*/ 1245989 w 3362326"/>
                <a:gd name="T65" fmla="*/ 780199 h 2424113"/>
                <a:gd name="T66" fmla="*/ 1499569 w 3362326"/>
                <a:gd name="T67" fmla="*/ 668027 h 2424113"/>
                <a:gd name="T68" fmla="*/ 3142462 w 3362326"/>
                <a:gd name="T69" fmla="*/ 282872 h 2424113"/>
                <a:gd name="T70" fmla="*/ 3244523 w 3362326"/>
                <a:gd name="T71" fmla="*/ 440586 h 2424113"/>
                <a:gd name="T72" fmla="*/ 3210503 w 3362326"/>
                <a:gd name="T73" fmla="*/ 656690 h 2424113"/>
                <a:gd name="T74" fmla="*/ 3038811 w 3362326"/>
                <a:gd name="T75" fmla="*/ 831222 h 2424113"/>
                <a:gd name="T76" fmla="*/ 2904319 w 3362326"/>
                <a:gd name="T77" fmla="*/ 826780 h 2424113"/>
                <a:gd name="T78" fmla="*/ 2817519 w 3362326"/>
                <a:gd name="T79" fmla="*/ 691913 h 2424113"/>
                <a:gd name="T80" fmla="*/ 2807981 w 3362326"/>
                <a:gd name="T81" fmla="*/ 429797 h 2424113"/>
                <a:gd name="T82" fmla="*/ 2910678 w 3362326"/>
                <a:gd name="T83" fmla="*/ 280651 h 2424113"/>
                <a:gd name="T84" fmla="*/ 375153 w 3362326"/>
                <a:gd name="T85" fmla="*/ 248918 h 2424113"/>
                <a:gd name="T86" fmla="*/ 514634 w 3362326"/>
                <a:gd name="T87" fmla="*/ 342213 h 2424113"/>
                <a:gd name="T88" fmla="*/ 561340 w 3362326"/>
                <a:gd name="T89" fmla="*/ 566885 h 2424113"/>
                <a:gd name="T90" fmla="*/ 510821 w 3362326"/>
                <a:gd name="T91" fmla="*/ 773785 h 2424113"/>
                <a:gd name="T92" fmla="*/ 418682 w 3362326"/>
                <a:gd name="T93" fmla="*/ 842646 h 2424113"/>
                <a:gd name="T94" fmla="*/ 241709 w 3362326"/>
                <a:gd name="T95" fmla="*/ 778862 h 2424113"/>
                <a:gd name="T96" fmla="*/ 117162 w 3362326"/>
                <a:gd name="T97" fmla="*/ 551970 h 2424113"/>
                <a:gd name="T98" fmla="*/ 148299 w 3362326"/>
                <a:gd name="T99" fmla="*/ 359984 h 2424113"/>
                <a:gd name="T100" fmla="*/ 297311 w 3362326"/>
                <a:gd name="T101" fmla="*/ 250822 h 2424113"/>
                <a:gd name="T102" fmla="*/ 1834594 w 3362326"/>
                <a:gd name="T103" fmla="*/ 43475 h 2424113"/>
                <a:gd name="T104" fmla="*/ 1934457 w 3362326"/>
                <a:gd name="T105" fmla="*/ 205318 h 2424113"/>
                <a:gd name="T106" fmla="*/ 1973258 w 3362326"/>
                <a:gd name="T107" fmla="*/ 288461 h 2424113"/>
                <a:gd name="T108" fmla="*/ 1942726 w 3362326"/>
                <a:gd name="T109" fmla="*/ 390961 h 2424113"/>
                <a:gd name="T110" fmla="*/ 1864808 w 3362326"/>
                <a:gd name="T111" fmla="*/ 532812 h 2424113"/>
                <a:gd name="T112" fmla="*/ 1729325 w 3362326"/>
                <a:gd name="T113" fmla="*/ 622301 h 2424113"/>
                <a:gd name="T114" fmla="*/ 1571262 w 3362326"/>
                <a:gd name="T115" fmla="*/ 579778 h 2424113"/>
                <a:gd name="T116" fmla="*/ 1478714 w 3362326"/>
                <a:gd name="T117" fmla="*/ 436341 h 2424113"/>
                <a:gd name="T118" fmla="*/ 1416379 w 3362326"/>
                <a:gd name="T119" fmla="*/ 348438 h 2424113"/>
                <a:gd name="T120" fmla="*/ 1429418 w 3362326"/>
                <a:gd name="T121" fmla="*/ 264978 h 2424113"/>
                <a:gd name="T122" fmla="*/ 1483484 w 3362326"/>
                <a:gd name="T123" fmla="*/ 132965 h 2424113"/>
                <a:gd name="T124" fmla="*/ 1621829 w 3362326"/>
                <a:gd name="T125" fmla="*/ 11107 h 242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62326" h="2424113">
                  <a:moveTo>
                    <a:pt x="860805" y="1460500"/>
                  </a:moveTo>
                  <a:lnTo>
                    <a:pt x="965275" y="1460500"/>
                  </a:lnTo>
                  <a:lnTo>
                    <a:pt x="961464" y="1465582"/>
                  </a:lnTo>
                  <a:lnTo>
                    <a:pt x="957654" y="1470664"/>
                  </a:lnTo>
                  <a:lnTo>
                    <a:pt x="953843" y="1476380"/>
                  </a:lnTo>
                  <a:lnTo>
                    <a:pt x="949715" y="1482415"/>
                  </a:lnTo>
                  <a:lnTo>
                    <a:pt x="483570" y="2244666"/>
                  </a:lnTo>
                  <a:lnTo>
                    <a:pt x="483570" y="2248795"/>
                  </a:lnTo>
                  <a:lnTo>
                    <a:pt x="483570" y="2251971"/>
                  </a:lnTo>
                  <a:lnTo>
                    <a:pt x="483888" y="2255147"/>
                  </a:lnTo>
                  <a:lnTo>
                    <a:pt x="484205" y="2257371"/>
                  </a:lnTo>
                  <a:lnTo>
                    <a:pt x="2880661" y="2259594"/>
                  </a:lnTo>
                  <a:lnTo>
                    <a:pt x="2880978" y="2256735"/>
                  </a:lnTo>
                  <a:lnTo>
                    <a:pt x="2881614" y="2253877"/>
                  </a:lnTo>
                  <a:lnTo>
                    <a:pt x="2881931" y="2250066"/>
                  </a:lnTo>
                  <a:lnTo>
                    <a:pt x="2881614" y="2245619"/>
                  </a:lnTo>
                  <a:lnTo>
                    <a:pt x="2422137" y="1485273"/>
                  </a:lnTo>
                  <a:lnTo>
                    <a:pt x="2411023" y="1471934"/>
                  </a:lnTo>
                  <a:lnTo>
                    <a:pt x="2401179" y="1460500"/>
                  </a:lnTo>
                  <a:lnTo>
                    <a:pt x="2509460" y="1460500"/>
                  </a:lnTo>
                  <a:lnTo>
                    <a:pt x="3024188" y="2273251"/>
                  </a:lnTo>
                  <a:lnTo>
                    <a:pt x="3024188" y="2423478"/>
                  </a:lnTo>
                  <a:lnTo>
                    <a:pt x="3021648" y="2424113"/>
                  </a:lnTo>
                  <a:lnTo>
                    <a:pt x="3018472" y="2424113"/>
                  </a:lnTo>
                  <a:lnTo>
                    <a:pt x="345441" y="2421890"/>
                  </a:lnTo>
                  <a:lnTo>
                    <a:pt x="341948" y="2421572"/>
                  </a:lnTo>
                  <a:lnTo>
                    <a:pt x="338138" y="2421255"/>
                  </a:lnTo>
                  <a:lnTo>
                    <a:pt x="338138" y="2277062"/>
                  </a:lnTo>
                  <a:lnTo>
                    <a:pt x="860805" y="1460500"/>
                  </a:lnTo>
                  <a:close/>
                  <a:moveTo>
                    <a:pt x="3185714" y="941387"/>
                  </a:moveTo>
                  <a:lnTo>
                    <a:pt x="3196514" y="947100"/>
                  </a:lnTo>
                  <a:lnTo>
                    <a:pt x="3207949" y="953766"/>
                  </a:lnTo>
                  <a:lnTo>
                    <a:pt x="3213667" y="957575"/>
                  </a:lnTo>
                  <a:lnTo>
                    <a:pt x="3219702" y="962019"/>
                  </a:lnTo>
                  <a:lnTo>
                    <a:pt x="3225420" y="966145"/>
                  </a:lnTo>
                  <a:lnTo>
                    <a:pt x="3231455" y="970906"/>
                  </a:lnTo>
                  <a:lnTo>
                    <a:pt x="3237490" y="975985"/>
                  </a:lnTo>
                  <a:lnTo>
                    <a:pt x="3243526" y="981699"/>
                  </a:lnTo>
                  <a:lnTo>
                    <a:pt x="3249243" y="987095"/>
                  </a:lnTo>
                  <a:lnTo>
                    <a:pt x="3255279" y="993443"/>
                  </a:lnTo>
                  <a:lnTo>
                    <a:pt x="3261314" y="999791"/>
                  </a:lnTo>
                  <a:lnTo>
                    <a:pt x="3267032" y="1006457"/>
                  </a:lnTo>
                  <a:lnTo>
                    <a:pt x="3273067" y="1014075"/>
                  </a:lnTo>
                  <a:lnTo>
                    <a:pt x="3278785" y="1021376"/>
                  </a:lnTo>
                  <a:lnTo>
                    <a:pt x="3284185" y="1029311"/>
                  </a:lnTo>
                  <a:lnTo>
                    <a:pt x="3289902" y="1037247"/>
                  </a:lnTo>
                  <a:lnTo>
                    <a:pt x="3295302" y="1045817"/>
                  </a:lnTo>
                  <a:lnTo>
                    <a:pt x="3300702" y="1054704"/>
                  </a:lnTo>
                  <a:lnTo>
                    <a:pt x="3305785" y="1064544"/>
                  </a:lnTo>
                  <a:lnTo>
                    <a:pt x="3310549" y="1074067"/>
                  </a:lnTo>
                  <a:lnTo>
                    <a:pt x="3315632" y="1084224"/>
                  </a:lnTo>
                  <a:lnTo>
                    <a:pt x="3320079" y="1094699"/>
                  </a:lnTo>
                  <a:lnTo>
                    <a:pt x="3324526" y="1105808"/>
                  </a:lnTo>
                  <a:lnTo>
                    <a:pt x="3328655" y="1116918"/>
                  </a:lnTo>
                  <a:lnTo>
                    <a:pt x="3332467" y="1128662"/>
                  </a:lnTo>
                  <a:lnTo>
                    <a:pt x="3335961" y="1140724"/>
                  </a:lnTo>
                  <a:lnTo>
                    <a:pt x="3339138" y="1153104"/>
                  </a:lnTo>
                  <a:lnTo>
                    <a:pt x="3342632" y="1166118"/>
                  </a:lnTo>
                  <a:lnTo>
                    <a:pt x="3345173" y="1179767"/>
                  </a:lnTo>
                  <a:lnTo>
                    <a:pt x="3347714" y="1193415"/>
                  </a:lnTo>
                  <a:lnTo>
                    <a:pt x="3350573" y="1282609"/>
                  </a:lnTo>
                  <a:lnTo>
                    <a:pt x="3353432" y="1374343"/>
                  </a:lnTo>
                  <a:lnTo>
                    <a:pt x="3355655" y="1472425"/>
                  </a:lnTo>
                  <a:lnTo>
                    <a:pt x="3357879" y="1578442"/>
                  </a:lnTo>
                  <a:lnTo>
                    <a:pt x="3359785" y="1696204"/>
                  </a:lnTo>
                  <a:lnTo>
                    <a:pt x="3361055" y="1828884"/>
                  </a:lnTo>
                  <a:lnTo>
                    <a:pt x="3362008" y="1978387"/>
                  </a:lnTo>
                  <a:lnTo>
                    <a:pt x="3362326" y="2147887"/>
                  </a:lnTo>
                  <a:lnTo>
                    <a:pt x="3042772" y="2147887"/>
                  </a:lnTo>
                  <a:lnTo>
                    <a:pt x="2678113" y="1585108"/>
                  </a:lnTo>
                  <a:lnTo>
                    <a:pt x="2686689" y="1540670"/>
                  </a:lnTo>
                  <a:lnTo>
                    <a:pt x="2694313" y="1501627"/>
                  </a:lnTo>
                  <a:lnTo>
                    <a:pt x="2701937" y="1466711"/>
                  </a:lnTo>
                  <a:lnTo>
                    <a:pt x="2708607" y="1436556"/>
                  </a:lnTo>
                  <a:lnTo>
                    <a:pt x="2715278" y="1409576"/>
                  </a:lnTo>
                  <a:lnTo>
                    <a:pt x="2720995" y="1385770"/>
                  </a:lnTo>
                  <a:lnTo>
                    <a:pt x="2727031" y="1364186"/>
                  </a:lnTo>
                  <a:lnTo>
                    <a:pt x="2732748" y="1344823"/>
                  </a:lnTo>
                  <a:lnTo>
                    <a:pt x="2743548" y="1309272"/>
                  </a:lnTo>
                  <a:lnTo>
                    <a:pt x="2754348" y="1274991"/>
                  </a:lnTo>
                  <a:lnTo>
                    <a:pt x="2759748" y="1256581"/>
                  </a:lnTo>
                  <a:lnTo>
                    <a:pt x="2765784" y="1237219"/>
                  </a:lnTo>
                  <a:lnTo>
                    <a:pt x="2771819" y="1215635"/>
                  </a:lnTo>
                  <a:lnTo>
                    <a:pt x="2778490" y="1191511"/>
                  </a:lnTo>
                  <a:lnTo>
                    <a:pt x="2779760" y="1187067"/>
                  </a:lnTo>
                  <a:lnTo>
                    <a:pt x="2784843" y="1174370"/>
                  </a:lnTo>
                  <a:lnTo>
                    <a:pt x="2792466" y="1155960"/>
                  </a:lnTo>
                  <a:lnTo>
                    <a:pt x="2797866" y="1144851"/>
                  </a:lnTo>
                  <a:lnTo>
                    <a:pt x="2803266" y="1132789"/>
                  </a:lnTo>
                  <a:lnTo>
                    <a:pt x="2809619" y="1119775"/>
                  </a:lnTo>
                  <a:lnTo>
                    <a:pt x="2816607" y="1106443"/>
                  </a:lnTo>
                  <a:lnTo>
                    <a:pt x="2824549" y="1092794"/>
                  </a:lnTo>
                  <a:lnTo>
                    <a:pt x="2833125" y="1078828"/>
                  </a:lnTo>
                  <a:lnTo>
                    <a:pt x="2842019" y="1065179"/>
                  </a:lnTo>
                  <a:lnTo>
                    <a:pt x="2851549" y="1051530"/>
                  </a:lnTo>
                  <a:lnTo>
                    <a:pt x="2862031" y="1038516"/>
                  </a:lnTo>
                  <a:lnTo>
                    <a:pt x="2867113" y="1032168"/>
                  </a:lnTo>
                  <a:lnTo>
                    <a:pt x="2872831" y="1025820"/>
                  </a:lnTo>
                  <a:lnTo>
                    <a:pt x="2873149" y="1025820"/>
                  </a:lnTo>
                  <a:lnTo>
                    <a:pt x="2873466" y="1025820"/>
                  </a:lnTo>
                  <a:lnTo>
                    <a:pt x="2873784" y="1028041"/>
                  </a:lnTo>
                  <a:lnTo>
                    <a:pt x="2873466" y="1032168"/>
                  </a:lnTo>
                  <a:lnTo>
                    <a:pt x="2873149" y="1037881"/>
                  </a:lnTo>
                  <a:lnTo>
                    <a:pt x="2870607" y="1054387"/>
                  </a:lnTo>
                  <a:lnTo>
                    <a:pt x="2866796" y="1076289"/>
                  </a:lnTo>
                  <a:lnTo>
                    <a:pt x="2856313" y="1132471"/>
                  </a:lnTo>
                  <a:lnTo>
                    <a:pt x="2843925" y="1197859"/>
                  </a:lnTo>
                  <a:lnTo>
                    <a:pt x="2819784" y="1318160"/>
                  </a:lnTo>
                  <a:lnTo>
                    <a:pt x="2815654" y="1340062"/>
                  </a:lnTo>
                  <a:lnTo>
                    <a:pt x="2812478" y="1355933"/>
                  </a:lnTo>
                  <a:lnTo>
                    <a:pt x="2811525" y="1365455"/>
                  </a:lnTo>
                  <a:lnTo>
                    <a:pt x="2811207" y="1366725"/>
                  </a:lnTo>
                  <a:lnTo>
                    <a:pt x="2811525" y="1367042"/>
                  </a:lnTo>
                  <a:lnTo>
                    <a:pt x="2811843" y="1366407"/>
                  </a:lnTo>
                  <a:lnTo>
                    <a:pt x="2828678" y="1332761"/>
                  </a:lnTo>
                  <a:lnTo>
                    <a:pt x="2846149" y="1298798"/>
                  </a:lnTo>
                  <a:lnTo>
                    <a:pt x="2864255" y="1265469"/>
                  </a:lnTo>
                  <a:lnTo>
                    <a:pt x="2882360" y="1232775"/>
                  </a:lnTo>
                  <a:lnTo>
                    <a:pt x="2901419" y="1200716"/>
                  </a:lnTo>
                  <a:lnTo>
                    <a:pt x="2920160" y="1169927"/>
                  </a:lnTo>
                  <a:lnTo>
                    <a:pt x="2938584" y="1140089"/>
                  </a:lnTo>
                  <a:lnTo>
                    <a:pt x="2957325" y="1112792"/>
                  </a:lnTo>
                  <a:lnTo>
                    <a:pt x="2974796" y="1086764"/>
                  </a:lnTo>
                  <a:lnTo>
                    <a:pt x="2991314" y="1062957"/>
                  </a:lnTo>
                  <a:lnTo>
                    <a:pt x="3007514" y="1041373"/>
                  </a:lnTo>
                  <a:lnTo>
                    <a:pt x="3022125" y="1022963"/>
                  </a:lnTo>
                  <a:lnTo>
                    <a:pt x="3035467" y="1006775"/>
                  </a:lnTo>
                  <a:lnTo>
                    <a:pt x="3041820" y="999791"/>
                  </a:lnTo>
                  <a:lnTo>
                    <a:pt x="3047537" y="993760"/>
                  </a:lnTo>
                  <a:lnTo>
                    <a:pt x="3052620" y="988682"/>
                  </a:lnTo>
                  <a:lnTo>
                    <a:pt x="3057384" y="984555"/>
                  </a:lnTo>
                  <a:lnTo>
                    <a:pt x="3062149" y="981381"/>
                  </a:lnTo>
                  <a:lnTo>
                    <a:pt x="3065643" y="978524"/>
                  </a:lnTo>
                  <a:lnTo>
                    <a:pt x="3079937" y="971224"/>
                  </a:lnTo>
                  <a:lnTo>
                    <a:pt x="3094549" y="964241"/>
                  </a:lnTo>
                  <a:lnTo>
                    <a:pt x="3109161" y="958210"/>
                  </a:lnTo>
                  <a:lnTo>
                    <a:pt x="3116784" y="955353"/>
                  </a:lnTo>
                  <a:lnTo>
                    <a:pt x="3124408" y="953131"/>
                  </a:lnTo>
                  <a:lnTo>
                    <a:pt x="3132031" y="950909"/>
                  </a:lnTo>
                  <a:lnTo>
                    <a:pt x="3139337" y="948687"/>
                  </a:lnTo>
                  <a:lnTo>
                    <a:pt x="3146961" y="946783"/>
                  </a:lnTo>
                  <a:lnTo>
                    <a:pt x="3154902" y="945196"/>
                  </a:lnTo>
                  <a:lnTo>
                    <a:pt x="3162208" y="943609"/>
                  </a:lnTo>
                  <a:lnTo>
                    <a:pt x="3170149" y="942974"/>
                  </a:lnTo>
                  <a:lnTo>
                    <a:pt x="3178090" y="942339"/>
                  </a:lnTo>
                  <a:lnTo>
                    <a:pt x="3185714" y="941387"/>
                  </a:lnTo>
                  <a:close/>
                  <a:moveTo>
                    <a:pt x="176612" y="941387"/>
                  </a:moveTo>
                  <a:lnTo>
                    <a:pt x="184236" y="942339"/>
                  </a:lnTo>
                  <a:lnTo>
                    <a:pt x="192177" y="942974"/>
                  </a:lnTo>
                  <a:lnTo>
                    <a:pt x="200118" y="943609"/>
                  </a:lnTo>
                  <a:lnTo>
                    <a:pt x="207742" y="945196"/>
                  </a:lnTo>
                  <a:lnTo>
                    <a:pt x="215047" y="946783"/>
                  </a:lnTo>
                  <a:lnTo>
                    <a:pt x="222989" y="948687"/>
                  </a:lnTo>
                  <a:lnTo>
                    <a:pt x="230295" y="950909"/>
                  </a:lnTo>
                  <a:lnTo>
                    <a:pt x="238236" y="953131"/>
                  </a:lnTo>
                  <a:lnTo>
                    <a:pt x="245542" y="955353"/>
                  </a:lnTo>
                  <a:lnTo>
                    <a:pt x="253165" y="958210"/>
                  </a:lnTo>
                  <a:lnTo>
                    <a:pt x="268095" y="964241"/>
                  </a:lnTo>
                  <a:lnTo>
                    <a:pt x="282389" y="971224"/>
                  </a:lnTo>
                  <a:lnTo>
                    <a:pt x="296683" y="978524"/>
                  </a:lnTo>
                  <a:lnTo>
                    <a:pt x="300812" y="981381"/>
                  </a:lnTo>
                  <a:lnTo>
                    <a:pt x="304624" y="984555"/>
                  </a:lnTo>
                  <a:lnTo>
                    <a:pt x="309706" y="988682"/>
                  </a:lnTo>
                  <a:lnTo>
                    <a:pt x="314789" y="993760"/>
                  </a:lnTo>
                  <a:lnTo>
                    <a:pt x="320824" y="999791"/>
                  </a:lnTo>
                  <a:lnTo>
                    <a:pt x="326859" y="1006775"/>
                  </a:lnTo>
                  <a:lnTo>
                    <a:pt x="340201" y="1022963"/>
                  </a:lnTo>
                  <a:lnTo>
                    <a:pt x="354812" y="1041373"/>
                  </a:lnTo>
                  <a:lnTo>
                    <a:pt x="371012" y="1062957"/>
                  </a:lnTo>
                  <a:lnTo>
                    <a:pt x="387530" y="1086764"/>
                  </a:lnTo>
                  <a:lnTo>
                    <a:pt x="405636" y="1112792"/>
                  </a:lnTo>
                  <a:lnTo>
                    <a:pt x="423742" y="1140089"/>
                  </a:lnTo>
                  <a:lnTo>
                    <a:pt x="442166" y="1169927"/>
                  </a:lnTo>
                  <a:lnTo>
                    <a:pt x="460907" y="1200716"/>
                  </a:lnTo>
                  <a:lnTo>
                    <a:pt x="479966" y="1232775"/>
                  </a:lnTo>
                  <a:lnTo>
                    <a:pt x="498389" y="1265469"/>
                  </a:lnTo>
                  <a:lnTo>
                    <a:pt x="516177" y="1298798"/>
                  </a:lnTo>
                  <a:lnTo>
                    <a:pt x="533966" y="1332761"/>
                  </a:lnTo>
                  <a:lnTo>
                    <a:pt x="550801" y="1366407"/>
                  </a:lnTo>
                  <a:lnTo>
                    <a:pt x="550801" y="1367042"/>
                  </a:lnTo>
                  <a:lnTo>
                    <a:pt x="551119" y="1366725"/>
                  </a:lnTo>
                  <a:lnTo>
                    <a:pt x="551119" y="1365455"/>
                  </a:lnTo>
                  <a:lnTo>
                    <a:pt x="549848" y="1355933"/>
                  </a:lnTo>
                  <a:lnTo>
                    <a:pt x="546672" y="1340062"/>
                  </a:lnTo>
                  <a:lnTo>
                    <a:pt x="542542" y="1318160"/>
                  </a:lnTo>
                  <a:lnTo>
                    <a:pt x="519036" y="1197859"/>
                  </a:lnTo>
                  <a:lnTo>
                    <a:pt x="506013" y="1132471"/>
                  </a:lnTo>
                  <a:lnTo>
                    <a:pt x="495530" y="1076289"/>
                  </a:lnTo>
                  <a:lnTo>
                    <a:pt x="491719" y="1054387"/>
                  </a:lnTo>
                  <a:lnTo>
                    <a:pt x="489495" y="1037881"/>
                  </a:lnTo>
                  <a:lnTo>
                    <a:pt x="488860" y="1032168"/>
                  </a:lnTo>
                  <a:lnTo>
                    <a:pt x="488542" y="1028041"/>
                  </a:lnTo>
                  <a:lnTo>
                    <a:pt x="488860" y="1025820"/>
                  </a:lnTo>
                  <a:lnTo>
                    <a:pt x="489177" y="1025820"/>
                  </a:lnTo>
                  <a:lnTo>
                    <a:pt x="489495" y="1025820"/>
                  </a:lnTo>
                  <a:lnTo>
                    <a:pt x="495213" y="1032168"/>
                  </a:lnTo>
                  <a:lnTo>
                    <a:pt x="500295" y="1038516"/>
                  </a:lnTo>
                  <a:lnTo>
                    <a:pt x="510777" y="1051530"/>
                  </a:lnTo>
                  <a:lnTo>
                    <a:pt x="520307" y="1065179"/>
                  </a:lnTo>
                  <a:lnTo>
                    <a:pt x="529201" y="1078828"/>
                  </a:lnTo>
                  <a:lnTo>
                    <a:pt x="537777" y="1092794"/>
                  </a:lnTo>
                  <a:lnTo>
                    <a:pt x="545719" y="1106443"/>
                  </a:lnTo>
                  <a:lnTo>
                    <a:pt x="552707" y="1119775"/>
                  </a:lnTo>
                  <a:lnTo>
                    <a:pt x="559060" y="1132789"/>
                  </a:lnTo>
                  <a:lnTo>
                    <a:pt x="565095" y="1144851"/>
                  </a:lnTo>
                  <a:lnTo>
                    <a:pt x="569860" y="1155960"/>
                  </a:lnTo>
                  <a:lnTo>
                    <a:pt x="577483" y="1174370"/>
                  </a:lnTo>
                  <a:lnTo>
                    <a:pt x="582566" y="1187067"/>
                  </a:lnTo>
                  <a:lnTo>
                    <a:pt x="584154" y="1191511"/>
                  </a:lnTo>
                  <a:lnTo>
                    <a:pt x="590507" y="1215635"/>
                  </a:lnTo>
                  <a:lnTo>
                    <a:pt x="596542" y="1237219"/>
                  </a:lnTo>
                  <a:lnTo>
                    <a:pt x="602578" y="1256581"/>
                  </a:lnTo>
                  <a:lnTo>
                    <a:pt x="607978" y="1274991"/>
                  </a:lnTo>
                  <a:lnTo>
                    <a:pt x="618778" y="1309272"/>
                  </a:lnTo>
                  <a:lnTo>
                    <a:pt x="629895" y="1344823"/>
                  </a:lnTo>
                  <a:lnTo>
                    <a:pt x="635613" y="1364186"/>
                  </a:lnTo>
                  <a:lnTo>
                    <a:pt x="641013" y="1385770"/>
                  </a:lnTo>
                  <a:lnTo>
                    <a:pt x="647366" y="1409576"/>
                  </a:lnTo>
                  <a:lnTo>
                    <a:pt x="653719" y="1436556"/>
                  </a:lnTo>
                  <a:lnTo>
                    <a:pt x="660389" y="1466711"/>
                  </a:lnTo>
                  <a:lnTo>
                    <a:pt x="668013" y="1501627"/>
                  </a:lnTo>
                  <a:lnTo>
                    <a:pt x="675636" y="1540670"/>
                  </a:lnTo>
                  <a:lnTo>
                    <a:pt x="684213" y="1585108"/>
                  </a:lnTo>
                  <a:lnTo>
                    <a:pt x="319871" y="2147887"/>
                  </a:lnTo>
                  <a:lnTo>
                    <a:pt x="0" y="2147887"/>
                  </a:lnTo>
                  <a:lnTo>
                    <a:pt x="318" y="1978387"/>
                  </a:lnTo>
                  <a:lnTo>
                    <a:pt x="953" y="1828884"/>
                  </a:lnTo>
                  <a:lnTo>
                    <a:pt x="2541" y="1696204"/>
                  </a:lnTo>
                  <a:lnTo>
                    <a:pt x="4447" y="1578442"/>
                  </a:lnTo>
                  <a:lnTo>
                    <a:pt x="6671" y="1472425"/>
                  </a:lnTo>
                  <a:lnTo>
                    <a:pt x="8894" y="1374343"/>
                  </a:lnTo>
                  <a:lnTo>
                    <a:pt x="11753" y="1282609"/>
                  </a:lnTo>
                  <a:lnTo>
                    <a:pt x="14612" y="1193415"/>
                  </a:lnTo>
                  <a:lnTo>
                    <a:pt x="17153" y="1179767"/>
                  </a:lnTo>
                  <a:lnTo>
                    <a:pt x="19694" y="1166118"/>
                  </a:lnTo>
                  <a:lnTo>
                    <a:pt x="23188" y="1153104"/>
                  </a:lnTo>
                  <a:lnTo>
                    <a:pt x="26365" y="1140724"/>
                  </a:lnTo>
                  <a:lnTo>
                    <a:pt x="29859" y="1128662"/>
                  </a:lnTo>
                  <a:lnTo>
                    <a:pt x="33671" y="1116918"/>
                  </a:lnTo>
                  <a:lnTo>
                    <a:pt x="37800" y="1105808"/>
                  </a:lnTo>
                  <a:lnTo>
                    <a:pt x="42247" y="1094699"/>
                  </a:lnTo>
                  <a:lnTo>
                    <a:pt x="46694" y="1084224"/>
                  </a:lnTo>
                  <a:lnTo>
                    <a:pt x="51777" y="1074067"/>
                  </a:lnTo>
                  <a:lnTo>
                    <a:pt x="56541" y="1064544"/>
                  </a:lnTo>
                  <a:lnTo>
                    <a:pt x="61624" y="1054704"/>
                  </a:lnTo>
                  <a:lnTo>
                    <a:pt x="67024" y="1045817"/>
                  </a:lnTo>
                  <a:lnTo>
                    <a:pt x="72424" y="1037247"/>
                  </a:lnTo>
                  <a:lnTo>
                    <a:pt x="78141" y="1029311"/>
                  </a:lnTo>
                  <a:lnTo>
                    <a:pt x="83541" y="1021376"/>
                  </a:lnTo>
                  <a:lnTo>
                    <a:pt x="89259" y="1014075"/>
                  </a:lnTo>
                  <a:lnTo>
                    <a:pt x="95294" y="1006457"/>
                  </a:lnTo>
                  <a:lnTo>
                    <a:pt x="101012" y="999791"/>
                  </a:lnTo>
                  <a:lnTo>
                    <a:pt x="107047" y="993443"/>
                  </a:lnTo>
                  <a:lnTo>
                    <a:pt x="113083" y="987095"/>
                  </a:lnTo>
                  <a:lnTo>
                    <a:pt x="118800" y="981699"/>
                  </a:lnTo>
                  <a:lnTo>
                    <a:pt x="124836" y="975985"/>
                  </a:lnTo>
                  <a:lnTo>
                    <a:pt x="130871" y="970906"/>
                  </a:lnTo>
                  <a:lnTo>
                    <a:pt x="136906" y="966145"/>
                  </a:lnTo>
                  <a:lnTo>
                    <a:pt x="142624" y="962019"/>
                  </a:lnTo>
                  <a:lnTo>
                    <a:pt x="148659" y="957575"/>
                  </a:lnTo>
                  <a:lnTo>
                    <a:pt x="154694" y="953766"/>
                  </a:lnTo>
                  <a:lnTo>
                    <a:pt x="165812" y="947100"/>
                  </a:lnTo>
                  <a:lnTo>
                    <a:pt x="176612" y="941387"/>
                  </a:lnTo>
                  <a:close/>
                  <a:moveTo>
                    <a:pt x="1531981" y="658812"/>
                  </a:moveTo>
                  <a:lnTo>
                    <a:pt x="1531981" y="659130"/>
                  </a:lnTo>
                  <a:lnTo>
                    <a:pt x="1532299" y="658812"/>
                  </a:lnTo>
                  <a:lnTo>
                    <a:pt x="1532934" y="669616"/>
                  </a:lnTo>
                  <a:lnTo>
                    <a:pt x="1534523" y="682009"/>
                  </a:lnTo>
                  <a:lnTo>
                    <a:pt x="1536430" y="695673"/>
                  </a:lnTo>
                  <a:lnTo>
                    <a:pt x="1538654" y="711244"/>
                  </a:lnTo>
                  <a:lnTo>
                    <a:pt x="1541514" y="728085"/>
                  </a:lnTo>
                  <a:lnTo>
                    <a:pt x="1545327" y="746198"/>
                  </a:lnTo>
                  <a:lnTo>
                    <a:pt x="1549458" y="765900"/>
                  </a:lnTo>
                  <a:lnTo>
                    <a:pt x="1554543" y="786873"/>
                  </a:lnTo>
                  <a:lnTo>
                    <a:pt x="1560263" y="808799"/>
                  </a:lnTo>
                  <a:lnTo>
                    <a:pt x="1566936" y="831678"/>
                  </a:lnTo>
                  <a:lnTo>
                    <a:pt x="1574562" y="855828"/>
                  </a:lnTo>
                  <a:lnTo>
                    <a:pt x="1583142" y="881250"/>
                  </a:lnTo>
                  <a:lnTo>
                    <a:pt x="1592993" y="907307"/>
                  </a:lnTo>
                  <a:lnTo>
                    <a:pt x="1604115" y="934000"/>
                  </a:lnTo>
                  <a:lnTo>
                    <a:pt x="1615872" y="961963"/>
                  </a:lnTo>
                  <a:lnTo>
                    <a:pt x="1629218" y="990245"/>
                  </a:lnTo>
                  <a:lnTo>
                    <a:pt x="1633667" y="953066"/>
                  </a:lnTo>
                  <a:lnTo>
                    <a:pt x="1638752" y="917476"/>
                  </a:lnTo>
                  <a:lnTo>
                    <a:pt x="1643518" y="884745"/>
                  </a:lnTo>
                  <a:lnTo>
                    <a:pt x="1648285" y="855193"/>
                  </a:lnTo>
                  <a:lnTo>
                    <a:pt x="1652733" y="830089"/>
                  </a:lnTo>
                  <a:lnTo>
                    <a:pt x="1656547" y="809752"/>
                  </a:lnTo>
                  <a:lnTo>
                    <a:pt x="1660678" y="788779"/>
                  </a:lnTo>
                  <a:lnTo>
                    <a:pt x="1633350" y="725225"/>
                  </a:lnTo>
                  <a:lnTo>
                    <a:pt x="1677202" y="683280"/>
                  </a:lnTo>
                  <a:lnTo>
                    <a:pt x="1708661" y="683280"/>
                  </a:lnTo>
                  <a:lnTo>
                    <a:pt x="1752831" y="725225"/>
                  </a:lnTo>
                  <a:lnTo>
                    <a:pt x="1725503" y="788779"/>
                  </a:lnTo>
                  <a:lnTo>
                    <a:pt x="1729634" y="809752"/>
                  </a:lnTo>
                  <a:lnTo>
                    <a:pt x="1737578" y="855193"/>
                  </a:lnTo>
                  <a:lnTo>
                    <a:pt x="1742344" y="884745"/>
                  </a:lnTo>
                  <a:lnTo>
                    <a:pt x="1747111" y="917476"/>
                  </a:lnTo>
                  <a:lnTo>
                    <a:pt x="1752513" y="953066"/>
                  </a:lnTo>
                  <a:lnTo>
                    <a:pt x="1756962" y="990245"/>
                  </a:lnTo>
                  <a:lnTo>
                    <a:pt x="1770308" y="961963"/>
                  </a:lnTo>
                  <a:lnTo>
                    <a:pt x="1782066" y="934000"/>
                  </a:lnTo>
                  <a:lnTo>
                    <a:pt x="1792870" y="907307"/>
                  </a:lnTo>
                  <a:lnTo>
                    <a:pt x="1802720" y="881250"/>
                  </a:lnTo>
                  <a:lnTo>
                    <a:pt x="1811618" y="855828"/>
                  </a:lnTo>
                  <a:lnTo>
                    <a:pt x="1818927" y="831678"/>
                  </a:lnTo>
                  <a:lnTo>
                    <a:pt x="1825600" y="808799"/>
                  </a:lnTo>
                  <a:lnTo>
                    <a:pt x="1831638" y="786873"/>
                  </a:lnTo>
                  <a:lnTo>
                    <a:pt x="1836404" y="765900"/>
                  </a:lnTo>
                  <a:lnTo>
                    <a:pt x="1840853" y="746198"/>
                  </a:lnTo>
                  <a:lnTo>
                    <a:pt x="1844348" y="728085"/>
                  </a:lnTo>
                  <a:lnTo>
                    <a:pt x="1847208" y="711244"/>
                  </a:lnTo>
                  <a:lnTo>
                    <a:pt x="1849750" y="695673"/>
                  </a:lnTo>
                  <a:lnTo>
                    <a:pt x="1851657" y="682009"/>
                  </a:lnTo>
                  <a:lnTo>
                    <a:pt x="1852928" y="669616"/>
                  </a:lnTo>
                  <a:lnTo>
                    <a:pt x="1853881" y="658812"/>
                  </a:lnTo>
                  <a:lnTo>
                    <a:pt x="1854199" y="659130"/>
                  </a:lnTo>
                  <a:lnTo>
                    <a:pt x="1854199" y="658812"/>
                  </a:lnTo>
                  <a:lnTo>
                    <a:pt x="1871359" y="662943"/>
                  </a:lnTo>
                  <a:lnTo>
                    <a:pt x="1889154" y="667392"/>
                  </a:lnTo>
                  <a:lnTo>
                    <a:pt x="1908220" y="673111"/>
                  </a:lnTo>
                  <a:lnTo>
                    <a:pt x="1927922" y="679467"/>
                  </a:lnTo>
                  <a:lnTo>
                    <a:pt x="1946988" y="684869"/>
                  </a:lnTo>
                  <a:lnTo>
                    <a:pt x="1964465" y="690271"/>
                  </a:lnTo>
                  <a:lnTo>
                    <a:pt x="1980354" y="695355"/>
                  </a:lnTo>
                  <a:lnTo>
                    <a:pt x="1994971" y="700122"/>
                  </a:lnTo>
                  <a:lnTo>
                    <a:pt x="2008000" y="704888"/>
                  </a:lnTo>
                  <a:lnTo>
                    <a:pt x="2019757" y="709337"/>
                  </a:lnTo>
                  <a:lnTo>
                    <a:pt x="2030243" y="713786"/>
                  </a:lnTo>
                  <a:lnTo>
                    <a:pt x="2039459" y="717917"/>
                  </a:lnTo>
                  <a:lnTo>
                    <a:pt x="2047721" y="722048"/>
                  </a:lnTo>
                  <a:lnTo>
                    <a:pt x="2054712" y="725861"/>
                  </a:lnTo>
                  <a:lnTo>
                    <a:pt x="2060749" y="729674"/>
                  </a:lnTo>
                  <a:lnTo>
                    <a:pt x="2065834" y="733170"/>
                  </a:lnTo>
                  <a:lnTo>
                    <a:pt x="2070282" y="736665"/>
                  </a:lnTo>
                  <a:lnTo>
                    <a:pt x="2073778" y="739843"/>
                  </a:lnTo>
                  <a:lnTo>
                    <a:pt x="2076638" y="743021"/>
                  </a:lnTo>
                  <a:lnTo>
                    <a:pt x="2078862" y="746198"/>
                  </a:lnTo>
                  <a:lnTo>
                    <a:pt x="2084264" y="751600"/>
                  </a:lnTo>
                  <a:lnTo>
                    <a:pt x="2089348" y="757002"/>
                  </a:lnTo>
                  <a:lnTo>
                    <a:pt x="2093797" y="763040"/>
                  </a:lnTo>
                  <a:lnTo>
                    <a:pt x="2097928" y="769395"/>
                  </a:lnTo>
                  <a:lnTo>
                    <a:pt x="2100788" y="774480"/>
                  </a:lnTo>
                  <a:lnTo>
                    <a:pt x="2109368" y="788779"/>
                  </a:lnTo>
                  <a:lnTo>
                    <a:pt x="2139238" y="838033"/>
                  </a:lnTo>
                  <a:lnTo>
                    <a:pt x="2158940" y="870446"/>
                  </a:lnTo>
                  <a:lnTo>
                    <a:pt x="2180866" y="905400"/>
                  </a:lnTo>
                  <a:lnTo>
                    <a:pt x="2203428" y="941626"/>
                  </a:lnTo>
                  <a:lnTo>
                    <a:pt x="2226942" y="977216"/>
                  </a:lnTo>
                  <a:lnTo>
                    <a:pt x="2242196" y="999778"/>
                  </a:lnTo>
                  <a:lnTo>
                    <a:pt x="2256495" y="1021068"/>
                  </a:lnTo>
                  <a:lnTo>
                    <a:pt x="2280963" y="997553"/>
                  </a:lnTo>
                  <a:lnTo>
                    <a:pt x="2305749" y="972450"/>
                  </a:lnTo>
                  <a:lnTo>
                    <a:pt x="2326086" y="951159"/>
                  </a:lnTo>
                  <a:lnTo>
                    <a:pt x="2345470" y="930186"/>
                  </a:lnTo>
                  <a:lnTo>
                    <a:pt x="2380107" y="892372"/>
                  </a:lnTo>
                  <a:lnTo>
                    <a:pt x="2405529" y="864090"/>
                  </a:lnTo>
                  <a:lnTo>
                    <a:pt x="2417286" y="850109"/>
                  </a:lnTo>
                  <a:lnTo>
                    <a:pt x="2417922" y="849791"/>
                  </a:lnTo>
                  <a:lnTo>
                    <a:pt x="2421735" y="845660"/>
                  </a:lnTo>
                  <a:lnTo>
                    <a:pt x="2425548" y="841847"/>
                  </a:lnTo>
                  <a:lnTo>
                    <a:pt x="2429679" y="838033"/>
                  </a:lnTo>
                  <a:lnTo>
                    <a:pt x="2433493" y="834856"/>
                  </a:lnTo>
                  <a:lnTo>
                    <a:pt x="2437941" y="831678"/>
                  </a:lnTo>
                  <a:lnTo>
                    <a:pt x="2442072" y="828818"/>
                  </a:lnTo>
                  <a:lnTo>
                    <a:pt x="2446521" y="826276"/>
                  </a:lnTo>
                  <a:lnTo>
                    <a:pt x="2451605" y="823734"/>
                  </a:lnTo>
                  <a:lnTo>
                    <a:pt x="2456054" y="821509"/>
                  </a:lnTo>
                  <a:lnTo>
                    <a:pt x="2460821" y="819603"/>
                  </a:lnTo>
                  <a:lnTo>
                    <a:pt x="2465587" y="818014"/>
                  </a:lnTo>
                  <a:lnTo>
                    <a:pt x="2470672" y="816425"/>
                  </a:lnTo>
                  <a:lnTo>
                    <a:pt x="2475756" y="815154"/>
                  </a:lnTo>
                  <a:lnTo>
                    <a:pt x="2480522" y="814201"/>
                  </a:lnTo>
                  <a:lnTo>
                    <a:pt x="2485607" y="813565"/>
                  </a:lnTo>
                  <a:lnTo>
                    <a:pt x="2491009" y="812930"/>
                  </a:lnTo>
                  <a:lnTo>
                    <a:pt x="2495775" y="812930"/>
                  </a:lnTo>
                  <a:lnTo>
                    <a:pt x="2500860" y="812930"/>
                  </a:lnTo>
                  <a:lnTo>
                    <a:pt x="2506262" y="812930"/>
                  </a:lnTo>
                  <a:lnTo>
                    <a:pt x="2511346" y="813565"/>
                  </a:lnTo>
                  <a:lnTo>
                    <a:pt x="2516113" y="814201"/>
                  </a:lnTo>
                  <a:lnTo>
                    <a:pt x="2521515" y="815154"/>
                  </a:lnTo>
                  <a:lnTo>
                    <a:pt x="2526281" y="816425"/>
                  </a:lnTo>
                  <a:lnTo>
                    <a:pt x="2531366" y="817696"/>
                  </a:lnTo>
                  <a:lnTo>
                    <a:pt x="2536132" y="819603"/>
                  </a:lnTo>
                  <a:lnTo>
                    <a:pt x="2541216" y="821509"/>
                  </a:lnTo>
                  <a:lnTo>
                    <a:pt x="2545983" y="823734"/>
                  </a:lnTo>
                  <a:lnTo>
                    <a:pt x="2550432" y="826276"/>
                  </a:lnTo>
                  <a:lnTo>
                    <a:pt x="2555198" y="828818"/>
                  </a:lnTo>
                  <a:lnTo>
                    <a:pt x="2559647" y="831678"/>
                  </a:lnTo>
                  <a:lnTo>
                    <a:pt x="2563778" y="835174"/>
                  </a:lnTo>
                  <a:lnTo>
                    <a:pt x="2568227" y="838351"/>
                  </a:lnTo>
                  <a:lnTo>
                    <a:pt x="2572358" y="842164"/>
                  </a:lnTo>
                  <a:lnTo>
                    <a:pt x="2576171" y="845978"/>
                  </a:lnTo>
                  <a:lnTo>
                    <a:pt x="2579666" y="850109"/>
                  </a:lnTo>
                  <a:lnTo>
                    <a:pt x="2583162" y="854240"/>
                  </a:lnTo>
                  <a:lnTo>
                    <a:pt x="2586022" y="858688"/>
                  </a:lnTo>
                  <a:lnTo>
                    <a:pt x="2589200" y="863137"/>
                  </a:lnTo>
                  <a:lnTo>
                    <a:pt x="2591742" y="867586"/>
                  </a:lnTo>
                  <a:lnTo>
                    <a:pt x="2593966" y="872035"/>
                  </a:lnTo>
                  <a:lnTo>
                    <a:pt x="2596190" y="876801"/>
                  </a:lnTo>
                  <a:lnTo>
                    <a:pt x="2598097" y="881250"/>
                  </a:lnTo>
                  <a:lnTo>
                    <a:pt x="2600004" y="886334"/>
                  </a:lnTo>
                  <a:lnTo>
                    <a:pt x="2601275" y="891419"/>
                  </a:lnTo>
                  <a:lnTo>
                    <a:pt x="2602546" y="896185"/>
                  </a:lnTo>
                  <a:lnTo>
                    <a:pt x="2603499" y="901269"/>
                  </a:lnTo>
                  <a:lnTo>
                    <a:pt x="2604452" y="906036"/>
                  </a:lnTo>
                  <a:lnTo>
                    <a:pt x="2604770" y="911438"/>
                  </a:lnTo>
                  <a:lnTo>
                    <a:pt x="2605088" y="916522"/>
                  </a:lnTo>
                  <a:lnTo>
                    <a:pt x="2605088" y="921289"/>
                  </a:lnTo>
                  <a:lnTo>
                    <a:pt x="2604770" y="926691"/>
                  </a:lnTo>
                  <a:lnTo>
                    <a:pt x="2604452" y="931775"/>
                  </a:lnTo>
                  <a:lnTo>
                    <a:pt x="2603499" y="936542"/>
                  </a:lnTo>
                  <a:lnTo>
                    <a:pt x="2602546" y="941944"/>
                  </a:lnTo>
                  <a:lnTo>
                    <a:pt x="2601275" y="947028"/>
                  </a:lnTo>
                  <a:lnTo>
                    <a:pt x="2600004" y="951795"/>
                  </a:lnTo>
                  <a:lnTo>
                    <a:pt x="2598415" y="956879"/>
                  </a:lnTo>
                  <a:lnTo>
                    <a:pt x="2596190" y="961646"/>
                  </a:lnTo>
                  <a:lnTo>
                    <a:pt x="2593966" y="966412"/>
                  </a:lnTo>
                  <a:lnTo>
                    <a:pt x="2591742" y="970861"/>
                  </a:lnTo>
                  <a:lnTo>
                    <a:pt x="2588564" y="975627"/>
                  </a:lnTo>
                  <a:lnTo>
                    <a:pt x="2585704" y="980076"/>
                  </a:lnTo>
                  <a:lnTo>
                    <a:pt x="2582844" y="984207"/>
                  </a:lnTo>
                  <a:lnTo>
                    <a:pt x="2579349" y="988656"/>
                  </a:lnTo>
                  <a:lnTo>
                    <a:pt x="2566638" y="1003273"/>
                  </a:lnTo>
                  <a:lnTo>
                    <a:pt x="2534543" y="1039181"/>
                  </a:lnTo>
                  <a:lnTo>
                    <a:pt x="2512935" y="1063014"/>
                  </a:lnTo>
                  <a:lnTo>
                    <a:pt x="2488784" y="1089071"/>
                  </a:lnTo>
                  <a:lnTo>
                    <a:pt x="2463045" y="1116399"/>
                  </a:lnTo>
                  <a:lnTo>
                    <a:pt x="2436352" y="1143409"/>
                  </a:lnTo>
                  <a:lnTo>
                    <a:pt x="2417922" y="1161204"/>
                  </a:lnTo>
                  <a:lnTo>
                    <a:pt x="2400127" y="1178682"/>
                  </a:lnTo>
                  <a:lnTo>
                    <a:pt x="2382332" y="1195206"/>
                  </a:lnTo>
                  <a:lnTo>
                    <a:pt x="2364537" y="1210776"/>
                  </a:lnTo>
                  <a:lnTo>
                    <a:pt x="2354050" y="1219038"/>
                  </a:lnTo>
                  <a:lnTo>
                    <a:pt x="2343882" y="1226983"/>
                  </a:lnTo>
                  <a:lnTo>
                    <a:pt x="2333395" y="1234927"/>
                  </a:lnTo>
                  <a:lnTo>
                    <a:pt x="2322591" y="1241918"/>
                  </a:lnTo>
                  <a:lnTo>
                    <a:pt x="2316236" y="1246049"/>
                  </a:lnTo>
                  <a:lnTo>
                    <a:pt x="2309562" y="1249862"/>
                  </a:lnTo>
                  <a:lnTo>
                    <a:pt x="2301936" y="1253357"/>
                  </a:lnTo>
                  <a:lnTo>
                    <a:pt x="2294310" y="1257171"/>
                  </a:lnTo>
                  <a:lnTo>
                    <a:pt x="2284141" y="1260984"/>
                  </a:lnTo>
                  <a:lnTo>
                    <a:pt x="2279057" y="1262891"/>
                  </a:lnTo>
                  <a:lnTo>
                    <a:pt x="2272701" y="1264797"/>
                  </a:lnTo>
                  <a:lnTo>
                    <a:pt x="2266346" y="1266068"/>
                  </a:lnTo>
                  <a:lnTo>
                    <a:pt x="2258720" y="1267339"/>
                  </a:lnTo>
                  <a:lnTo>
                    <a:pt x="2250775" y="1267975"/>
                  </a:lnTo>
                  <a:lnTo>
                    <a:pt x="2241242" y="1268610"/>
                  </a:lnTo>
                  <a:lnTo>
                    <a:pt x="2233934" y="1268293"/>
                  </a:lnTo>
                  <a:lnTo>
                    <a:pt x="2226307" y="1267657"/>
                  </a:lnTo>
                  <a:lnTo>
                    <a:pt x="2217727" y="1266068"/>
                  </a:lnTo>
                  <a:lnTo>
                    <a:pt x="2209148" y="1263844"/>
                  </a:lnTo>
                  <a:lnTo>
                    <a:pt x="2198979" y="1260666"/>
                  </a:lnTo>
                  <a:lnTo>
                    <a:pt x="2190717" y="1257171"/>
                  </a:lnTo>
                  <a:lnTo>
                    <a:pt x="2184044" y="1253357"/>
                  </a:lnTo>
                  <a:lnTo>
                    <a:pt x="2178324" y="1250180"/>
                  </a:lnTo>
                  <a:lnTo>
                    <a:pt x="2172922" y="1246684"/>
                  </a:lnTo>
                  <a:lnTo>
                    <a:pt x="2168473" y="1243824"/>
                  </a:lnTo>
                  <a:lnTo>
                    <a:pt x="2160846" y="1237787"/>
                  </a:lnTo>
                  <a:lnTo>
                    <a:pt x="2154491" y="1232067"/>
                  </a:lnTo>
                  <a:lnTo>
                    <a:pt x="2148454" y="1226347"/>
                  </a:lnTo>
                  <a:lnTo>
                    <a:pt x="2137967" y="1215225"/>
                  </a:lnTo>
                  <a:lnTo>
                    <a:pt x="2128116" y="1204103"/>
                  </a:lnTo>
                  <a:lnTo>
                    <a:pt x="2118265" y="1192028"/>
                  </a:lnTo>
                  <a:lnTo>
                    <a:pt x="2109050" y="1179953"/>
                  </a:lnTo>
                  <a:lnTo>
                    <a:pt x="2098882" y="1166924"/>
                  </a:lnTo>
                  <a:lnTo>
                    <a:pt x="2078862" y="1138961"/>
                  </a:lnTo>
                  <a:lnTo>
                    <a:pt x="2058525" y="1108773"/>
                  </a:lnTo>
                  <a:lnTo>
                    <a:pt x="2037552" y="1077313"/>
                  </a:lnTo>
                  <a:lnTo>
                    <a:pt x="2017215" y="1045219"/>
                  </a:lnTo>
                  <a:lnTo>
                    <a:pt x="2012766" y="1038546"/>
                  </a:lnTo>
                  <a:lnTo>
                    <a:pt x="2012766" y="1409700"/>
                  </a:lnTo>
                  <a:lnTo>
                    <a:pt x="1373096" y="1409700"/>
                  </a:lnTo>
                  <a:lnTo>
                    <a:pt x="1373096" y="1002002"/>
                  </a:lnTo>
                  <a:lnTo>
                    <a:pt x="1372779" y="1002002"/>
                  </a:lnTo>
                  <a:lnTo>
                    <a:pt x="1371190" y="1003591"/>
                  </a:lnTo>
                  <a:lnTo>
                    <a:pt x="1369283" y="1005815"/>
                  </a:lnTo>
                  <a:lnTo>
                    <a:pt x="1367694" y="1009311"/>
                  </a:lnTo>
                  <a:lnTo>
                    <a:pt x="1365470" y="1013124"/>
                  </a:lnTo>
                  <a:lnTo>
                    <a:pt x="1363246" y="1018526"/>
                  </a:lnTo>
                  <a:lnTo>
                    <a:pt x="1361339" y="1024882"/>
                  </a:lnTo>
                  <a:lnTo>
                    <a:pt x="1356572" y="1039181"/>
                  </a:lnTo>
                  <a:lnTo>
                    <a:pt x="1351806" y="1056658"/>
                  </a:lnTo>
                  <a:lnTo>
                    <a:pt x="1347039" y="1077313"/>
                  </a:lnTo>
                  <a:lnTo>
                    <a:pt x="1342273" y="1099557"/>
                  </a:lnTo>
                  <a:lnTo>
                    <a:pt x="1337506" y="1124025"/>
                  </a:lnTo>
                  <a:lnTo>
                    <a:pt x="1332740" y="1149765"/>
                  </a:lnTo>
                  <a:lnTo>
                    <a:pt x="1328291" y="1176775"/>
                  </a:lnTo>
                  <a:lnTo>
                    <a:pt x="1324160" y="1204421"/>
                  </a:lnTo>
                  <a:lnTo>
                    <a:pt x="1320029" y="1232702"/>
                  </a:lnTo>
                  <a:lnTo>
                    <a:pt x="1316534" y="1260984"/>
                  </a:lnTo>
                  <a:lnTo>
                    <a:pt x="1313674" y="1288948"/>
                  </a:lnTo>
                  <a:lnTo>
                    <a:pt x="1311449" y="1316276"/>
                  </a:lnTo>
                  <a:lnTo>
                    <a:pt x="1309543" y="1342333"/>
                  </a:lnTo>
                  <a:lnTo>
                    <a:pt x="1308589" y="1375699"/>
                  </a:lnTo>
                  <a:lnTo>
                    <a:pt x="1307636" y="1409700"/>
                  </a:lnTo>
                  <a:lnTo>
                    <a:pt x="1106488" y="1409700"/>
                  </a:lnTo>
                  <a:lnTo>
                    <a:pt x="1106488" y="1388409"/>
                  </a:lnTo>
                  <a:lnTo>
                    <a:pt x="1106488" y="1368072"/>
                  </a:lnTo>
                  <a:lnTo>
                    <a:pt x="1107441" y="1348688"/>
                  </a:lnTo>
                  <a:lnTo>
                    <a:pt x="1108077" y="1330893"/>
                  </a:lnTo>
                  <a:lnTo>
                    <a:pt x="1111255" y="1293396"/>
                  </a:lnTo>
                  <a:lnTo>
                    <a:pt x="1114750" y="1257171"/>
                  </a:lnTo>
                  <a:lnTo>
                    <a:pt x="1118563" y="1222534"/>
                  </a:lnTo>
                  <a:lnTo>
                    <a:pt x="1122694" y="1189486"/>
                  </a:lnTo>
                  <a:lnTo>
                    <a:pt x="1127143" y="1158345"/>
                  </a:lnTo>
                  <a:lnTo>
                    <a:pt x="1131592" y="1128156"/>
                  </a:lnTo>
                  <a:lnTo>
                    <a:pt x="1136358" y="1099875"/>
                  </a:lnTo>
                  <a:lnTo>
                    <a:pt x="1141125" y="1072865"/>
                  </a:lnTo>
                  <a:lnTo>
                    <a:pt x="1146209" y="1047125"/>
                  </a:lnTo>
                  <a:lnTo>
                    <a:pt x="1151929" y="1022975"/>
                  </a:lnTo>
                  <a:lnTo>
                    <a:pt x="1157013" y="999778"/>
                  </a:lnTo>
                  <a:lnTo>
                    <a:pt x="1162733" y="978170"/>
                  </a:lnTo>
                  <a:lnTo>
                    <a:pt x="1168135" y="957832"/>
                  </a:lnTo>
                  <a:lnTo>
                    <a:pt x="1174173" y="938448"/>
                  </a:lnTo>
                  <a:lnTo>
                    <a:pt x="1179893" y="920653"/>
                  </a:lnTo>
                  <a:lnTo>
                    <a:pt x="1185295" y="903812"/>
                  </a:lnTo>
                  <a:lnTo>
                    <a:pt x="1191332" y="887923"/>
                  </a:lnTo>
                  <a:lnTo>
                    <a:pt x="1197052" y="873306"/>
                  </a:lnTo>
                  <a:lnTo>
                    <a:pt x="1202454" y="859959"/>
                  </a:lnTo>
                  <a:lnTo>
                    <a:pt x="1208174" y="847567"/>
                  </a:lnTo>
                  <a:lnTo>
                    <a:pt x="1213258" y="835809"/>
                  </a:lnTo>
                  <a:lnTo>
                    <a:pt x="1218343" y="825005"/>
                  </a:lnTo>
                  <a:lnTo>
                    <a:pt x="1223745" y="815472"/>
                  </a:lnTo>
                  <a:lnTo>
                    <a:pt x="1228511" y="806892"/>
                  </a:lnTo>
                  <a:lnTo>
                    <a:pt x="1233278" y="798948"/>
                  </a:lnTo>
                  <a:lnTo>
                    <a:pt x="1237727" y="791957"/>
                  </a:lnTo>
                  <a:lnTo>
                    <a:pt x="1245989" y="780199"/>
                  </a:lnTo>
                  <a:lnTo>
                    <a:pt x="1252980" y="771302"/>
                  </a:lnTo>
                  <a:lnTo>
                    <a:pt x="1258700" y="764947"/>
                  </a:lnTo>
                  <a:lnTo>
                    <a:pt x="1269186" y="759545"/>
                  </a:lnTo>
                  <a:lnTo>
                    <a:pt x="1280308" y="754142"/>
                  </a:lnTo>
                  <a:lnTo>
                    <a:pt x="1292383" y="748105"/>
                  </a:lnTo>
                  <a:lnTo>
                    <a:pt x="1304776" y="742703"/>
                  </a:lnTo>
                  <a:lnTo>
                    <a:pt x="1331469" y="731263"/>
                  </a:lnTo>
                  <a:lnTo>
                    <a:pt x="1359750" y="720141"/>
                  </a:lnTo>
                  <a:lnTo>
                    <a:pt x="1388349" y="709973"/>
                  </a:lnTo>
                  <a:lnTo>
                    <a:pt x="1416949" y="699486"/>
                  </a:lnTo>
                  <a:lnTo>
                    <a:pt x="1444595" y="690271"/>
                  </a:lnTo>
                  <a:lnTo>
                    <a:pt x="1470652" y="681691"/>
                  </a:lnTo>
                  <a:lnTo>
                    <a:pt x="1477325" y="677878"/>
                  </a:lnTo>
                  <a:lnTo>
                    <a:pt x="1484316" y="674065"/>
                  </a:lnTo>
                  <a:lnTo>
                    <a:pt x="1491624" y="671205"/>
                  </a:lnTo>
                  <a:lnTo>
                    <a:pt x="1499569" y="668027"/>
                  </a:lnTo>
                  <a:lnTo>
                    <a:pt x="1507513" y="665167"/>
                  </a:lnTo>
                  <a:lnTo>
                    <a:pt x="1515139" y="662943"/>
                  </a:lnTo>
                  <a:lnTo>
                    <a:pt x="1523401" y="660718"/>
                  </a:lnTo>
                  <a:lnTo>
                    <a:pt x="1531981" y="658812"/>
                  </a:lnTo>
                  <a:close/>
                  <a:moveTo>
                    <a:pt x="3016555" y="246062"/>
                  </a:moveTo>
                  <a:lnTo>
                    <a:pt x="3026093" y="246062"/>
                  </a:lnTo>
                  <a:lnTo>
                    <a:pt x="3039447" y="247014"/>
                  </a:lnTo>
                  <a:lnTo>
                    <a:pt x="3052165" y="248600"/>
                  </a:lnTo>
                  <a:lnTo>
                    <a:pt x="3064883" y="250822"/>
                  </a:lnTo>
                  <a:lnTo>
                    <a:pt x="3076965" y="253360"/>
                  </a:lnTo>
                  <a:lnTo>
                    <a:pt x="3089047" y="256851"/>
                  </a:lnTo>
                  <a:lnTo>
                    <a:pt x="3100493" y="260976"/>
                  </a:lnTo>
                  <a:lnTo>
                    <a:pt x="3111303" y="265736"/>
                  </a:lnTo>
                  <a:lnTo>
                    <a:pt x="3122113" y="270496"/>
                  </a:lnTo>
                  <a:lnTo>
                    <a:pt x="3132605" y="276526"/>
                  </a:lnTo>
                  <a:lnTo>
                    <a:pt x="3142462" y="282872"/>
                  </a:lnTo>
                  <a:lnTo>
                    <a:pt x="3152318" y="289536"/>
                  </a:lnTo>
                  <a:lnTo>
                    <a:pt x="3161539" y="296518"/>
                  </a:lnTo>
                  <a:lnTo>
                    <a:pt x="3170123" y="304451"/>
                  </a:lnTo>
                  <a:lnTo>
                    <a:pt x="3178708" y="312384"/>
                  </a:lnTo>
                  <a:lnTo>
                    <a:pt x="3186339" y="320952"/>
                  </a:lnTo>
                  <a:lnTo>
                    <a:pt x="3194287" y="330472"/>
                  </a:lnTo>
                  <a:lnTo>
                    <a:pt x="3201282" y="339675"/>
                  </a:lnTo>
                  <a:lnTo>
                    <a:pt x="3207959" y="349512"/>
                  </a:lnTo>
                  <a:lnTo>
                    <a:pt x="3214318" y="359984"/>
                  </a:lnTo>
                  <a:lnTo>
                    <a:pt x="3220041" y="370456"/>
                  </a:lnTo>
                  <a:lnTo>
                    <a:pt x="3225128" y="381563"/>
                  </a:lnTo>
                  <a:lnTo>
                    <a:pt x="3229898" y="392669"/>
                  </a:lnTo>
                  <a:lnTo>
                    <a:pt x="3234349" y="404093"/>
                  </a:lnTo>
                  <a:lnTo>
                    <a:pt x="3238482" y="416152"/>
                  </a:lnTo>
                  <a:lnTo>
                    <a:pt x="3241980" y="428528"/>
                  </a:lnTo>
                  <a:lnTo>
                    <a:pt x="3244523" y="440586"/>
                  </a:lnTo>
                  <a:lnTo>
                    <a:pt x="3247067" y="453280"/>
                  </a:lnTo>
                  <a:lnTo>
                    <a:pt x="3248974" y="466290"/>
                  </a:lnTo>
                  <a:lnTo>
                    <a:pt x="3249928" y="479301"/>
                  </a:lnTo>
                  <a:lnTo>
                    <a:pt x="3251200" y="492629"/>
                  </a:lnTo>
                  <a:lnTo>
                    <a:pt x="3251200" y="505957"/>
                  </a:lnTo>
                  <a:lnTo>
                    <a:pt x="3251200" y="519602"/>
                  </a:lnTo>
                  <a:lnTo>
                    <a:pt x="3249292" y="530709"/>
                  </a:lnTo>
                  <a:lnTo>
                    <a:pt x="3247385" y="541498"/>
                  </a:lnTo>
                  <a:lnTo>
                    <a:pt x="3245159" y="551970"/>
                  </a:lnTo>
                  <a:lnTo>
                    <a:pt x="3242933" y="562442"/>
                  </a:lnTo>
                  <a:lnTo>
                    <a:pt x="3240390" y="572914"/>
                  </a:lnTo>
                  <a:lnTo>
                    <a:pt x="3237846" y="582751"/>
                  </a:lnTo>
                  <a:lnTo>
                    <a:pt x="3231805" y="602426"/>
                  </a:lnTo>
                  <a:lnTo>
                    <a:pt x="3225446" y="621148"/>
                  </a:lnTo>
                  <a:lnTo>
                    <a:pt x="3218133" y="639236"/>
                  </a:lnTo>
                  <a:lnTo>
                    <a:pt x="3210503" y="656690"/>
                  </a:lnTo>
                  <a:lnTo>
                    <a:pt x="3201918" y="673508"/>
                  </a:lnTo>
                  <a:lnTo>
                    <a:pt x="3193016" y="689057"/>
                  </a:lnTo>
                  <a:lnTo>
                    <a:pt x="3183795" y="704289"/>
                  </a:lnTo>
                  <a:lnTo>
                    <a:pt x="3174257" y="718252"/>
                  </a:lnTo>
                  <a:lnTo>
                    <a:pt x="3164082" y="732215"/>
                  </a:lnTo>
                  <a:lnTo>
                    <a:pt x="3153590" y="745225"/>
                  </a:lnTo>
                  <a:lnTo>
                    <a:pt x="3142780" y="756966"/>
                  </a:lnTo>
                  <a:lnTo>
                    <a:pt x="3131652" y="768390"/>
                  </a:lnTo>
                  <a:lnTo>
                    <a:pt x="3120523" y="778862"/>
                  </a:lnTo>
                  <a:lnTo>
                    <a:pt x="3109077" y="788700"/>
                  </a:lnTo>
                  <a:lnTo>
                    <a:pt x="3097631" y="797902"/>
                  </a:lnTo>
                  <a:lnTo>
                    <a:pt x="3085867" y="806153"/>
                  </a:lnTo>
                  <a:lnTo>
                    <a:pt x="3074103" y="813452"/>
                  </a:lnTo>
                  <a:lnTo>
                    <a:pt x="3062339" y="820116"/>
                  </a:lnTo>
                  <a:lnTo>
                    <a:pt x="3050575" y="826145"/>
                  </a:lnTo>
                  <a:lnTo>
                    <a:pt x="3038811" y="831222"/>
                  </a:lnTo>
                  <a:lnTo>
                    <a:pt x="3027365" y="835665"/>
                  </a:lnTo>
                  <a:lnTo>
                    <a:pt x="3015919" y="839473"/>
                  </a:lnTo>
                  <a:lnTo>
                    <a:pt x="3004472" y="842011"/>
                  </a:lnTo>
                  <a:lnTo>
                    <a:pt x="2993662" y="844233"/>
                  </a:lnTo>
                  <a:lnTo>
                    <a:pt x="2982852" y="845502"/>
                  </a:lnTo>
                  <a:lnTo>
                    <a:pt x="2972678" y="846137"/>
                  </a:lnTo>
                  <a:lnTo>
                    <a:pt x="2962503" y="845819"/>
                  </a:lnTo>
                  <a:lnTo>
                    <a:pt x="2952647" y="844550"/>
                  </a:lnTo>
                  <a:lnTo>
                    <a:pt x="2943427" y="842646"/>
                  </a:lnTo>
                  <a:lnTo>
                    <a:pt x="2937703" y="841059"/>
                  </a:lnTo>
                  <a:lnTo>
                    <a:pt x="2931662" y="839155"/>
                  </a:lnTo>
                  <a:lnTo>
                    <a:pt x="2925939" y="837251"/>
                  </a:lnTo>
                  <a:lnTo>
                    <a:pt x="2920534" y="835030"/>
                  </a:lnTo>
                  <a:lnTo>
                    <a:pt x="2914811" y="832492"/>
                  </a:lnTo>
                  <a:lnTo>
                    <a:pt x="2909724" y="829953"/>
                  </a:lnTo>
                  <a:lnTo>
                    <a:pt x="2904319" y="826780"/>
                  </a:lnTo>
                  <a:lnTo>
                    <a:pt x="2899550" y="823924"/>
                  </a:lnTo>
                  <a:lnTo>
                    <a:pt x="2894780" y="820433"/>
                  </a:lnTo>
                  <a:lnTo>
                    <a:pt x="2890329" y="817260"/>
                  </a:lnTo>
                  <a:lnTo>
                    <a:pt x="2885878" y="813452"/>
                  </a:lnTo>
                  <a:lnTo>
                    <a:pt x="2881427" y="809644"/>
                  </a:lnTo>
                  <a:lnTo>
                    <a:pt x="2873160" y="801710"/>
                  </a:lnTo>
                  <a:lnTo>
                    <a:pt x="2865529" y="793142"/>
                  </a:lnTo>
                  <a:lnTo>
                    <a:pt x="2857899" y="783622"/>
                  </a:lnTo>
                  <a:lnTo>
                    <a:pt x="2851222" y="773785"/>
                  </a:lnTo>
                  <a:lnTo>
                    <a:pt x="2845181" y="763630"/>
                  </a:lnTo>
                  <a:lnTo>
                    <a:pt x="2839458" y="752524"/>
                  </a:lnTo>
                  <a:lnTo>
                    <a:pt x="2834052" y="741417"/>
                  </a:lnTo>
                  <a:lnTo>
                    <a:pt x="2829283" y="729676"/>
                  </a:lnTo>
                  <a:lnTo>
                    <a:pt x="2825150" y="717300"/>
                  </a:lnTo>
                  <a:lnTo>
                    <a:pt x="2821017" y="704607"/>
                  </a:lnTo>
                  <a:lnTo>
                    <a:pt x="2817519" y="691913"/>
                  </a:lnTo>
                  <a:lnTo>
                    <a:pt x="2814340" y="678585"/>
                  </a:lnTo>
                  <a:lnTo>
                    <a:pt x="2811478" y="665257"/>
                  </a:lnTo>
                  <a:lnTo>
                    <a:pt x="2809253" y="651612"/>
                  </a:lnTo>
                  <a:lnTo>
                    <a:pt x="2807027" y="637967"/>
                  </a:lnTo>
                  <a:lnTo>
                    <a:pt x="2805119" y="623687"/>
                  </a:lnTo>
                  <a:lnTo>
                    <a:pt x="2803529" y="609724"/>
                  </a:lnTo>
                  <a:lnTo>
                    <a:pt x="2802576" y="595444"/>
                  </a:lnTo>
                  <a:lnTo>
                    <a:pt x="2801304" y="580847"/>
                  </a:lnTo>
                  <a:lnTo>
                    <a:pt x="2800986" y="566885"/>
                  </a:lnTo>
                  <a:lnTo>
                    <a:pt x="2800350" y="538325"/>
                  </a:lnTo>
                  <a:lnTo>
                    <a:pt x="2800350" y="509765"/>
                  </a:lnTo>
                  <a:lnTo>
                    <a:pt x="2800986" y="482157"/>
                  </a:lnTo>
                  <a:lnTo>
                    <a:pt x="2801622" y="468512"/>
                  </a:lnTo>
                  <a:lnTo>
                    <a:pt x="2803212" y="455501"/>
                  </a:lnTo>
                  <a:lnTo>
                    <a:pt x="2805437" y="442490"/>
                  </a:lnTo>
                  <a:lnTo>
                    <a:pt x="2807981" y="429797"/>
                  </a:lnTo>
                  <a:lnTo>
                    <a:pt x="2811478" y="417738"/>
                  </a:lnTo>
                  <a:lnTo>
                    <a:pt x="2815294" y="405680"/>
                  </a:lnTo>
                  <a:lnTo>
                    <a:pt x="2819109" y="394256"/>
                  </a:lnTo>
                  <a:lnTo>
                    <a:pt x="2824196" y="383149"/>
                  </a:lnTo>
                  <a:lnTo>
                    <a:pt x="2829283" y="372360"/>
                  </a:lnTo>
                  <a:lnTo>
                    <a:pt x="2835006" y="361888"/>
                  </a:lnTo>
                  <a:lnTo>
                    <a:pt x="2840729" y="351733"/>
                  </a:lnTo>
                  <a:lnTo>
                    <a:pt x="2847406" y="342213"/>
                  </a:lnTo>
                  <a:lnTo>
                    <a:pt x="2854083" y="333011"/>
                  </a:lnTo>
                  <a:lnTo>
                    <a:pt x="2861714" y="324125"/>
                  </a:lnTo>
                  <a:lnTo>
                    <a:pt x="2869027" y="315875"/>
                  </a:lnTo>
                  <a:lnTo>
                    <a:pt x="2876975" y="307624"/>
                  </a:lnTo>
                  <a:lnTo>
                    <a:pt x="2885242" y="300326"/>
                  </a:lnTo>
                  <a:lnTo>
                    <a:pt x="2893191" y="293344"/>
                  </a:lnTo>
                  <a:lnTo>
                    <a:pt x="2901775" y="286363"/>
                  </a:lnTo>
                  <a:lnTo>
                    <a:pt x="2910678" y="280651"/>
                  </a:lnTo>
                  <a:lnTo>
                    <a:pt x="2920216" y="274622"/>
                  </a:lnTo>
                  <a:lnTo>
                    <a:pt x="2929119" y="269544"/>
                  </a:lnTo>
                  <a:lnTo>
                    <a:pt x="2938657" y="265102"/>
                  </a:lnTo>
                  <a:lnTo>
                    <a:pt x="2947878" y="260976"/>
                  </a:lnTo>
                  <a:lnTo>
                    <a:pt x="2957734" y="257168"/>
                  </a:lnTo>
                  <a:lnTo>
                    <a:pt x="2967273" y="253995"/>
                  </a:lnTo>
                  <a:lnTo>
                    <a:pt x="2977129" y="251139"/>
                  </a:lnTo>
                  <a:lnTo>
                    <a:pt x="2986985" y="248918"/>
                  </a:lnTo>
                  <a:lnTo>
                    <a:pt x="2996842" y="247648"/>
                  </a:lnTo>
                  <a:lnTo>
                    <a:pt x="3006698" y="246379"/>
                  </a:lnTo>
                  <a:lnTo>
                    <a:pt x="3016555" y="246062"/>
                  </a:lnTo>
                  <a:close/>
                  <a:moveTo>
                    <a:pt x="336073" y="246062"/>
                  </a:moveTo>
                  <a:lnTo>
                    <a:pt x="345605" y="246062"/>
                  </a:lnTo>
                  <a:lnTo>
                    <a:pt x="355772" y="246379"/>
                  </a:lnTo>
                  <a:lnTo>
                    <a:pt x="365304" y="247648"/>
                  </a:lnTo>
                  <a:lnTo>
                    <a:pt x="375153" y="248918"/>
                  </a:lnTo>
                  <a:lnTo>
                    <a:pt x="385003" y="251139"/>
                  </a:lnTo>
                  <a:lnTo>
                    <a:pt x="394852" y="253995"/>
                  </a:lnTo>
                  <a:lnTo>
                    <a:pt x="404384" y="257168"/>
                  </a:lnTo>
                  <a:lnTo>
                    <a:pt x="414233" y="260976"/>
                  </a:lnTo>
                  <a:lnTo>
                    <a:pt x="423765" y="265102"/>
                  </a:lnTo>
                  <a:lnTo>
                    <a:pt x="432979" y="269544"/>
                  </a:lnTo>
                  <a:lnTo>
                    <a:pt x="442511" y="274622"/>
                  </a:lnTo>
                  <a:lnTo>
                    <a:pt x="451407" y="280651"/>
                  </a:lnTo>
                  <a:lnTo>
                    <a:pt x="460303" y="286363"/>
                  </a:lnTo>
                  <a:lnTo>
                    <a:pt x="468882" y="293344"/>
                  </a:lnTo>
                  <a:lnTo>
                    <a:pt x="477460" y="300326"/>
                  </a:lnTo>
                  <a:lnTo>
                    <a:pt x="485086" y="307624"/>
                  </a:lnTo>
                  <a:lnTo>
                    <a:pt x="493029" y="315875"/>
                  </a:lnTo>
                  <a:lnTo>
                    <a:pt x="500654" y="324125"/>
                  </a:lnTo>
                  <a:lnTo>
                    <a:pt x="507962" y="333011"/>
                  </a:lnTo>
                  <a:lnTo>
                    <a:pt x="514634" y="342213"/>
                  </a:lnTo>
                  <a:lnTo>
                    <a:pt x="521306" y="351733"/>
                  </a:lnTo>
                  <a:lnTo>
                    <a:pt x="527025" y="361888"/>
                  </a:lnTo>
                  <a:lnTo>
                    <a:pt x="532744" y="372360"/>
                  </a:lnTo>
                  <a:lnTo>
                    <a:pt x="537828" y="383149"/>
                  </a:lnTo>
                  <a:lnTo>
                    <a:pt x="542912" y="394256"/>
                  </a:lnTo>
                  <a:lnTo>
                    <a:pt x="546724" y="405680"/>
                  </a:lnTo>
                  <a:lnTo>
                    <a:pt x="550855" y="417738"/>
                  </a:lnTo>
                  <a:lnTo>
                    <a:pt x="554032" y="429797"/>
                  </a:lnTo>
                  <a:lnTo>
                    <a:pt x="556574" y="442490"/>
                  </a:lnTo>
                  <a:lnTo>
                    <a:pt x="558798" y="455501"/>
                  </a:lnTo>
                  <a:lnTo>
                    <a:pt x="560386" y="468512"/>
                  </a:lnTo>
                  <a:lnTo>
                    <a:pt x="561022" y="482157"/>
                  </a:lnTo>
                  <a:lnTo>
                    <a:pt x="561657" y="509765"/>
                  </a:lnTo>
                  <a:lnTo>
                    <a:pt x="561975" y="538325"/>
                  </a:lnTo>
                  <a:lnTo>
                    <a:pt x="561657" y="552287"/>
                  </a:lnTo>
                  <a:lnTo>
                    <a:pt x="561340" y="566885"/>
                  </a:lnTo>
                  <a:lnTo>
                    <a:pt x="560704" y="580847"/>
                  </a:lnTo>
                  <a:lnTo>
                    <a:pt x="559433" y="595444"/>
                  </a:lnTo>
                  <a:lnTo>
                    <a:pt x="558480" y="609724"/>
                  </a:lnTo>
                  <a:lnTo>
                    <a:pt x="556891" y="623687"/>
                  </a:lnTo>
                  <a:lnTo>
                    <a:pt x="554985" y="637967"/>
                  </a:lnTo>
                  <a:lnTo>
                    <a:pt x="552761" y="651612"/>
                  </a:lnTo>
                  <a:lnTo>
                    <a:pt x="550537" y="665257"/>
                  </a:lnTo>
                  <a:lnTo>
                    <a:pt x="547677" y="678585"/>
                  </a:lnTo>
                  <a:lnTo>
                    <a:pt x="544500" y="691913"/>
                  </a:lnTo>
                  <a:lnTo>
                    <a:pt x="541005" y="704607"/>
                  </a:lnTo>
                  <a:lnTo>
                    <a:pt x="537193" y="717300"/>
                  </a:lnTo>
                  <a:lnTo>
                    <a:pt x="532744" y="729676"/>
                  </a:lnTo>
                  <a:lnTo>
                    <a:pt x="527979" y="741417"/>
                  </a:lnTo>
                  <a:lnTo>
                    <a:pt x="522577" y="752524"/>
                  </a:lnTo>
                  <a:lnTo>
                    <a:pt x="517176" y="763630"/>
                  </a:lnTo>
                  <a:lnTo>
                    <a:pt x="510821" y="773785"/>
                  </a:lnTo>
                  <a:lnTo>
                    <a:pt x="504149" y="783622"/>
                  </a:lnTo>
                  <a:lnTo>
                    <a:pt x="497159" y="793142"/>
                  </a:lnTo>
                  <a:lnTo>
                    <a:pt x="489216" y="801710"/>
                  </a:lnTo>
                  <a:lnTo>
                    <a:pt x="480638" y="809644"/>
                  </a:lnTo>
                  <a:lnTo>
                    <a:pt x="476507" y="813452"/>
                  </a:lnTo>
                  <a:lnTo>
                    <a:pt x="472059" y="817260"/>
                  </a:lnTo>
                  <a:lnTo>
                    <a:pt x="467293" y="820433"/>
                  </a:lnTo>
                  <a:lnTo>
                    <a:pt x="462527" y="823924"/>
                  </a:lnTo>
                  <a:lnTo>
                    <a:pt x="457762" y="826780"/>
                  </a:lnTo>
                  <a:lnTo>
                    <a:pt x="452360" y="829953"/>
                  </a:lnTo>
                  <a:lnTo>
                    <a:pt x="447277" y="832492"/>
                  </a:lnTo>
                  <a:lnTo>
                    <a:pt x="441875" y="835030"/>
                  </a:lnTo>
                  <a:lnTo>
                    <a:pt x="436474" y="837251"/>
                  </a:lnTo>
                  <a:lnTo>
                    <a:pt x="430437" y="839155"/>
                  </a:lnTo>
                  <a:lnTo>
                    <a:pt x="425036" y="841059"/>
                  </a:lnTo>
                  <a:lnTo>
                    <a:pt x="418682" y="842646"/>
                  </a:lnTo>
                  <a:lnTo>
                    <a:pt x="409150" y="844550"/>
                  </a:lnTo>
                  <a:lnTo>
                    <a:pt x="399618" y="845819"/>
                  </a:lnTo>
                  <a:lnTo>
                    <a:pt x="389451" y="846137"/>
                  </a:lnTo>
                  <a:lnTo>
                    <a:pt x="379284" y="845502"/>
                  </a:lnTo>
                  <a:lnTo>
                    <a:pt x="368481" y="844233"/>
                  </a:lnTo>
                  <a:lnTo>
                    <a:pt x="357679" y="842011"/>
                  </a:lnTo>
                  <a:lnTo>
                    <a:pt x="346558" y="839473"/>
                  </a:lnTo>
                  <a:lnTo>
                    <a:pt x="334803" y="835665"/>
                  </a:lnTo>
                  <a:lnTo>
                    <a:pt x="323364" y="831222"/>
                  </a:lnTo>
                  <a:lnTo>
                    <a:pt x="311609" y="826145"/>
                  </a:lnTo>
                  <a:lnTo>
                    <a:pt x="299853" y="820116"/>
                  </a:lnTo>
                  <a:lnTo>
                    <a:pt x="288097" y="813452"/>
                  </a:lnTo>
                  <a:lnTo>
                    <a:pt x="276659" y="806153"/>
                  </a:lnTo>
                  <a:lnTo>
                    <a:pt x="264586" y="797902"/>
                  </a:lnTo>
                  <a:lnTo>
                    <a:pt x="253148" y="788700"/>
                  </a:lnTo>
                  <a:lnTo>
                    <a:pt x="241709" y="778862"/>
                  </a:lnTo>
                  <a:lnTo>
                    <a:pt x="230589" y="768390"/>
                  </a:lnTo>
                  <a:lnTo>
                    <a:pt x="219469" y="756966"/>
                  </a:lnTo>
                  <a:lnTo>
                    <a:pt x="208666" y="745225"/>
                  </a:lnTo>
                  <a:lnTo>
                    <a:pt x="198181" y="732215"/>
                  </a:lnTo>
                  <a:lnTo>
                    <a:pt x="188014" y="718252"/>
                  </a:lnTo>
                  <a:lnTo>
                    <a:pt x="178482" y="704289"/>
                  </a:lnTo>
                  <a:lnTo>
                    <a:pt x="169268" y="689057"/>
                  </a:lnTo>
                  <a:lnTo>
                    <a:pt x="160054" y="673508"/>
                  </a:lnTo>
                  <a:lnTo>
                    <a:pt x="152111" y="656690"/>
                  </a:lnTo>
                  <a:lnTo>
                    <a:pt x="144168" y="639236"/>
                  </a:lnTo>
                  <a:lnTo>
                    <a:pt x="136861" y="621148"/>
                  </a:lnTo>
                  <a:lnTo>
                    <a:pt x="130506" y="602426"/>
                  </a:lnTo>
                  <a:lnTo>
                    <a:pt x="124469" y="582751"/>
                  </a:lnTo>
                  <a:lnTo>
                    <a:pt x="121928" y="572914"/>
                  </a:lnTo>
                  <a:lnTo>
                    <a:pt x="119386" y="562442"/>
                  </a:lnTo>
                  <a:lnTo>
                    <a:pt x="117162" y="551970"/>
                  </a:lnTo>
                  <a:lnTo>
                    <a:pt x="114938" y="541498"/>
                  </a:lnTo>
                  <a:lnTo>
                    <a:pt x="113031" y="530709"/>
                  </a:lnTo>
                  <a:lnTo>
                    <a:pt x="111443" y="519602"/>
                  </a:lnTo>
                  <a:lnTo>
                    <a:pt x="111125" y="505957"/>
                  </a:lnTo>
                  <a:lnTo>
                    <a:pt x="111443" y="492629"/>
                  </a:lnTo>
                  <a:lnTo>
                    <a:pt x="112396" y="479301"/>
                  </a:lnTo>
                  <a:lnTo>
                    <a:pt x="113349" y="466290"/>
                  </a:lnTo>
                  <a:lnTo>
                    <a:pt x="115255" y="453280"/>
                  </a:lnTo>
                  <a:lnTo>
                    <a:pt x="117797" y="440586"/>
                  </a:lnTo>
                  <a:lnTo>
                    <a:pt x="120657" y="428528"/>
                  </a:lnTo>
                  <a:lnTo>
                    <a:pt x="124152" y="416152"/>
                  </a:lnTo>
                  <a:lnTo>
                    <a:pt x="127964" y="404093"/>
                  </a:lnTo>
                  <a:lnTo>
                    <a:pt x="132412" y="392669"/>
                  </a:lnTo>
                  <a:lnTo>
                    <a:pt x="137178" y="381563"/>
                  </a:lnTo>
                  <a:lnTo>
                    <a:pt x="142262" y="370456"/>
                  </a:lnTo>
                  <a:lnTo>
                    <a:pt x="148299" y="359984"/>
                  </a:lnTo>
                  <a:lnTo>
                    <a:pt x="154335" y="349512"/>
                  </a:lnTo>
                  <a:lnTo>
                    <a:pt x="161008" y="339675"/>
                  </a:lnTo>
                  <a:lnTo>
                    <a:pt x="167998" y="330472"/>
                  </a:lnTo>
                  <a:lnTo>
                    <a:pt x="175941" y="320952"/>
                  </a:lnTo>
                  <a:lnTo>
                    <a:pt x="183566" y="312384"/>
                  </a:lnTo>
                  <a:lnTo>
                    <a:pt x="192145" y="304451"/>
                  </a:lnTo>
                  <a:lnTo>
                    <a:pt x="200723" y="296518"/>
                  </a:lnTo>
                  <a:lnTo>
                    <a:pt x="209937" y="289536"/>
                  </a:lnTo>
                  <a:lnTo>
                    <a:pt x="219787" y="282872"/>
                  </a:lnTo>
                  <a:lnTo>
                    <a:pt x="229636" y="276526"/>
                  </a:lnTo>
                  <a:lnTo>
                    <a:pt x="240121" y="270496"/>
                  </a:lnTo>
                  <a:lnTo>
                    <a:pt x="250923" y="265736"/>
                  </a:lnTo>
                  <a:lnTo>
                    <a:pt x="262044" y="260976"/>
                  </a:lnTo>
                  <a:lnTo>
                    <a:pt x="273482" y="256851"/>
                  </a:lnTo>
                  <a:lnTo>
                    <a:pt x="285238" y="253360"/>
                  </a:lnTo>
                  <a:lnTo>
                    <a:pt x="297311" y="250822"/>
                  </a:lnTo>
                  <a:lnTo>
                    <a:pt x="310020" y="248600"/>
                  </a:lnTo>
                  <a:lnTo>
                    <a:pt x="323047" y="247014"/>
                  </a:lnTo>
                  <a:lnTo>
                    <a:pt x="336073" y="246062"/>
                  </a:lnTo>
                  <a:close/>
                  <a:moveTo>
                    <a:pt x="1696249" y="0"/>
                  </a:moveTo>
                  <a:lnTo>
                    <a:pt x="1709607" y="317"/>
                  </a:lnTo>
                  <a:lnTo>
                    <a:pt x="1722646" y="952"/>
                  </a:lnTo>
                  <a:lnTo>
                    <a:pt x="1735368" y="2856"/>
                  </a:lnTo>
                  <a:lnTo>
                    <a:pt x="1747771" y="5077"/>
                  </a:lnTo>
                  <a:lnTo>
                    <a:pt x="1759538" y="7616"/>
                  </a:lnTo>
                  <a:lnTo>
                    <a:pt x="1771306" y="11424"/>
                  </a:lnTo>
                  <a:lnTo>
                    <a:pt x="1782755" y="15232"/>
                  </a:lnTo>
                  <a:lnTo>
                    <a:pt x="1793886" y="19992"/>
                  </a:lnTo>
                  <a:lnTo>
                    <a:pt x="1804699" y="24752"/>
                  </a:lnTo>
                  <a:lnTo>
                    <a:pt x="1814876" y="30782"/>
                  </a:lnTo>
                  <a:lnTo>
                    <a:pt x="1825053" y="36811"/>
                  </a:lnTo>
                  <a:lnTo>
                    <a:pt x="1834594" y="43475"/>
                  </a:lnTo>
                  <a:lnTo>
                    <a:pt x="1844136" y="50457"/>
                  </a:lnTo>
                  <a:lnTo>
                    <a:pt x="1853040" y="58390"/>
                  </a:lnTo>
                  <a:lnTo>
                    <a:pt x="1861627" y="66006"/>
                  </a:lnTo>
                  <a:lnTo>
                    <a:pt x="1869578" y="74574"/>
                  </a:lnTo>
                  <a:lnTo>
                    <a:pt x="1877529" y="83460"/>
                  </a:lnTo>
                  <a:lnTo>
                    <a:pt x="1884526" y="92663"/>
                  </a:lnTo>
                  <a:lnTo>
                    <a:pt x="1891523" y="102818"/>
                  </a:lnTo>
                  <a:lnTo>
                    <a:pt x="1898201" y="112972"/>
                  </a:lnTo>
                  <a:lnTo>
                    <a:pt x="1904244" y="123127"/>
                  </a:lnTo>
                  <a:lnTo>
                    <a:pt x="1909969" y="133917"/>
                  </a:lnTo>
                  <a:lnTo>
                    <a:pt x="1915057" y="145024"/>
                  </a:lnTo>
                  <a:lnTo>
                    <a:pt x="1919828" y="156765"/>
                  </a:lnTo>
                  <a:lnTo>
                    <a:pt x="1924280" y="168189"/>
                  </a:lnTo>
                  <a:lnTo>
                    <a:pt x="1928097" y="180566"/>
                  </a:lnTo>
                  <a:lnTo>
                    <a:pt x="1931595" y="192624"/>
                  </a:lnTo>
                  <a:lnTo>
                    <a:pt x="1934457" y="205318"/>
                  </a:lnTo>
                  <a:lnTo>
                    <a:pt x="1937002" y="218012"/>
                  </a:lnTo>
                  <a:lnTo>
                    <a:pt x="1938910" y="231022"/>
                  </a:lnTo>
                  <a:lnTo>
                    <a:pt x="1940500" y="244351"/>
                  </a:lnTo>
                  <a:lnTo>
                    <a:pt x="1941136" y="257679"/>
                  </a:lnTo>
                  <a:lnTo>
                    <a:pt x="1947815" y="260218"/>
                  </a:lnTo>
                  <a:lnTo>
                    <a:pt x="1951313" y="261804"/>
                  </a:lnTo>
                  <a:lnTo>
                    <a:pt x="1954176" y="263708"/>
                  </a:lnTo>
                  <a:lnTo>
                    <a:pt x="1957038" y="265612"/>
                  </a:lnTo>
                  <a:lnTo>
                    <a:pt x="1959900" y="267834"/>
                  </a:lnTo>
                  <a:lnTo>
                    <a:pt x="1962444" y="270055"/>
                  </a:lnTo>
                  <a:lnTo>
                    <a:pt x="1964671" y="272594"/>
                  </a:lnTo>
                  <a:lnTo>
                    <a:pt x="1966897" y="275133"/>
                  </a:lnTo>
                  <a:lnTo>
                    <a:pt x="1968805" y="277989"/>
                  </a:lnTo>
                  <a:lnTo>
                    <a:pt x="1970395" y="281479"/>
                  </a:lnTo>
                  <a:lnTo>
                    <a:pt x="1971986" y="284653"/>
                  </a:lnTo>
                  <a:lnTo>
                    <a:pt x="1973258" y="288461"/>
                  </a:lnTo>
                  <a:lnTo>
                    <a:pt x="1974530" y="292269"/>
                  </a:lnTo>
                  <a:lnTo>
                    <a:pt x="1975484" y="296394"/>
                  </a:lnTo>
                  <a:lnTo>
                    <a:pt x="1976120" y="300837"/>
                  </a:lnTo>
                  <a:lnTo>
                    <a:pt x="1976438" y="307819"/>
                  </a:lnTo>
                  <a:lnTo>
                    <a:pt x="1976438" y="315117"/>
                  </a:lnTo>
                  <a:lnTo>
                    <a:pt x="1975802" y="323051"/>
                  </a:lnTo>
                  <a:lnTo>
                    <a:pt x="1974530" y="330350"/>
                  </a:lnTo>
                  <a:lnTo>
                    <a:pt x="1973258" y="337966"/>
                  </a:lnTo>
                  <a:lnTo>
                    <a:pt x="1971031" y="345582"/>
                  </a:lnTo>
                  <a:lnTo>
                    <a:pt x="1968169" y="353198"/>
                  </a:lnTo>
                  <a:lnTo>
                    <a:pt x="1964989" y="360179"/>
                  </a:lnTo>
                  <a:lnTo>
                    <a:pt x="1961172" y="367161"/>
                  </a:lnTo>
                  <a:lnTo>
                    <a:pt x="1957356" y="373825"/>
                  </a:lnTo>
                  <a:lnTo>
                    <a:pt x="1952903" y="379854"/>
                  </a:lnTo>
                  <a:lnTo>
                    <a:pt x="1947815" y="385884"/>
                  </a:lnTo>
                  <a:lnTo>
                    <a:pt x="1942726" y="390961"/>
                  </a:lnTo>
                  <a:lnTo>
                    <a:pt x="1937002" y="395404"/>
                  </a:lnTo>
                  <a:lnTo>
                    <a:pt x="1930959" y="399212"/>
                  </a:lnTo>
                  <a:lnTo>
                    <a:pt x="1924916" y="402068"/>
                  </a:lnTo>
                  <a:lnTo>
                    <a:pt x="1921736" y="413175"/>
                  </a:lnTo>
                  <a:lnTo>
                    <a:pt x="1918556" y="423965"/>
                  </a:lnTo>
                  <a:lnTo>
                    <a:pt x="1914739" y="434754"/>
                  </a:lnTo>
                  <a:lnTo>
                    <a:pt x="1910923" y="445226"/>
                  </a:lnTo>
                  <a:lnTo>
                    <a:pt x="1906788" y="456016"/>
                  </a:lnTo>
                  <a:lnTo>
                    <a:pt x="1902336" y="466171"/>
                  </a:lnTo>
                  <a:lnTo>
                    <a:pt x="1897883" y="476325"/>
                  </a:lnTo>
                  <a:lnTo>
                    <a:pt x="1893113" y="486480"/>
                  </a:lnTo>
                  <a:lnTo>
                    <a:pt x="1888024" y="496000"/>
                  </a:lnTo>
                  <a:lnTo>
                    <a:pt x="1882300" y="505838"/>
                  </a:lnTo>
                  <a:lnTo>
                    <a:pt x="1876893" y="515041"/>
                  </a:lnTo>
                  <a:lnTo>
                    <a:pt x="1870850" y="523926"/>
                  </a:lnTo>
                  <a:lnTo>
                    <a:pt x="1864808" y="532812"/>
                  </a:lnTo>
                  <a:lnTo>
                    <a:pt x="1858129" y="541380"/>
                  </a:lnTo>
                  <a:lnTo>
                    <a:pt x="1851450" y="549631"/>
                  </a:lnTo>
                  <a:lnTo>
                    <a:pt x="1844454" y="557247"/>
                  </a:lnTo>
                  <a:lnTo>
                    <a:pt x="1837457" y="565180"/>
                  </a:lnTo>
                  <a:lnTo>
                    <a:pt x="1829824" y="572162"/>
                  </a:lnTo>
                  <a:lnTo>
                    <a:pt x="1822191" y="578826"/>
                  </a:lnTo>
                  <a:lnTo>
                    <a:pt x="1813922" y="585490"/>
                  </a:lnTo>
                  <a:lnTo>
                    <a:pt x="1805653" y="591520"/>
                  </a:lnTo>
                  <a:lnTo>
                    <a:pt x="1797066" y="597232"/>
                  </a:lnTo>
                  <a:lnTo>
                    <a:pt x="1788161" y="601992"/>
                  </a:lnTo>
                  <a:lnTo>
                    <a:pt x="1779256" y="606752"/>
                  </a:lnTo>
                  <a:lnTo>
                    <a:pt x="1769715" y="610877"/>
                  </a:lnTo>
                  <a:lnTo>
                    <a:pt x="1759856" y="614685"/>
                  </a:lnTo>
                  <a:lnTo>
                    <a:pt x="1750315" y="617859"/>
                  </a:lnTo>
                  <a:lnTo>
                    <a:pt x="1739820" y="620397"/>
                  </a:lnTo>
                  <a:lnTo>
                    <a:pt x="1729325" y="622301"/>
                  </a:lnTo>
                  <a:lnTo>
                    <a:pt x="1718512" y="623888"/>
                  </a:lnTo>
                  <a:lnTo>
                    <a:pt x="1707699" y="624840"/>
                  </a:lnTo>
                  <a:lnTo>
                    <a:pt x="1696249" y="625475"/>
                  </a:lnTo>
                  <a:lnTo>
                    <a:pt x="1685118" y="624840"/>
                  </a:lnTo>
                  <a:lnTo>
                    <a:pt x="1674305" y="623888"/>
                  </a:lnTo>
                  <a:lnTo>
                    <a:pt x="1663492" y="622301"/>
                  </a:lnTo>
                  <a:lnTo>
                    <a:pt x="1652997" y="620397"/>
                  </a:lnTo>
                  <a:lnTo>
                    <a:pt x="1642820" y="617859"/>
                  </a:lnTo>
                  <a:lnTo>
                    <a:pt x="1632960" y="614685"/>
                  </a:lnTo>
                  <a:lnTo>
                    <a:pt x="1623419" y="611195"/>
                  </a:lnTo>
                  <a:lnTo>
                    <a:pt x="1613878" y="606752"/>
                  </a:lnTo>
                  <a:lnTo>
                    <a:pt x="1604655" y="602309"/>
                  </a:lnTo>
                  <a:lnTo>
                    <a:pt x="1596068" y="597232"/>
                  </a:lnTo>
                  <a:lnTo>
                    <a:pt x="1587481" y="591837"/>
                  </a:lnTo>
                  <a:lnTo>
                    <a:pt x="1579531" y="586125"/>
                  </a:lnTo>
                  <a:lnTo>
                    <a:pt x="1571262" y="579778"/>
                  </a:lnTo>
                  <a:lnTo>
                    <a:pt x="1563311" y="572479"/>
                  </a:lnTo>
                  <a:lnTo>
                    <a:pt x="1555996" y="565498"/>
                  </a:lnTo>
                  <a:lnTo>
                    <a:pt x="1548999" y="558199"/>
                  </a:lnTo>
                  <a:lnTo>
                    <a:pt x="1541684" y="550265"/>
                  </a:lnTo>
                  <a:lnTo>
                    <a:pt x="1535006" y="542015"/>
                  </a:lnTo>
                  <a:lnTo>
                    <a:pt x="1528645" y="534081"/>
                  </a:lnTo>
                  <a:lnTo>
                    <a:pt x="1522602" y="525196"/>
                  </a:lnTo>
                  <a:lnTo>
                    <a:pt x="1516560" y="516310"/>
                  </a:lnTo>
                  <a:lnTo>
                    <a:pt x="1510835" y="506790"/>
                  </a:lnTo>
                  <a:lnTo>
                    <a:pt x="1505428" y="497270"/>
                  </a:lnTo>
                  <a:lnTo>
                    <a:pt x="1500022" y="487432"/>
                  </a:lnTo>
                  <a:lnTo>
                    <a:pt x="1495251" y="477912"/>
                  </a:lnTo>
                  <a:lnTo>
                    <a:pt x="1490799" y="467440"/>
                  </a:lnTo>
                  <a:lnTo>
                    <a:pt x="1486346" y="457602"/>
                  </a:lnTo>
                  <a:lnTo>
                    <a:pt x="1482212" y="447130"/>
                  </a:lnTo>
                  <a:lnTo>
                    <a:pt x="1478714" y="436341"/>
                  </a:lnTo>
                  <a:lnTo>
                    <a:pt x="1474897" y="425869"/>
                  </a:lnTo>
                  <a:lnTo>
                    <a:pt x="1471399" y="415079"/>
                  </a:lnTo>
                  <a:lnTo>
                    <a:pt x="1468536" y="404290"/>
                  </a:lnTo>
                  <a:lnTo>
                    <a:pt x="1464720" y="403338"/>
                  </a:lnTo>
                  <a:lnTo>
                    <a:pt x="1461540" y="401751"/>
                  </a:lnTo>
                  <a:lnTo>
                    <a:pt x="1458041" y="400164"/>
                  </a:lnTo>
                  <a:lnTo>
                    <a:pt x="1454861" y="398577"/>
                  </a:lnTo>
                  <a:lnTo>
                    <a:pt x="1451363" y="396673"/>
                  </a:lnTo>
                  <a:lnTo>
                    <a:pt x="1448500" y="394452"/>
                  </a:lnTo>
                  <a:lnTo>
                    <a:pt x="1442458" y="389375"/>
                  </a:lnTo>
                  <a:lnTo>
                    <a:pt x="1436733" y="383980"/>
                  </a:lnTo>
                  <a:lnTo>
                    <a:pt x="1431962" y="377633"/>
                  </a:lnTo>
                  <a:lnTo>
                    <a:pt x="1427192" y="370969"/>
                  </a:lnTo>
                  <a:lnTo>
                    <a:pt x="1423057" y="363988"/>
                  </a:lnTo>
                  <a:lnTo>
                    <a:pt x="1419241" y="356054"/>
                  </a:lnTo>
                  <a:lnTo>
                    <a:pt x="1416379" y="348438"/>
                  </a:lnTo>
                  <a:lnTo>
                    <a:pt x="1413834" y="340504"/>
                  </a:lnTo>
                  <a:lnTo>
                    <a:pt x="1411926" y="332254"/>
                  </a:lnTo>
                  <a:lnTo>
                    <a:pt x="1410336" y="324320"/>
                  </a:lnTo>
                  <a:lnTo>
                    <a:pt x="1409700" y="316387"/>
                  </a:lnTo>
                  <a:lnTo>
                    <a:pt x="1409700" y="308453"/>
                  </a:lnTo>
                  <a:lnTo>
                    <a:pt x="1410336" y="300837"/>
                  </a:lnTo>
                  <a:lnTo>
                    <a:pt x="1411290" y="296077"/>
                  </a:lnTo>
                  <a:lnTo>
                    <a:pt x="1411926" y="291634"/>
                  </a:lnTo>
                  <a:lnTo>
                    <a:pt x="1413516" y="286874"/>
                  </a:lnTo>
                  <a:lnTo>
                    <a:pt x="1414789" y="283383"/>
                  </a:lnTo>
                  <a:lnTo>
                    <a:pt x="1416697" y="279575"/>
                  </a:lnTo>
                  <a:lnTo>
                    <a:pt x="1418923" y="275767"/>
                  </a:lnTo>
                  <a:lnTo>
                    <a:pt x="1421149" y="272911"/>
                  </a:lnTo>
                  <a:lnTo>
                    <a:pt x="1423694" y="270055"/>
                  </a:lnTo>
                  <a:lnTo>
                    <a:pt x="1426556" y="267199"/>
                  </a:lnTo>
                  <a:lnTo>
                    <a:pt x="1429418" y="264978"/>
                  </a:lnTo>
                  <a:lnTo>
                    <a:pt x="1432917" y="262756"/>
                  </a:lnTo>
                  <a:lnTo>
                    <a:pt x="1436097" y="261170"/>
                  </a:lnTo>
                  <a:lnTo>
                    <a:pt x="1439913" y="259266"/>
                  </a:lnTo>
                  <a:lnTo>
                    <a:pt x="1443730" y="257679"/>
                  </a:lnTo>
                  <a:lnTo>
                    <a:pt x="1447228" y="256727"/>
                  </a:lnTo>
                  <a:lnTo>
                    <a:pt x="1451363" y="255458"/>
                  </a:lnTo>
                  <a:lnTo>
                    <a:pt x="1452635" y="242447"/>
                  </a:lnTo>
                  <a:lnTo>
                    <a:pt x="1453907" y="229118"/>
                  </a:lnTo>
                  <a:lnTo>
                    <a:pt x="1455815" y="216108"/>
                  </a:lnTo>
                  <a:lnTo>
                    <a:pt x="1458359" y="203414"/>
                  </a:lnTo>
                  <a:lnTo>
                    <a:pt x="1461540" y="191355"/>
                  </a:lnTo>
                  <a:lnTo>
                    <a:pt x="1464720" y="178979"/>
                  </a:lnTo>
                  <a:lnTo>
                    <a:pt x="1468854" y="167237"/>
                  </a:lnTo>
                  <a:lnTo>
                    <a:pt x="1473307" y="155178"/>
                  </a:lnTo>
                  <a:lnTo>
                    <a:pt x="1478077" y="144072"/>
                  </a:lnTo>
                  <a:lnTo>
                    <a:pt x="1483484" y="132965"/>
                  </a:lnTo>
                  <a:lnTo>
                    <a:pt x="1488891" y="122175"/>
                  </a:lnTo>
                  <a:lnTo>
                    <a:pt x="1494933" y="111703"/>
                  </a:lnTo>
                  <a:lnTo>
                    <a:pt x="1501612" y="101866"/>
                  </a:lnTo>
                  <a:lnTo>
                    <a:pt x="1508609" y="92028"/>
                  </a:lnTo>
                  <a:lnTo>
                    <a:pt x="1516242" y="82825"/>
                  </a:lnTo>
                  <a:lnTo>
                    <a:pt x="1523556" y="74257"/>
                  </a:lnTo>
                  <a:lnTo>
                    <a:pt x="1531825" y="65689"/>
                  </a:lnTo>
                  <a:lnTo>
                    <a:pt x="1540412" y="57438"/>
                  </a:lnTo>
                  <a:lnTo>
                    <a:pt x="1549317" y="50139"/>
                  </a:lnTo>
                  <a:lnTo>
                    <a:pt x="1558540" y="43158"/>
                  </a:lnTo>
                  <a:lnTo>
                    <a:pt x="1568399" y="36494"/>
                  </a:lnTo>
                  <a:lnTo>
                    <a:pt x="1578258" y="30464"/>
                  </a:lnTo>
                  <a:lnTo>
                    <a:pt x="1588754" y="24752"/>
                  </a:lnTo>
                  <a:lnTo>
                    <a:pt x="1599567" y="19675"/>
                  </a:lnTo>
                  <a:lnTo>
                    <a:pt x="1610380" y="15232"/>
                  </a:lnTo>
                  <a:lnTo>
                    <a:pt x="1621829" y="11107"/>
                  </a:lnTo>
                  <a:lnTo>
                    <a:pt x="1633278" y="7616"/>
                  </a:lnTo>
                  <a:lnTo>
                    <a:pt x="1645364" y="5077"/>
                  </a:lnTo>
                  <a:lnTo>
                    <a:pt x="1657449" y="2856"/>
                  </a:lnTo>
                  <a:lnTo>
                    <a:pt x="1670170" y="952"/>
                  </a:lnTo>
                  <a:lnTo>
                    <a:pt x="1683210" y="317"/>
                  </a:lnTo>
                  <a:lnTo>
                    <a:pt x="1696249" y="0"/>
                  </a:lnTo>
                  <a:close/>
                </a:path>
              </a:pathLst>
            </a:custGeom>
            <a:solidFill>
              <a:sysClr val="window" lastClr="FFFFF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013" b="0" i="0" u="none" strike="noStrike" kern="1200" cap="none" spc="0" normalizeH="0" baseline="0" noProof="0">
                <a:ln>
                  <a:noFill/>
                </a:ln>
                <a:solidFill>
                  <a:srgbClr val="FFFFFF"/>
                </a:solidFill>
                <a:effectLst/>
                <a:uLnTx/>
                <a:uFillTx/>
                <a:latin typeface="微软雅黑" pitchFamily="34" charset="-122"/>
                <a:ea typeface="微软雅黑" pitchFamily="34" charset="-122"/>
              </a:endParaRPr>
            </a:p>
          </p:txBody>
        </p:sp>
      </p:grpSp>
      <p:grpSp>
        <p:nvGrpSpPr>
          <p:cNvPr id="98" name="组合 97"/>
          <p:cNvGrpSpPr/>
          <p:nvPr/>
        </p:nvGrpSpPr>
        <p:grpSpPr>
          <a:xfrm>
            <a:off x="3789140" y="3661619"/>
            <a:ext cx="751284" cy="752475"/>
            <a:chOff x="5052187" y="3729874"/>
            <a:chExt cx="1001712" cy="1003300"/>
          </a:xfrm>
        </p:grpSpPr>
        <p:sp>
          <p:nvSpPr>
            <p:cNvPr id="99" name="MH_Other_13"/>
            <p:cNvSpPr/>
            <p:nvPr>
              <p:custDataLst>
                <p:tags r:id="rId3"/>
              </p:custDataLst>
            </p:nvPr>
          </p:nvSpPr>
          <p:spPr>
            <a:xfrm flipH="1">
              <a:off x="5052187" y="3729874"/>
              <a:ext cx="1001712" cy="1003300"/>
            </a:xfrm>
            <a:prstGeom prst="ellipse">
              <a:avLst/>
            </a:prstGeom>
            <a:gradFill flip="none" rotWithShape="1">
              <a:gsLst>
                <a:gs pos="100000">
                  <a:srgbClr val="FFFFFF"/>
                </a:gs>
                <a:gs pos="0">
                  <a:srgbClr val="B8BBBC"/>
                </a:gs>
              </a:gsLst>
              <a:lin ang="6600000" scaled="0"/>
              <a:tileRect/>
            </a:gradFill>
            <a:ln w="12700" cap="flat" cmpd="sng" algn="ctr">
              <a:gradFill>
                <a:gsLst>
                  <a:gs pos="0">
                    <a:sysClr val="window" lastClr="FFFFFF"/>
                  </a:gs>
                  <a:gs pos="100000">
                    <a:sysClr val="window" lastClr="FFFFFF">
                      <a:lumMod val="75000"/>
                    </a:sysClr>
                  </a:gs>
                </a:gsLst>
                <a:lin ang="5400000" scaled="1"/>
              </a:gradFill>
              <a:prstDash val="solid"/>
              <a:miter lim="800000"/>
            </a:ln>
            <a:effectLst>
              <a:outerShdw blurRad="50800" dist="88900" dir="2700000" algn="tl"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00" name="MH_Other_14"/>
            <p:cNvSpPr/>
            <p:nvPr>
              <p:custDataLst>
                <p:tags r:id="rId4"/>
              </p:custDataLst>
            </p:nvPr>
          </p:nvSpPr>
          <p:spPr>
            <a:xfrm flipH="1">
              <a:off x="5172075" y="3850244"/>
              <a:ext cx="761814" cy="761814"/>
            </a:xfrm>
            <a:prstGeom prst="ellipse">
              <a:avLst/>
            </a:prstGeom>
            <a:solidFill>
              <a:srgbClr val="E45C5B"/>
            </a:solidFill>
            <a:ln w="12700" cap="flat" cmpd="sng" algn="ctr">
              <a:noFill/>
              <a:prstDash val="solid"/>
              <a:miter lim="800000"/>
            </a:ln>
            <a:effectLst>
              <a:innerShdw blurRad="114300">
                <a:prstClr val="black">
                  <a:alpha val="5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01" name="MH_Other_6"/>
            <p:cNvSpPr/>
            <p:nvPr>
              <p:custDataLst>
                <p:tags r:id="rId5"/>
              </p:custDataLst>
            </p:nvPr>
          </p:nvSpPr>
          <p:spPr>
            <a:xfrm>
              <a:off x="5329605" y="4112233"/>
              <a:ext cx="412750" cy="282575"/>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w="12700" cap="flat" cmpd="sng" algn="ctr">
              <a:noFill/>
              <a:prstDash val="solid"/>
              <a:miter lim="800000"/>
            </a:ln>
            <a:effectLst/>
          </p:spPr>
          <p:txBody>
            <a:bodyPr lIns="38576" tIns="19289" rIns="38576" bIns="19289"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grpSp>
      <p:grpSp>
        <p:nvGrpSpPr>
          <p:cNvPr id="102" name="组合 101"/>
          <p:cNvGrpSpPr/>
          <p:nvPr/>
        </p:nvGrpSpPr>
        <p:grpSpPr>
          <a:xfrm>
            <a:off x="4607761" y="2797681"/>
            <a:ext cx="752475" cy="752475"/>
            <a:chOff x="6143681" y="2577957"/>
            <a:chExt cx="1003300" cy="1003300"/>
          </a:xfrm>
        </p:grpSpPr>
        <p:sp>
          <p:nvSpPr>
            <p:cNvPr id="103" name="MH_Other_1"/>
            <p:cNvSpPr/>
            <p:nvPr>
              <p:custDataLst>
                <p:tags r:id="rId1"/>
              </p:custDataLst>
            </p:nvPr>
          </p:nvSpPr>
          <p:spPr>
            <a:xfrm>
              <a:off x="6143681" y="2577957"/>
              <a:ext cx="1003300" cy="1003300"/>
            </a:xfrm>
            <a:prstGeom prst="ellipse">
              <a:avLst/>
            </a:prstGeom>
            <a:gradFill flip="none" rotWithShape="1">
              <a:gsLst>
                <a:gs pos="100000">
                  <a:srgbClr val="FFFFFF"/>
                </a:gs>
                <a:gs pos="0">
                  <a:srgbClr val="B8BBBC"/>
                </a:gs>
              </a:gsLst>
              <a:lin ang="6600000" scaled="0"/>
              <a:tileRect/>
            </a:gradFill>
            <a:ln w="12700" cap="flat" cmpd="sng" algn="ctr">
              <a:gradFill>
                <a:gsLst>
                  <a:gs pos="0">
                    <a:sysClr val="window" lastClr="FFFFFF"/>
                  </a:gs>
                  <a:gs pos="100000">
                    <a:sysClr val="window" lastClr="FFFFFF">
                      <a:lumMod val="75000"/>
                    </a:sysClr>
                  </a:gs>
                </a:gsLst>
                <a:lin ang="5400000" scaled="1"/>
              </a:gradFill>
              <a:prstDash val="solid"/>
              <a:miter lim="800000"/>
            </a:ln>
            <a:effectLst>
              <a:outerShdw blurRad="50800" dist="88900" dir="2700000" algn="tl"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04" name="MH_Other_2"/>
            <p:cNvSpPr/>
            <p:nvPr>
              <p:custDataLst>
                <p:tags r:id="rId2"/>
              </p:custDataLst>
            </p:nvPr>
          </p:nvSpPr>
          <p:spPr>
            <a:xfrm>
              <a:off x="6257925" y="2692232"/>
              <a:ext cx="776022" cy="776024"/>
            </a:xfrm>
            <a:prstGeom prst="ellipse">
              <a:avLst/>
            </a:prstGeom>
            <a:solidFill>
              <a:srgbClr val="02B3C1"/>
            </a:solidFill>
            <a:ln w="12700" cap="flat" cmpd="sng" algn="ctr">
              <a:noFill/>
              <a:prstDash val="solid"/>
              <a:miter lim="800000"/>
            </a:ln>
            <a:effectLst>
              <a:innerShdw blurRad="114300">
                <a:prstClr val="black">
                  <a:alpha val="5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05" name="KSO_Shape"/>
            <p:cNvSpPr>
              <a:spLocks/>
            </p:cNvSpPr>
            <p:nvPr/>
          </p:nvSpPr>
          <p:spPr bwMode="auto">
            <a:xfrm>
              <a:off x="6495207" y="2860388"/>
              <a:ext cx="319192" cy="435262"/>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ysClr val="window" lastClr="FFFFF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013" b="0" i="0" u="none" strike="noStrike" kern="1200" cap="none" spc="0" normalizeH="0" baseline="0" noProof="0">
                <a:ln>
                  <a:noFill/>
                </a:ln>
                <a:solidFill>
                  <a:srgbClr val="FFFFFF"/>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30465766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14:bounceEnd="50000">
                                          <p:cBhvr additive="base">
                                            <p:cTn id="14" dur="500" fill="hold"/>
                                            <p:tgtEl>
                                              <p:spTgt spid="54"/>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5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1"/>
                                            </p:tgtEl>
                                            <p:attrNameLst>
                                              <p:attrName>style.visibility</p:attrName>
                                            </p:attrNameLst>
                                          </p:cBhvr>
                                          <p:to>
                                            <p:strVal val="visible"/>
                                          </p:to>
                                        </p:set>
                                        <p:animEffect transition="in" filter="barn(outVertical)">
                                          <p:cBhvr>
                                            <p:cTn id="19" dur="700"/>
                                            <p:tgtEl>
                                              <p:spTgt spid="61"/>
                                            </p:tgtEl>
                                          </p:cBhvr>
                                        </p:animEffect>
                                      </p:childTnLst>
                                    </p:cTn>
                                  </p:par>
                                </p:childTnLst>
                              </p:cTn>
                            </p:par>
                            <p:par>
                              <p:cTn id="20" fill="hold">
                                <p:stCondLst>
                                  <p:cond delay="2000"/>
                                </p:stCondLst>
                                <p:childTnLst>
                                  <p:par>
                                    <p:cTn id="21" presetID="23" presetClass="entr" presetSubtype="3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strVal val="(6*min(max(#ppt_w*#ppt_h,.3),1)-7.4)/-.7*#ppt_w"/>
                                              </p:val>
                                            </p:tav>
                                            <p:tav tm="100000">
                                              <p:val>
                                                <p:strVal val="#ppt_w"/>
                                              </p:val>
                                            </p:tav>
                                          </p:tavLst>
                                        </p:anim>
                                        <p:anim calcmode="lin" valueType="num">
                                          <p:cBhvr>
                                            <p:cTn id="24" dur="500" fill="hold"/>
                                            <p:tgtEl>
                                              <p:spTgt spid="70"/>
                                            </p:tgtEl>
                                            <p:attrNameLst>
                                              <p:attrName>ppt_h</p:attrName>
                                            </p:attrNameLst>
                                          </p:cBhvr>
                                          <p:tavLst>
                                            <p:tav tm="0">
                                              <p:val>
                                                <p:strVal val="(6*min(max(#ppt_w*#ppt_h,.3),1)-7.4)/-.7*#ppt_h"/>
                                              </p:val>
                                            </p:tav>
                                            <p:tav tm="100000">
                                              <p:val>
                                                <p:strVal val="#ppt_h"/>
                                              </p:val>
                                            </p:tav>
                                          </p:tavLst>
                                        </p:anim>
                                        <p:anim calcmode="lin" valueType="num">
                                          <p:cBhvr>
                                            <p:cTn id="25" dur="500" fill="hold"/>
                                            <p:tgtEl>
                                              <p:spTgt spid="70"/>
                                            </p:tgtEl>
                                            <p:attrNameLst>
                                              <p:attrName>ppt_x</p:attrName>
                                            </p:attrNameLst>
                                          </p:cBhvr>
                                          <p:tavLst>
                                            <p:tav tm="0">
                                              <p:val>
                                                <p:fltVal val="0.5"/>
                                              </p:val>
                                            </p:tav>
                                            <p:tav tm="100000">
                                              <p:val>
                                                <p:strVal val="#ppt_x"/>
                                              </p:val>
                                            </p:tav>
                                          </p:tavLst>
                                        </p:anim>
                                        <p:anim calcmode="lin" valueType="num">
                                          <p:cBhvr>
                                            <p:cTn id="26" dur="500" fill="hold"/>
                                            <p:tgtEl>
                                              <p:spTgt spid="70"/>
                                            </p:tgtEl>
                                            <p:attrNameLst>
                                              <p:attrName>ppt_y</p:attrName>
                                            </p:attrNameLst>
                                          </p:cBhvr>
                                          <p:tavLst>
                                            <p:tav tm="0">
                                              <p:val>
                                                <p:strVal val="1+(6*min(max(#ppt_w*#ppt_h,.3),1)-7.4)/-.7*#ppt_h/2"/>
                                              </p:val>
                                            </p:tav>
                                            <p:tav tm="100000">
                                              <p:val>
                                                <p:strVal val="#ppt_y"/>
                                              </p:val>
                                            </p:tav>
                                          </p:tavLst>
                                        </p:anim>
                                      </p:childTnLst>
                                    </p:cTn>
                                  </p:par>
                                  <p:par>
                                    <p:cTn id="27" presetID="22" presetClass="entr" presetSubtype="2" fill="hold" nodeType="withEffect">
                                      <p:stCondLst>
                                        <p:cond delay="500"/>
                                      </p:stCondLst>
                                      <p:childTnLst>
                                        <p:set>
                                          <p:cBhvr>
                                            <p:cTn id="28" dur="1" fill="hold">
                                              <p:stCondLst>
                                                <p:cond delay="0"/>
                                              </p:stCondLst>
                                            </p:cTn>
                                            <p:tgtEl>
                                              <p:spTgt spid="66"/>
                                            </p:tgtEl>
                                            <p:attrNameLst>
                                              <p:attrName>style.visibility</p:attrName>
                                            </p:attrNameLst>
                                          </p:cBhvr>
                                          <p:to>
                                            <p:strVal val="visible"/>
                                          </p:to>
                                        </p:set>
                                        <p:animEffect transition="in" filter="wipe(right)">
                                          <p:cBhvr>
                                            <p:cTn id="29" dur="500"/>
                                            <p:tgtEl>
                                              <p:spTgt spid="66"/>
                                            </p:tgtEl>
                                          </p:cBhvr>
                                        </p:animEffect>
                                      </p:childTnLst>
                                    </p:cTn>
                                  </p:par>
                                  <p:par>
                                    <p:cTn id="30" presetID="22" presetClass="entr" presetSubtype="2" fill="hold" nodeType="withEffect">
                                      <p:stCondLst>
                                        <p:cond delay="1000"/>
                                      </p:stCondLst>
                                      <p:childTnLst>
                                        <p:set>
                                          <p:cBhvr>
                                            <p:cTn id="31" dur="1" fill="hold">
                                              <p:stCondLst>
                                                <p:cond delay="0"/>
                                              </p:stCondLst>
                                            </p:cTn>
                                            <p:tgtEl>
                                              <p:spTgt spid="82"/>
                                            </p:tgtEl>
                                            <p:attrNameLst>
                                              <p:attrName>style.visibility</p:attrName>
                                            </p:attrNameLst>
                                          </p:cBhvr>
                                          <p:to>
                                            <p:strVal val="visible"/>
                                          </p:to>
                                        </p:set>
                                        <p:animEffect transition="in" filter="wipe(right)">
                                          <p:cBhvr>
                                            <p:cTn id="32" dur="500"/>
                                            <p:tgtEl>
                                              <p:spTgt spid="82"/>
                                            </p:tgtEl>
                                          </p:cBhvr>
                                        </p:animEffect>
                                      </p:childTnLst>
                                    </p:cTn>
                                  </p:par>
                                  <p:par>
                                    <p:cTn id="33" presetID="23" presetClass="entr" presetSubtype="36" fill="hold" nodeType="withEffect">
                                      <p:stCondLst>
                                        <p:cond delay="400"/>
                                      </p:stCondLst>
                                      <p:childTnLst>
                                        <p:set>
                                          <p:cBhvr>
                                            <p:cTn id="34" dur="1" fill="hold">
                                              <p:stCondLst>
                                                <p:cond delay="0"/>
                                              </p:stCondLst>
                                            </p:cTn>
                                            <p:tgtEl>
                                              <p:spTgt spid="102"/>
                                            </p:tgtEl>
                                            <p:attrNameLst>
                                              <p:attrName>style.visibility</p:attrName>
                                            </p:attrNameLst>
                                          </p:cBhvr>
                                          <p:to>
                                            <p:strVal val="visible"/>
                                          </p:to>
                                        </p:set>
                                        <p:anim calcmode="lin" valueType="num">
                                          <p:cBhvr>
                                            <p:cTn id="35" dur="500" fill="hold"/>
                                            <p:tgtEl>
                                              <p:spTgt spid="102"/>
                                            </p:tgtEl>
                                            <p:attrNameLst>
                                              <p:attrName>ppt_w</p:attrName>
                                            </p:attrNameLst>
                                          </p:cBhvr>
                                          <p:tavLst>
                                            <p:tav tm="0">
                                              <p:val>
                                                <p:strVal val="(6*min(max(#ppt_w*#ppt_h,.3),1)-7.4)/-.7*#ppt_w"/>
                                              </p:val>
                                            </p:tav>
                                            <p:tav tm="100000">
                                              <p:val>
                                                <p:strVal val="#ppt_w"/>
                                              </p:val>
                                            </p:tav>
                                          </p:tavLst>
                                        </p:anim>
                                        <p:anim calcmode="lin" valueType="num">
                                          <p:cBhvr>
                                            <p:cTn id="36" dur="500" fill="hold"/>
                                            <p:tgtEl>
                                              <p:spTgt spid="102"/>
                                            </p:tgtEl>
                                            <p:attrNameLst>
                                              <p:attrName>ppt_h</p:attrName>
                                            </p:attrNameLst>
                                          </p:cBhvr>
                                          <p:tavLst>
                                            <p:tav tm="0">
                                              <p:val>
                                                <p:strVal val="(6*min(max(#ppt_w*#ppt_h,.3),1)-7.4)/-.7*#ppt_h"/>
                                              </p:val>
                                            </p:tav>
                                            <p:tav tm="100000">
                                              <p:val>
                                                <p:strVal val="#ppt_h"/>
                                              </p:val>
                                            </p:tav>
                                          </p:tavLst>
                                        </p:anim>
                                        <p:anim calcmode="lin" valueType="num">
                                          <p:cBhvr>
                                            <p:cTn id="37" dur="500" fill="hold"/>
                                            <p:tgtEl>
                                              <p:spTgt spid="102"/>
                                            </p:tgtEl>
                                            <p:attrNameLst>
                                              <p:attrName>ppt_x</p:attrName>
                                            </p:attrNameLst>
                                          </p:cBhvr>
                                          <p:tavLst>
                                            <p:tav tm="0">
                                              <p:val>
                                                <p:fltVal val="0.5"/>
                                              </p:val>
                                            </p:tav>
                                            <p:tav tm="100000">
                                              <p:val>
                                                <p:strVal val="#ppt_x"/>
                                              </p:val>
                                            </p:tav>
                                          </p:tavLst>
                                        </p:anim>
                                        <p:anim calcmode="lin" valueType="num">
                                          <p:cBhvr>
                                            <p:cTn id="38" dur="500" fill="hold"/>
                                            <p:tgtEl>
                                              <p:spTgt spid="102"/>
                                            </p:tgtEl>
                                            <p:attrNameLst>
                                              <p:attrName>ppt_y</p:attrName>
                                            </p:attrNameLst>
                                          </p:cBhvr>
                                          <p:tavLst>
                                            <p:tav tm="0">
                                              <p:val>
                                                <p:strVal val="1+(6*min(max(#ppt_w*#ppt_h,.3),1)-7.4)/-.7*#ppt_h/2"/>
                                              </p:val>
                                            </p:tav>
                                            <p:tav tm="100000">
                                              <p:val>
                                                <p:strVal val="#ppt_y"/>
                                              </p:val>
                                            </p:tav>
                                          </p:tavLst>
                                        </p:anim>
                                      </p:childTnLst>
                                    </p:cTn>
                                  </p:par>
                                  <p:par>
                                    <p:cTn id="39" presetID="22" presetClass="entr" presetSubtype="8" fill="hold" nodeType="withEffect">
                                      <p:stCondLst>
                                        <p:cond delay="70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par>
                                    <p:cTn id="42" presetID="22" presetClass="entr" presetSubtype="8" fill="hold" nodeType="withEffect">
                                      <p:stCondLst>
                                        <p:cond delay="1200"/>
                                      </p:stCondLst>
                                      <p:childTnLst>
                                        <p:set>
                                          <p:cBhvr>
                                            <p:cTn id="43" dur="1" fill="hold">
                                              <p:stCondLst>
                                                <p:cond delay="0"/>
                                              </p:stCondLst>
                                            </p:cTn>
                                            <p:tgtEl>
                                              <p:spTgt spid="88"/>
                                            </p:tgtEl>
                                            <p:attrNameLst>
                                              <p:attrName>style.visibility</p:attrName>
                                            </p:attrNameLst>
                                          </p:cBhvr>
                                          <p:to>
                                            <p:strVal val="visible"/>
                                          </p:to>
                                        </p:set>
                                        <p:animEffect transition="in" filter="wipe(left)">
                                          <p:cBhvr>
                                            <p:cTn id="44" dur="500"/>
                                            <p:tgtEl>
                                              <p:spTgt spid="88"/>
                                            </p:tgtEl>
                                          </p:cBhvr>
                                        </p:animEffect>
                                      </p:childTnLst>
                                    </p:cTn>
                                  </p:par>
                                  <p:par>
                                    <p:cTn id="45" presetID="23" presetClass="entr" presetSubtype="36" fill="hold" nodeType="withEffect">
                                      <p:stCondLst>
                                        <p:cond delay="500"/>
                                      </p:stCondLst>
                                      <p:childTnLst>
                                        <p:set>
                                          <p:cBhvr>
                                            <p:cTn id="46" dur="1" fill="hold">
                                              <p:stCondLst>
                                                <p:cond delay="0"/>
                                              </p:stCondLst>
                                            </p:cTn>
                                            <p:tgtEl>
                                              <p:spTgt spid="98"/>
                                            </p:tgtEl>
                                            <p:attrNameLst>
                                              <p:attrName>style.visibility</p:attrName>
                                            </p:attrNameLst>
                                          </p:cBhvr>
                                          <p:to>
                                            <p:strVal val="visible"/>
                                          </p:to>
                                        </p:set>
                                        <p:anim calcmode="lin" valueType="num">
                                          <p:cBhvr>
                                            <p:cTn id="47" dur="500" fill="hold"/>
                                            <p:tgtEl>
                                              <p:spTgt spid="98"/>
                                            </p:tgtEl>
                                            <p:attrNameLst>
                                              <p:attrName>ppt_w</p:attrName>
                                            </p:attrNameLst>
                                          </p:cBhvr>
                                          <p:tavLst>
                                            <p:tav tm="0">
                                              <p:val>
                                                <p:strVal val="(6*min(max(#ppt_w*#ppt_h,.3),1)-7.4)/-.7*#ppt_w"/>
                                              </p:val>
                                            </p:tav>
                                            <p:tav tm="100000">
                                              <p:val>
                                                <p:strVal val="#ppt_w"/>
                                              </p:val>
                                            </p:tav>
                                          </p:tavLst>
                                        </p:anim>
                                        <p:anim calcmode="lin" valueType="num">
                                          <p:cBhvr>
                                            <p:cTn id="48" dur="500" fill="hold"/>
                                            <p:tgtEl>
                                              <p:spTgt spid="98"/>
                                            </p:tgtEl>
                                            <p:attrNameLst>
                                              <p:attrName>ppt_h</p:attrName>
                                            </p:attrNameLst>
                                          </p:cBhvr>
                                          <p:tavLst>
                                            <p:tav tm="0">
                                              <p:val>
                                                <p:strVal val="(6*min(max(#ppt_w*#ppt_h,.3),1)-7.4)/-.7*#ppt_h"/>
                                              </p:val>
                                            </p:tav>
                                            <p:tav tm="100000">
                                              <p:val>
                                                <p:strVal val="#ppt_h"/>
                                              </p:val>
                                            </p:tav>
                                          </p:tavLst>
                                        </p:anim>
                                        <p:anim calcmode="lin" valueType="num">
                                          <p:cBhvr>
                                            <p:cTn id="49" dur="500" fill="hold"/>
                                            <p:tgtEl>
                                              <p:spTgt spid="98"/>
                                            </p:tgtEl>
                                            <p:attrNameLst>
                                              <p:attrName>ppt_x</p:attrName>
                                            </p:attrNameLst>
                                          </p:cBhvr>
                                          <p:tavLst>
                                            <p:tav tm="0">
                                              <p:val>
                                                <p:fltVal val="0.5"/>
                                              </p:val>
                                            </p:tav>
                                            <p:tav tm="100000">
                                              <p:val>
                                                <p:strVal val="#ppt_x"/>
                                              </p:val>
                                            </p:tav>
                                          </p:tavLst>
                                        </p:anim>
                                        <p:anim calcmode="lin" valueType="num">
                                          <p:cBhvr>
                                            <p:cTn id="50" dur="500" fill="hold"/>
                                            <p:tgtEl>
                                              <p:spTgt spid="98"/>
                                            </p:tgtEl>
                                            <p:attrNameLst>
                                              <p:attrName>ppt_y</p:attrName>
                                            </p:attrNameLst>
                                          </p:cBhvr>
                                          <p:tavLst>
                                            <p:tav tm="0">
                                              <p:val>
                                                <p:strVal val="1+(6*min(max(#ppt_w*#ppt_h,.3),1)-7.4)/-.7*#ppt_h/2"/>
                                              </p:val>
                                            </p:tav>
                                            <p:tav tm="100000">
                                              <p:val>
                                                <p:strVal val="#ppt_y"/>
                                              </p:val>
                                            </p:tav>
                                          </p:tavLst>
                                        </p:anim>
                                      </p:childTnLst>
                                    </p:cTn>
                                  </p:par>
                                  <p:par>
                                    <p:cTn id="51" presetID="22" presetClass="entr" presetSubtype="2" fill="hold" nodeType="withEffect">
                                      <p:stCondLst>
                                        <p:cond delay="800"/>
                                      </p:stCondLst>
                                      <p:childTnLst>
                                        <p:set>
                                          <p:cBhvr>
                                            <p:cTn id="52" dur="1" fill="hold">
                                              <p:stCondLst>
                                                <p:cond delay="0"/>
                                              </p:stCondLst>
                                            </p:cTn>
                                            <p:tgtEl>
                                              <p:spTgt spid="74"/>
                                            </p:tgtEl>
                                            <p:attrNameLst>
                                              <p:attrName>style.visibility</p:attrName>
                                            </p:attrNameLst>
                                          </p:cBhvr>
                                          <p:to>
                                            <p:strVal val="visible"/>
                                          </p:to>
                                        </p:set>
                                        <p:animEffect transition="in" filter="wipe(right)">
                                          <p:cBhvr>
                                            <p:cTn id="53" dur="500"/>
                                            <p:tgtEl>
                                              <p:spTgt spid="74"/>
                                            </p:tgtEl>
                                          </p:cBhvr>
                                        </p:animEffect>
                                      </p:childTnLst>
                                    </p:cTn>
                                  </p:par>
                                  <p:par>
                                    <p:cTn id="54" presetID="22" presetClass="entr" presetSubtype="2" fill="hold" nodeType="withEffect">
                                      <p:stCondLst>
                                        <p:cond delay="1300"/>
                                      </p:stCondLst>
                                      <p:childTnLst>
                                        <p:set>
                                          <p:cBhvr>
                                            <p:cTn id="55" dur="1" fill="hold">
                                              <p:stCondLst>
                                                <p:cond delay="0"/>
                                              </p:stCondLst>
                                            </p:cTn>
                                            <p:tgtEl>
                                              <p:spTgt spid="85"/>
                                            </p:tgtEl>
                                            <p:attrNameLst>
                                              <p:attrName>style.visibility</p:attrName>
                                            </p:attrNameLst>
                                          </p:cBhvr>
                                          <p:to>
                                            <p:strVal val="visible"/>
                                          </p:to>
                                        </p:set>
                                        <p:animEffect transition="in" filter="wipe(right)">
                                          <p:cBhvr>
                                            <p:cTn id="56" dur="500"/>
                                            <p:tgtEl>
                                              <p:spTgt spid="85"/>
                                            </p:tgtEl>
                                          </p:cBhvr>
                                        </p:animEffect>
                                      </p:childTnLst>
                                    </p:cTn>
                                  </p:par>
                                  <p:par>
                                    <p:cTn id="57" presetID="23" presetClass="entr" presetSubtype="36" fill="hold" nodeType="withEffect">
                                      <p:stCondLst>
                                        <p:cond delay="700"/>
                                      </p:stCondLst>
                                      <p:childTnLst>
                                        <p:set>
                                          <p:cBhvr>
                                            <p:cTn id="58" dur="1" fill="hold">
                                              <p:stCondLst>
                                                <p:cond delay="0"/>
                                              </p:stCondLst>
                                            </p:cTn>
                                            <p:tgtEl>
                                              <p:spTgt spid="94"/>
                                            </p:tgtEl>
                                            <p:attrNameLst>
                                              <p:attrName>style.visibility</p:attrName>
                                            </p:attrNameLst>
                                          </p:cBhvr>
                                          <p:to>
                                            <p:strVal val="visible"/>
                                          </p:to>
                                        </p:set>
                                        <p:anim calcmode="lin" valueType="num">
                                          <p:cBhvr>
                                            <p:cTn id="59" dur="500" fill="hold"/>
                                            <p:tgtEl>
                                              <p:spTgt spid="94"/>
                                            </p:tgtEl>
                                            <p:attrNameLst>
                                              <p:attrName>ppt_w</p:attrName>
                                            </p:attrNameLst>
                                          </p:cBhvr>
                                          <p:tavLst>
                                            <p:tav tm="0">
                                              <p:val>
                                                <p:strVal val="(6*min(max(#ppt_w*#ppt_h,.3),1)-7.4)/-.7*#ppt_w"/>
                                              </p:val>
                                            </p:tav>
                                            <p:tav tm="100000">
                                              <p:val>
                                                <p:strVal val="#ppt_w"/>
                                              </p:val>
                                            </p:tav>
                                          </p:tavLst>
                                        </p:anim>
                                        <p:anim calcmode="lin" valueType="num">
                                          <p:cBhvr>
                                            <p:cTn id="60" dur="500" fill="hold"/>
                                            <p:tgtEl>
                                              <p:spTgt spid="94"/>
                                            </p:tgtEl>
                                            <p:attrNameLst>
                                              <p:attrName>ppt_h</p:attrName>
                                            </p:attrNameLst>
                                          </p:cBhvr>
                                          <p:tavLst>
                                            <p:tav tm="0">
                                              <p:val>
                                                <p:strVal val="(6*min(max(#ppt_w*#ppt_h,.3),1)-7.4)/-.7*#ppt_h"/>
                                              </p:val>
                                            </p:tav>
                                            <p:tav tm="100000">
                                              <p:val>
                                                <p:strVal val="#ppt_h"/>
                                              </p:val>
                                            </p:tav>
                                          </p:tavLst>
                                        </p:anim>
                                        <p:anim calcmode="lin" valueType="num">
                                          <p:cBhvr>
                                            <p:cTn id="61" dur="500" fill="hold"/>
                                            <p:tgtEl>
                                              <p:spTgt spid="94"/>
                                            </p:tgtEl>
                                            <p:attrNameLst>
                                              <p:attrName>ppt_x</p:attrName>
                                            </p:attrNameLst>
                                          </p:cBhvr>
                                          <p:tavLst>
                                            <p:tav tm="0">
                                              <p:val>
                                                <p:fltVal val="0.5"/>
                                              </p:val>
                                            </p:tav>
                                            <p:tav tm="100000">
                                              <p:val>
                                                <p:strVal val="#ppt_x"/>
                                              </p:val>
                                            </p:tav>
                                          </p:tavLst>
                                        </p:anim>
                                        <p:anim calcmode="lin" valueType="num">
                                          <p:cBhvr>
                                            <p:cTn id="62" dur="500" fill="hold"/>
                                            <p:tgtEl>
                                              <p:spTgt spid="94"/>
                                            </p:tgtEl>
                                            <p:attrNameLst>
                                              <p:attrName>ppt_y</p:attrName>
                                            </p:attrNameLst>
                                          </p:cBhvr>
                                          <p:tavLst>
                                            <p:tav tm="0">
                                              <p:val>
                                                <p:strVal val="1+(6*min(max(#ppt_w*#ppt_h,.3),1)-7.4)/-.7*#ppt_h/2"/>
                                              </p:val>
                                            </p:tav>
                                            <p:tav tm="100000">
                                              <p:val>
                                                <p:strVal val="#ppt_y"/>
                                              </p:val>
                                            </p:tav>
                                          </p:tavLst>
                                        </p:anim>
                                      </p:childTnLst>
                                    </p:cTn>
                                  </p:par>
                                  <p:par>
                                    <p:cTn id="63" presetID="22" presetClass="entr" presetSubtype="8" fill="hold" nodeType="withEffect">
                                      <p:stCondLst>
                                        <p:cond delay="1000"/>
                                      </p:stCondLst>
                                      <p:childTnLst>
                                        <p:set>
                                          <p:cBhvr>
                                            <p:cTn id="64" dur="1" fill="hold">
                                              <p:stCondLst>
                                                <p:cond delay="0"/>
                                              </p:stCondLst>
                                            </p:cTn>
                                            <p:tgtEl>
                                              <p:spTgt spid="78"/>
                                            </p:tgtEl>
                                            <p:attrNameLst>
                                              <p:attrName>style.visibility</p:attrName>
                                            </p:attrNameLst>
                                          </p:cBhvr>
                                          <p:to>
                                            <p:strVal val="visible"/>
                                          </p:to>
                                        </p:set>
                                        <p:animEffect transition="in" filter="wipe(left)">
                                          <p:cBhvr>
                                            <p:cTn id="65" dur="500"/>
                                            <p:tgtEl>
                                              <p:spTgt spid="78"/>
                                            </p:tgtEl>
                                          </p:cBhvr>
                                        </p:animEffect>
                                      </p:childTnLst>
                                    </p:cTn>
                                  </p:par>
                                  <p:par>
                                    <p:cTn id="66" presetID="22" presetClass="entr" presetSubtype="8" fill="hold" nodeType="withEffect">
                                      <p:stCondLst>
                                        <p:cond delay="1600"/>
                                      </p:stCondLst>
                                      <p:childTnLst>
                                        <p:set>
                                          <p:cBhvr>
                                            <p:cTn id="67" dur="1" fill="hold">
                                              <p:stCondLst>
                                                <p:cond delay="0"/>
                                              </p:stCondLst>
                                            </p:cTn>
                                            <p:tgtEl>
                                              <p:spTgt spid="91"/>
                                            </p:tgtEl>
                                            <p:attrNameLst>
                                              <p:attrName>style.visibility</p:attrName>
                                            </p:attrNameLst>
                                          </p:cBhvr>
                                          <p:to>
                                            <p:strVal val="visible"/>
                                          </p:to>
                                        </p:set>
                                        <p:animEffect transition="in" filter="wipe(left)">
                                          <p:cBhvr>
                                            <p:cTn id="6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additive="base">
                                            <p:cTn id="14" dur="500" fill="hold"/>
                                            <p:tgtEl>
                                              <p:spTgt spid="54"/>
                                            </p:tgtEl>
                                            <p:attrNameLst>
                                              <p:attrName>ppt_x</p:attrName>
                                            </p:attrNameLst>
                                          </p:cBhvr>
                                          <p:tavLst>
                                            <p:tav tm="0">
                                              <p:val>
                                                <p:strVal val="1+#ppt_w/2"/>
                                              </p:val>
                                            </p:tav>
                                            <p:tav tm="100000">
                                              <p:val>
                                                <p:strVal val="#ppt_x"/>
                                              </p:val>
                                            </p:tav>
                                          </p:tavLst>
                                        </p:anim>
                                        <p:anim calcmode="lin" valueType="num">
                                          <p:cBhvr additive="base">
                                            <p:cTn id="15" dur="500" fill="hold"/>
                                            <p:tgtEl>
                                              <p:spTgt spid="5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1"/>
                                            </p:tgtEl>
                                            <p:attrNameLst>
                                              <p:attrName>style.visibility</p:attrName>
                                            </p:attrNameLst>
                                          </p:cBhvr>
                                          <p:to>
                                            <p:strVal val="visible"/>
                                          </p:to>
                                        </p:set>
                                        <p:animEffect transition="in" filter="barn(outVertical)">
                                          <p:cBhvr>
                                            <p:cTn id="19" dur="700"/>
                                            <p:tgtEl>
                                              <p:spTgt spid="61"/>
                                            </p:tgtEl>
                                          </p:cBhvr>
                                        </p:animEffect>
                                      </p:childTnLst>
                                    </p:cTn>
                                  </p:par>
                                </p:childTnLst>
                              </p:cTn>
                            </p:par>
                            <p:par>
                              <p:cTn id="20" fill="hold">
                                <p:stCondLst>
                                  <p:cond delay="2000"/>
                                </p:stCondLst>
                                <p:childTnLst>
                                  <p:par>
                                    <p:cTn id="21" presetID="23" presetClass="entr" presetSubtype="3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strVal val="(6*min(max(#ppt_w*#ppt_h,.3),1)-7.4)/-.7*#ppt_w"/>
                                              </p:val>
                                            </p:tav>
                                            <p:tav tm="100000">
                                              <p:val>
                                                <p:strVal val="#ppt_w"/>
                                              </p:val>
                                            </p:tav>
                                          </p:tavLst>
                                        </p:anim>
                                        <p:anim calcmode="lin" valueType="num">
                                          <p:cBhvr>
                                            <p:cTn id="24" dur="500" fill="hold"/>
                                            <p:tgtEl>
                                              <p:spTgt spid="70"/>
                                            </p:tgtEl>
                                            <p:attrNameLst>
                                              <p:attrName>ppt_h</p:attrName>
                                            </p:attrNameLst>
                                          </p:cBhvr>
                                          <p:tavLst>
                                            <p:tav tm="0">
                                              <p:val>
                                                <p:strVal val="(6*min(max(#ppt_w*#ppt_h,.3),1)-7.4)/-.7*#ppt_h"/>
                                              </p:val>
                                            </p:tav>
                                            <p:tav tm="100000">
                                              <p:val>
                                                <p:strVal val="#ppt_h"/>
                                              </p:val>
                                            </p:tav>
                                          </p:tavLst>
                                        </p:anim>
                                        <p:anim calcmode="lin" valueType="num">
                                          <p:cBhvr>
                                            <p:cTn id="25" dur="500" fill="hold"/>
                                            <p:tgtEl>
                                              <p:spTgt spid="70"/>
                                            </p:tgtEl>
                                            <p:attrNameLst>
                                              <p:attrName>ppt_x</p:attrName>
                                            </p:attrNameLst>
                                          </p:cBhvr>
                                          <p:tavLst>
                                            <p:tav tm="0">
                                              <p:val>
                                                <p:fltVal val="0.5"/>
                                              </p:val>
                                            </p:tav>
                                            <p:tav tm="100000">
                                              <p:val>
                                                <p:strVal val="#ppt_x"/>
                                              </p:val>
                                            </p:tav>
                                          </p:tavLst>
                                        </p:anim>
                                        <p:anim calcmode="lin" valueType="num">
                                          <p:cBhvr>
                                            <p:cTn id="26" dur="500" fill="hold"/>
                                            <p:tgtEl>
                                              <p:spTgt spid="70"/>
                                            </p:tgtEl>
                                            <p:attrNameLst>
                                              <p:attrName>ppt_y</p:attrName>
                                            </p:attrNameLst>
                                          </p:cBhvr>
                                          <p:tavLst>
                                            <p:tav tm="0">
                                              <p:val>
                                                <p:strVal val="1+(6*min(max(#ppt_w*#ppt_h,.3),1)-7.4)/-.7*#ppt_h/2"/>
                                              </p:val>
                                            </p:tav>
                                            <p:tav tm="100000">
                                              <p:val>
                                                <p:strVal val="#ppt_y"/>
                                              </p:val>
                                            </p:tav>
                                          </p:tavLst>
                                        </p:anim>
                                      </p:childTnLst>
                                    </p:cTn>
                                  </p:par>
                                  <p:par>
                                    <p:cTn id="27" presetID="22" presetClass="entr" presetSubtype="2" fill="hold" nodeType="withEffect">
                                      <p:stCondLst>
                                        <p:cond delay="500"/>
                                      </p:stCondLst>
                                      <p:childTnLst>
                                        <p:set>
                                          <p:cBhvr>
                                            <p:cTn id="28" dur="1" fill="hold">
                                              <p:stCondLst>
                                                <p:cond delay="0"/>
                                              </p:stCondLst>
                                            </p:cTn>
                                            <p:tgtEl>
                                              <p:spTgt spid="66"/>
                                            </p:tgtEl>
                                            <p:attrNameLst>
                                              <p:attrName>style.visibility</p:attrName>
                                            </p:attrNameLst>
                                          </p:cBhvr>
                                          <p:to>
                                            <p:strVal val="visible"/>
                                          </p:to>
                                        </p:set>
                                        <p:animEffect transition="in" filter="wipe(right)">
                                          <p:cBhvr>
                                            <p:cTn id="29" dur="500"/>
                                            <p:tgtEl>
                                              <p:spTgt spid="66"/>
                                            </p:tgtEl>
                                          </p:cBhvr>
                                        </p:animEffect>
                                      </p:childTnLst>
                                    </p:cTn>
                                  </p:par>
                                  <p:par>
                                    <p:cTn id="30" presetID="22" presetClass="entr" presetSubtype="2" fill="hold" nodeType="withEffect">
                                      <p:stCondLst>
                                        <p:cond delay="1000"/>
                                      </p:stCondLst>
                                      <p:childTnLst>
                                        <p:set>
                                          <p:cBhvr>
                                            <p:cTn id="31" dur="1" fill="hold">
                                              <p:stCondLst>
                                                <p:cond delay="0"/>
                                              </p:stCondLst>
                                            </p:cTn>
                                            <p:tgtEl>
                                              <p:spTgt spid="82"/>
                                            </p:tgtEl>
                                            <p:attrNameLst>
                                              <p:attrName>style.visibility</p:attrName>
                                            </p:attrNameLst>
                                          </p:cBhvr>
                                          <p:to>
                                            <p:strVal val="visible"/>
                                          </p:to>
                                        </p:set>
                                        <p:animEffect transition="in" filter="wipe(right)">
                                          <p:cBhvr>
                                            <p:cTn id="32" dur="500"/>
                                            <p:tgtEl>
                                              <p:spTgt spid="82"/>
                                            </p:tgtEl>
                                          </p:cBhvr>
                                        </p:animEffect>
                                      </p:childTnLst>
                                    </p:cTn>
                                  </p:par>
                                  <p:par>
                                    <p:cTn id="33" presetID="23" presetClass="entr" presetSubtype="36" fill="hold" nodeType="withEffect">
                                      <p:stCondLst>
                                        <p:cond delay="400"/>
                                      </p:stCondLst>
                                      <p:childTnLst>
                                        <p:set>
                                          <p:cBhvr>
                                            <p:cTn id="34" dur="1" fill="hold">
                                              <p:stCondLst>
                                                <p:cond delay="0"/>
                                              </p:stCondLst>
                                            </p:cTn>
                                            <p:tgtEl>
                                              <p:spTgt spid="102"/>
                                            </p:tgtEl>
                                            <p:attrNameLst>
                                              <p:attrName>style.visibility</p:attrName>
                                            </p:attrNameLst>
                                          </p:cBhvr>
                                          <p:to>
                                            <p:strVal val="visible"/>
                                          </p:to>
                                        </p:set>
                                        <p:anim calcmode="lin" valueType="num">
                                          <p:cBhvr>
                                            <p:cTn id="35" dur="500" fill="hold"/>
                                            <p:tgtEl>
                                              <p:spTgt spid="102"/>
                                            </p:tgtEl>
                                            <p:attrNameLst>
                                              <p:attrName>ppt_w</p:attrName>
                                            </p:attrNameLst>
                                          </p:cBhvr>
                                          <p:tavLst>
                                            <p:tav tm="0">
                                              <p:val>
                                                <p:strVal val="(6*min(max(#ppt_w*#ppt_h,.3),1)-7.4)/-.7*#ppt_w"/>
                                              </p:val>
                                            </p:tav>
                                            <p:tav tm="100000">
                                              <p:val>
                                                <p:strVal val="#ppt_w"/>
                                              </p:val>
                                            </p:tav>
                                          </p:tavLst>
                                        </p:anim>
                                        <p:anim calcmode="lin" valueType="num">
                                          <p:cBhvr>
                                            <p:cTn id="36" dur="500" fill="hold"/>
                                            <p:tgtEl>
                                              <p:spTgt spid="102"/>
                                            </p:tgtEl>
                                            <p:attrNameLst>
                                              <p:attrName>ppt_h</p:attrName>
                                            </p:attrNameLst>
                                          </p:cBhvr>
                                          <p:tavLst>
                                            <p:tav tm="0">
                                              <p:val>
                                                <p:strVal val="(6*min(max(#ppt_w*#ppt_h,.3),1)-7.4)/-.7*#ppt_h"/>
                                              </p:val>
                                            </p:tav>
                                            <p:tav tm="100000">
                                              <p:val>
                                                <p:strVal val="#ppt_h"/>
                                              </p:val>
                                            </p:tav>
                                          </p:tavLst>
                                        </p:anim>
                                        <p:anim calcmode="lin" valueType="num">
                                          <p:cBhvr>
                                            <p:cTn id="37" dur="500" fill="hold"/>
                                            <p:tgtEl>
                                              <p:spTgt spid="102"/>
                                            </p:tgtEl>
                                            <p:attrNameLst>
                                              <p:attrName>ppt_x</p:attrName>
                                            </p:attrNameLst>
                                          </p:cBhvr>
                                          <p:tavLst>
                                            <p:tav tm="0">
                                              <p:val>
                                                <p:fltVal val="0.5"/>
                                              </p:val>
                                            </p:tav>
                                            <p:tav tm="100000">
                                              <p:val>
                                                <p:strVal val="#ppt_x"/>
                                              </p:val>
                                            </p:tav>
                                          </p:tavLst>
                                        </p:anim>
                                        <p:anim calcmode="lin" valueType="num">
                                          <p:cBhvr>
                                            <p:cTn id="38" dur="500" fill="hold"/>
                                            <p:tgtEl>
                                              <p:spTgt spid="102"/>
                                            </p:tgtEl>
                                            <p:attrNameLst>
                                              <p:attrName>ppt_y</p:attrName>
                                            </p:attrNameLst>
                                          </p:cBhvr>
                                          <p:tavLst>
                                            <p:tav tm="0">
                                              <p:val>
                                                <p:strVal val="1+(6*min(max(#ppt_w*#ppt_h,.3),1)-7.4)/-.7*#ppt_h/2"/>
                                              </p:val>
                                            </p:tav>
                                            <p:tav tm="100000">
                                              <p:val>
                                                <p:strVal val="#ppt_y"/>
                                              </p:val>
                                            </p:tav>
                                          </p:tavLst>
                                        </p:anim>
                                      </p:childTnLst>
                                    </p:cTn>
                                  </p:par>
                                  <p:par>
                                    <p:cTn id="39" presetID="22" presetClass="entr" presetSubtype="8" fill="hold" nodeType="withEffect">
                                      <p:stCondLst>
                                        <p:cond delay="70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par>
                                    <p:cTn id="42" presetID="22" presetClass="entr" presetSubtype="8" fill="hold" nodeType="withEffect">
                                      <p:stCondLst>
                                        <p:cond delay="1200"/>
                                      </p:stCondLst>
                                      <p:childTnLst>
                                        <p:set>
                                          <p:cBhvr>
                                            <p:cTn id="43" dur="1" fill="hold">
                                              <p:stCondLst>
                                                <p:cond delay="0"/>
                                              </p:stCondLst>
                                            </p:cTn>
                                            <p:tgtEl>
                                              <p:spTgt spid="88"/>
                                            </p:tgtEl>
                                            <p:attrNameLst>
                                              <p:attrName>style.visibility</p:attrName>
                                            </p:attrNameLst>
                                          </p:cBhvr>
                                          <p:to>
                                            <p:strVal val="visible"/>
                                          </p:to>
                                        </p:set>
                                        <p:animEffect transition="in" filter="wipe(left)">
                                          <p:cBhvr>
                                            <p:cTn id="44" dur="500"/>
                                            <p:tgtEl>
                                              <p:spTgt spid="88"/>
                                            </p:tgtEl>
                                          </p:cBhvr>
                                        </p:animEffect>
                                      </p:childTnLst>
                                    </p:cTn>
                                  </p:par>
                                  <p:par>
                                    <p:cTn id="45" presetID="23" presetClass="entr" presetSubtype="36" fill="hold" nodeType="withEffect">
                                      <p:stCondLst>
                                        <p:cond delay="500"/>
                                      </p:stCondLst>
                                      <p:childTnLst>
                                        <p:set>
                                          <p:cBhvr>
                                            <p:cTn id="46" dur="1" fill="hold">
                                              <p:stCondLst>
                                                <p:cond delay="0"/>
                                              </p:stCondLst>
                                            </p:cTn>
                                            <p:tgtEl>
                                              <p:spTgt spid="98"/>
                                            </p:tgtEl>
                                            <p:attrNameLst>
                                              <p:attrName>style.visibility</p:attrName>
                                            </p:attrNameLst>
                                          </p:cBhvr>
                                          <p:to>
                                            <p:strVal val="visible"/>
                                          </p:to>
                                        </p:set>
                                        <p:anim calcmode="lin" valueType="num">
                                          <p:cBhvr>
                                            <p:cTn id="47" dur="500" fill="hold"/>
                                            <p:tgtEl>
                                              <p:spTgt spid="98"/>
                                            </p:tgtEl>
                                            <p:attrNameLst>
                                              <p:attrName>ppt_w</p:attrName>
                                            </p:attrNameLst>
                                          </p:cBhvr>
                                          <p:tavLst>
                                            <p:tav tm="0">
                                              <p:val>
                                                <p:strVal val="(6*min(max(#ppt_w*#ppt_h,.3),1)-7.4)/-.7*#ppt_w"/>
                                              </p:val>
                                            </p:tav>
                                            <p:tav tm="100000">
                                              <p:val>
                                                <p:strVal val="#ppt_w"/>
                                              </p:val>
                                            </p:tav>
                                          </p:tavLst>
                                        </p:anim>
                                        <p:anim calcmode="lin" valueType="num">
                                          <p:cBhvr>
                                            <p:cTn id="48" dur="500" fill="hold"/>
                                            <p:tgtEl>
                                              <p:spTgt spid="98"/>
                                            </p:tgtEl>
                                            <p:attrNameLst>
                                              <p:attrName>ppt_h</p:attrName>
                                            </p:attrNameLst>
                                          </p:cBhvr>
                                          <p:tavLst>
                                            <p:tav tm="0">
                                              <p:val>
                                                <p:strVal val="(6*min(max(#ppt_w*#ppt_h,.3),1)-7.4)/-.7*#ppt_h"/>
                                              </p:val>
                                            </p:tav>
                                            <p:tav tm="100000">
                                              <p:val>
                                                <p:strVal val="#ppt_h"/>
                                              </p:val>
                                            </p:tav>
                                          </p:tavLst>
                                        </p:anim>
                                        <p:anim calcmode="lin" valueType="num">
                                          <p:cBhvr>
                                            <p:cTn id="49" dur="500" fill="hold"/>
                                            <p:tgtEl>
                                              <p:spTgt spid="98"/>
                                            </p:tgtEl>
                                            <p:attrNameLst>
                                              <p:attrName>ppt_x</p:attrName>
                                            </p:attrNameLst>
                                          </p:cBhvr>
                                          <p:tavLst>
                                            <p:tav tm="0">
                                              <p:val>
                                                <p:fltVal val="0.5"/>
                                              </p:val>
                                            </p:tav>
                                            <p:tav tm="100000">
                                              <p:val>
                                                <p:strVal val="#ppt_x"/>
                                              </p:val>
                                            </p:tav>
                                          </p:tavLst>
                                        </p:anim>
                                        <p:anim calcmode="lin" valueType="num">
                                          <p:cBhvr>
                                            <p:cTn id="50" dur="500" fill="hold"/>
                                            <p:tgtEl>
                                              <p:spTgt spid="98"/>
                                            </p:tgtEl>
                                            <p:attrNameLst>
                                              <p:attrName>ppt_y</p:attrName>
                                            </p:attrNameLst>
                                          </p:cBhvr>
                                          <p:tavLst>
                                            <p:tav tm="0">
                                              <p:val>
                                                <p:strVal val="1+(6*min(max(#ppt_w*#ppt_h,.3),1)-7.4)/-.7*#ppt_h/2"/>
                                              </p:val>
                                            </p:tav>
                                            <p:tav tm="100000">
                                              <p:val>
                                                <p:strVal val="#ppt_y"/>
                                              </p:val>
                                            </p:tav>
                                          </p:tavLst>
                                        </p:anim>
                                      </p:childTnLst>
                                    </p:cTn>
                                  </p:par>
                                  <p:par>
                                    <p:cTn id="51" presetID="22" presetClass="entr" presetSubtype="2" fill="hold" nodeType="withEffect">
                                      <p:stCondLst>
                                        <p:cond delay="800"/>
                                      </p:stCondLst>
                                      <p:childTnLst>
                                        <p:set>
                                          <p:cBhvr>
                                            <p:cTn id="52" dur="1" fill="hold">
                                              <p:stCondLst>
                                                <p:cond delay="0"/>
                                              </p:stCondLst>
                                            </p:cTn>
                                            <p:tgtEl>
                                              <p:spTgt spid="74"/>
                                            </p:tgtEl>
                                            <p:attrNameLst>
                                              <p:attrName>style.visibility</p:attrName>
                                            </p:attrNameLst>
                                          </p:cBhvr>
                                          <p:to>
                                            <p:strVal val="visible"/>
                                          </p:to>
                                        </p:set>
                                        <p:animEffect transition="in" filter="wipe(right)">
                                          <p:cBhvr>
                                            <p:cTn id="53" dur="500"/>
                                            <p:tgtEl>
                                              <p:spTgt spid="74"/>
                                            </p:tgtEl>
                                          </p:cBhvr>
                                        </p:animEffect>
                                      </p:childTnLst>
                                    </p:cTn>
                                  </p:par>
                                  <p:par>
                                    <p:cTn id="54" presetID="22" presetClass="entr" presetSubtype="2" fill="hold" nodeType="withEffect">
                                      <p:stCondLst>
                                        <p:cond delay="1300"/>
                                      </p:stCondLst>
                                      <p:childTnLst>
                                        <p:set>
                                          <p:cBhvr>
                                            <p:cTn id="55" dur="1" fill="hold">
                                              <p:stCondLst>
                                                <p:cond delay="0"/>
                                              </p:stCondLst>
                                            </p:cTn>
                                            <p:tgtEl>
                                              <p:spTgt spid="85"/>
                                            </p:tgtEl>
                                            <p:attrNameLst>
                                              <p:attrName>style.visibility</p:attrName>
                                            </p:attrNameLst>
                                          </p:cBhvr>
                                          <p:to>
                                            <p:strVal val="visible"/>
                                          </p:to>
                                        </p:set>
                                        <p:animEffect transition="in" filter="wipe(right)">
                                          <p:cBhvr>
                                            <p:cTn id="56" dur="500"/>
                                            <p:tgtEl>
                                              <p:spTgt spid="85"/>
                                            </p:tgtEl>
                                          </p:cBhvr>
                                        </p:animEffect>
                                      </p:childTnLst>
                                    </p:cTn>
                                  </p:par>
                                  <p:par>
                                    <p:cTn id="57" presetID="23" presetClass="entr" presetSubtype="36" fill="hold" nodeType="withEffect">
                                      <p:stCondLst>
                                        <p:cond delay="700"/>
                                      </p:stCondLst>
                                      <p:childTnLst>
                                        <p:set>
                                          <p:cBhvr>
                                            <p:cTn id="58" dur="1" fill="hold">
                                              <p:stCondLst>
                                                <p:cond delay="0"/>
                                              </p:stCondLst>
                                            </p:cTn>
                                            <p:tgtEl>
                                              <p:spTgt spid="94"/>
                                            </p:tgtEl>
                                            <p:attrNameLst>
                                              <p:attrName>style.visibility</p:attrName>
                                            </p:attrNameLst>
                                          </p:cBhvr>
                                          <p:to>
                                            <p:strVal val="visible"/>
                                          </p:to>
                                        </p:set>
                                        <p:anim calcmode="lin" valueType="num">
                                          <p:cBhvr>
                                            <p:cTn id="59" dur="500" fill="hold"/>
                                            <p:tgtEl>
                                              <p:spTgt spid="94"/>
                                            </p:tgtEl>
                                            <p:attrNameLst>
                                              <p:attrName>ppt_w</p:attrName>
                                            </p:attrNameLst>
                                          </p:cBhvr>
                                          <p:tavLst>
                                            <p:tav tm="0">
                                              <p:val>
                                                <p:strVal val="(6*min(max(#ppt_w*#ppt_h,.3),1)-7.4)/-.7*#ppt_w"/>
                                              </p:val>
                                            </p:tav>
                                            <p:tav tm="100000">
                                              <p:val>
                                                <p:strVal val="#ppt_w"/>
                                              </p:val>
                                            </p:tav>
                                          </p:tavLst>
                                        </p:anim>
                                        <p:anim calcmode="lin" valueType="num">
                                          <p:cBhvr>
                                            <p:cTn id="60" dur="500" fill="hold"/>
                                            <p:tgtEl>
                                              <p:spTgt spid="94"/>
                                            </p:tgtEl>
                                            <p:attrNameLst>
                                              <p:attrName>ppt_h</p:attrName>
                                            </p:attrNameLst>
                                          </p:cBhvr>
                                          <p:tavLst>
                                            <p:tav tm="0">
                                              <p:val>
                                                <p:strVal val="(6*min(max(#ppt_w*#ppt_h,.3),1)-7.4)/-.7*#ppt_h"/>
                                              </p:val>
                                            </p:tav>
                                            <p:tav tm="100000">
                                              <p:val>
                                                <p:strVal val="#ppt_h"/>
                                              </p:val>
                                            </p:tav>
                                          </p:tavLst>
                                        </p:anim>
                                        <p:anim calcmode="lin" valueType="num">
                                          <p:cBhvr>
                                            <p:cTn id="61" dur="500" fill="hold"/>
                                            <p:tgtEl>
                                              <p:spTgt spid="94"/>
                                            </p:tgtEl>
                                            <p:attrNameLst>
                                              <p:attrName>ppt_x</p:attrName>
                                            </p:attrNameLst>
                                          </p:cBhvr>
                                          <p:tavLst>
                                            <p:tav tm="0">
                                              <p:val>
                                                <p:fltVal val="0.5"/>
                                              </p:val>
                                            </p:tav>
                                            <p:tav tm="100000">
                                              <p:val>
                                                <p:strVal val="#ppt_x"/>
                                              </p:val>
                                            </p:tav>
                                          </p:tavLst>
                                        </p:anim>
                                        <p:anim calcmode="lin" valueType="num">
                                          <p:cBhvr>
                                            <p:cTn id="62" dur="500" fill="hold"/>
                                            <p:tgtEl>
                                              <p:spTgt spid="94"/>
                                            </p:tgtEl>
                                            <p:attrNameLst>
                                              <p:attrName>ppt_y</p:attrName>
                                            </p:attrNameLst>
                                          </p:cBhvr>
                                          <p:tavLst>
                                            <p:tav tm="0">
                                              <p:val>
                                                <p:strVal val="1+(6*min(max(#ppt_w*#ppt_h,.3),1)-7.4)/-.7*#ppt_h/2"/>
                                              </p:val>
                                            </p:tav>
                                            <p:tav tm="100000">
                                              <p:val>
                                                <p:strVal val="#ppt_y"/>
                                              </p:val>
                                            </p:tav>
                                          </p:tavLst>
                                        </p:anim>
                                      </p:childTnLst>
                                    </p:cTn>
                                  </p:par>
                                  <p:par>
                                    <p:cTn id="63" presetID="22" presetClass="entr" presetSubtype="8" fill="hold" nodeType="withEffect">
                                      <p:stCondLst>
                                        <p:cond delay="1000"/>
                                      </p:stCondLst>
                                      <p:childTnLst>
                                        <p:set>
                                          <p:cBhvr>
                                            <p:cTn id="64" dur="1" fill="hold">
                                              <p:stCondLst>
                                                <p:cond delay="0"/>
                                              </p:stCondLst>
                                            </p:cTn>
                                            <p:tgtEl>
                                              <p:spTgt spid="78"/>
                                            </p:tgtEl>
                                            <p:attrNameLst>
                                              <p:attrName>style.visibility</p:attrName>
                                            </p:attrNameLst>
                                          </p:cBhvr>
                                          <p:to>
                                            <p:strVal val="visible"/>
                                          </p:to>
                                        </p:set>
                                        <p:animEffect transition="in" filter="wipe(left)">
                                          <p:cBhvr>
                                            <p:cTn id="65" dur="500"/>
                                            <p:tgtEl>
                                              <p:spTgt spid="78"/>
                                            </p:tgtEl>
                                          </p:cBhvr>
                                        </p:animEffect>
                                      </p:childTnLst>
                                    </p:cTn>
                                  </p:par>
                                  <p:par>
                                    <p:cTn id="66" presetID="22" presetClass="entr" presetSubtype="8" fill="hold" nodeType="withEffect">
                                      <p:stCondLst>
                                        <p:cond delay="1600"/>
                                      </p:stCondLst>
                                      <p:childTnLst>
                                        <p:set>
                                          <p:cBhvr>
                                            <p:cTn id="67" dur="1" fill="hold">
                                              <p:stCondLst>
                                                <p:cond delay="0"/>
                                              </p:stCondLst>
                                            </p:cTn>
                                            <p:tgtEl>
                                              <p:spTgt spid="91"/>
                                            </p:tgtEl>
                                            <p:attrNameLst>
                                              <p:attrName>style.visibility</p:attrName>
                                            </p:attrNameLst>
                                          </p:cBhvr>
                                          <p:to>
                                            <p:strVal val="visible"/>
                                          </p:to>
                                        </p:set>
                                        <p:animEffect transition="in" filter="wipe(left)">
                                          <p:cBhvr>
                                            <p:cTn id="6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607640" y="2277494"/>
            <a:ext cx="2072960" cy="2584754"/>
            <a:chOff x="3295850" y="1908877"/>
            <a:chExt cx="3738030" cy="4660916"/>
          </a:xfrm>
        </p:grpSpPr>
        <p:sp>
          <p:nvSpPr>
            <p:cNvPr id="36" name="圆角矩形 35"/>
            <p:cNvSpPr/>
            <p:nvPr/>
          </p:nvSpPr>
          <p:spPr>
            <a:xfrm rot="2760000">
              <a:off x="3098889" y="2634801"/>
              <a:ext cx="4660916" cy="3209067"/>
            </a:xfrm>
            <a:prstGeom prst="roundRect">
              <a:avLst>
                <a:gd name="adj" fmla="val 50000"/>
              </a:avLst>
            </a:prstGeom>
            <a:gradFill>
              <a:gsLst>
                <a:gs pos="33000">
                  <a:srgbClr val="6C6C6C">
                    <a:alpha val="42000"/>
                  </a:srgbClr>
                </a:gs>
                <a:gs pos="0">
                  <a:sysClr val="windowText" lastClr="000000">
                    <a:alpha val="54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8" name="圆角矩形 37"/>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40" name="圆角矩形 39"/>
          <p:cNvSpPr/>
          <p:nvPr/>
        </p:nvSpPr>
        <p:spPr>
          <a:xfrm>
            <a:off x="3161365" y="2742021"/>
            <a:ext cx="3894951" cy="751080"/>
          </a:xfrm>
          <a:prstGeom prst="roundRect">
            <a:avLst>
              <a:gd name="adj" fmla="val 9976"/>
            </a:avLst>
          </a:prstGeom>
          <a:solidFill>
            <a:srgbClr val="FFB850"/>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41" name="组合 40"/>
          <p:cNvGrpSpPr/>
          <p:nvPr/>
        </p:nvGrpSpPr>
        <p:grpSpPr>
          <a:xfrm>
            <a:off x="3231654" y="3055878"/>
            <a:ext cx="118508" cy="118509"/>
            <a:chOff x="4486616" y="3001075"/>
            <a:chExt cx="274695" cy="274699"/>
          </a:xfrm>
        </p:grpSpPr>
        <p:sp>
          <p:nvSpPr>
            <p:cNvPr id="42" name="椭圆 41"/>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3" name="椭圆 42"/>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44" name="组合 43"/>
          <p:cNvGrpSpPr/>
          <p:nvPr/>
        </p:nvGrpSpPr>
        <p:grpSpPr>
          <a:xfrm>
            <a:off x="2932149" y="3055878"/>
            <a:ext cx="118508" cy="118509"/>
            <a:chOff x="4486616" y="3001075"/>
            <a:chExt cx="274695" cy="274699"/>
          </a:xfrm>
        </p:grpSpPr>
        <p:sp>
          <p:nvSpPr>
            <p:cNvPr id="45" name="椭圆 44"/>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6" name="椭圆 45"/>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47" name="组合 46"/>
          <p:cNvGrpSpPr/>
          <p:nvPr/>
        </p:nvGrpSpPr>
        <p:grpSpPr>
          <a:xfrm>
            <a:off x="2998706" y="3089540"/>
            <a:ext cx="288238" cy="46073"/>
            <a:chOff x="4318304" y="3089060"/>
            <a:chExt cx="384317" cy="61430"/>
          </a:xfrm>
        </p:grpSpPr>
        <p:sp>
          <p:nvSpPr>
            <p:cNvPr id="48" name="圆角矩形 47"/>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9" name="圆角矩形 48"/>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50" name="文本框 16"/>
          <p:cNvSpPr txBox="1"/>
          <p:nvPr/>
        </p:nvSpPr>
        <p:spPr>
          <a:xfrm>
            <a:off x="3973552" y="2866933"/>
            <a:ext cx="2629909"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7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课题综述</a:t>
            </a:r>
            <a:endParaRPr kumimoji="0" lang="zh-CN" altLang="en-US" sz="27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grpSp>
        <p:nvGrpSpPr>
          <p:cNvPr id="51" name="组合 50"/>
          <p:cNvGrpSpPr/>
          <p:nvPr/>
        </p:nvGrpSpPr>
        <p:grpSpPr>
          <a:xfrm>
            <a:off x="2052886" y="2845589"/>
            <a:ext cx="589923" cy="553376"/>
            <a:chOff x="3108756" y="2110160"/>
            <a:chExt cx="745081" cy="698920"/>
          </a:xfrm>
          <a:solidFill>
            <a:sysClr val="window" lastClr="FFFFFF"/>
          </a:solidFill>
        </p:grpSpPr>
        <p:sp>
          <p:nvSpPr>
            <p:cNvPr id="52"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60" name="组合 59"/>
          <p:cNvGrpSpPr/>
          <p:nvPr/>
        </p:nvGrpSpPr>
        <p:grpSpPr>
          <a:xfrm>
            <a:off x="3533178" y="2935827"/>
            <a:ext cx="451147" cy="752834"/>
            <a:chOff x="5030931" y="2884106"/>
            <a:chExt cx="601529" cy="1003777"/>
          </a:xfrm>
        </p:grpSpPr>
        <p:sp>
          <p:nvSpPr>
            <p:cNvPr id="61" name="椭圆 60"/>
            <p:cNvSpPr/>
            <p:nvPr/>
          </p:nvSpPr>
          <p:spPr>
            <a:xfrm>
              <a:off x="5055353" y="2884106"/>
              <a:ext cx="562742" cy="562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2" name="文本框 28"/>
            <p:cNvSpPr txBox="1"/>
            <p:nvPr/>
          </p:nvSpPr>
          <p:spPr>
            <a:xfrm>
              <a:off x="5030931" y="2902999"/>
              <a:ext cx="601529" cy="9848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dirty="0">
                  <a:ln>
                    <a:noFill/>
                  </a:ln>
                  <a:solidFill>
                    <a:srgbClr val="FFB850"/>
                  </a:solidFill>
                  <a:effectLst/>
                  <a:uLnTx/>
                  <a:uFillTx/>
                  <a:latin typeface="微软雅黑" pitchFamily="34" charset="-122"/>
                  <a:ea typeface="微软雅黑" pitchFamily="34" charset="-122"/>
                </a:rPr>
                <a:t>01</a:t>
              </a:r>
              <a:endParaRPr kumimoji="0" lang="zh-CN" altLang="en-US" sz="2100" b="0" i="0" u="none" strike="noStrike" kern="0" cap="none" spc="0" normalizeH="0" baseline="0" noProof="0" dirty="0">
                <a:ln>
                  <a:noFill/>
                </a:ln>
                <a:solidFill>
                  <a:srgbClr val="FFB850"/>
                </a:solidFill>
                <a:effectLst/>
                <a:uLnTx/>
                <a:uFillTx/>
                <a:latin typeface="微软雅黑" pitchFamily="34" charset="-122"/>
                <a:ea typeface="微软雅黑" pitchFamily="34" charset="-122"/>
              </a:endParaRPr>
            </a:p>
          </p:txBody>
        </p:sp>
      </p:grpSp>
      <p:sp>
        <p:nvSpPr>
          <p:cNvPr id="63" name="矩形 62"/>
          <p:cNvSpPr/>
          <p:nvPr/>
        </p:nvSpPr>
        <p:spPr>
          <a:xfrm>
            <a:off x="3630206" y="3634068"/>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选题背景</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64" name="矩形 63"/>
          <p:cNvSpPr/>
          <p:nvPr/>
        </p:nvSpPr>
        <p:spPr>
          <a:xfrm>
            <a:off x="4771706" y="3634068"/>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选题理由</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65" name="矩形 64"/>
          <p:cNvSpPr/>
          <p:nvPr/>
        </p:nvSpPr>
        <p:spPr>
          <a:xfrm>
            <a:off x="5913206" y="3634067"/>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研究意义</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66" name="矩形 65"/>
          <p:cNvSpPr/>
          <p:nvPr/>
        </p:nvSpPr>
        <p:spPr>
          <a:xfrm>
            <a:off x="3630206" y="3964815"/>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主要贡献</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67" name="矩形 66"/>
          <p:cNvSpPr/>
          <p:nvPr/>
        </p:nvSpPr>
        <p:spPr>
          <a:xfrm>
            <a:off x="4771706" y="3964814"/>
            <a:ext cx="1050609"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创新性要求</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278688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200" fill="hold"/>
                                            <p:tgtEl>
                                              <p:spTgt spid="35"/>
                                            </p:tgtEl>
                                            <p:attrNameLst>
                                              <p:attrName>ppt_w</p:attrName>
                                            </p:attrNameLst>
                                          </p:cBhvr>
                                          <p:tavLst>
                                            <p:tav tm="0">
                                              <p:val>
                                                <p:fltVal val="0"/>
                                              </p:val>
                                            </p:tav>
                                            <p:tav tm="100000">
                                              <p:val>
                                                <p:strVal val="#ppt_w"/>
                                              </p:val>
                                            </p:tav>
                                          </p:tavLst>
                                        </p:anim>
                                        <p:anim calcmode="lin" valueType="num">
                                          <p:cBhvr>
                                            <p:cTn id="8" dur="200" fill="hold"/>
                                            <p:tgtEl>
                                              <p:spTgt spid="35"/>
                                            </p:tgtEl>
                                            <p:attrNameLst>
                                              <p:attrName>ppt_h</p:attrName>
                                            </p:attrNameLst>
                                          </p:cBhvr>
                                          <p:tavLst>
                                            <p:tav tm="0">
                                              <p:val>
                                                <p:fltVal val="0"/>
                                              </p:val>
                                            </p:tav>
                                            <p:tav tm="100000">
                                              <p:val>
                                                <p:strVal val="#ppt_h"/>
                                              </p:val>
                                            </p:tav>
                                          </p:tavLst>
                                        </p:anim>
                                        <p:animEffect transition="in" filter="fade">
                                          <p:cBhvr>
                                            <p:cTn id="9" dur="200"/>
                                            <p:tgtEl>
                                              <p:spTgt spid="35"/>
                                            </p:tgtEl>
                                          </p:cBhvr>
                                        </p:animEffect>
                                      </p:childTnLst>
                                    </p:cTn>
                                  </p:par>
                                </p:childTnLst>
                              </p:cTn>
                            </p:par>
                            <p:par>
                              <p:cTn id="10" fill="hold">
                                <p:stCondLst>
                                  <p:cond delay="200"/>
                                </p:stCondLst>
                                <p:childTnLst>
                                  <p:par>
                                    <p:cTn id="11" presetID="32" presetClass="emph" presetSubtype="0" fill="hold" nodeType="afterEffect">
                                      <p:stCondLst>
                                        <p:cond delay="0"/>
                                      </p:stCondLst>
                                      <p:childTnLst>
                                        <p:animRot by="120000">
                                          <p:cBhvr>
                                            <p:cTn id="12" dur="50" fill="hold">
                                              <p:stCondLst>
                                                <p:cond delay="0"/>
                                              </p:stCondLst>
                                            </p:cTn>
                                            <p:tgtEl>
                                              <p:spTgt spid="35"/>
                                            </p:tgtEl>
                                            <p:attrNameLst>
                                              <p:attrName>r</p:attrName>
                                            </p:attrNameLst>
                                          </p:cBhvr>
                                        </p:animRot>
                                        <p:animRot by="-240000">
                                          <p:cBhvr>
                                            <p:cTn id="13" dur="100" fill="hold">
                                              <p:stCondLst>
                                                <p:cond delay="100"/>
                                              </p:stCondLst>
                                            </p:cTn>
                                            <p:tgtEl>
                                              <p:spTgt spid="35"/>
                                            </p:tgtEl>
                                            <p:attrNameLst>
                                              <p:attrName>r</p:attrName>
                                            </p:attrNameLst>
                                          </p:cBhvr>
                                        </p:animRot>
                                        <p:animRot by="240000">
                                          <p:cBhvr>
                                            <p:cTn id="14" dur="100" fill="hold">
                                              <p:stCondLst>
                                                <p:cond delay="200"/>
                                              </p:stCondLst>
                                            </p:cTn>
                                            <p:tgtEl>
                                              <p:spTgt spid="35"/>
                                            </p:tgtEl>
                                            <p:attrNameLst>
                                              <p:attrName>r</p:attrName>
                                            </p:attrNameLst>
                                          </p:cBhvr>
                                        </p:animRot>
                                        <p:animRot by="-240000">
                                          <p:cBhvr>
                                            <p:cTn id="15" dur="100" fill="hold">
                                              <p:stCondLst>
                                                <p:cond delay="300"/>
                                              </p:stCondLst>
                                            </p:cTn>
                                            <p:tgtEl>
                                              <p:spTgt spid="35"/>
                                            </p:tgtEl>
                                            <p:attrNameLst>
                                              <p:attrName>r</p:attrName>
                                            </p:attrNameLst>
                                          </p:cBhvr>
                                        </p:animRot>
                                        <p:animRot by="120000">
                                          <p:cBhvr>
                                            <p:cTn id="16" dur="100" fill="hold">
                                              <p:stCondLst>
                                                <p:cond delay="400"/>
                                              </p:stCondLst>
                                            </p:cTn>
                                            <p:tgtEl>
                                              <p:spTgt spid="35"/>
                                            </p:tgtEl>
                                            <p:attrNameLst>
                                              <p:attrName>r</p:attrName>
                                            </p:attrNameLst>
                                          </p:cBhvr>
                                        </p:animRot>
                                      </p:childTnLst>
                                    </p:cTn>
                                  </p:par>
                                </p:childTnLst>
                              </p:cTn>
                            </p:par>
                            <p:par>
                              <p:cTn id="17" fill="hold">
                                <p:stCondLst>
                                  <p:cond delay="700"/>
                                </p:stCondLst>
                                <p:childTnLst>
                                  <p:par>
                                    <p:cTn id="18" presetID="37" presetClass="entr" presetSubtype="0"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700"/>
                                            <p:tgtEl>
                                              <p:spTgt spid="51"/>
                                            </p:tgtEl>
                                          </p:cBhvr>
                                        </p:animEffect>
                                        <p:anim calcmode="lin" valueType="num">
                                          <p:cBhvr>
                                            <p:cTn id="21" dur="700" fill="hold"/>
                                            <p:tgtEl>
                                              <p:spTgt spid="51"/>
                                            </p:tgtEl>
                                            <p:attrNameLst>
                                              <p:attrName>ppt_x</p:attrName>
                                            </p:attrNameLst>
                                          </p:cBhvr>
                                          <p:tavLst>
                                            <p:tav tm="0">
                                              <p:val>
                                                <p:strVal val="#ppt_x"/>
                                              </p:val>
                                            </p:tav>
                                            <p:tav tm="100000">
                                              <p:val>
                                                <p:strVal val="#ppt_x"/>
                                              </p:val>
                                            </p:tav>
                                          </p:tavLst>
                                        </p:anim>
                                        <p:anim calcmode="lin" valueType="num">
                                          <p:cBhvr>
                                            <p:cTn id="22" dur="630" decel="100000" fill="hold"/>
                                            <p:tgtEl>
                                              <p:spTgt spid="51"/>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51"/>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14:bounceEnd="50000">
                                          <p:cBhvr additive="base">
                                            <p:cTn id="37" dur="500" fill="hold"/>
                                            <p:tgtEl>
                                              <p:spTgt spid="40"/>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40"/>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60"/>
                                            </p:tgtEl>
                                            <p:attrNameLst>
                                              <p:attrName>style.visibility</p:attrName>
                                            </p:attrNameLst>
                                          </p:cBhvr>
                                          <p:to>
                                            <p:strVal val="visible"/>
                                          </p:to>
                                        </p:set>
                                        <p:anim calcmode="lin" valueType="num">
                                          <p:cBhvr>
                                            <p:cTn id="42" dur="200" fill="hold"/>
                                            <p:tgtEl>
                                              <p:spTgt spid="60"/>
                                            </p:tgtEl>
                                            <p:attrNameLst>
                                              <p:attrName>ppt_w</p:attrName>
                                            </p:attrNameLst>
                                          </p:cBhvr>
                                          <p:tavLst>
                                            <p:tav tm="0">
                                              <p:val>
                                                <p:fltVal val="0"/>
                                              </p:val>
                                            </p:tav>
                                            <p:tav tm="100000">
                                              <p:val>
                                                <p:strVal val="#ppt_w"/>
                                              </p:val>
                                            </p:tav>
                                          </p:tavLst>
                                        </p:anim>
                                        <p:anim calcmode="lin" valueType="num">
                                          <p:cBhvr>
                                            <p:cTn id="43" dur="200" fill="hold"/>
                                            <p:tgtEl>
                                              <p:spTgt spid="60"/>
                                            </p:tgtEl>
                                            <p:attrNameLst>
                                              <p:attrName>ppt_h</p:attrName>
                                            </p:attrNameLst>
                                          </p:cBhvr>
                                          <p:tavLst>
                                            <p:tav tm="0">
                                              <p:val>
                                                <p:fltVal val="0"/>
                                              </p:val>
                                            </p:tav>
                                            <p:tav tm="100000">
                                              <p:val>
                                                <p:strVal val="#ppt_h"/>
                                              </p:val>
                                            </p:tav>
                                          </p:tavLst>
                                        </p:anim>
                                        <p:animEffect transition="in" filter="fade">
                                          <p:cBhvr>
                                            <p:cTn id="44" dur="200"/>
                                            <p:tgtEl>
                                              <p:spTgt spid="60"/>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500" tmFilter="0, 0; .2, .5; .8, .5; 1, 0"/>
                                            <p:tgtEl>
                                              <p:spTgt spid="60"/>
                                            </p:tgtEl>
                                          </p:cBhvr>
                                        </p:animEffect>
                                        <p:animScale>
                                          <p:cBhvr>
                                            <p:cTn id="48" dur="250" autoRev="1" fill="hold"/>
                                            <p:tgtEl>
                                              <p:spTgt spid="60"/>
                                            </p:tgtEl>
                                          </p:cBhvr>
                                          <p:by x="105000" y="105000"/>
                                        </p:animScale>
                                      </p:childTnLst>
                                    </p:cTn>
                                  </p:par>
                                </p:childTnLst>
                              </p:cTn>
                            </p:par>
                            <p:par>
                              <p:cTn id="49" fill="hold">
                                <p:stCondLst>
                                  <p:cond delay="3100"/>
                                </p:stCondLst>
                                <p:childTnLst>
                                  <p:par>
                                    <p:cTn id="50" presetID="16" presetClass="entr" presetSubtype="37" fill="hold" grpId="0" nodeType="afterEffect">
                                      <p:stCondLst>
                                        <p:cond delay="300"/>
                                      </p:stCondLst>
                                      <p:childTnLst>
                                        <p:set>
                                          <p:cBhvr>
                                            <p:cTn id="51" dur="1" fill="hold">
                                              <p:stCondLst>
                                                <p:cond delay="0"/>
                                              </p:stCondLst>
                                            </p:cTn>
                                            <p:tgtEl>
                                              <p:spTgt spid="50"/>
                                            </p:tgtEl>
                                            <p:attrNameLst>
                                              <p:attrName>style.visibility</p:attrName>
                                            </p:attrNameLst>
                                          </p:cBhvr>
                                          <p:to>
                                            <p:strVal val="visible"/>
                                          </p:to>
                                        </p:set>
                                        <p:animEffect transition="in" filter="barn(outVertical)">
                                          <p:cBhvr>
                                            <p:cTn id="52" dur="700"/>
                                            <p:tgtEl>
                                              <p:spTgt spid="50"/>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63"/>
                                            </p:tgtEl>
                                            <p:attrNameLst>
                                              <p:attrName>style.visibility</p:attrName>
                                            </p:attrNameLst>
                                          </p:cBhvr>
                                          <p:to>
                                            <p:strVal val="visible"/>
                                          </p:to>
                                        </p:set>
                                        <p:anim calcmode="lin" valueType="num">
                                          <p:cBhvr>
                                            <p:cTn id="56" dur="1000" fill="hold"/>
                                            <p:tgtEl>
                                              <p:spTgt spid="63"/>
                                            </p:tgtEl>
                                            <p:attrNameLst>
                                              <p:attrName>ppt_w</p:attrName>
                                            </p:attrNameLst>
                                          </p:cBhvr>
                                          <p:tavLst>
                                            <p:tav tm="0">
                                              <p:val>
                                                <p:strVal val="#ppt_w+.3"/>
                                              </p:val>
                                            </p:tav>
                                            <p:tav tm="100000">
                                              <p:val>
                                                <p:strVal val="#ppt_w"/>
                                              </p:val>
                                            </p:tav>
                                          </p:tavLst>
                                        </p:anim>
                                        <p:anim calcmode="lin" valueType="num">
                                          <p:cBhvr>
                                            <p:cTn id="57" dur="1000" fill="hold"/>
                                            <p:tgtEl>
                                              <p:spTgt spid="63"/>
                                            </p:tgtEl>
                                            <p:attrNameLst>
                                              <p:attrName>ppt_h</p:attrName>
                                            </p:attrNameLst>
                                          </p:cBhvr>
                                          <p:tavLst>
                                            <p:tav tm="0">
                                              <p:val>
                                                <p:strVal val="#ppt_h"/>
                                              </p:val>
                                            </p:tav>
                                            <p:tav tm="100000">
                                              <p:val>
                                                <p:strVal val="#ppt_h"/>
                                              </p:val>
                                            </p:tav>
                                          </p:tavLst>
                                        </p:anim>
                                        <p:animEffect transition="in" filter="fade">
                                          <p:cBhvr>
                                            <p:cTn id="58" dur="1000"/>
                                            <p:tgtEl>
                                              <p:spTgt spid="63"/>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64"/>
                                            </p:tgtEl>
                                            <p:attrNameLst>
                                              <p:attrName>style.visibility</p:attrName>
                                            </p:attrNameLst>
                                          </p:cBhvr>
                                          <p:to>
                                            <p:strVal val="visible"/>
                                          </p:to>
                                        </p:set>
                                        <p:anim calcmode="lin" valueType="num">
                                          <p:cBhvr>
                                            <p:cTn id="61" dur="1000" fill="hold"/>
                                            <p:tgtEl>
                                              <p:spTgt spid="64"/>
                                            </p:tgtEl>
                                            <p:attrNameLst>
                                              <p:attrName>ppt_w</p:attrName>
                                            </p:attrNameLst>
                                          </p:cBhvr>
                                          <p:tavLst>
                                            <p:tav tm="0">
                                              <p:val>
                                                <p:strVal val="#ppt_w+.3"/>
                                              </p:val>
                                            </p:tav>
                                            <p:tav tm="100000">
                                              <p:val>
                                                <p:strVal val="#ppt_w"/>
                                              </p:val>
                                            </p:tav>
                                          </p:tavLst>
                                        </p:anim>
                                        <p:anim calcmode="lin" valueType="num">
                                          <p:cBhvr>
                                            <p:cTn id="62" dur="1000" fill="hold"/>
                                            <p:tgtEl>
                                              <p:spTgt spid="64"/>
                                            </p:tgtEl>
                                            <p:attrNameLst>
                                              <p:attrName>ppt_h</p:attrName>
                                            </p:attrNameLst>
                                          </p:cBhvr>
                                          <p:tavLst>
                                            <p:tav tm="0">
                                              <p:val>
                                                <p:strVal val="#ppt_h"/>
                                              </p:val>
                                            </p:tav>
                                            <p:tav tm="100000">
                                              <p:val>
                                                <p:strVal val="#ppt_h"/>
                                              </p:val>
                                            </p:tav>
                                          </p:tavLst>
                                        </p:anim>
                                        <p:animEffect transition="in" filter="fade">
                                          <p:cBhvr>
                                            <p:cTn id="63" dur="1000"/>
                                            <p:tgtEl>
                                              <p:spTgt spid="64"/>
                                            </p:tgtEl>
                                          </p:cBhvr>
                                        </p:animEffect>
                                      </p:childTnLst>
                                    </p:cTn>
                                  </p:par>
                                  <p:par>
                                    <p:cTn id="64" presetID="50" presetClass="entr" presetSubtype="0" decel="100000" fill="hold" grpId="0" nodeType="withEffect">
                                      <p:stCondLst>
                                        <p:cond delay="850"/>
                                      </p:stCondLst>
                                      <p:childTnLst>
                                        <p:set>
                                          <p:cBhvr>
                                            <p:cTn id="65" dur="1" fill="hold">
                                              <p:stCondLst>
                                                <p:cond delay="0"/>
                                              </p:stCondLst>
                                            </p:cTn>
                                            <p:tgtEl>
                                              <p:spTgt spid="65"/>
                                            </p:tgtEl>
                                            <p:attrNameLst>
                                              <p:attrName>style.visibility</p:attrName>
                                            </p:attrNameLst>
                                          </p:cBhvr>
                                          <p:to>
                                            <p:strVal val="visible"/>
                                          </p:to>
                                        </p:set>
                                        <p:anim calcmode="lin" valueType="num">
                                          <p:cBhvr>
                                            <p:cTn id="66" dur="1000" fill="hold"/>
                                            <p:tgtEl>
                                              <p:spTgt spid="65"/>
                                            </p:tgtEl>
                                            <p:attrNameLst>
                                              <p:attrName>ppt_w</p:attrName>
                                            </p:attrNameLst>
                                          </p:cBhvr>
                                          <p:tavLst>
                                            <p:tav tm="0">
                                              <p:val>
                                                <p:strVal val="#ppt_w+.3"/>
                                              </p:val>
                                            </p:tav>
                                            <p:tav tm="100000">
                                              <p:val>
                                                <p:strVal val="#ppt_w"/>
                                              </p:val>
                                            </p:tav>
                                          </p:tavLst>
                                        </p:anim>
                                        <p:anim calcmode="lin" valueType="num">
                                          <p:cBhvr>
                                            <p:cTn id="67" dur="1000" fill="hold"/>
                                            <p:tgtEl>
                                              <p:spTgt spid="65"/>
                                            </p:tgtEl>
                                            <p:attrNameLst>
                                              <p:attrName>ppt_h</p:attrName>
                                            </p:attrNameLst>
                                          </p:cBhvr>
                                          <p:tavLst>
                                            <p:tav tm="0">
                                              <p:val>
                                                <p:strVal val="#ppt_h"/>
                                              </p:val>
                                            </p:tav>
                                            <p:tav tm="100000">
                                              <p:val>
                                                <p:strVal val="#ppt_h"/>
                                              </p:val>
                                            </p:tav>
                                          </p:tavLst>
                                        </p:anim>
                                        <p:animEffect transition="in" filter="fade">
                                          <p:cBhvr>
                                            <p:cTn id="68" dur="1000"/>
                                            <p:tgtEl>
                                              <p:spTgt spid="65"/>
                                            </p:tgtEl>
                                          </p:cBhvr>
                                        </p:animEffect>
                                      </p:childTnLst>
                                    </p:cTn>
                                  </p:par>
                                  <p:par>
                                    <p:cTn id="69" presetID="50" presetClass="entr" presetSubtype="0" decel="100000" fill="hold" grpId="0" nodeType="withEffect">
                                      <p:stCondLst>
                                        <p:cond delay="1250"/>
                                      </p:stCondLst>
                                      <p:childTnLst>
                                        <p:set>
                                          <p:cBhvr>
                                            <p:cTn id="70" dur="1" fill="hold">
                                              <p:stCondLst>
                                                <p:cond delay="0"/>
                                              </p:stCondLst>
                                            </p:cTn>
                                            <p:tgtEl>
                                              <p:spTgt spid="66"/>
                                            </p:tgtEl>
                                            <p:attrNameLst>
                                              <p:attrName>style.visibility</p:attrName>
                                            </p:attrNameLst>
                                          </p:cBhvr>
                                          <p:to>
                                            <p:strVal val="visible"/>
                                          </p:to>
                                        </p:set>
                                        <p:anim calcmode="lin" valueType="num">
                                          <p:cBhvr>
                                            <p:cTn id="71" dur="1000" fill="hold"/>
                                            <p:tgtEl>
                                              <p:spTgt spid="66"/>
                                            </p:tgtEl>
                                            <p:attrNameLst>
                                              <p:attrName>ppt_w</p:attrName>
                                            </p:attrNameLst>
                                          </p:cBhvr>
                                          <p:tavLst>
                                            <p:tav tm="0">
                                              <p:val>
                                                <p:strVal val="#ppt_w+.3"/>
                                              </p:val>
                                            </p:tav>
                                            <p:tav tm="100000">
                                              <p:val>
                                                <p:strVal val="#ppt_w"/>
                                              </p:val>
                                            </p:tav>
                                          </p:tavLst>
                                        </p:anim>
                                        <p:anim calcmode="lin" valueType="num">
                                          <p:cBhvr>
                                            <p:cTn id="72" dur="1000" fill="hold"/>
                                            <p:tgtEl>
                                              <p:spTgt spid="66"/>
                                            </p:tgtEl>
                                            <p:attrNameLst>
                                              <p:attrName>ppt_h</p:attrName>
                                            </p:attrNameLst>
                                          </p:cBhvr>
                                          <p:tavLst>
                                            <p:tav tm="0">
                                              <p:val>
                                                <p:strVal val="#ppt_h"/>
                                              </p:val>
                                            </p:tav>
                                            <p:tav tm="100000">
                                              <p:val>
                                                <p:strVal val="#ppt_h"/>
                                              </p:val>
                                            </p:tav>
                                          </p:tavLst>
                                        </p:anim>
                                        <p:animEffect transition="in" filter="fade">
                                          <p:cBhvr>
                                            <p:cTn id="73" dur="1000"/>
                                            <p:tgtEl>
                                              <p:spTgt spid="66"/>
                                            </p:tgtEl>
                                          </p:cBhvr>
                                        </p:animEffect>
                                      </p:childTnLst>
                                    </p:cTn>
                                  </p:par>
                                  <p:par>
                                    <p:cTn id="74" presetID="50" presetClass="entr" presetSubtype="0" decel="100000" fill="hold" grpId="0" nodeType="withEffect">
                                      <p:stCondLst>
                                        <p:cond delay="1250"/>
                                      </p:stCondLst>
                                      <p:childTnLst>
                                        <p:set>
                                          <p:cBhvr>
                                            <p:cTn id="75" dur="1" fill="hold">
                                              <p:stCondLst>
                                                <p:cond delay="0"/>
                                              </p:stCondLst>
                                            </p:cTn>
                                            <p:tgtEl>
                                              <p:spTgt spid="67"/>
                                            </p:tgtEl>
                                            <p:attrNameLst>
                                              <p:attrName>style.visibility</p:attrName>
                                            </p:attrNameLst>
                                          </p:cBhvr>
                                          <p:to>
                                            <p:strVal val="visible"/>
                                          </p:to>
                                        </p:set>
                                        <p:anim calcmode="lin" valueType="num">
                                          <p:cBhvr>
                                            <p:cTn id="76" dur="1000" fill="hold"/>
                                            <p:tgtEl>
                                              <p:spTgt spid="67"/>
                                            </p:tgtEl>
                                            <p:attrNameLst>
                                              <p:attrName>ppt_w</p:attrName>
                                            </p:attrNameLst>
                                          </p:cBhvr>
                                          <p:tavLst>
                                            <p:tav tm="0">
                                              <p:val>
                                                <p:strVal val="#ppt_w+.3"/>
                                              </p:val>
                                            </p:tav>
                                            <p:tav tm="100000">
                                              <p:val>
                                                <p:strVal val="#ppt_w"/>
                                              </p:val>
                                            </p:tav>
                                          </p:tavLst>
                                        </p:anim>
                                        <p:anim calcmode="lin" valueType="num">
                                          <p:cBhvr>
                                            <p:cTn id="77" dur="1000" fill="hold"/>
                                            <p:tgtEl>
                                              <p:spTgt spid="67"/>
                                            </p:tgtEl>
                                            <p:attrNameLst>
                                              <p:attrName>ppt_h</p:attrName>
                                            </p:attrNameLst>
                                          </p:cBhvr>
                                          <p:tavLst>
                                            <p:tav tm="0">
                                              <p:val>
                                                <p:strVal val="#ppt_h"/>
                                              </p:val>
                                            </p:tav>
                                            <p:tav tm="100000">
                                              <p:val>
                                                <p:strVal val="#ppt_h"/>
                                              </p:val>
                                            </p:tav>
                                          </p:tavLst>
                                        </p:anim>
                                        <p:animEffect transition="in" filter="fade">
                                          <p:cBhvr>
                                            <p:cTn id="78"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0" grpId="0"/>
          <p:bldP spid="63" grpId="0"/>
          <p:bldP spid="64" grpId="0"/>
          <p:bldP spid="65" grpId="0"/>
          <p:bldP spid="66" grpId="0"/>
          <p:bldP spid="6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200" fill="hold"/>
                                            <p:tgtEl>
                                              <p:spTgt spid="35"/>
                                            </p:tgtEl>
                                            <p:attrNameLst>
                                              <p:attrName>ppt_w</p:attrName>
                                            </p:attrNameLst>
                                          </p:cBhvr>
                                          <p:tavLst>
                                            <p:tav tm="0">
                                              <p:val>
                                                <p:fltVal val="0"/>
                                              </p:val>
                                            </p:tav>
                                            <p:tav tm="100000">
                                              <p:val>
                                                <p:strVal val="#ppt_w"/>
                                              </p:val>
                                            </p:tav>
                                          </p:tavLst>
                                        </p:anim>
                                        <p:anim calcmode="lin" valueType="num">
                                          <p:cBhvr>
                                            <p:cTn id="8" dur="200" fill="hold"/>
                                            <p:tgtEl>
                                              <p:spTgt spid="35"/>
                                            </p:tgtEl>
                                            <p:attrNameLst>
                                              <p:attrName>ppt_h</p:attrName>
                                            </p:attrNameLst>
                                          </p:cBhvr>
                                          <p:tavLst>
                                            <p:tav tm="0">
                                              <p:val>
                                                <p:fltVal val="0"/>
                                              </p:val>
                                            </p:tav>
                                            <p:tav tm="100000">
                                              <p:val>
                                                <p:strVal val="#ppt_h"/>
                                              </p:val>
                                            </p:tav>
                                          </p:tavLst>
                                        </p:anim>
                                        <p:animEffect transition="in" filter="fade">
                                          <p:cBhvr>
                                            <p:cTn id="9" dur="200"/>
                                            <p:tgtEl>
                                              <p:spTgt spid="35"/>
                                            </p:tgtEl>
                                          </p:cBhvr>
                                        </p:animEffect>
                                      </p:childTnLst>
                                    </p:cTn>
                                  </p:par>
                                </p:childTnLst>
                              </p:cTn>
                            </p:par>
                            <p:par>
                              <p:cTn id="10" fill="hold">
                                <p:stCondLst>
                                  <p:cond delay="200"/>
                                </p:stCondLst>
                                <p:childTnLst>
                                  <p:par>
                                    <p:cTn id="11" presetID="32" presetClass="emph" presetSubtype="0" fill="hold" nodeType="afterEffect">
                                      <p:stCondLst>
                                        <p:cond delay="0"/>
                                      </p:stCondLst>
                                      <p:childTnLst>
                                        <p:animRot by="120000">
                                          <p:cBhvr>
                                            <p:cTn id="12" dur="50" fill="hold">
                                              <p:stCondLst>
                                                <p:cond delay="0"/>
                                              </p:stCondLst>
                                            </p:cTn>
                                            <p:tgtEl>
                                              <p:spTgt spid="35"/>
                                            </p:tgtEl>
                                            <p:attrNameLst>
                                              <p:attrName>r</p:attrName>
                                            </p:attrNameLst>
                                          </p:cBhvr>
                                        </p:animRot>
                                        <p:animRot by="-240000">
                                          <p:cBhvr>
                                            <p:cTn id="13" dur="100" fill="hold">
                                              <p:stCondLst>
                                                <p:cond delay="100"/>
                                              </p:stCondLst>
                                            </p:cTn>
                                            <p:tgtEl>
                                              <p:spTgt spid="35"/>
                                            </p:tgtEl>
                                            <p:attrNameLst>
                                              <p:attrName>r</p:attrName>
                                            </p:attrNameLst>
                                          </p:cBhvr>
                                        </p:animRot>
                                        <p:animRot by="240000">
                                          <p:cBhvr>
                                            <p:cTn id="14" dur="100" fill="hold">
                                              <p:stCondLst>
                                                <p:cond delay="200"/>
                                              </p:stCondLst>
                                            </p:cTn>
                                            <p:tgtEl>
                                              <p:spTgt spid="35"/>
                                            </p:tgtEl>
                                            <p:attrNameLst>
                                              <p:attrName>r</p:attrName>
                                            </p:attrNameLst>
                                          </p:cBhvr>
                                        </p:animRot>
                                        <p:animRot by="-240000">
                                          <p:cBhvr>
                                            <p:cTn id="15" dur="100" fill="hold">
                                              <p:stCondLst>
                                                <p:cond delay="300"/>
                                              </p:stCondLst>
                                            </p:cTn>
                                            <p:tgtEl>
                                              <p:spTgt spid="35"/>
                                            </p:tgtEl>
                                            <p:attrNameLst>
                                              <p:attrName>r</p:attrName>
                                            </p:attrNameLst>
                                          </p:cBhvr>
                                        </p:animRot>
                                        <p:animRot by="120000">
                                          <p:cBhvr>
                                            <p:cTn id="16" dur="100" fill="hold">
                                              <p:stCondLst>
                                                <p:cond delay="400"/>
                                              </p:stCondLst>
                                            </p:cTn>
                                            <p:tgtEl>
                                              <p:spTgt spid="35"/>
                                            </p:tgtEl>
                                            <p:attrNameLst>
                                              <p:attrName>r</p:attrName>
                                            </p:attrNameLst>
                                          </p:cBhvr>
                                        </p:animRot>
                                      </p:childTnLst>
                                    </p:cTn>
                                  </p:par>
                                </p:childTnLst>
                              </p:cTn>
                            </p:par>
                            <p:par>
                              <p:cTn id="17" fill="hold">
                                <p:stCondLst>
                                  <p:cond delay="700"/>
                                </p:stCondLst>
                                <p:childTnLst>
                                  <p:par>
                                    <p:cTn id="18" presetID="37" presetClass="entr" presetSubtype="0"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700"/>
                                            <p:tgtEl>
                                              <p:spTgt spid="51"/>
                                            </p:tgtEl>
                                          </p:cBhvr>
                                        </p:animEffect>
                                        <p:anim calcmode="lin" valueType="num">
                                          <p:cBhvr>
                                            <p:cTn id="21" dur="700" fill="hold"/>
                                            <p:tgtEl>
                                              <p:spTgt spid="51"/>
                                            </p:tgtEl>
                                            <p:attrNameLst>
                                              <p:attrName>ppt_x</p:attrName>
                                            </p:attrNameLst>
                                          </p:cBhvr>
                                          <p:tavLst>
                                            <p:tav tm="0">
                                              <p:val>
                                                <p:strVal val="#ppt_x"/>
                                              </p:val>
                                            </p:tav>
                                            <p:tav tm="100000">
                                              <p:val>
                                                <p:strVal val="#ppt_x"/>
                                              </p:val>
                                            </p:tav>
                                          </p:tavLst>
                                        </p:anim>
                                        <p:anim calcmode="lin" valueType="num">
                                          <p:cBhvr>
                                            <p:cTn id="22" dur="630" decel="100000" fill="hold"/>
                                            <p:tgtEl>
                                              <p:spTgt spid="51"/>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51"/>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60"/>
                                            </p:tgtEl>
                                            <p:attrNameLst>
                                              <p:attrName>style.visibility</p:attrName>
                                            </p:attrNameLst>
                                          </p:cBhvr>
                                          <p:to>
                                            <p:strVal val="visible"/>
                                          </p:to>
                                        </p:set>
                                        <p:anim calcmode="lin" valueType="num">
                                          <p:cBhvr>
                                            <p:cTn id="42" dur="200" fill="hold"/>
                                            <p:tgtEl>
                                              <p:spTgt spid="60"/>
                                            </p:tgtEl>
                                            <p:attrNameLst>
                                              <p:attrName>ppt_w</p:attrName>
                                            </p:attrNameLst>
                                          </p:cBhvr>
                                          <p:tavLst>
                                            <p:tav tm="0">
                                              <p:val>
                                                <p:fltVal val="0"/>
                                              </p:val>
                                            </p:tav>
                                            <p:tav tm="100000">
                                              <p:val>
                                                <p:strVal val="#ppt_w"/>
                                              </p:val>
                                            </p:tav>
                                          </p:tavLst>
                                        </p:anim>
                                        <p:anim calcmode="lin" valueType="num">
                                          <p:cBhvr>
                                            <p:cTn id="43" dur="200" fill="hold"/>
                                            <p:tgtEl>
                                              <p:spTgt spid="60"/>
                                            </p:tgtEl>
                                            <p:attrNameLst>
                                              <p:attrName>ppt_h</p:attrName>
                                            </p:attrNameLst>
                                          </p:cBhvr>
                                          <p:tavLst>
                                            <p:tav tm="0">
                                              <p:val>
                                                <p:fltVal val="0"/>
                                              </p:val>
                                            </p:tav>
                                            <p:tav tm="100000">
                                              <p:val>
                                                <p:strVal val="#ppt_h"/>
                                              </p:val>
                                            </p:tav>
                                          </p:tavLst>
                                        </p:anim>
                                        <p:animEffect transition="in" filter="fade">
                                          <p:cBhvr>
                                            <p:cTn id="44" dur="200"/>
                                            <p:tgtEl>
                                              <p:spTgt spid="60"/>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500" tmFilter="0, 0; .2, .5; .8, .5; 1, 0"/>
                                            <p:tgtEl>
                                              <p:spTgt spid="60"/>
                                            </p:tgtEl>
                                          </p:cBhvr>
                                        </p:animEffect>
                                        <p:animScale>
                                          <p:cBhvr>
                                            <p:cTn id="48" dur="250" autoRev="1" fill="hold"/>
                                            <p:tgtEl>
                                              <p:spTgt spid="60"/>
                                            </p:tgtEl>
                                          </p:cBhvr>
                                          <p:by x="105000" y="105000"/>
                                        </p:animScale>
                                      </p:childTnLst>
                                    </p:cTn>
                                  </p:par>
                                </p:childTnLst>
                              </p:cTn>
                            </p:par>
                            <p:par>
                              <p:cTn id="49" fill="hold">
                                <p:stCondLst>
                                  <p:cond delay="3100"/>
                                </p:stCondLst>
                                <p:childTnLst>
                                  <p:par>
                                    <p:cTn id="50" presetID="16" presetClass="entr" presetSubtype="37" fill="hold" grpId="0" nodeType="afterEffect">
                                      <p:stCondLst>
                                        <p:cond delay="300"/>
                                      </p:stCondLst>
                                      <p:childTnLst>
                                        <p:set>
                                          <p:cBhvr>
                                            <p:cTn id="51" dur="1" fill="hold">
                                              <p:stCondLst>
                                                <p:cond delay="0"/>
                                              </p:stCondLst>
                                            </p:cTn>
                                            <p:tgtEl>
                                              <p:spTgt spid="50"/>
                                            </p:tgtEl>
                                            <p:attrNameLst>
                                              <p:attrName>style.visibility</p:attrName>
                                            </p:attrNameLst>
                                          </p:cBhvr>
                                          <p:to>
                                            <p:strVal val="visible"/>
                                          </p:to>
                                        </p:set>
                                        <p:animEffect transition="in" filter="barn(outVertical)">
                                          <p:cBhvr>
                                            <p:cTn id="52" dur="700"/>
                                            <p:tgtEl>
                                              <p:spTgt spid="50"/>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63"/>
                                            </p:tgtEl>
                                            <p:attrNameLst>
                                              <p:attrName>style.visibility</p:attrName>
                                            </p:attrNameLst>
                                          </p:cBhvr>
                                          <p:to>
                                            <p:strVal val="visible"/>
                                          </p:to>
                                        </p:set>
                                        <p:anim calcmode="lin" valueType="num">
                                          <p:cBhvr>
                                            <p:cTn id="56" dur="1000" fill="hold"/>
                                            <p:tgtEl>
                                              <p:spTgt spid="63"/>
                                            </p:tgtEl>
                                            <p:attrNameLst>
                                              <p:attrName>ppt_w</p:attrName>
                                            </p:attrNameLst>
                                          </p:cBhvr>
                                          <p:tavLst>
                                            <p:tav tm="0">
                                              <p:val>
                                                <p:strVal val="#ppt_w+.3"/>
                                              </p:val>
                                            </p:tav>
                                            <p:tav tm="100000">
                                              <p:val>
                                                <p:strVal val="#ppt_w"/>
                                              </p:val>
                                            </p:tav>
                                          </p:tavLst>
                                        </p:anim>
                                        <p:anim calcmode="lin" valueType="num">
                                          <p:cBhvr>
                                            <p:cTn id="57" dur="1000" fill="hold"/>
                                            <p:tgtEl>
                                              <p:spTgt spid="63"/>
                                            </p:tgtEl>
                                            <p:attrNameLst>
                                              <p:attrName>ppt_h</p:attrName>
                                            </p:attrNameLst>
                                          </p:cBhvr>
                                          <p:tavLst>
                                            <p:tav tm="0">
                                              <p:val>
                                                <p:strVal val="#ppt_h"/>
                                              </p:val>
                                            </p:tav>
                                            <p:tav tm="100000">
                                              <p:val>
                                                <p:strVal val="#ppt_h"/>
                                              </p:val>
                                            </p:tav>
                                          </p:tavLst>
                                        </p:anim>
                                        <p:animEffect transition="in" filter="fade">
                                          <p:cBhvr>
                                            <p:cTn id="58" dur="1000"/>
                                            <p:tgtEl>
                                              <p:spTgt spid="63"/>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64"/>
                                            </p:tgtEl>
                                            <p:attrNameLst>
                                              <p:attrName>style.visibility</p:attrName>
                                            </p:attrNameLst>
                                          </p:cBhvr>
                                          <p:to>
                                            <p:strVal val="visible"/>
                                          </p:to>
                                        </p:set>
                                        <p:anim calcmode="lin" valueType="num">
                                          <p:cBhvr>
                                            <p:cTn id="61" dur="1000" fill="hold"/>
                                            <p:tgtEl>
                                              <p:spTgt spid="64"/>
                                            </p:tgtEl>
                                            <p:attrNameLst>
                                              <p:attrName>ppt_w</p:attrName>
                                            </p:attrNameLst>
                                          </p:cBhvr>
                                          <p:tavLst>
                                            <p:tav tm="0">
                                              <p:val>
                                                <p:strVal val="#ppt_w+.3"/>
                                              </p:val>
                                            </p:tav>
                                            <p:tav tm="100000">
                                              <p:val>
                                                <p:strVal val="#ppt_w"/>
                                              </p:val>
                                            </p:tav>
                                          </p:tavLst>
                                        </p:anim>
                                        <p:anim calcmode="lin" valueType="num">
                                          <p:cBhvr>
                                            <p:cTn id="62" dur="1000" fill="hold"/>
                                            <p:tgtEl>
                                              <p:spTgt spid="64"/>
                                            </p:tgtEl>
                                            <p:attrNameLst>
                                              <p:attrName>ppt_h</p:attrName>
                                            </p:attrNameLst>
                                          </p:cBhvr>
                                          <p:tavLst>
                                            <p:tav tm="0">
                                              <p:val>
                                                <p:strVal val="#ppt_h"/>
                                              </p:val>
                                            </p:tav>
                                            <p:tav tm="100000">
                                              <p:val>
                                                <p:strVal val="#ppt_h"/>
                                              </p:val>
                                            </p:tav>
                                          </p:tavLst>
                                        </p:anim>
                                        <p:animEffect transition="in" filter="fade">
                                          <p:cBhvr>
                                            <p:cTn id="63" dur="1000"/>
                                            <p:tgtEl>
                                              <p:spTgt spid="64"/>
                                            </p:tgtEl>
                                          </p:cBhvr>
                                        </p:animEffect>
                                      </p:childTnLst>
                                    </p:cTn>
                                  </p:par>
                                  <p:par>
                                    <p:cTn id="64" presetID="50" presetClass="entr" presetSubtype="0" decel="100000" fill="hold" grpId="0" nodeType="withEffect">
                                      <p:stCondLst>
                                        <p:cond delay="850"/>
                                      </p:stCondLst>
                                      <p:childTnLst>
                                        <p:set>
                                          <p:cBhvr>
                                            <p:cTn id="65" dur="1" fill="hold">
                                              <p:stCondLst>
                                                <p:cond delay="0"/>
                                              </p:stCondLst>
                                            </p:cTn>
                                            <p:tgtEl>
                                              <p:spTgt spid="65"/>
                                            </p:tgtEl>
                                            <p:attrNameLst>
                                              <p:attrName>style.visibility</p:attrName>
                                            </p:attrNameLst>
                                          </p:cBhvr>
                                          <p:to>
                                            <p:strVal val="visible"/>
                                          </p:to>
                                        </p:set>
                                        <p:anim calcmode="lin" valueType="num">
                                          <p:cBhvr>
                                            <p:cTn id="66" dur="1000" fill="hold"/>
                                            <p:tgtEl>
                                              <p:spTgt spid="65"/>
                                            </p:tgtEl>
                                            <p:attrNameLst>
                                              <p:attrName>ppt_w</p:attrName>
                                            </p:attrNameLst>
                                          </p:cBhvr>
                                          <p:tavLst>
                                            <p:tav tm="0">
                                              <p:val>
                                                <p:strVal val="#ppt_w+.3"/>
                                              </p:val>
                                            </p:tav>
                                            <p:tav tm="100000">
                                              <p:val>
                                                <p:strVal val="#ppt_w"/>
                                              </p:val>
                                            </p:tav>
                                          </p:tavLst>
                                        </p:anim>
                                        <p:anim calcmode="lin" valueType="num">
                                          <p:cBhvr>
                                            <p:cTn id="67" dur="1000" fill="hold"/>
                                            <p:tgtEl>
                                              <p:spTgt spid="65"/>
                                            </p:tgtEl>
                                            <p:attrNameLst>
                                              <p:attrName>ppt_h</p:attrName>
                                            </p:attrNameLst>
                                          </p:cBhvr>
                                          <p:tavLst>
                                            <p:tav tm="0">
                                              <p:val>
                                                <p:strVal val="#ppt_h"/>
                                              </p:val>
                                            </p:tav>
                                            <p:tav tm="100000">
                                              <p:val>
                                                <p:strVal val="#ppt_h"/>
                                              </p:val>
                                            </p:tav>
                                          </p:tavLst>
                                        </p:anim>
                                        <p:animEffect transition="in" filter="fade">
                                          <p:cBhvr>
                                            <p:cTn id="68" dur="1000"/>
                                            <p:tgtEl>
                                              <p:spTgt spid="65"/>
                                            </p:tgtEl>
                                          </p:cBhvr>
                                        </p:animEffect>
                                      </p:childTnLst>
                                    </p:cTn>
                                  </p:par>
                                  <p:par>
                                    <p:cTn id="69" presetID="50" presetClass="entr" presetSubtype="0" decel="100000" fill="hold" grpId="0" nodeType="withEffect">
                                      <p:stCondLst>
                                        <p:cond delay="1250"/>
                                      </p:stCondLst>
                                      <p:childTnLst>
                                        <p:set>
                                          <p:cBhvr>
                                            <p:cTn id="70" dur="1" fill="hold">
                                              <p:stCondLst>
                                                <p:cond delay="0"/>
                                              </p:stCondLst>
                                            </p:cTn>
                                            <p:tgtEl>
                                              <p:spTgt spid="66"/>
                                            </p:tgtEl>
                                            <p:attrNameLst>
                                              <p:attrName>style.visibility</p:attrName>
                                            </p:attrNameLst>
                                          </p:cBhvr>
                                          <p:to>
                                            <p:strVal val="visible"/>
                                          </p:to>
                                        </p:set>
                                        <p:anim calcmode="lin" valueType="num">
                                          <p:cBhvr>
                                            <p:cTn id="71" dur="1000" fill="hold"/>
                                            <p:tgtEl>
                                              <p:spTgt spid="66"/>
                                            </p:tgtEl>
                                            <p:attrNameLst>
                                              <p:attrName>ppt_w</p:attrName>
                                            </p:attrNameLst>
                                          </p:cBhvr>
                                          <p:tavLst>
                                            <p:tav tm="0">
                                              <p:val>
                                                <p:strVal val="#ppt_w+.3"/>
                                              </p:val>
                                            </p:tav>
                                            <p:tav tm="100000">
                                              <p:val>
                                                <p:strVal val="#ppt_w"/>
                                              </p:val>
                                            </p:tav>
                                          </p:tavLst>
                                        </p:anim>
                                        <p:anim calcmode="lin" valueType="num">
                                          <p:cBhvr>
                                            <p:cTn id="72" dur="1000" fill="hold"/>
                                            <p:tgtEl>
                                              <p:spTgt spid="66"/>
                                            </p:tgtEl>
                                            <p:attrNameLst>
                                              <p:attrName>ppt_h</p:attrName>
                                            </p:attrNameLst>
                                          </p:cBhvr>
                                          <p:tavLst>
                                            <p:tav tm="0">
                                              <p:val>
                                                <p:strVal val="#ppt_h"/>
                                              </p:val>
                                            </p:tav>
                                            <p:tav tm="100000">
                                              <p:val>
                                                <p:strVal val="#ppt_h"/>
                                              </p:val>
                                            </p:tav>
                                          </p:tavLst>
                                        </p:anim>
                                        <p:animEffect transition="in" filter="fade">
                                          <p:cBhvr>
                                            <p:cTn id="73" dur="1000"/>
                                            <p:tgtEl>
                                              <p:spTgt spid="66"/>
                                            </p:tgtEl>
                                          </p:cBhvr>
                                        </p:animEffect>
                                      </p:childTnLst>
                                    </p:cTn>
                                  </p:par>
                                  <p:par>
                                    <p:cTn id="74" presetID="50" presetClass="entr" presetSubtype="0" decel="100000" fill="hold" grpId="0" nodeType="withEffect">
                                      <p:stCondLst>
                                        <p:cond delay="1250"/>
                                      </p:stCondLst>
                                      <p:childTnLst>
                                        <p:set>
                                          <p:cBhvr>
                                            <p:cTn id="75" dur="1" fill="hold">
                                              <p:stCondLst>
                                                <p:cond delay="0"/>
                                              </p:stCondLst>
                                            </p:cTn>
                                            <p:tgtEl>
                                              <p:spTgt spid="67"/>
                                            </p:tgtEl>
                                            <p:attrNameLst>
                                              <p:attrName>style.visibility</p:attrName>
                                            </p:attrNameLst>
                                          </p:cBhvr>
                                          <p:to>
                                            <p:strVal val="visible"/>
                                          </p:to>
                                        </p:set>
                                        <p:anim calcmode="lin" valueType="num">
                                          <p:cBhvr>
                                            <p:cTn id="76" dur="1000" fill="hold"/>
                                            <p:tgtEl>
                                              <p:spTgt spid="67"/>
                                            </p:tgtEl>
                                            <p:attrNameLst>
                                              <p:attrName>ppt_w</p:attrName>
                                            </p:attrNameLst>
                                          </p:cBhvr>
                                          <p:tavLst>
                                            <p:tav tm="0">
                                              <p:val>
                                                <p:strVal val="#ppt_w+.3"/>
                                              </p:val>
                                            </p:tav>
                                            <p:tav tm="100000">
                                              <p:val>
                                                <p:strVal val="#ppt_w"/>
                                              </p:val>
                                            </p:tav>
                                          </p:tavLst>
                                        </p:anim>
                                        <p:anim calcmode="lin" valueType="num">
                                          <p:cBhvr>
                                            <p:cTn id="77" dur="1000" fill="hold"/>
                                            <p:tgtEl>
                                              <p:spTgt spid="67"/>
                                            </p:tgtEl>
                                            <p:attrNameLst>
                                              <p:attrName>ppt_h</p:attrName>
                                            </p:attrNameLst>
                                          </p:cBhvr>
                                          <p:tavLst>
                                            <p:tav tm="0">
                                              <p:val>
                                                <p:strVal val="#ppt_h"/>
                                              </p:val>
                                            </p:tav>
                                            <p:tav tm="100000">
                                              <p:val>
                                                <p:strVal val="#ppt_h"/>
                                              </p:val>
                                            </p:tav>
                                          </p:tavLst>
                                        </p:anim>
                                        <p:animEffect transition="in" filter="fade">
                                          <p:cBhvr>
                                            <p:cTn id="78"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0" grpId="0"/>
          <p:bldP spid="63" grpId="0"/>
          <p:bldP spid="64" grpId="0"/>
          <p:bldP spid="65" grpId="0"/>
          <p:bldP spid="66" grpId="0"/>
          <p:bldP spid="6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144119" y="923311"/>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89" name="组合 88"/>
          <p:cNvGrpSpPr/>
          <p:nvPr/>
        </p:nvGrpSpPr>
        <p:grpSpPr>
          <a:xfrm>
            <a:off x="232948" y="1060223"/>
            <a:ext cx="118508" cy="118509"/>
            <a:chOff x="4486616" y="3001075"/>
            <a:chExt cx="274695" cy="274699"/>
          </a:xfrm>
        </p:grpSpPr>
        <p:sp>
          <p:nvSpPr>
            <p:cNvPr id="90" name="椭圆 89"/>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1" name="椭圆 90"/>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92" name="组合 91"/>
          <p:cNvGrpSpPr/>
          <p:nvPr/>
        </p:nvGrpSpPr>
        <p:grpSpPr>
          <a:xfrm>
            <a:off x="0" y="1093885"/>
            <a:ext cx="288238" cy="46073"/>
            <a:chOff x="4318304" y="3089060"/>
            <a:chExt cx="384317" cy="61430"/>
          </a:xfrm>
        </p:grpSpPr>
        <p:sp>
          <p:nvSpPr>
            <p:cNvPr id="93" name="圆角矩形 92"/>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4" name="圆角矩形 93"/>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95" name="文本框 8"/>
          <p:cNvSpPr txBox="1"/>
          <p:nvPr/>
        </p:nvSpPr>
        <p:spPr>
          <a:xfrm>
            <a:off x="243720" y="950201"/>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研究思路</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96" name="Group 4"/>
          <p:cNvGrpSpPr>
            <a:grpSpLocks noChangeAspect="1"/>
          </p:cNvGrpSpPr>
          <p:nvPr/>
        </p:nvGrpSpPr>
        <p:grpSpPr bwMode="auto">
          <a:xfrm>
            <a:off x="3323616" y="2687246"/>
            <a:ext cx="2218260" cy="2217458"/>
            <a:chOff x="2162" y="480"/>
            <a:chExt cx="3358" cy="3358"/>
          </a:xfrm>
          <a:solidFill>
            <a:sysClr val="window" lastClr="FFFFFF"/>
          </a:solidFill>
        </p:grpSpPr>
        <p:sp>
          <p:nvSpPr>
            <p:cNvPr id="97" name="Freeform 5"/>
            <p:cNvSpPr>
              <a:spLocks noEditPoints="1"/>
            </p:cNvSpPr>
            <p:nvPr/>
          </p:nvSpPr>
          <p:spPr bwMode="auto">
            <a:xfrm>
              <a:off x="2252" y="570"/>
              <a:ext cx="3178" cy="3178"/>
            </a:xfrm>
            <a:custGeom>
              <a:avLst/>
              <a:gdLst>
                <a:gd name="T0" fmla="*/ 671 w 1342"/>
                <a:gd name="T1" fmla="*/ 1277 h 1342"/>
                <a:gd name="T2" fmla="*/ 65 w 1342"/>
                <a:gd name="T3" fmla="*/ 671 h 1342"/>
                <a:gd name="T4" fmla="*/ 671 w 1342"/>
                <a:gd name="T5" fmla="*/ 65 h 1342"/>
                <a:gd name="T6" fmla="*/ 1277 w 1342"/>
                <a:gd name="T7" fmla="*/ 671 h 1342"/>
                <a:gd name="T8" fmla="*/ 671 w 1342"/>
                <a:gd name="T9" fmla="*/ 1277 h 1342"/>
                <a:gd name="T10" fmla="*/ 671 w 1342"/>
                <a:gd name="T11" fmla="*/ 0 h 1342"/>
                <a:gd name="T12" fmla="*/ 0 w 1342"/>
                <a:gd name="T13" fmla="*/ 671 h 1342"/>
                <a:gd name="T14" fmla="*/ 671 w 1342"/>
                <a:gd name="T15" fmla="*/ 1342 h 1342"/>
                <a:gd name="T16" fmla="*/ 1342 w 1342"/>
                <a:gd name="T17" fmla="*/ 671 h 1342"/>
                <a:gd name="T18" fmla="*/ 671 w 1342"/>
                <a:gd name="T19" fmla="*/ 0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2" h="1342">
                  <a:moveTo>
                    <a:pt x="671" y="1277"/>
                  </a:moveTo>
                  <a:cubicBezTo>
                    <a:pt x="337" y="1277"/>
                    <a:pt x="65" y="1005"/>
                    <a:pt x="65" y="671"/>
                  </a:cubicBezTo>
                  <a:cubicBezTo>
                    <a:pt x="65" y="337"/>
                    <a:pt x="337" y="65"/>
                    <a:pt x="671" y="65"/>
                  </a:cubicBezTo>
                  <a:cubicBezTo>
                    <a:pt x="1005" y="65"/>
                    <a:pt x="1277" y="337"/>
                    <a:pt x="1277" y="671"/>
                  </a:cubicBezTo>
                  <a:cubicBezTo>
                    <a:pt x="1277" y="1005"/>
                    <a:pt x="1005" y="1277"/>
                    <a:pt x="671" y="1277"/>
                  </a:cubicBezTo>
                  <a:moveTo>
                    <a:pt x="671" y="0"/>
                  </a:moveTo>
                  <a:cubicBezTo>
                    <a:pt x="301" y="0"/>
                    <a:pt x="0" y="301"/>
                    <a:pt x="0" y="671"/>
                  </a:cubicBezTo>
                  <a:cubicBezTo>
                    <a:pt x="0" y="1041"/>
                    <a:pt x="301" y="1342"/>
                    <a:pt x="671" y="1342"/>
                  </a:cubicBezTo>
                  <a:cubicBezTo>
                    <a:pt x="1041" y="1342"/>
                    <a:pt x="1342" y="1041"/>
                    <a:pt x="1342" y="671"/>
                  </a:cubicBezTo>
                  <a:cubicBezTo>
                    <a:pt x="1342" y="301"/>
                    <a:pt x="1041" y="0"/>
                    <a:pt x="6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8" name="Freeform 6"/>
            <p:cNvSpPr>
              <a:spLocks noEditPoints="1"/>
            </p:cNvSpPr>
            <p:nvPr/>
          </p:nvSpPr>
          <p:spPr bwMode="auto">
            <a:xfrm>
              <a:off x="2162" y="480"/>
              <a:ext cx="3358" cy="3358"/>
            </a:xfrm>
            <a:custGeom>
              <a:avLst/>
              <a:gdLst>
                <a:gd name="T0" fmla="*/ 709 w 1418"/>
                <a:gd name="T1" fmla="*/ 1406 h 1418"/>
                <a:gd name="T2" fmla="*/ 13 w 1418"/>
                <a:gd name="T3" fmla="*/ 709 h 1418"/>
                <a:gd name="T4" fmla="*/ 709 w 1418"/>
                <a:gd name="T5" fmla="*/ 12 h 1418"/>
                <a:gd name="T6" fmla="*/ 1406 w 1418"/>
                <a:gd name="T7" fmla="*/ 709 h 1418"/>
                <a:gd name="T8" fmla="*/ 709 w 1418"/>
                <a:gd name="T9" fmla="*/ 1406 h 1418"/>
                <a:gd name="T10" fmla="*/ 709 w 1418"/>
                <a:gd name="T11" fmla="*/ 0 h 1418"/>
                <a:gd name="T12" fmla="*/ 0 w 1418"/>
                <a:gd name="T13" fmla="*/ 709 h 1418"/>
                <a:gd name="T14" fmla="*/ 709 w 1418"/>
                <a:gd name="T15" fmla="*/ 1418 h 1418"/>
                <a:gd name="T16" fmla="*/ 1418 w 1418"/>
                <a:gd name="T17" fmla="*/ 709 h 1418"/>
                <a:gd name="T18" fmla="*/ 709 w 1418"/>
                <a:gd name="T19" fmla="*/ 0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1418">
                  <a:moveTo>
                    <a:pt x="709" y="1406"/>
                  </a:moveTo>
                  <a:cubicBezTo>
                    <a:pt x="325" y="1406"/>
                    <a:pt x="13" y="1093"/>
                    <a:pt x="13" y="709"/>
                  </a:cubicBezTo>
                  <a:cubicBezTo>
                    <a:pt x="13" y="325"/>
                    <a:pt x="325" y="12"/>
                    <a:pt x="709" y="12"/>
                  </a:cubicBezTo>
                  <a:cubicBezTo>
                    <a:pt x="1093" y="12"/>
                    <a:pt x="1406" y="325"/>
                    <a:pt x="1406" y="709"/>
                  </a:cubicBezTo>
                  <a:cubicBezTo>
                    <a:pt x="1406" y="1093"/>
                    <a:pt x="1093" y="1406"/>
                    <a:pt x="709" y="1406"/>
                  </a:cubicBezTo>
                  <a:moveTo>
                    <a:pt x="709" y="0"/>
                  </a:moveTo>
                  <a:cubicBezTo>
                    <a:pt x="318" y="0"/>
                    <a:pt x="0" y="318"/>
                    <a:pt x="0" y="709"/>
                  </a:cubicBezTo>
                  <a:cubicBezTo>
                    <a:pt x="0" y="1100"/>
                    <a:pt x="318" y="1418"/>
                    <a:pt x="709" y="1418"/>
                  </a:cubicBezTo>
                  <a:cubicBezTo>
                    <a:pt x="1100" y="1418"/>
                    <a:pt x="1418" y="1100"/>
                    <a:pt x="1418" y="709"/>
                  </a:cubicBezTo>
                  <a:cubicBezTo>
                    <a:pt x="1418" y="318"/>
                    <a:pt x="1100" y="0"/>
                    <a:pt x="7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99" name="组合 98"/>
          <p:cNvGrpSpPr/>
          <p:nvPr/>
        </p:nvGrpSpPr>
        <p:grpSpPr>
          <a:xfrm rot="8100000">
            <a:off x="3180642" y="2732916"/>
            <a:ext cx="598913" cy="122338"/>
            <a:chOff x="8725719" y="1669670"/>
            <a:chExt cx="1424726" cy="291130"/>
          </a:xfrm>
        </p:grpSpPr>
        <p:sp>
          <p:nvSpPr>
            <p:cNvPr id="100" name="椭圆 99"/>
            <p:cNvSpPr/>
            <p:nvPr/>
          </p:nvSpPr>
          <p:spPr>
            <a:xfrm>
              <a:off x="8725719"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1" name="椭圆 100"/>
            <p:cNvSpPr/>
            <p:nvPr/>
          </p:nvSpPr>
          <p:spPr>
            <a:xfrm>
              <a:off x="9292517"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2" name="椭圆 101"/>
            <p:cNvSpPr/>
            <p:nvPr/>
          </p:nvSpPr>
          <p:spPr>
            <a:xfrm>
              <a:off x="9859315"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03" name="组合 102"/>
          <p:cNvGrpSpPr/>
          <p:nvPr/>
        </p:nvGrpSpPr>
        <p:grpSpPr>
          <a:xfrm rot="8100000">
            <a:off x="5138969" y="4703671"/>
            <a:ext cx="598913" cy="122338"/>
            <a:chOff x="8725719" y="1669670"/>
            <a:chExt cx="1424726" cy="291130"/>
          </a:xfrm>
        </p:grpSpPr>
        <p:sp>
          <p:nvSpPr>
            <p:cNvPr id="104" name="椭圆 103"/>
            <p:cNvSpPr/>
            <p:nvPr/>
          </p:nvSpPr>
          <p:spPr>
            <a:xfrm>
              <a:off x="8725719"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5" name="椭圆 104"/>
            <p:cNvSpPr/>
            <p:nvPr/>
          </p:nvSpPr>
          <p:spPr>
            <a:xfrm>
              <a:off x="9292517"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6" name="椭圆 105"/>
            <p:cNvSpPr/>
            <p:nvPr/>
          </p:nvSpPr>
          <p:spPr>
            <a:xfrm>
              <a:off x="9859315"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07" name="组合 106"/>
          <p:cNvGrpSpPr/>
          <p:nvPr/>
        </p:nvGrpSpPr>
        <p:grpSpPr>
          <a:xfrm rot="13500000">
            <a:off x="5128539" y="2722439"/>
            <a:ext cx="598696" cy="122382"/>
            <a:chOff x="8725719" y="1669670"/>
            <a:chExt cx="1424726" cy="291130"/>
          </a:xfrm>
        </p:grpSpPr>
        <p:sp>
          <p:nvSpPr>
            <p:cNvPr id="108" name="椭圆 107"/>
            <p:cNvSpPr/>
            <p:nvPr/>
          </p:nvSpPr>
          <p:spPr>
            <a:xfrm>
              <a:off x="8725719"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9" name="椭圆 108"/>
            <p:cNvSpPr/>
            <p:nvPr/>
          </p:nvSpPr>
          <p:spPr>
            <a:xfrm>
              <a:off x="9292517"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0" name="椭圆 109"/>
            <p:cNvSpPr/>
            <p:nvPr/>
          </p:nvSpPr>
          <p:spPr>
            <a:xfrm>
              <a:off x="9859315"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11" name="组合 110"/>
          <p:cNvGrpSpPr/>
          <p:nvPr/>
        </p:nvGrpSpPr>
        <p:grpSpPr>
          <a:xfrm rot="13500000">
            <a:off x="3157067" y="4680057"/>
            <a:ext cx="598696" cy="122382"/>
            <a:chOff x="8725719" y="1669670"/>
            <a:chExt cx="1424726" cy="291130"/>
          </a:xfrm>
        </p:grpSpPr>
        <p:sp>
          <p:nvSpPr>
            <p:cNvPr id="112" name="椭圆 111"/>
            <p:cNvSpPr/>
            <p:nvPr/>
          </p:nvSpPr>
          <p:spPr>
            <a:xfrm>
              <a:off x="8725719"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3" name="椭圆 112"/>
            <p:cNvSpPr/>
            <p:nvPr/>
          </p:nvSpPr>
          <p:spPr>
            <a:xfrm>
              <a:off x="9292517"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4" name="椭圆 113"/>
            <p:cNvSpPr/>
            <p:nvPr/>
          </p:nvSpPr>
          <p:spPr>
            <a:xfrm>
              <a:off x="9859315" y="1669670"/>
              <a:ext cx="291130" cy="29113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15" name="组合 114"/>
          <p:cNvGrpSpPr/>
          <p:nvPr/>
        </p:nvGrpSpPr>
        <p:grpSpPr>
          <a:xfrm>
            <a:off x="3946430" y="1635662"/>
            <a:ext cx="1408469" cy="1754258"/>
            <a:chOff x="5261222" y="534402"/>
            <a:chExt cx="1877714" cy="2339553"/>
          </a:xfrm>
        </p:grpSpPr>
        <p:grpSp>
          <p:nvGrpSpPr>
            <p:cNvPr id="116" name="组合 115"/>
            <p:cNvGrpSpPr/>
            <p:nvPr/>
          </p:nvGrpSpPr>
          <p:grpSpPr>
            <a:xfrm>
              <a:off x="5261222" y="534402"/>
              <a:ext cx="1877714" cy="2339553"/>
              <a:chOff x="7380501" y="2927403"/>
              <a:chExt cx="2311884" cy="2880513"/>
            </a:xfrm>
          </p:grpSpPr>
          <p:sp>
            <p:nvSpPr>
              <p:cNvPr id="122"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ysClr val="windowText" lastClr="000000">
                      <a:alpha val="20000"/>
                    </a:sysClr>
                  </a:gs>
                  <a:gs pos="78000">
                    <a:sysClr val="windowText" lastClr="000000">
                      <a:alpha val="5000"/>
                    </a:sysClr>
                  </a:gs>
                  <a:gs pos="0">
                    <a:sysClr val="windowText" lastClr="000000"/>
                  </a:gs>
                  <a:gs pos="100000">
                    <a:sysClr val="windowText" lastClr="000000">
                      <a:alpha val="0"/>
                    </a:sysClr>
                  </a:gs>
                </a:gsLst>
                <a:lin ang="5400000" scaled="0"/>
              </a:gradFill>
              <a:ln w="12700" cap="flat" cmpd="sng" algn="ctr">
                <a:noFill/>
                <a:prstDash val="solid"/>
                <a:miter lim="800000"/>
              </a:ln>
              <a:effectLst>
                <a:softEdge rad="431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3" name="椭圆 122"/>
              <p:cNvSpPr/>
              <p:nvPr/>
            </p:nvSpPr>
            <p:spPr>
              <a:xfrm>
                <a:off x="7567580" y="3243360"/>
                <a:ext cx="1344544" cy="1344544"/>
              </a:xfrm>
              <a:prstGeom prst="ellipse">
                <a:avLst/>
              </a:prstGeom>
              <a:gradFill>
                <a:gsLst>
                  <a:gs pos="43000">
                    <a:srgbClr val="F7F7F7"/>
                  </a:gs>
                  <a:gs pos="0">
                    <a:sysClr val="window" lastClr="FFFFFF">
                      <a:alpha val="99000"/>
                    </a:sysClr>
                  </a:gs>
                  <a:gs pos="100000">
                    <a:srgbClr val="B8C0C0"/>
                  </a:gs>
                </a:gsLst>
                <a:lin ang="2700000" scaled="1"/>
              </a:gradFill>
              <a:ln w="12700" cap="flat" cmpd="sng" algn="ctr">
                <a:noFill/>
                <a:prstDash val="solid"/>
                <a:miter lim="800000"/>
              </a:ln>
              <a:effectLst>
                <a:outerShdw blurRad="177800" dist="139700" dir="2700000" algn="tl" rotWithShape="0">
                  <a:srgbClr val="494949">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4" name="椭圆 123"/>
              <p:cNvSpPr/>
              <p:nvPr/>
            </p:nvSpPr>
            <p:spPr>
              <a:xfrm>
                <a:off x="7380501" y="3019185"/>
                <a:ext cx="1596494" cy="1596494"/>
              </a:xfrm>
              <a:prstGeom prst="ellipse">
                <a:avLst/>
              </a:prstGeom>
              <a:gradFill>
                <a:gsLst>
                  <a:gs pos="39000">
                    <a:sysClr val="window" lastClr="FFFFFF"/>
                  </a:gs>
                  <a:gs pos="53000">
                    <a:srgbClr val="F7F7F7"/>
                  </a:gs>
                  <a:gs pos="11000">
                    <a:sysClr val="window" lastClr="FFFFFF">
                      <a:alpha val="99000"/>
                    </a:sysClr>
                  </a:gs>
                  <a:gs pos="100000">
                    <a:srgbClr val="B8C0C0"/>
                  </a:gs>
                </a:gsLst>
                <a:lin ang="2700000" scaled="1"/>
              </a:gradFill>
              <a:ln w="12700" cap="flat" cmpd="sng" algn="ctr">
                <a:noFill/>
                <a:prstDash val="solid"/>
                <a:miter lim="800000"/>
              </a:ln>
              <a:effectLst>
                <a:innerShdw blurRad="520700" dist="177800" dir="2700000">
                  <a:srgbClr val="5F6D6C">
                    <a:alpha val="36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17" name="Group 4"/>
            <p:cNvGrpSpPr>
              <a:grpSpLocks noChangeAspect="1"/>
            </p:cNvGrpSpPr>
            <p:nvPr/>
          </p:nvGrpSpPr>
          <p:grpSpPr bwMode="auto">
            <a:xfrm>
              <a:off x="5713341" y="980391"/>
              <a:ext cx="365268" cy="536356"/>
              <a:chOff x="3540" y="531"/>
              <a:chExt cx="348" cy="511"/>
            </a:xfrm>
            <a:solidFill>
              <a:srgbClr val="FFB850"/>
            </a:solidFill>
          </p:grpSpPr>
          <p:sp>
            <p:nvSpPr>
              <p:cNvPr id="118" name="Freeform 5"/>
              <p:cNvSpPr>
                <a:spLocks/>
              </p:cNvSpPr>
              <p:nvPr/>
            </p:nvSpPr>
            <p:spPr bwMode="auto">
              <a:xfrm>
                <a:off x="3540" y="801"/>
                <a:ext cx="348" cy="241"/>
              </a:xfrm>
              <a:custGeom>
                <a:avLst/>
                <a:gdLst>
                  <a:gd name="T0" fmla="*/ 78 w 97"/>
                  <a:gd name="T1" fmla="*/ 0 h 68"/>
                  <a:gd name="T2" fmla="*/ 70 w 97"/>
                  <a:gd name="T3" fmla="*/ 20 h 68"/>
                  <a:gd name="T4" fmla="*/ 49 w 97"/>
                  <a:gd name="T5" fmla="*/ 66 h 68"/>
                  <a:gd name="T6" fmla="*/ 29 w 97"/>
                  <a:gd name="T7" fmla="*/ 20 h 68"/>
                  <a:gd name="T8" fmla="*/ 20 w 97"/>
                  <a:gd name="T9" fmla="*/ 0 h 68"/>
                  <a:gd name="T10" fmla="*/ 0 w 97"/>
                  <a:gd name="T11" fmla="*/ 39 h 68"/>
                  <a:gd name="T12" fmla="*/ 0 w 97"/>
                  <a:gd name="T13" fmla="*/ 50 h 68"/>
                  <a:gd name="T14" fmla="*/ 49 w 97"/>
                  <a:gd name="T15" fmla="*/ 68 h 68"/>
                  <a:gd name="T16" fmla="*/ 97 w 97"/>
                  <a:gd name="T17" fmla="*/ 50 h 68"/>
                  <a:gd name="T18" fmla="*/ 97 w 97"/>
                  <a:gd name="T19" fmla="*/ 39 h 68"/>
                  <a:gd name="T20" fmla="*/ 78 w 97"/>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68">
                    <a:moveTo>
                      <a:pt x="78" y="0"/>
                    </a:moveTo>
                    <a:cubicBezTo>
                      <a:pt x="70" y="20"/>
                      <a:pt x="70" y="20"/>
                      <a:pt x="70" y="20"/>
                    </a:cubicBezTo>
                    <a:cubicBezTo>
                      <a:pt x="49" y="66"/>
                      <a:pt x="49" y="66"/>
                      <a:pt x="49" y="66"/>
                    </a:cubicBezTo>
                    <a:cubicBezTo>
                      <a:pt x="29" y="20"/>
                      <a:pt x="29" y="20"/>
                      <a:pt x="29" y="20"/>
                    </a:cubicBezTo>
                    <a:cubicBezTo>
                      <a:pt x="20" y="0"/>
                      <a:pt x="20" y="0"/>
                      <a:pt x="20" y="0"/>
                    </a:cubicBezTo>
                    <a:cubicBezTo>
                      <a:pt x="8" y="8"/>
                      <a:pt x="0" y="23"/>
                      <a:pt x="0" y="39"/>
                    </a:cubicBezTo>
                    <a:cubicBezTo>
                      <a:pt x="0" y="50"/>
                      <a:pt x="0" y="50"/>
                      <a:pt x="0" y="50"/>
                    </a:cubicBezTo>
                    <a:cubicBezTo>
                      <a:pt x="13" y="61"/>
                      <a:pt x="30" y="68"/>
                      <a:pt x="49" y="68"/>
                    </a:cubicBezTo>
                    <a:cubicBezTo>
                      <a:pt x="67" y="68"/>
                      <a:pt x="84" y="61"/>
                      <a:pt x="97" y="50"/>
                    </a:cubicBezTo>
                    <a:cubicBezTo>
                      <a:pt x="97" y="39"/>
                      <a:pt x="97" y="39"/>
                      <a:pt x="97" y="39"/>
                    </a:cubicBezTo>
                    <a:cubicBezTo>
                      <a:pt x="97" y="23"/>
                      <a:pt x="90" y="9"/>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9" name="Freeform 6"/>
              <p:cNvSpPr>
                <a:spLocks/>
              </p:cNvSpPr>
              <p:nvPr/>
            </p:nvSpPr>
            <p:spPr bwMode="auto">
              <a:xfrm>
                <a:off x="3687" y="833"/>
                <a:ext cx="58" cy="156"/>
              </a:xfrm>
              <a:custGeom>
                <a:avLst/>
                <a:gdLst>
                  <a:gd name="T0" fmla="*/ 0 w 16"/>
                  <a:gd name="T1" fmla="*/ 0 h 44"/>
                  <a:gd name="T2" fmla="*/ 3 w 16"/>
                  <a:gd name="T3" fmla="*/ 7 h 44"/>
                  <a:gd name="T4" fmla="*/ 0 w 16"/>
                  <a:gd name="T5" fmla="*/ 36 h 44"/>
                  <a:gd name="T6" fmla="*/ 8 w 16"/>
                  <a:gd name="T7" fmla="*/ 44 h 44"/>
                  <a:gd name="T8" fmla="*/ 15 w 16"/>
                  <a:gd name="T9" fmla="*/ 36 h 44"/>
                  <a:gd name="T10" fmla="*/ 12 w 16"/>
                  <a:gd name="T11" fmla="*/ 7 h 44"/>
                  <a:gd name="T12" fmla="*/ 16 w 16"/>
                  <a:gd name="T13" fmla="*/ 0 h 44"/>
                  <a:gd name="T14" fmla="*/ 8 w 16"/>
                  <a:gd name="T15" fmla="*/ 1 h 44"/>
                  <a:gd name="T16" fmla="*/ 0 w 1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0"/>
                    </a:moveTo>
                    <a:cubicBezTo>
                      <a:pt x="0" y="3"/>
                      <a:pt x="1" y="5"/>
                      <a:pt x="3" y="7"/>
                    </a:cubicBezTo>
                    <a:cubicBezTo>
                      <a:pt x="0" y="36"/>
                      <a:pt x="0" y="36"/>
                      <a:pt x="0" y="36"/>
                    </a:cubicBezTo>
                    <a:cubicBezTo>
                      <a:pt x="8" y="44"/>
                      <a:pt x="8" y="44"/>
                      <a:pt x="8" y="44"/>
                    </a:cubicBezTo>
                    <a:cubicBezTo>
                      <a:pt x="15" y="36"/>
                      <a:pt x="15" y="36"/>
                      <a:pt x="15" y="36"/>
                    </a:cubicBezTo>
                    <a:cubicBezTo>
                      <a:pt x="12" y="7"/>
                      <a:pt x="12" y="7"/>
                      <a:pt x="12" y="7"/>
                    </a:cubicBezTo>
                    <a:cubicBezTo>
                      <a:pt x="14" y="5"/>
                      <a:pt x="15" y="3"/>
                      <a:pt x="16" y="0"/>
                    </a:cubicBezTo>
                    <a:cubicBezTo>
                      <a:pt x="13" y="1"/>
                      <a:pt x="10" y="1"/>
                      <a:pt x="8" y="1"/>
                    </a:cubicBezTo>
                    <a:cubicBezTo>
                      <a:pt x="5" y="1"/>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0" name="Freeform 7"/>
              <p:cNvSpPr>
                <a:spLocks/>
              </p:cNvSpPr>
              <p:nvPr/>
            </p:nvSpPr>
            <p:spPr bwMode="auto">
              <a:xfrm>
                <a:off x="3609" y="652"/>
                <a:ext cx="215" cy="181"/>
              </a:xfrm>
              <a:custGeom>
                <a:avLst/>
                <a:gdLst>
                  <a:gd name="T0" fmla="*/ 30 w 60"/>
                  <a:gd name="T1" fmla="*/ 5 h 51"/>
                  <a:gd name="T2" fmla="*/ 13 w 60"/>
                  <a:gd name="T3" fmla="*/ 0 h 51"/>
                  <a:gd name="T4" fmla="*/ 1 w 60"/>
                  <a:gd name="T5" fmla="*/ 0 h 51"/>
                  <a:gd name="T6" fmla="*/ 0 w 60"/>
                  <a:gd name="T7" fmla="*/ 0 h 51"/>
                  <a:gd name="T8" fmla="*/ 0 w 60"/>
                  <a:gd name="T9" fmla="*/ 6 h 51"/>
                  <a:gd name="T10" fmla="*/ 0 w 60"/>
                  <a:gd name="T11" fmla="*/ 24 h 51"/>
                  <a:gd name="T12" fmla="*/ 22 w 60"/>
                  <a:gd name="T13" fmla="*/ 50 h 51"/>
                  <a:gd name="T14" fmla="*/ 30 w 60"/>
                  <a:gd name="T15" fmla="*/ 51 h 51"/>
                  <a:gd name="T16" fmla="*/ 38 w 60"/>
                  <a:gd name="T17" fmla="*/ 50 h 51"/>
                  <a:gd name="T18" fmla="*/ 60 w 60"/>
                  <a:gd name="T19" fmla="*/ 24 h 51"/>
                  <a:gd name="T20" fmla="*/ 60 w 60"/>
                  <a:gd name="T21" fmla="*/ 6 h 51"/>
                  <a:gd name="T22" fmla="*/ 59 w 60"/>
                  <a:gd name="T23" fmla="*/ 0 h 51"/>
                  <a:gd name="T24" fmla="*/ 47 w 60"/>
                  <a:gd name="T25" fmla="*/ 0 h 51"/>
                  <a:gd name="T26" fmla="*/ 30 w 60"/>
                  <a:gd name="T27"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30" y="5"/>
                    </a:moveTo>
                    <a:cubicBezTo>
                      <a:pt x="22" y="5"/>
                      <a:pt x="15" y="3"/>
                      <a:pt x="13" y="0"/>
                    </a:cubicBezTo>
                    <a:cubicBezTo>
                      <a:pt x="1" y="0"/>
                      <a:pt x="1" y="0"/>
                      <a:pt x="1" y="0"/>
                    </a:cubicBezTo>
                    <a:cubicBezTo>
                      <a:pt x="0" y="0"/>
                      <a:pt x="0" y="0"/>
                      <a:pt x="0" y="0"/>
                    </a:cubicBezTo>
                    <a:cubicBezTo>
                      <a:pt x="0" y="2"/>
                      <a:pt x="0" y="4"/>
                      <a:pt x="0" y="6"/>
                    </a:cubicBezTo>
                    <a:cubicBezTo>
                      <a:pt x="0" y="24"/>
                      <a:pt x="0" y="24"/>
                      <a:pt x="0" y="24"/>
                    </a:cubicBezTo>
                    <a:cubicBezTo>
                      <a:pt x="0" y="36"/>
                      <a:pt x="9" y="47"/>
                      <a:pt x="22" y="50"/>
                    </a:cubicBezTo>
                    <a:cubicBezTo>
                      <a:pt x="24" y="51"/>
                      <a:pt x="27" y="51"/>
                      <a:pt x="30" y="51"/>
                    </a:cubicBezTo>
                    <a:cubicBezTo>
                      <a:pt x="32" y="51"/>
                      <a:pt x="35" y="51"/>
                      <a:pt x="38" y="50"/>
                    </a:cubicBezTo>
                    <a:cubicBezTo>
                      <a:pt x="50" y="47"/>
                      <a:pt x="60" y="36"/>
                      <a:pt x="60" y="24"/>
                    </a:cubicBezTo>
                    <a:cubicBezTo>
                      <a:pt x="60" y="6"/>
                      <a:pt x="60" y="6"/>
                      <a:pt x="60" y="6"/>
                    </a:cubicBezTo>
                    <a:cubicBezTo>
                      <a:pt x="60" y="4"/>
                      <a:pt x="59" y="2"/>
                      <a:pt x="59" y="0"/>
                    </a:cubicBezTo>
                    <a:cubicBezTo>
                      <a:pt x="47" y="0"/>
                      <a:pt x="47" y="0"/>
                      <a:pt x="47" y="0"/>
                    </a:cubicBezTo>
                    <a:cubicBezTo>
                      <a:pt x="46" y="3"/>
                      <a:pt x="38"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1" name="Freeform 8"/>
              <p:cNvSpPr>
                <a:spLocks noEditPoints="1"/>
              </p:cNvSpPr>
              <p:nvPr/>
            </p:nvSpPr>
            <p:spPr bwMode="auto">
              <a:xfrm>
                <a:off x="3598" y="531"/>
                <a:ext cx="240" cy="128"/>
              </a:xfrm>
              <a:custGeom>
                <a:avLst/>
                <a:gdLst>
                  <a:gd name="T0" fmla="*/ 33 w 67"/>
                  <a:gd name="T1" fmla="*/ 0 h 36"/>
                  <a:gd name="T2" fmla="*/ 0 w 67"/>
                  <a:gd name="T3" fmla="*/ 31 h 36"/>
                  <a:gd name="T4" fmla="*/ 4 w 67"/>
                  <a:gd name="T5" fmla="*/ 31 h 36"/>
                  <a:gd name="T6" fmla="*/ 4 w 67"/>
                  <a:gd name="T7" fmla="*/ 31 h 36"/>
                  <a:gd name="T8" fmla="*/ 16 w 67"/>
                  <a:gd name="T9" fmla="*/ 31 h 36"/>
                  <a:gd name="T10" fmla="*/ 33 w 67"/>
                  <a:gd name="T11" fmla="*/ 36 h 36"/>
                  <a:gd name="T12" fmla="*/ 51 w 67"/>
                  <a:gd name="T13" fmla="*/ 31 h 36"/>
                  <a:gd name="T14" fmla="*/ 62 w 67"/>
                  <a:gd name="T15" fmla="*/ 31 h 36"/>
                  <a:gd name="T16" fmla="*/ 64 w 67"/>
                  <a:gd name="T17" fmla="*/ 31 h 36"/>
                  <a:gd name="T18" fmla="*/ 67 w 67"/>
                  <a:gd name="T19" fmla="*/ 31 h 36"/>
                  <a:gd name="T20" fmla="*/ 33 w 67"/>
                  <a:gd name="T21" fmla="*/ 0 h 36"/>
                  <a:gd name="T22" fmla="*/ 33 w 67"/>
                  <a:gd name="T23" fmla="*/ 26 h 36"/>
                  <a:gd name="T24" fmla="*/ 27 w 67"/>
                  <a:gd name="T25" fmla="*/ 20 h 36"/>
                  <a:gd name="T26" fmla="*/ 33 w 67"/>
                  <a:gd name="T27" fmla="*/ 14 h 36"/>
                  <a:gd name="T28" fmla="*/ 40 w 67"/>
                  <a:gd name="T29" fmla="*/ 20 h 36"/>
                  <a:gd name="T30" fmla="*/ 33 w 67"/>
                  <a:gd name="T3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36">
                    <a:moveTo>
                      <a:pt x="33" y="0"/>
                    </a:moveTo>
                    <a:cubicBezTo>
                      <a:pt x="15" y="0"/>
                      <a:pt x="1" y="14"/>
                      <a:pt x="0" y="31"/>
                    </a:cubicBezTo>
                    <a:cubicBezTo>
                      <a:pt x="4" y="31"/>
                      <a:pt x="4" y="31"/>
                      <a:pt x="4" y="31"/>
                    </a:cubicBezTo>
                    <a:cubicBezTo>
                      <a:pt x="4" y="31"/>
                      <a:pt x="4" y="31"/>
                      <a:pt x="4" y="31"/>
                    </a:cubicBezTo>
                    <a:cubicBezTo>
                      <a:pt x="16" y="31"/>
                      <a:pt x="16" y="31"/>
                      <a:pt x="16" y="31"/>
                    </a:cubicBezTo>
                    <a:cubicBezTo>
                      <a:pt x="18" y="34"/>
                      <a:pt x="25" y="36"/>
                      <a:pt x="33" y="36"/>
                    </a:cubicBezTo>
                    <a:cubicBezTo>
                      <a:pt x="42" y="36"/>
                      <a:pt x="49" y="34"/>
                      <a:pt x="51" y="31"/>
                    </a:cubicBezTo>
                    <a:cubicBezTo>
                      <a:pt x="62" y="31"/>
                      <a:pt x="62" y="31"/>
                      <a:pt x="62" y="31"/>
                    </a:cubicBezTo>
                    <a:cubicBezTo>
                      <a:pt x="64" y="31"/>
                      <a:pt x="64" y="31"/>
                      <a:pt x="64" y="31"/>
                    </a:cubicBezTo>
                    <a:cubicBezTo>
                      <a:pt x="67" y="31"/>
                      <a:pt x="67" y="31"/>
                      <a:pt x="67" y="31"/>
                    </a:cubicBezTo>
                    <a:cubicBezTo>
                      <a:pt x="66" y="14"/>
                      <a:pt x="51" y="0"/>
                      <a:pt x="33" y="0"/>
                    </a:cubicBezTo>
                    <a:close/>
                    <a:moveTo>
                      <a:pt x="33" y="26"/>
                    </a:moveTo>
                    <a:cubicBezTo>
                      <a:pt x="30" y="26"/>
                      <a:pt x="27" y="24"/>
                      <a:pt x="27" y="20"/>
                    </a:cubicBezTo>
                    <a:cubicBezTo>
                      <a:pt x="27" y="17"/>
                      <a:pt x="30" y="14"/>
                      <a:pt x="33" y="14"/>
                    </a:cubicBezTo>
                    <a:cubicBezTo>
                      <a:pt x="37" y="14"/>
                      <a:pt x="40" y="17"/>
                      <a:pt x="40" y="20"/>
                    </a:cubicBezTo>
                    <a:cubicBezTo>
                      <a:pt x="40" y="24"/>
                      <a:pt x="37" y="26"/>
                      <a:pt x="3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25" name="组合 124"/>
          <p:cNvGrpSpPr/>
          <p:nvPr/>
        </p:nvGrpSpPr>
        <p:grpSpPr>
          <a:xfrm>
            <a:off x="5541876" y="3196355"/>
            <a:ext cx="1408469" cy="1754258"/>
            <a:chOff x="7388206" y="2615808"/>
            <a:chExt cx="1877714" cy="2339553"/>
          </a:xfrm>
        </p:grpSpPr>
        <p:grpSp>
          <p:nvGrpSpPr>
            <p:cNvPr id="126" name="组合 125"/>
            <p:cNvGrpSpPr/>
            <p:nvPr/>
          </p:nvGrpSpPr>
          <p:grpSpPr>
            <a:xfrm>
              <a:off x="7388206" y="2615808"/>
              <a:ext cx="1877714" cy="2339553"/>
              <a:chOff x="7380501" y="2927403"/>
              <a:chExt cx="2311884" cy="2880513"/>
            </a:xfrm>
          </p:grpSpPr>
          <p:sp>
            <p:nvSpPr>
              <p:cNvPr id="131"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ysClr val="windowText" lastClr="000000">
                      <a:alpha val="20000"/>
                    </a:sysClr>
                  </a:gs>
                  <a:gs pos="78000">
                    <a:sysClr val="windowText" lastClr="000000">
                      <a:alpha val="5000"/>
                    </a:sysClr>
                  </a:gs>
                  <a:gs pos="0">
                    <a:sysClr val="windowText" lastClr="000000"/>
                  </a:gs>
                  <a:gs pos="100000">
                    <a:sysClr val="windowText" lastClr="000000">
                      <a:alpha val="0"/>
                    </a:sysClr>
                  </a:gs>
                </a:gsLst>
                <a:lin ang="5400000" scaled="0"/>
              </a:gradFill>
              <a:ln w="12700" cap="flat" cmpd="sng" algn="ctr">
                <a:noFill/>
                <a:prstDash val="solid"/>
                <a:miter lim="800000"/>
              </a:ln>
              <a:effectLst>
                <a:softEdge rad="431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32" name="椭圆 131"/>
              <p:cNvSpPr/>
              <p:nvPr/>
            </p:nvSpPr>
            <p:spPr>
              <a:xfrm>
                <a:off x="7567580" y="3243360"/>
                <a:ext cx="1344544" cy="1344544"/>
              </a:xfrm>
              <a:prstGeom prst="ellipse">
                <a:avLst/>
              </a:prstGeom>
              <a:gradFill>
                <a:gsLst>
                  <a:gs pos="43000">
                    <a:srgbClr val="F7F7F7"/>
                  </a:gs>
                  <a:gs pos="0">
                    <a:sysClr val="window" lastClr="FFFFFF">
                      <a:alpha val="99000"/>
                    </a:sysClr>
                  </a:gs>
                  <a:gs pos="100000">
                    <a:srgbClr val="B8C0C0"/>
                  </a:gs>
                </a:gsLst>
                <a:lin ang="2700000" scaled="1"/>
              </a:gradFill>
              <a:ln w="12700" cap="flat" cmpd="sng" algn="ctr">
                <a:noFill/>
                <a:prstDash val="solid"/>
                <a:miter lim="800000"/>
              </a:ln>
              <a:effectLst>
                <a:outerShdw blurRad="177800" dist="139700" dir="2700000" algn="tl" rotWithShape="0">
                  <a:srgbClr val="494949">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33" name="椭圆 132"/>
              <p:cNvSpPr/>
              <p:nvPr/>
            </p:nvSpPr>
            <p:spPr>
              <a:xfrm>
                <a:off x="7380501" y="3019185"/>
                <a:ext cx="1596494" cy="1596494"/>
              </a:xfrm>
              <a:prstGeom prst="ellipse">
                <a:avLst/>
              </a:prstGeom>
              <a:gradFill>
                <a:gsLst>
                  <a:gs pos="39000">
                    <a:sysClr val="window" lastClr="FFFFFF"/>
                  </a:gs>
                  <a:gs pos="53000">
                    <a:srgbClr val="F7F7F7"/>
                  </a:gs>
                  <a:gs pos="11000">
                    <a:sysClr val="window" lastClr="FFFFFF">
                      <a:alpha val="99000"/>
                    </a:sysClr>
                  </a:gs>
                  <a:gs pos="100000">
                    <a:srgbClr val="B8C0C0"/>
                  </a:gs>
                </a:gsLst>
                <a:lin ang="2700000" scaled="1"/>
              </a:gradFill>
              <a:ln w="12700" cap="flat" cmpd="sng" algn="ctr">
                <a:noFill/>
                <a:prstDash val="solid"/>
                <a:miter lim="800000"/>
              </a:ln>
              <a:effectLst>
                <a:innerShdw blurRad="520700" dist="177800" dir="2700000">
                  <a:srgbClr val="5F6D6C">
                    <a:alpha val="36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27" name="Group 11"/>
            <p:cNvGrpSpPr>
              <a:grpSpLocks noChangeAspect="1"/>
            </p:cNvGrpSpPr>
            <p:nvPr/>
          </p:nvGrpSpPr>
          <p:grpSpPr bwMode="auto">
            <a:xfrm>
              <a:off x="7813988" y="3135607"/>
              <a:ext cx="521662" cy="453436"/>
              <a:chOff x="4838" y="1902"/>
              <a:chExt cx="497" cy="432"/>
            </a:xfrm>
            <a:solidFill>
              <a:srgbClr val="663A77"/>
            </a:solidFill>
          </p:grpSpPr>
          <p:sp>
            <p:nvSpPr>
              <p:cNvPr id="128"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9"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0"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34" name="组合 133"/>
          <p:cNvGrpSpPr/>
          <p:nvPr/>
        </p:nvGrpSpPr>
        <p:grpSpPr>
          <a:xfrm>
            <a:off x="2331998" y="3196355"/>
            <a:ext cx="1408469" cy="1754258"/>
            <a:chOff x="3108926" y="2615808"/>
            <a:chExt cx="1877714" cy="2339553"/>
          </a:xfrm>
        </p:grpSpPr>
        <p:grpSp>
          <p:nvGrpSpPr>
            <p:cNvPr id="135" name="组合 134"/>
            <p:cNvGrpSpPr/>
            <p:nvPr/>
          </p:nvGrpSpPr>
          <p:grpSpPr>
            <a:xfrm>
              <a:off x="3108926" y="2615808"/>
              <a:ext cx="1877714" cy="2339553"/>
              <a:chOff x="7380501" y="2927403"/>
              <a:chExt cx="2311884" cy="2880513"/>
            </a:xfrm>
          </p:grpSpPr>
          <p:sp>
            <p:nvSpPr>
              <p:cNvPr id="137"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ysClr val="windowText" lastClr="000000">
                      <a:alpha val="20000"/>
                    </a:sysClr>
                  </a:gs>
                  <a:gs pos="78000">
                    <a:sysClr val="windowText" lastClr="000000">
                      <a:alpha val="5000"/>
                    </a:sysClr>
                  </a:gs>
                  <a:gs pos="0">
                    <a:sysClr val="windowText" lastClr="000000"/>
                  </a:gs>
                  <a:gs pos="100000">
                    <a:sysClr val="windowText" lastClr="000000">
                      <a:alpha val="0"/>
                    </a:sysClr>
                  </a:gs>
                </a:gsLst>
                <a:lin ang="5400000" scaled="0"/>
              </a:gradFill>
              <a:ln w="12700" cap="flat" cmpd="sng" algn="ctr">
                <a:noFill/>
                <a:prstDash val="solid"/>
                <a:miter lim="800000"/>
              </a:ln>
              <a:effectLst>
                <a:softEdge rad="431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38" name="椭圆 137"/>
              <p:cNvSpPr/>
              <p:nvPr/>
            </p:nvSpPr>
            <p:spPr>
              <a:xfrm>
                <a:off x="7567580" y="3243360"/>
                <a:ext cx="1344544" cy="1344544"/>
              </a:xfrm>
              <a:prstGeom prst="ellipse">
                <a:avLst/>
              </a:prstGeom>
              <a:gradFill>
                <a:gsLst>
                  <a:gs pos="43000">
                    <a:srgbClr val="F7F7F7"/>
                  </a:gs>
                  <a:gs pos="0">
                    <a:sysClr val="window" lastClr="FFFFFF">
                      <a:alpha val="99000"/>
                    </a:sysClr>
                  </a:gs>
                  <a:gs pos="100000">
                    <a:srgbClr val="B8C0C0"/>
                  </a:gs>
                </a:gsLst>
                <a:lin ang="2700000" scaled="1"/>
              </a:gradFill>
              <a:ln w="12700" cap="flat" cmpd="sng" algn="ctr">
                <a:noFill/>
                <a:prstDash val="solid"/>
                <a:miter lim="800000"/>
              </a:ln>
              <a:effectLst>
                <a:outerShdw blurRad="177800" dist="139700" dir="2700000" algn="tl" rotWithShape="0">
                  <a:srgbClr val="494949">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39" name="椭圆 138"/>
              <p:cNvSpPr/>
              <p:nvPr/>
            </p:nvSpPr>
            <p:spPr>
              <a:xfrm>
                <a:off x="7380501" y="3019185"/>
                <a:ext cx="1596494" cy="1596494"/>
              </a:xfrm>
              <a:prstGeom prst="ellipse">
                <a:avLst/>
              </a:prstGeom>
              <a:gradFill>
                <a:gsLst>
                  <a:gs pos="39000">
                    <a:sysClr val="window" lastClr="FFFFFF"/>
                  </a:gs>
                  <a:gs pos="53000">
                    <a:srgbClr val="F7F7F7"/>
                  </a:gs>
                  <a:gs pos="11000">
                    <a:sysClr val="window" lastClr="FFFFFF">
                      <a:alpha val="99000"/>
                    </a:sysClr>
                  </a:gs>
                  <a:gs pos="100000">
                    <a:srgbClr val="B8C0C0"/>
                  </a:gs>
                </a:gsLst>
                <a:lin ang="2700000" scaled="1"/>
              </a:gradFill>
              <a:ln w="12700" cap="flat" cmpd="sng" algn="ctr">
                <a:noFill/>
                <a:prstDash val="solid"/>
                <a:miter lim="800000"/>
              </a:ln>
              <a:effectLst>
                <a:innerShdw blurRad="520700" dist="177800" dir="2700000">
                  <a:srgbClr val="5F6D6C">
                    <a:alpha val="36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36" name="Freeform 18"/>
            <p:cNvSpPr>
              <a:spLocks noEditPoints="1"/>
            </p:cNvSpPr>
            <p:nvPr/>
          </p:nvSpPr>
          <p:spPr bwMode="auto">
            <a:xfrm>
              <a:off x="3515374" y="3161104"/>
              <a:ext cx="483792" cy="361068"/>
            </a:xfrm>
            <a:custGeom>
              <a:avLst/>
              <a:gdLst>
                <a:gd name="T0" fmla="*/ 82 w 112"/>
                <a:gd name="T1" fmla="*/ 53 h 83"/>
                <a:gd name="T2" fmla="*/ 99 w 112"/>
                <a:gd name="T3" fmla="*/ 36 h 83"/>
                <a:gd name="T4" fmla="*/ 104 w 112"/>
                <a:gd name="T5" fmla="*/ 37 h 83"/>
                <a:gd name="T6" fmla="*/ 104 w 112"/>
                <a:gd name="T7" fmla="*/ 24 h 83"/>
                <a:gd name="T8" fmla="*/ 92 w 112"/>
                <a:gd name="T9" fmla="*/ 12 h 83"/>
                <a:gd name="T10" fmla="*/ 49 w 112"/>
                <a:gd name="T11" fmla="*/ 12 h 83"/>
                <a:gd name="T12" fmla="*/ 39 w 112"/>
                <a:gd name="T13" fmla="*/ 0 h 83"/>
                <a:gd name="T14" fmla="*/ 14 w 112"/>
                <a:gd name="T15" fmla="*/ 0 h 83"/>
                <a:gd name="T16" fmla="*/ 2 w 112"/>
                <a:gd name="T17" fmla="*/ 6 h 83"/>
                <a:gd name="T18" fmla="*/ 0 w 112"/>
                <a:gd name="T19" fmla="*/ 13 h 83"/>
                <a:gd name="T20" fmla="*/ 0 w 112"/>
                <a:gd name="T21" fmla="*/ 13 h 83"/>
                <a:gd name="T22" fmla="*/ 0 w 112"/>
                <a:gd name="T23" fmla="*/ 14 h 83"/>
                <a:gd name="T24" fmla="*/ 0 w 112"/>
                <a:gd name="T25" fmla="*/ 16 h 83"/>
                <a:gd name="T26" fmla="*/ 0 w 112"/>
                <a:gd name="T27" fmla="*/ 34 h 83"/>
                <a:gd name="T28" fmla="*/ 0 w 112"/>
                <a:gd name="T29" fmla="*/ 71 h 83"/>
                <a:gd name="T30" fmla="*/ 12 w 112"/>
                <a:gd name="T31" fmla="*/ 83 h 83"/>
                <a:gd name="T32" fmla="*/ 92 w 112"/>
                <a:gd name="T33" fmla="*/ 83 h 83"/>
                <a:gd name="T34" fmla="*/ 104 w 112"/>
                <a:gd name="T35" fmla="*/ 71 h 83"/>
                <a:gd name="T36" fmla="*/ 104 w 112"/>
                <a:gd name="T37" fmla="*/ 69 h 83"/>
                <a:gd name="T38" fmla="*/ 99 w 112"/>
                <a:gd name="T39" fmla="*/ 69 h 83"/>
                <a:gd name="T40" fmla="*/ 82 w 112"/>
                <a:gd name="T41" fmla="*/ 53 h 83"/>
                <a:gd name="T42" fmla="*/ 104 w 112"/>
                <a:gd name="T43" fmla="*/ 40 h 83"/>
                <a:gd name="T44" fmla="*/ 99 w 112"/>
                <a:gd name="T45" fmla="*/ 39 h 83"/>
                <a:gd name="T46" fmla="*/ 85 w 112"/>
                <a:gd name="T47" fmla="*/ 53 h 83"/>
                <a:gd name="T48" fmla="*/ 99 w 112"/>
                <a:gd name="T49" fmla="*/ 66 h 83"/>
                <a:gd name="T50" fmla="*/ 104 w 112"/>
                <a:gd name="T51" fmla="*/ 65 h 83"/>
                <a:gd name="T52" fmla="*/ 112 w 112"/>
                <a:gd name="T53" fmla="*/ 53 h 83"/>
                <a:gd name="T54" fmla="*/ 104 w 112"/>
                <a:gd name="T55" fmla="*/ 40 h 83"/>
                <a:gd name="T56" fmla="*/ 104 w 112"/>
                <a:gd name="T57" fmla="*/ 56 h 83"/>
                <a:gd name="T58" fmla="*/ 99 w 112"/>
                <a:gd name="T59" fmla="*/ 63 h 83"/>
                <a:gd name="T60" fmla="*/ 98 w 112"/>
                <a:gd name="T61" fmla="*/ 64 h 83"/>
                <a:gd name="T62" fmla="*/ 98 w 112"/>
                <a:gd name="T63" fmla="*/ 64 h 83"/>
                <a:gd name="T64" fmla="*/ 97 w 112"/>
                <a:gd name="T65" fmla="*/ 63 h 83"/>
                <a:gd name="T66" fmla="*/ 89 w 112"/>
                <a:gd name="T67" fmla="*/ 53 h 83"/>
                <a:gd name="T68" fmla="*/ 89 w 112"/>
                <a:gd name="T69" fmla="*/ 53 h 83"/>
                <a:gd name="T70" fmla="*/ 93 w 112"/>
                <a:gd name="T71" fmla="*/ 53 h 83"/>
                <a:gd name="T72" fmla="*/ 98 w 112"/>
                <a:gd name="T73" fmla="*/ 59 h 83"/>
                <a:gd name="T74" fmla="*/ 104 w 112"/>
                <a:gd name="T75" fmla="*/ 50 h 83"/>
                <a:gd name="T76" fmla="*/ 107 w 112"/>
                <a:gd name="T77" fmla="*/ 45 h 83"/>
                <a:gd name="T78" fmla="*/ 109 w 112"/>
                <a:gd name="T79" fmla="*/ 45 h 83"/>
                <a:gd name="T80" fmla="*/ 110 w 112"/>
                <a:gd name="T81" fmla="*/ 47 h 83"/>
                <a:gd name="T82" fmla="*/ 104 w 112"/>
                <a:gd name="T83"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83">
                  <a:moveTo>
                    <a:pt x="82" y="53"/>
                  </a:moveTo>
                  <a:cubicBezTo>
                    <a:pt x="82" y="44"/>
                    <a:pt x="90" y="36"/>
                    <a:pt x="99" y="36"/>
                  </a:cubicBezTo>
                  <a:cubicBezTo>
                    <a:pt x="100" y="36"/>
                    <a:pt x="102" y="37"/>
                    <a:pt x="104" y="37"/>
                  </a:cubicBezTo>
                  <a:cubicBezTo>
                    <a:pt x="104" y="24"/>
                    <a:pt x="104" y="24"/>
                    <a:pt x="104" y="24"/>
                  </a:cubicBezTo>
                  <a:cubicBezTo>
                    <a:pt x="104" y="17"/>
                    <a:pt x="99" y="12"/>
                    <a:pt x="92" y="12"/>
                  </a:cubicBezTo>
                  <a:cubicBezTo>
                    <a:pt x="49" y="12"/>
                    <a:pt x="49" y="12"/>
                    <a:pt x="49" y="12"/>
                  </a:cubicBezTo>
                  <a:cubicBezTo>
                    <a:pt x="48" y="5"/>
                    <a:pt x="43" y="0"/>
                    <a:pt x="39" y="0"/>
                  </a:cubicBezTo>
                  <a:cubicBezTo>
                    <a:pt x="14" y="0"/>
                    <a:pt x="14" y="0"/>
                    <a:pt x="14" y="0"/>
                  </a:cubicBezTo>
                  <a:cubicBezTo>
                    <a:pt x="8" y="0"/>
                    <a:pt x="4" y="2"/>
                    <a:pt x="2" y="6"/>
                  </a:cubicBezTo>
                  <a:cubicBezTo>
                    <a:pt x="1" y="8"/>
                    <a:pt x="0" y="10"/>
                    <a:pt x="0" y="13"/>
                  </a:cubicBezTo>
                  <a:cubicBezTo>
                    <a:pt x="0" y="13"/>
                    <a:pt x="0" y="13"/>
                    <a:pt x="0" y="13"/>
                  </a:cubicBezTo>
                  <a:cubicBezTo>
                    <a:pt x="0" y="14"/>
                    <a:pt x="0" y="14"/>
                    <a:pt x="0" y="14"/>
                  </a:cubicBezTo>
                  <a:cubicBezTo>
                    <a:pt x="0" y="16"/>
                    <a:pt x="0" y="16"/>
                    <a:pt x="0" y="16"/>
                  </a:cubicBezTo>
                  <a:cubicBezTo>
                    <a:pt x="0" y="34"/>
                    <a:pt x="0" y="34"/>
                    <a:pt x="0" y="34"/>
                  </a:cubicBezTo>
                  <a:cubicBezTo>
                    <a:pt x="0" y="71"/>
                    <a:pt x="0" y="71"/>
                    <a:pt x="0" y="71"/>
                  </a:cubicBezTo>
                  <a:cubicBezTo>
                    <a:pt x="0" y="78"/>
                    <a:pt x="5" y="83"/>
                    <a:pt x="12" y="83"/>
                  </a:cubicBezTo>
                  <a:cubicBezTo>
                    <a:pt x="92" y="83"/>
                    <a:pt x="92" y="83"/>
                    <a:pt x="92" y="83"/>
                  </a:cubicBezTo>
                  <a:cubicBezTo>
                    <a:pt x="99" y="83"/>
                    <a:pt x="104" y="78"/>
                    <a:pt x="104" y="71"/>
                  </a:cubicBezTo>
                  <a:cubicBezTo>
                    <a:pt x="104" y="69"/>
                    <a:pt x="104" y="69"/>
                    <a:pt x="104" y="69"/>
                  </a:cubicBezTo>
                  <a:cubicBezTo>
                    <a:pt x="102" y="69"/>
                    <a:pt x="100" y="69"/>
                    <a:pt x="99" y="69"/>
                  </a:cubicBezTo>
                  <a:cubicBezTo>
                    <a:pt x="90" y="69"/>
                    <a:pt x="82" y="62"/>
                    <a:pt x="82" y="53"/>
                  </a:cubicBezTo>
                  <a:close/>
                  <a:moveTo>
                    <a:pt x="104" y="40"/>
                  </a:moveTo>
                  <a:cubicBezTo>
                    <a:pt x="102" y="40"/>
                    <a:pt x="101" y="39"/>
                    <a:pt x="99" y="39"/>
                  </a:cubicBezTo>
                  <a:cubicBezTo>
                    <a:pt x="91" y="39"/>
                    <a:pt x="85" y="45"/>
                    <a:pt x="85" y="53"/>
                  </a:cubicBezTo>
                  <a:cubicBezTo>
                    <a:pt x="85" y="60"/>
                    <a:pt x="91" y="66"/>
                    <a:pt x="99" y="66"/>
                  </a:cubicBezTo>
                  <a:cubicBezTo>
                    <a:pt x="101" y="66"/>
                    <a:pt x="102" y="66"/>
                    <a:pt x="104" y="65"/>
                  </a:cubicBezTo>
                  <a:cubicBezTo>
                    <a:pt x="109" y="63"/>
                    <a:pt x="112" y="59"/>
                    <a:pt x="112" y="53"/>
                  </a:cubicBezTo>
                  <a:cubicBezTo>
                    <a:pt x="112" y="47"/>
                    <a:pt x="109" y="42"/>
                    <a:pt x="104" y="40"/>
                  </a:cubicBezTo>
                  <a:close/>
                  <a:moveTo>
                    <a:pt x="104" y="56"/>
                  </a:moveTo>
                  <a:cubicBezTo>
                    <a:pt x="99" y="63"/>
                    <a:pt x="99" y="63"/>
                    <a:pt x="99" y="63"/>
                  </a:cubicBezTo>
                  <a:cubicBezTo>
                    <a:pt x="99" y="63"/>
                    <a:pt x="99" y="64"/>
                    <a:pt x="98" y="64"/>
                  </a:cubicBezTo>
                  <a:cubicBezTo>
                    <a:pt x="98" y="64"/>
                    <a:pt x="98" y="64"/>
                    <a:pt x="98" y="64"/>
                  </a:cubicBezTo>
                  <a:cubicBezTo>
                    <a:pt x="97" y="64"/>
                    <a:pt x="97" y="63"/>
                    <a:pt x="97" y="63"/>
                  </a:cubicBezTo>
                  <a:cubicBezTo>
                    <a:pt x="89" y="53"/>
                    <a:pt x="89" y="53"/>
                    <a:pt x="89" y="53"/>
                  </a:cubicBezTo>
                  <a:cubicBezTo>
                    <a:pt x="89" y="53"/>
                    <a:pt x="89" y="53"/>
                    <a:pt x="89" y="53"/>
                  </a:cubicBezTo>
                  <a:cubicBezTo>
                    <a:pt x="93" y="53"/>
                    <a:pt x="93" y="53"/>
                    <a:pt x="93" y="53"/>
                  </a:cubicBezTo>
                  <a:cubicBezTo>
                    <a:pt x="98" y="59"/>
                    <a:pt x="98" y="59"/>
                    <a:pt x="98" y="59"/>
                  </a:cubicBezTo>
                  <a:cubicBezTo>
                    <a:pt x="104" y="50"/>
                    <a:pt x="104" y="50"/>
                    <a:pt x="104" y="50"/>
                  </a:cubicBezTo>
                  <a:cubicBezTo>
                    <a:pt x="107" y="45"/>
                    <a:pt x="107" y="45"/>
                    <a:pt x="107" y="45"/>
                  </a:cubicBezTo>
                  <a:cubicBezTo>
                    <a:pt x="107" y="44"/>
                    <a:pt x="108" y="44"/>
                    <a:pt x="109" y="45"/>
                  </a:cubicBezTo>
                  <a:cubicBezTo>
                    <a:pt x="110" y="45"/>
                    <a:pt x="110" y="46"/>
                    <a:pt x="110" y="47"/>
                  </a:cubicBezTo>
                  <a:lnTo>
                    <a:pt x="104" y="56"/>
                  </a:lnTo>
                  <a:close/>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40" name="组合 139"/>
          <p:cNvGrpSpPr/>
          <p:nvPr/>
        </p:nvGrpSpPr>
        <p:grpSpPr>
          <a:xfrm>
            <a:off x="3946429" y="4843094"/>
            <a:ext cx="1408469" cy="1754258"/>
            <a:chOff x="5261221" y="4811968"/>
            <a:chExt cx="1877714" cy="2339553"/>
          </a:xfrm>
        </p:grpSpPr>
        <p:grpSp>
          <p:nvGrpSpPr>
            <p:cNvPr id="141" name="组合 140"/>
            <p:cNvGrpSpPr/>
            <p:nvPr/>
          </p:nvGrpSpPr>
          <p:grpSpPr>
            <a:xfrm>
              <a:off x="5261221" y="4811968"/>
              <a:ext cx="1877714" cy="2339553"/>
              <a:chOff x="7380501" y="2927403"/>
              <a:chExt cx="2311884" cy="2880513"/>
            </a:xfrm>
          </p:grpSpPr>
          <p:sp>
            <p:nvSpPr>
              <p:cNvPr id="146" name="椭圆 50"/>
              <p:cNvSpPr/>
              <p:nvPr/>
            </p:nvSpPr>
            <p:spPr>
              <a:xfrm rot="18900000">
                <a:off x="7501945" y="2927403"/>
                <a:ext cx="2190440"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ysClr val="windowText" lastClr="000000">
                      <a:alpha val="20000"/>
                    </a:sysClr>
                  </a:gs>
                  <a:gs pos="78000">
                    <a:sysClr val="windowText" lastClr="000000">
                      <a:alpha val="5000"/>
                    </a:sysClr>
                  </a:gs>
                  <a:gs pos="0">
                    <a:sysClr val="windowText" lastClr="000000"/>
                  </a:gs>
                  <a:gs pos="100000">
                    <a:sysClr val="windowText" lastClr="000000">
                      <a:alpha val="0"/>
                    </a:sysClr>
                  </a:gs>
                </a:gsLst>
                <a:lin ang="5400000" scaled="0"/>
              </a:gradFill>
              <a:ln w="12700" cap="flat" cmpd="sng" algn="ctr">
                <a:noFill/>
                <a:prstDash val="solid"/>
                <a:miter lim="800000"/>
              </a:ln>
              <a:effectLst>
                <a:softEdge rad="431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47" name="椭圆 146"/>
              <p:cNvSpPr/>
              <p:nvPr/>
            </p:nvSpPr>
            <p:spPr>
              <a:xfrm>
                <a:off x="7567580" y="3243360"/>
                <a:ext cx="1344544" cy="1344544"/>
              </a:xfrm>
              <a:prstGeom prst="ellipse">
                <a:avLst/>
              </a:prstGeom>
              <a:gradFill>
                <a:gsLst>
                  <a:gs pos="43000">
                    <a:srgbClr val="F7F7F7"/>
                  </a:gs>
                  <a:gs pos="0">
                    <a:sysClr val="window" lastClr="FFFFFF">
                      <a:alpha val="99000"/>
                    </a:sysClr>
                  </a:gs>
                  <a:gs pos="100000">
                    <a:srgbClr val="B8C0C0"/>
                  </a:gs>
                </a:gsLst>
                <a:lin ang="2700000" scaled="1"/>
              </a:gradFill>
              <a:ln w="12700" cap="flat" cmpd="sng" algn="ctr">
                <a:noFill/>
                <a:prstDash val="solid"/>
                <a:miter lim="800000"/>
              </a:ln>
              <a:effectLst>
                <a:outerShdw blurRad="177800" dist="139700" dir="2700000" algn="tl" rotWithShape="0">
                  <a:srgbClr val="494949">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48" name="椭圆 147"/>
              <p:cNvSpPr/>
              <p:nvPr/>
            </p:nvSpPr>
            <p:spPr>
              <a:xfrm>
                <a:off x="7380501" y="3019185"/>
                <a:ext cx="1596494" cy="1596494"/>
              </a:xfrm>
              <a:prstGeom prst="ellipse">
                <a:avLst/>
              </a:prstGeom>
              <a:gradFill>
                <a:gsLst>
                  <a:gs pos="39000">
                    <a:sysClr val="window" lastClr="FFFFFF"/>
                  </a:gs>
                  <a:gs pos="53000">
                    <a:srgbClr val="F7F7F7"/>
                  </a:gs>
                  <a:gs pos="11000">
                    <a:sysClr val="window" lastClr="FFFFFF">
                      <a:alpha val="99000"/>
                    </a:sysClr>
                  </a:gs>
                  <a:gs pos="100000">
                    <a:srgbClr val="B8C0C0"/>
                  </a:gs>
                </a:gsLst>
                <a:lin ang="2700000" scaled="1"/>
              </a:gradFill>
              <a:ln w="12700" cap="flat" cmpd="sng" algn="ctr">
                <a:noFill/>
                <a:prstDash val="solid"/>
                <a:miter lim="800000"/>
              </a:ln>
              <a:effectLst>
                <a:innerShdw blurRad="520700" dist="177800" dir="2700000">
                  <a:srgbClr val="5F6D6C">
                    <a:alpha val="36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42" name="Group 21"/>
            <p:cNvGrpSpPr>
              <a:grpSpLocks noChangeAspect="1"/>
            </p:cNvGrpSpPr>
            <p:nvPr/>
          </p:nvGrpSpPr>
          <p:grpSpPr bwMode="auto">
            <a:xfrm>
              <a:off x="5775527" y="5292279"/>
              <a:ext cx="287500" cy="521308"/>
              <a:chOff x="5127" y="3041"/>
              <a:chExt cx="166" cy="301"/>
            </a:xfrm>
            <a:solidFill>
              <a:srgbClr val="E87071"/>
            </a:solidFill>
          </p:grpSpPr>
          <p:sp>
            <p:nvSpPr>
              <p:cNvPr id="143" name="Freeform 22"/>
              <p:cNvSpPr>
                <a:spLocks noEditPoints="1"/>
              </p:cNvSpPr>
              <p:nvPr/>
            </p:nvSpPr>
            <p:spPr bwMode="auto">
              <a:xfrm>
                <a:off x="5127" y="3041"/>
                <a:ext cx="166" cy="213"/>
              </a:xfrm>
              <a:custGeom>
                <a:avLst/>
                <a:gdLst>
                  <a:gd name="T0" fmla="*/ 49 w 68"/>
                  <a:gd name="T1" fmla="*/ 88 h 89"/>
                  <a:gd name="T2" fmla="*/ 52 w 68"/>
                  <a:gd name="T3" fmla="*/ 89 h 89"/>
                  <a:gd name="T4" fmla="*/ 52 w 68"/>
                  <a:gd name="T5" fmla="*/ 83 h 89"/>
                  <a:gd name="T6" fmla="*/ 68 w 68"/>
                  <a:gd name="T7" fmla="*/ 33 h 89"/>
                  <a:gd name="T8" fmla="*/ 34 w 68"/>
                  <a:gd name="T9" fmla="*/ 0 h 89"/>
                  <a:gd name="T10" fmla="*/ 0 w 68"/>
                  <a:gd name="T11" fmla="*/ 33 h 89"/>
                  <a:gd name="T12" fmla="*/ 16 w 68"/>
                  <a:gd name="T13" fmla="*/ 83 h 89"/>
                  <a:gd name="T14" fmla="*/ 16 w 68"/>
                  <a:gd name="T15" fmla="*/ 89 h 89"/>
                  <a:gd name="T16" fmla="*/ 18 w 68"/>
                  <a:gd name="T17" fmla="*/ 88 h 89"/>
                  <a:gd name="T18" fmla="*/ 49 w 68"/>
                  <a:gd name="T19" fmla="*/ 88 h 89"/>
                  <a:gd name="T20" fmla="*/ 11 w 68"/>
                  <a:gd name="T21" fmla="*/ 37 h 89"/>
                  <a:gd name="T22" fmla="*/ 9 w 68"/>
                  <a:gd name="T23" fmla="*/ 39 h 89"/>
                  <a:gd name="T24" fmla="*/ 7 w 68"/>
                  <a:gd name="T25" fmla="*/ 37 h 89"/>
                  <a:gd name="T26" fmla="*/ 7 w 68"/>
                  <a:gd name="T27" fmla="*/ 26 h 89"/>
                  <a:gd name="T28" fmla="*/ 9 w 68"/>
                  <a:gd name="T29" fmla="*/ 24 h 89"/>
                  <a:gd name="T30" fmla="*/ 11 w 68"/>
                  <a:gd name="T31" fmla="*/ 26 h 89"/>
                  <a:gd name="T32" fmla="*/ 11 w 68"/>
                  <a:gd name="T33"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89">
                    <a:moveTo>
                      <a:pt x="49" y="88"/>
                    </a:moveTo>
                    <a:cubicBezTo>
                      <a:pt x="50" y="88"/>
                      <a:pt x="51" y="88"/>
                      <a:pt x="52" y="89"/>
                    </a:cubicBezTo>
                    <a:cubicBezTo>
                      <a:pt x="52" y="83"/>
                      <a:pt x="52" y="83"/>
                      <a:pt x="52" y="83"/>
                    </a:cubicBezTo>
                    <a:cubicBezTo>
                      <a:pt x="52" y="73"/>
                      <a:pt x="68" y="41"/>
                      <a:pt x="68" y="33"/>
                    </a:cubicBezTo>
                    <a:cubicBezTo>
                      <a:pt x="68" y="15"/>
                      <a:pt x="52" y="0"/>
                      <a:pt x="34" y="0"/>
                    </a:cubicBezTo>
                    <a:cubicBezTo>
                      <a:pt x="15" y="0"/>
                      <a:pt x="0" y="15"/>
                      <a:pt x="0" y="33"/>
                    </a:cubicBezTo>
                    <a:cubicBezTo>
                      <a:pt x="0" y="41"/>
                      <a:pt x="15" y="74"/>
                      <a:pt x="16" y="83"/>
                    </a:cubicBezTo>
                    <a:cubicBezTo>
                      <a:pt x="16" y="89"/>
                      <a:pt x="16" y="89"/>
                      <a:pt x="16" y="89"/>
                    </a:cubicBezTo>
                    <a:cubicBezTo>
                      <a:pt x="16" y="88"/>
                      <a:pt x="17" y="88"/>
                      <a:pt x="18" y="88"/>
                    </a:cubicBezTo>
                    <a:lnTo>
                      <a:pt x="49" y="88"/>
                    </a:lnTo>
                    <a:close/>
                    <a:moveTo>
                      <a:pt x="11" y="37"/>
                    </a:moveTo>
                    <a:cubicBezTo>
                      <a:pt x="11" y="38"/>
                      <a:pt x="10" y="39"/>
                      <a:pt x="9" y="39"/>
                    </a:cubicBezTo>
                    <a:cubicBezTo>
                      <a:pt x="8" y="39"/>
                      <a:pt x="7" y="38"/>
                      <a:pt x="7" y="37"/>
                    </a:cubicBezTo>
                    <a:cubicBezTo>
                      <a:pt x="7" y="26"/>
                      <a:pt x="7" y="26"/>
                      <a:pt x="7" y="26"/>
                    </a:cubicBezTo>
                    <a:cubicBezTo>
                      <a:pt x="7" y="25"/>
                      <a:pt x="8" y="24"/>
                      <a:pt x="9" y="24"/>
                    </a:cubicBezTo>
                    <a:cubicBezTo>
                      <a:pt x="10" y="24"/>
                      <a:pt x="11" y="25"/>
                      <a:pt x="11" y="26"/>
                    </a:cubicBezTo>
                    <a:lnTo>
                      <a:pt x="1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4" name="Freeform 23"/>
              <p:cNvSpPr>
                <a:spLocks/>
              </p:cNvSpPr>
              <p:nvPr/>
            </p:nvSpPr>
            <p:spPr bwMode="auto">
              <a:xfrm>
                <a:off x="5176" y="3325"/>
                <a:ext cx="65" cy="17"/>
              </a:xfrm>
              <a:custGeom>
                <a:avLst/>
                <a:gdLst>
                  <a:gd name="T0" fmla="*/ 0 w 27"/>
                  <a:gd name="T1" fmla="*/ 5 h 7"/>
                  <a:gd name="T2" fmla="*/ 3 w 27"/>
                  <a:gd name="T3" fmla="*/ 7 h 7"/>
                  <a:gd name="T4" fmla="*/ 25 w 27"/>
                  <a:gd name="T5" fmla="*/ 7 h 7"/>
                  <a:gd name="T6" fmla="*/ 27 w 27"/>
                  <a:gd name="T7" fmla="*/ 5 h 7"/>
                  <a:gd name="T8" fmla="*/ 27 w 27"/>
                  <a:gd name="T9" fmla="*/ 0 h 7"/>
                  <a:gd name="T10" fmla="*/ 0 w 27"/>
                  <a:gd name="T11" fmla="*/ 0 h 7"/>
                  <a:gd name="T12" fmla="*/ 0 w 2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27" h="7">
                    <a:moveTo>
                      <a:pt x="0" y="5"/>
                    </a:moveTo>
                    <a:cubicBezTo>
                      <a:pt x="0" y="6"/>
                      <a:pt x="1" y="7"/>
                      <a:pt x="3" y="7"/>
                    </a:cubicBezTo>
                    <a:cubicBezTo>
                      <a:pt x="25" y="7"/>
                      <a:pt x="25" y="7"/>
                      <a:pt x="25" y="7"/>
                    </a:cubicBezTo>
                    <a:cubicBezTo>
                      <a:pt x="26" y="7"/>
                      <a:pt x="27" y="6"/>
                      <a:pt x="27" y="5"/>
                    </a:cubicBezTo>
                    <a:cubicBezTo>
                      <a:pt x="27" y="0"/>
                      <a:pt x="27" y="0"/>
                      <a:pt x="27" y="0"/>
                    </a:cubicBezTo>
                    <a:cubicBezTo>
                      <a:pt x="0"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5" name="Freeform 24"/>
              <p:cNvSpPr>
                <a:spLocks/>
              </p:cNvSpPr>
              <p:nvPr/>
            </p:nvSpPr>
            <p:spPr bwMode="auto">
              <a:xfrm>
                <a:off x="5161" y="3256"/>
                <a:ext cx="95" cy="67"/>
              </a:xfrm>
              <a:custGeom>
                <a:avLst/>
                <a:gdLst>
                  <a:gd name="T0" fmla="*/ 38 w 39"/>
                  <a:gd name="T1" fmla="*/ 0 h 28"/>
                  <a:gd name="T2" fmla="*/ 35 w 39"/>
                  <a:gd name="T3" fmla="*/ 0 h 28"/>
                  <a:gd name="T4" fmla="*/ 4 w 39"/>
                  <a:gd name="T5" fmla="*/ 0 h 28"/>
                  <a:gd name="T6" fmla="*/ 2 w 39"/>
                  <a:gd name="T7" fmla="*/ 0 h 28"/>
                  <a:gd name="T8" fmla="*/ 0 w 39"/>
                  <a:gd name="T9" fmla="*/ 4 h 28"/>
                  <a:gd name="T10" fmla="*/ 0 w 39"/>
                  <a:gd name="T11" fmla="*/ 23 h 28"/>
                  <a:gd name="T12" fmla="*/ 4 w 39"/>
                  <a:gd name="T13" fmla="*/ 28 h 28"/>
                  <a:gd name="T14" fmla="*/ 6 w 39"/>
                  <a:gd name="T15" fmla="*/ 28 h 28"/>
                  <a:gd name="T16" fmla="*/ 33 w 39"/>
                  <a:gd name="T17" fmla="*/ 28 h 28"/>
                  <a:gd name="T18" fmla="*/ 35 w 39"/>
                  <a:gd name="T19" fmla="*/ 28 h 28"/>
                  <a:gd name="T20" fmla="*/ 39 w 39"/>
                  <a:gd name="T21" fmla="*/ 23 h 28"/>
                  <a:gd name="T22" fmla="*/ 39 w 39"/>
                  <a:gd name="T23" fmla="*/ 4 h 28"/>
                  <a:gd name="T24" fmla="*/ 38 w 3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28">
                    <a:moveTo>
                      <a:pt x="38" y="0"/>
                    </a:moveTo>
                    <a:cubicBezTo>
                      <a:pt x="37" y="0"/>
                      <a:pt x="36" y="0"/>
                      <a:pt x="35" y="0"/>
                    </a:cubicBezTo>
                    <a:cubicBezTo>
                      <a:pt x="4" y="0"/>
                      <a:pt x="4" y="0"/>
                      <a:pt x="4" y="0"/>
                    </a:cubicBezTo>
                    <a:cubicBezTo>
                      <a:pt x="3" y="0"/>
                      <a:pt x="2" y="0"/>
                      <a:pt x="2" y="0"/>
                    </a:cubicBezTo>
                    <a:cubicBezTo>
                      <a:pt x="1" y="1"/>
                      <a:pt x="0" y="3"/>
                      <a:pt x="0" y="4"/>
                    </a:cubicBezTo>
                    <a:cubicBezTo>
                      <a:pt x="0" y="23"/>
                      <a:pt x="0" y="23"/>
                      <a:pt x="0" y="23"/>
                    </a:cubicBezTo>
                    <a:cubicBezTo>
                      <a:pt x="0" y="26"/>
                      <a:pt x="2" y="28"/>
                      <a:pt x="4" y="28"/>
                    </a:cubicBezTo>
                    <a:cubicBezTo>
                      <a:pt x="6" y="28"/>
                      <a:pt x="6" y="28"/>
                      <a:pt x="6" y="28"/>
                    </a:cubicBezTo>
                    <a:cubicBezTo>
                      <a:pt x="33" y="28"/>
                      <a:pt x="33" y="28"/>
                      <a:pt x="33" y="28"/>
                    </a:cubicBezTo>
                    <a:cubicBezTo>
                      <a:pt x="35" y="28"/>
                      <a:pt x="35" y="28"/>
                      <a:pt x="35" y="28"/>
                    </a:cubicBezTo>
                    <a:cubicBezTo>
                      <a:pt x="38" y="28"/>
                      <a:pt x="39" y="26"/>
                      <a:pt x="39" y="23"/>
                    </a:cubicBezTo>
                    <a:cubicBezTo>
                      <a:pt x="39" y="4"/>
                      <a:pt x="39" y="4"/>
                      <a:pt x="39" y="4"/>
                    </a:cubicBezTo>
                    <a:cubicBezTo>
                      <a:pt x="39" y="3"/>
                      <a:pt x="39" y="1"/>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49" name="组合 148"/>
          <p:cNvGrpSpPr/>
          <p:nvPr/>
        </p:nvGrpSpPr>
        <p:grpSpPr>
          <a:xfrm>
            <a:off x="5022045" y="2165075"/>
            <a:ext cx="2530320" cy="297367"/>
            <a:chOff x="6695188" y="1240450"/>
            <a:chExt cx="3373321" cy="396581"/>
          </a:xfrm>
        </p:grpSpPr>
        <p:sp>
          <p:nvSpPr>
            <p:cNvPr id="150" name="任意多边形 149"/>
            <p:cNvSpPr/>
            <p:nvPr/>
          </p:nvSpPr>
          <p:spPr>
            <a:xfrm flipH="1">
              <a:off x="6805380" y="1279566"/>
              <a:ext cx="3263129"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51" name="椭圆 150"/>
            <p:cNvSpPr/>
            <p:nvPr/>
          </p:nvSpPr>
          <p:spPr>
            <a:xfrm>
              <a:off x="6695188" y="1240450"/>
              <a:ext cx="73471" cy="73471"/>
            </a:xfrm>
            <a:prstGeom prst="ellips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52" name="组合 151"/>
          <p:cNvGrpSpPr/>
          <p:nvPr/>
        </p:nvGrpSpPr>
        <p:grpSpPr>
          <a:xfrm>
            <a:off x="6577508" y="3781511"/>
            <a:ext cx="1003437" cy="291575"/>
            <a:chOff x="8768868" y="3396198"/>
            <a:chExt cx="1337742" cy="388856"/>
          </a:xfrm>
        </p:grpSpPr>
        <p:sp>
          <p:nvSpPr>
            <p:cNvPr id="153" name="任意多边形 152"/>
            <p:cNvSpPr/>
            <p:nvPr/>
          </p:nvSpPr>
          <p:spPr>
            <a:xfrm flipH="1">
              <a:off x="8857283" y="3427589"/>
              <a:ext cx="1249327"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54" name="椭圆 153"/>
            <p:cNvSpPr/>
            <p:nvPr/>
          </p:nvSpPr>
          <p:spPr>
            <a:xfrm>
              <a:off x="8768868" y="3396198"/>
              <a:ext cx="73471" cy="73471"/>
            </a:xfrm>
            <a:prstGeom prst="ellips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55" name="组合 154"/>
          <p:cNvGrpSpPr/>
          <p:nvPr/>
        </p:nvGrpSpPr>
        <p:grpSpPr>
          <a:xfrm>
            <a:off x="1351092" y="5155681"/>
            <a:ext cx="2548805" cy="297375"/>
            <a:chOff x="1801220" y="5228848"/>
            <a:chExt cx="3397965" cy="396592"/>
          </a:xfrm>
        </p:grpSpPr>
        <p:sp>
          <p:nvSpPr>
            <p:cNvPr id="156" name="任意多边形 155"/>
            <p:cNvSpPr/>
            <p:nvPr/>
          </p:nvSpPr>
          <p:spPr>
            <a:xfrm flipV="1">
              <a:off x="1801220" y="5228848"/>
              <a:ext cx="3283899"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57" name="椭圆 156"/>
            <p:cNvSpPr/>
            <p:nvPr/>
          </p:nvSpPr>
          <p:spPr>
            <a:xfrm flipH="1" flipV="1">
              <a:off x="5125714" y="5551969"/>
              <a:ext cx="73471" cy="73471"/>
            </a:xfrm>
            <a:prstGeom prst="ellips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58" name="组合 157"/>
          <p:cNvGrpSpPr/>
          <p:nvPr/>
        </p:nvGrpSpPr>
        <p:grpSpPr>
          <a:xfrm>
            <a:off x="1298161" y="3540791"/>
            <a:ext cx="1006778" cy="296060"/>
            <a:chOff x="1730656" y="3075164"/>
            <a:chExt cx="1342196" cy="394837"/>
          </a:xfrm>
        </p:grpSpPr>
        <p:sp>
          <p:nvSpPr>
            <p:cNvPr id="159" name="任意多边形 158"/>
            <p:cNvSpPr/>
            <p:nvPr/>
          </p:nvSpPr>
          <p:spPr>
            <a:xfrm flipV="1">
              <a:off x="1730656" y="3075164"/>
              <a:ext cx="1249327" cy="357465"/>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60" name="椭圆 159"/>
            <p:cNvSpPr/>
            <p:nvPr/>
          </p:nvSpPr>
          <p:spPr>
            <a:xfrm>
              <a:off x="2999381" y="3396530"/>
              <a:ext cx="73471" cy="73471"/>
            </a:xfrm>
            <a:prstGeom prst="ellips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61" name="组合 160"/>
          <p:cNvGrpSpPr/>
          <p:nvPr/>
        </p:nvGrpSpPr>
        <p:grpSpPr>
          <a:xfrm>
            <a:off x="727822" y="2618845"/>
            <a:ext cx="2011781" cy="895387"/>
            <a:chOff x="970302" y="1845618"/>
            <a:chExt cx="2682025" cy="1194125"/>
          </a:xfrm>
        </p:grpSpPr>
        <p:sp>
          <p:nvSpPr>
            <p:cNvPr id="162" name="文本框 118"/>
            <p:cNvSpPr txBox="1"/>
            <p:nvPr/>
          </p:nvSpPr>
          <p:spPr>
            <a:xfrm>
              <a:off x="970302" y="1845618"/>
              <a:ext cx="2682025" cy="4309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01ACBE"/>
                  </a:solidFill>
                  <a:effectLst/>
                  <a:uLnTx/>
                  <a:uFillTx/>
                  <a:latin typeface="方正正中黑简体" panose="02000000000000000000" pitchFamily="2" charset="-122"/>
                  <a:ea typeface="方正正中黑简体" panose="02000000000000000000" pitchFamily="2" charset="-122"/>
                </a:rPr>
                <a:t>在此添加标题</a:t>
              </a:r>
            </a:p>
          </p:txBody>
        </p:sp>
        <p:sp>
          <p:nvSpPr>
            <p:cNvPr id="163" name="矩形 47"/>
            <p:cNvSpPr>
              <a:spLocks noChangeArrowheads="1"/>
            </p:cNvSpPr>
            <p:nvPr/>
          </p:nvSpPr>
          <p:spPr bwMode="auto">
            <a:xfrm>
              <a:off x="1054646" y="2250121"/>
              <a:ext cx="2160556"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0" marR="0" lvl="0" indent="0" defTabSz="914400" eaLnBrk="1" fontAlgn="auto" latinLnBrk="0" hangingPunct="1">
                <a:lnSpc>
                  <a:spcPct val="130000"/>
                </a:lnSpc>
                <a:spcBef>
                  <a:spcPct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rPr>
                <a:t>您的内容打在这里或者通过复制您的文本后，在此框中选择粘贴，并选择只保留文字。</a:t>
              </a:r>
              <a:endPar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微软雅黑" pitchFamily="34" charset="-122"/>
              </a:endParaRPr>
            </a:p>
          </p:txBody>
        </p:sp>
      </p:grpSp>
      <p:grpSp>
        <p:nvGrpSpPr>
          <p:cNvPr id="164" name="组合 163"/>
          <p:cNvGrpSpPr/>
          <p:nvPr/>
        </p:nvGrpSpPr>
        <p:grpSpPr>
          <a:xfrm>
            <a:off x="727822" y="4184659"/>
            <a:ext cx="2011781" cy="862048"/>
            <a:chOff x="970302" y="3933850"/>
            <a:chExt cx="2682025" cy="1149662"/>
          </a:xfrm>
        </p:grpSpPr>
        <p:sp>
          <p:nvSpPr>
            <p:cNvPr id="165" name="文本框 126"/>
            <p:cNvSpPr txBox="1"/>
            <p:nvPr/>
          </p:nvSpPr>
          <p:spPr>
            <a:xfrm>
              <a:off x="970302" y="3933850"/>
              <a:ext cx="2682025" cy="4309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E87071"/>
                  </a:solidFill>
                  <a:effectLst/>
                  <a:uLnTx/>
                  <a:uFillTx/>
                  <a:latin typeface="方正正中黑简体" panose="02000000000000000000" pitchFamily="2" charset="-122"/>
                  <a:ea typeface="方正正中黑简体" panose="02000000000000000000" pitchFamily="2" charset="-122"/>
                </a:rPr>
                <a:t>在此添加标题</a:t>
              </a:r>
            </a:p>
          </p:txBody>
        </p:sp>
        <p:sp>
          <p:nvSpPr>
            <p:cNvPr id="166" name="矩形 47"/>
            <p:cNvSpPr>
              <a:spLocks noChangeArrowheads="1"/>
            </p:cNvSpPr>
            <p:nvPr/>
          </p:nvSpPr>
          <p:spPr bwMode="auto">
            <a:xfrm>
              <a:off x="1054646" y="4293890"/>
              <a:ext cx="2160556"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0" marR="0" lvl="0" indent="0" defTabSz="914400" eaLnBrk="1" fontAlgn="auto" latinLnBrk="0" hangingPunct="1">
                <a:lnSpc>
                  <a:spcPct val="130000"/>
                </a:lnSpc>
                <a:spcBef>
                  <a:spcPct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rPr>
                <a:t>您的内容打在这里或者通过复制您的文本后，在此框中选择粘贴，并选择只保留文字。</a:t>
              </a:r>
              <a:endPar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微软雅黑" pitchFamily="34" charset="-122"/>
              </a:endParaRPr>
            </a:p>
          </p:txBody>
        </p:sp>
      </p:grpSp>
      <p:grpSp>
        <p:nvGrpSpPr>
          <p:cNvPr id="167" name="组合 166"/>
          <p:cNvGrpSpPr/>
          <p:nvPr/>
        </p:nvGrpSpPr>
        <p:grpSpPr>
          <a:xfrm>
            <a:off x="6821083" y="2494231"/>
            <a:ext cx="2011781" cy="878677"/>
            <a:chOff x="9093593" y="1679425"/>
            <a:chExt cx="2682025" cy="1171839"/>
          </a:xfrm>
        </p:grpSpPr>
        <p:sp>
          <p:nvSpPr>
            <p:cNvPr id="168" name="文本框 130"/>
            <p:cNvSpPr txBox="1"/>
            <p:nvPr/>
          </p:nvSpPr>
          <p:spPr>
            <a:xfrm>
              <a:off x="9093593" y="1679425"/>
              <a:ext cx="2682025" cy="4309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FFB850"/>
                  </a:solidFill>
                  <a:effectLst/>
                  <a:uLnTx/>
                  <a:uFillTx/>
                  <a:latin typeface="方正正中黑简体" panose="02000000000000000000" pitchFamily="2" charset="-122"/>
                  <a:ea typeface="方正正中黑简体" panose="02000000000000000000" pitchFamily="2" charset="-122"/>
                </a:rPr>
                <a:t>在此添加标题</a:t>
              </a:r>
            </a:p>
          </p:txBody>
        </p:sp>
        <p:sp>
          <p:nvSpPr>
            <p:cNvPr id="169" name="矩形 47"/>
            <p:cNvSpPr>
              <a:spLocks noChangeArrowheads="1"/>
            </p:cNvSpPr>
            <p:nvPr/>
          </p:nvSpPr>
          <p:spPr bwMode="auto">
            <a:xfrm>
              <a:off x="9119542" y="2061642"/>
              <a:ext cx="2160556"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0" marR="0" lvl="0" indent="0" defTabSz="914400" eaLnBrk="1" fontAlgn="auto" latinLnBrk="0" hangingPunct="1">
                <a:lnSpc>
                  <a:spcPct val="130000"/>
                </a:lnSpc>
                <a:spcBef>
                  <a:spcPct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rPr>
                <a:t>您的内容打在这里或者通过复制您的文本后，在此框中选择粘贴，并选择只保留文字。</a:t>
              </a:r>
              <a:endPar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微软雅黑" pitchFamily="34" charset="-122"/>
              </a:endParaRPr>
            </a:p>
          </p:txBody>
        </p:sp>
      </p:grpSp>
      <p:grpSp>
        <p:nvGrpSpPr>
          <p:cNvPr id="170" name="组合 169"/>
          <p:cNvGrpSpPr/>
          <p:nvPr/>
        </p:nvGrpSpPr>
        <p:grpSpPr>
          <a:xfrm>
            <a:off x="6821083" y="4085231"/>
            <a:ext cx="2011781" cy="853490"/>
            <a:chOff x="9093593" y="3801247"/>
            <a:chExt cx="2682025" cy="1138249"/>
          </a:xfrm>
        </p:grpSpPr>
        <p:sp>
          <p:nvSpPr>
            <p:cNvPr id="171" name="文本框 122"/>
            <p:cNvSpPr txBox="1"/>
            <p:nvPr/>
          </p:nvSpPr>
          <p:spPr>
            <a:xfrm>
              <a:off x="9093593" y="3801247"/>
              <a:ext cx="2682025" cy="4309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663A77"/>
                  </a:solidFill>
                  <a:effectLst/>
                  <a:uLnTx/>
                  <a:uFillTx/>
                  <a:latin typeface="方正正中黑简体" panose="02000000000000000000" pitchFamily="2" charset="-122"/>
                  <a:ea typeface="方正正中黑简体" panose="02000000000000000000" pitchFamily="2" charset="-122"/>
                </a:rPr>
                <a:t>在此添加标题</a:t>
              </a:r>
            </a:p>
          </p:txBody>
        </p:sp>
        <p:sp>
          <p:nvSpPr>
            <p:cNvPr id="172" name="矩形 47"/>
            <p:cNvSpPr>
              <a:spLocks noChangeArrowheads="1"/>
            </p:cNvSpPr>
            <p:nvPr/>
          </p:nvSpPr>
          <p:spPr bwMode="auto">
            <a:xfrm>
              <a:off x="9119542" y="4149874"/>
              <a:ext cx="2160556"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0" marR="0" lvl="0" indent="0" defTabSz="914400" eaLnBrk="1" fontAlgn="auto" latinLnBrk="0" hangingPunct="1">
                <a:lnSpc>
                  <a:spcPct val="130000"/>
                </a:lnSpc>
                <a:spcBef>
                  <a:spcPct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rPr>
                <a:t>您的内容打在这里或者通过复制您的文本后，在此框中选择粘贴，并选择只保留文字。</a:t>
              </a:r>
              <a:endParaRPr kumimoji="0" lang="en-US" altLang="zh-CN" sz="9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微软雅黑" pitchFamily="34" charset="-122"/>
              </a:endParaRPr>
            </a:p>
          </p:txBody>
        </p:sp>
      </p:grpSp>
      <p:sp>
        <p:nvSpPr>
          <p:cNvPr id="173" name="文本框 118"/>
          <p:cNvSpPr txBox="1"/>
          <p:nvPr/>
        </p:nvSpPr>
        <p:spPr>
          <a:xfrm>
            <a:off x="3802651" y="3322937"/>
            <a:ext cx="1363493" cy="830997"/>
          </a:xfrm>
          <a:prstGeom prst="rect">
            <a:avLst/>
          </a:prstGeom>
          <a:noFill/>
        </p:spPr>
        <p:txBody>
          <a:bodyPr wrap="square" rtlCol="0">
            <a:spAutoFit/>
          </a:bodyPr>
          <a:lstStyle/>
          <a:p>
            <a:pPr algn="ctr"/>
            <a:r>
              <a:rPr lang="zh-CN" altLang="en-US" sz="2400" dirty="0" smtClean="0">
                <a:solidFill>
                  <a:srgbClr val="01ACBE"/>
                </a:solidFill>
                <a:latin typeface="微软雅黑" panose="020B0503020204020204" pitchFamily="34" charset="-122"/>
                <a:ea typeface="微软雅黑" panose="020B0503020204020204" pitchFamily="34" charset="-122"/>
              </a:rPr>
              <a:t>研究思路</a:t>
            </a:r>
            <a:endParaRPr lang="zh-CN" altLang="en-US" sz="2400"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203810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88"/>
                                            </p:tgtEl>
                                            <p:attrNameLst>
                                              <p:attrName>style.visibility</p:attrName>
                                            </p:attrNameLst>
                                          </p:cBhvr>
                                          <p:to>
                                            <p:strVal val="visible"/>
                                          </p:to>
                                        </p:set>
                                        <p:anim calcmode="lin" valueType="num" p14:bounceEnd="50000">
                                          <p:cBhvr additive="base">
                                            <p:cTn id="14" dur="500" fill="hold"/>
                                            <p:tgtEl>
                                              <p:spTgt spid="88"/>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8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5"/>
                                            </p:tgtEl>
                                            <p:attrNameLst>
                                              <p:attrName>style.visibility</p:attrName>
                                            </p:attrNameLst>
                                          </p:cBhvr>
                                          <p:to>
                                            <p:strVal val="visible"/>
                                          </p:to>
                                        </p:set>
                                        <p:animEffect transition="in" filter="barn(outVertical)">
                                          <p:cBhvr>
                                            <p:cTn id="19" dur="700"/>
                                            <p:tgtEl>
                                              <p:spTgt spid="95"/>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heel(1)">
                                          <p:cBhvr>
                                            <p:cTn id="23" dur="2000"/>
                                            <p:tgtEl>
                                              <p:spTgt spid="96"/>
                                            </p:tgtEl>
                                          </p:cBhvr>
                                        </p:animEffect>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173"/>
                                            </p:tgtEl>
                                            <p:attrNameLst>
                                              <p:attrName>style.visibility</p:attrName>
                                            </p:attrNameLst>
                                          </p:cBhvr>
                                          <p:to>
                                            <p:strVal val="visible"/>
                                          </p:to>
                                        </p:set>
                                        <p:anim calcmode="lin" valueType="num">
                                          <p:cBhvr>
                                            <p:cTn id="27" dur="500" fill="hold"/>
                                            <p:tgtEl>
                                              <p:spTgt spid="173"/>
                                            </p:tgtEl>
                                            <p:attrNameLst>
                                              <p:attrName>ppt_w</p:attrName>
                                            </p:attrNameLst>
                                          </p:cBhvr>
                                          <p:tavLst>
                                            <p:tav tm="0">
                                              <p:val>
                                                <p:fltVal val="0"/>
                                              </p:val>
                                            </p:tav>
                                            <p:tav tm="100000">
                                              <p:val>
                                                <p:strVal val="#ppt_w"/>
                                              </p:val>
                                            </p:tav>
                                          </p:tavLst>
                                        </p:anim>
                                        <p:anim calcmode="lin" valueType="num">
                                          <p:cBhvr>
                                            <p:cTn id="28" dur="500" fill="hold"/>
                                            <p:tgtEl>
                                              <p:spTgt spid="173"/>
                                            </p:tgtEl>
                                            <p:attrNameLst>
                                              <p:attrName>ppt_h</p:attrName>
                                            </p:attrNameLst>
                                          </p:cBhvr>
                                          <p:tavLst>
                                            <p:tav tm="0">
                                              <p:val>
                                                <p:fltVal val="0"/>
                                              </p:val>
                                            </p:tav>
                                            <p:tav tm="100000">
                                              <p:val>
                                                <p:strVal val="#ppt_h"/>
                                              </p:val>
                                            </p:tav>
                                          </p:tavLst>
                                        </p:anim>
                                        <p:animEffect transition="in" filter="fade">
                                          <p:cBhvr>
                                            <p:cTn id="29" dur="500"/>
                                            <p:tgtEl>
                                              <p:spTgt spid="173"/>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99"/>
                                            </p:tgtEl>
                                            <p:attrNameLst>
                                              <p:attrName>style.visibility</p:attrName>
                                            </p:attrNameLst>
                                          </p:cBhvr>
                                          <p:to>
                                            <p:strVal val="visible"/>
                                          </p:to>
                                        </p:set>
                                        <p:animEffect transition="in" filter="fade">
                                          <p:cBhvr>
                                            <p:cTn id="33" dur="500"/>
                                            <p:tgtEl>
                                              <p:spTgt spid="99"/>
                                            </p:tgtEl>
                                          </p:cBhvr>
                                        </p:animEffect>
                                      </p:childTnLst>
                                    </p:cTn>
                                  </p:par>
                                  <p:par>
                                    <p:cTn id="34" presetID="10"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par>
                                    <p:cTn id="37" presetID="10"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animEffect transition="in" filter="fade">
                                          <p:cBhvr>
                                            <p:cTn id="39" dur="500"/>
                                            <p:tgtEl>
                                              <p:spTgt spid="103"/>
                                            </p:tgtEl>
                                          </p:cBhvr>
                                        </p:animEffect>
                                      </p:childTnLst>
                                    </p:cTn>
                                  </p:par>
                                  <p:par>
                                    <p:cTn id="40" presetID="10" presetClass="entr" presetSubtype="0" fill="hold" nodeType="with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fade">
                                          <p:cBhvr>
                                            <p:cTn id="42" dur="500"/>
                                            <p:tgtEl>
                                              <p:spTgt spid="111"/>
                                            </p:tgtEl>
                                          </p:cBhvr>
                                        </p:animEffect>
                                      </p:childTnLst>
                                    </p:cTn>
                                  </p:par>
                                </p:childTnLst>
                              </p:cTn>
                            </p:par>
                            <p:par>
                              <p:cTn id="43" fill="hold">
                                <p:stCondLst>
                                  <p:cond delay="5000"/>
                                </p:stCondLst>
                                <p:childTnLst>
                                  <p:par>
                                    <p:cTn id="44" presetID="53" presetClass="entr" presetSubtype="16" fill="hold" nodeType="after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p:cTn id="46" dur="100" fill="hold"/>
                                            <p:tgtEl>
                                              <p:spTgt spid="134"/>
                                            </p:tgtEl>
                                            <p:attrNameLst>
                                              <p:attrName>ppt_w</p:attrName>
                                            </p:attrNameLst>
                                          </p:cBhvr>
                                          <p:tavLst>
                                            <p:tav tm="0">
                                              <p:val>
                                                <p:fltVal val="0"/>
                                              </p:val>
                                            </p:tav>
                                            <p:tav tm="100000">
                                              <p:val>
                                                <p:strVal val="#ppt_w"/>
                                              </p:val>
                                            </p:tav>
                                          </p:tavLst>
                                        </p:anim>
                                        <p:anim calcmode="lin" valueType="num">
                                          <p:cBhvr>
                                            <p:cTn id="47" dur="100" fill="hold"/>
                                            <p:tgtEl>
                                              <p:spTgt spid="134"/>
                                            </p:tgtEl>
                                            <p:attrNameLst>
                                              <p:attrName>ppt_h</p:attrName>
                                            </p:attrNameLst>
                                          </p:cBhvr>
                                          <p:tavLst>
                                            <p:tav tm="0">
                                              <p:val>
                                                <p:fltVal val="0"/>
                                              </p:val>
                                            </p:tav>
                                            <p:tav tm="100000">
                                              <p:val>
                                                <p:strVal val="#ppt_h"/>
                                              </p:val>
                                            </p:tav>
                                          </p:tavLst>
                                        </p:anim>
                                        <p:animEffect transition="in" filter="fade">
                                          <p:cBhvr>
                                            <p:cTn id="48" dur="100"/>
                                            <p:tgtEl>
                                              <p:spTgt spid="134"/>
                                            </p:tgtEl>
                                          </p:cBhvr>
                                        </p:animEffect>
                                      </p:childTnLst>
                                    </p:cTn>
                                  </p:par>
                                  <p:par>
                                    <p:cTn id="49" presetID="6" presetClass="emph" presetSubtype="0" fill="hold" nodeType="withEffect">
                                      <p:stCondLst>
                                        <p:cond delay="100"/>
                                      </p:stCondLst>
                                      <p:childTnLst>
                                        <p:animScale>
                                          <p:cBhvr>
                                            <p:cTn id="50" dur="100" fill="hold"/>
                                            <p:tgtEl>
                                              <p:spTgt spid="134"/>
                                            </p:tgtEl>
                                          </p:cBhvr>
                                          <p:by x="110000" y="110000"/>
                                        </p:animScale>
                                      </p:childTnLst>
                                    </p:cTn>
                                  </p:par>
                                  <p:par>
                                    <p:cTn id="51" presetID="6" presetClass="emph" presetSubtype="0" fill="hold" nodeType="withEffect">
                                      <p:stCondLst>
                                        <p:cond delay="200"/>
                                      </p:stCondLst>
                                      <p:childTnLst>
                                        <p:animScale>
                                          <p:cBhvr>
                                            <p:cTn id="52" dur="200" fill="hold"/>
                                            <p:tgtEl>
                                              <p:spTgt spid="134"/>
                                            </p:tgtEl>
                                          </p:cBhvr>
                                          <p:by x="90000" y="90000"/>
                                        </p:animScale>
                                      </p:childTnLst>
                                    </p:cTn>
                                  </p:par>
                                  <p:par>
                                    <p:cTn id="53" presetID="6" presetClass="emph" presetSubtype="0" fill="hold" nodeType="withEffect">
                                      <p:stCondLst>
                                        <p:cond delay="400"/>
                                      </p:stCondLst>
                                      <p:childTnLst>
                                        <p:animScale>
                                          <p:cBhvr>
                                            <p:cTn id="54" dur="100" fill="hold"/>
                                            <p:tgtEl>
                                              <p:spTgt spid="134"/>
                                            </p:tgtEl>
                                          </p:cBhvr>
                                          <p:by x="105000" y="105000"/>
                                        </p:animScale>
                                      </p:childTnLst>
                                    </p:cTn>
                                  </p:par>
                                  <p:par>
                                    <p:cTn id="55" presetID="6" presetClass="emph" presetSubtype="0" fill="hold" nodeType="withEffect">
                                      <p:stCondLst>
                                        <p:cond delay="500"/>
                                      </p:stCondLst>
                                      <p:childTnLst>
                                        <p:animScale>
                                          <p:cBhvr>
                                            <p:cTn id="56" dur="200" fill="hold"/>
                                            <p:tgtEl>
                                              <p:spTgt spid="134"/>
                                            </p:tgtEl>
                                          </p:cBhvr>
                                          <p:by x="95000" y="95000"/>
                                        </p:animScale>
                                      </p:childTnLst>
                                    </p:cTn>
                                  </p:par>
                                </p:childTnLst>
                              </p:cTn>
                            </p:par>
                            <p:par>
                              <p:cTn id="57" fill="hold">
                                <p:stCondLst>
                                  <p:cond delay="5700"/>
                                </p:stCondLst>
                                <p:childTnLst>
                                  <p:par>
                                    <p:cTn id="58" presetID="53" presetClass="entr" presetSubtype="16" fill="hold" nodeType="afterEffect">
                                      <p:stCondLst>
                                        <p:cond delay="0"/>
                                      </p:stCondLst>
                                      <p:childTnLst>
                                        <p:set>
                                          <p:cBhvr>
                                            <p:cTn id="59" dur="1" fill="hold">
                                              <p:stCondLst>
                                                <p:cond delay="0"/>
                                              </p:stCondLst>
                                            </p:cTn>
                                            <p:tgtEl>
                                              <p:spTgt spid="125"/>
                                            </p:tgtEl>
                                            <p:attrNameLst>
                                              <p:attrName>style.visibility</p:attrName>
                                            </p:attrNameLst>
                                          </p:cBhvr>
                                          <p:to>
                                            <p:strVal val="visible"/>
                                          </p:to>
                                        </p:set>
                                        <p:anim calcmode="lin" valueType="num">
                                          <p:cBhvr>
                                            <p:cTn id="60" dur="100" fill="hold"/>
                                            <p:tgtEl>
                                              <p:spTgt spid="125"/>
                                            </p:tgtEl>
                                            <p:attrNameLst>
                                              <p:attrName>ppt_w</p:attrName>
                                            </p:attrNameLst>
                                          </p:cBhvr>
                                          <p:tavLst>
                                            <p:tav tm="0">
                                              <p:val>
                                                <p:fltVal val="0"/>
                                              </p:val>
                                            </p:tav>
                                            <p:tav tm="100000">
                                              <p:val>
                                                <p:strVal val="#ppt_w"/>
                                              </p:val>
                                            </p:tav>
                                          </p:tavLst>
                                        </p:anim>
                                        <p:anim calcmode="lin" valueType="num">
                                          <p:cBhvr>
                                            <p:cTn id="61" dur="100" fill="hold"/>
                                            <p:tgtEl>
                                              <p:spTgt spid="125"/>
                                            </p:tgtEl>
                                            <p:attrNameLst>
                                              <p:attrName>ppt_h</p:attrName>
                                            </p:attrNameLst>
                                          </p:cBhvr>
                                          <p:tavLst>
                                            <p:tav tm="0">
                                              <p:val>
                                                <p:fltVal val="0"/>
                                              </p:val>
                                            </p:tav>
                                            <p:tav tm="100000">
                                              <p:val>
                                                <p:strVal val="#ppt_h"/>
                                              </p:val>
                                            </p:tav>
                                          </p:tavLst>
                                        </p:anim>
                                        <p:animEffect transition="in" filter="fade">
                                          <p:cBhvr>
                                            <p:cTn id="62" dur="100"/>
                                            <p:tgtEl>
                                              <p:spTgt spid="125"/>
                                            </p:tgtEl>
                                          </p:cBhvr>
                                        </p:animEffect>
                                      </p:childTnLst>
                                    </p:cTn>
                                  </p:par>
                                  <p:par>
                                    <p:cTn id="63" presetID="6" presetClass="emph" presetSubtype="0" fill="hold" nodeType="withEffect">
                                      <p:stCondLst>
                                        <p:cond delay="100"/>
                                      </p:stCondLst>
                                      <p:childTnLst>
                                        <p:animScale>
                                          <p:cBhvr>
                                            <p:cTn id="64" dur="100" fill="hold"/>
                                            <p:tgtEl>
                                              <p:spTgt spid="125"/>
                                            </p:tgtEl>
                                          </p:cBhvr>
                                          <p:by x="110000" y="110000"/>
                                        </p:animScale>
                                      </p:childTnLst>
                                    </p:cTn>
                                  </p:par>
                                  <p:par>
                                    <p:cTn id="65" presetID="6" presetClass="emph" presetSubtype="0" fill="hold" nodeType="withEffect">
                                      <p:stCondLst>
                                        <p:cond delay="200"/>
                                      </p:stCondLst>
                                      <p:childTnLst>
                                        <p:animScale>
                                          <p:cBhvr>
                                            <p:cTn id="66" dur="200" fill="hold"/>
                                            <p:tgtEl>
                                              <p:spTgt spid="125"/>
                                            </p:tgtEl>
                                          </p:cBhvr>
                                          <p:by x="90000" y="90000"/>
                                        </p:animScale>
                                      </p:childTnLst>
                                    </p:cTn>
                                  </p:par>
                                  <p:par>
                                    <p:cTn id="67" presetID="6" presetClass="emph" presetSubtype="0" fill="hold" nodeType="withEffect">
                                      <p:stCondLst>
                                        <p:cond delay="400"/>
                                      </p:stCondLst>
                                      <p:childTnLst>
                                        <p:animScale>
                                          <p:cBhvr>
                                            <p:cTn id="68" dur="100" fill="hold"/>
                                            <p:tgtEl>
                                              <p:spTgt spid="125"/>
                                            </p:tgtEl>
                                          </p:cBhvr>
                                          <p:by x="105000" y="105000"/>
                                        </p:animScale>
                                      </p:childTnLst>
                                    </p:cTn>
                                  </p:par>
                                  <p:par>
                                    <p:cTn id="69" presetID="6" presetClass="emph" presetSubtype="0" fill="hold" nodeType="withEffect">
                                      <p:stCondLst>
                                        <p:cond delay="500"/>
                                      </p:stCondLst>
                                      <p:childTnLst>
                                        <p:animScale>
                                          <p:cBhvr>
                                            <p:cTn id="70" dur="200" fill="hold"/>
                                            <p:tgtEl>
                                              <p:spTgt spid="125"/>
                                            </p:tgtEl>
                                          </p:cBhvr>
                                          <p:by x="95000" y="95000"/>
                                        </p:animScale>
                                      </p:childTnLst>
                                    </p:cTn>
                                  </p:par>
                                </p:childTnLst>
                              </p:cTn>
                            </p:par>
                            <p:par>
                              <p:cTn id="71" fill="hold">
                                <p:stCondLst>
                                  <p:cond delay="6400"/>
                                </p:stCondLst>
                                <p:childTnLst>
                                  <p:par>
                                    <p:cTn id="72" presetID="53" presetClass="entr" presetSubtype="16" fill="hold" nodeType="afterEffect">
                                      <p:stCondLst>
                                        <p:cond delay="0"/>
                                      </p:stCondLst>
                                      <p:childTnLst>
                                        <p:set>
                                          <p:cBhvr>
                                            <p:cTn id="73" dur="1" fill="hold">
                                              <p:stCondLst>
                                                <p:cond delay="0"/>
                                              </p:stCondLst>
                                            </p:cTn>
                                            <p:tgtEl>
                                              <p:spTgt spid="115"/>
                                            </p:tgtEl>
                                            <p:attrNameLst>
                                              <p:attrName>style.visibility</p:attrName>
                                            </p:attrNameLst>
                                          </p:cBhvr>
                                          <p:to>
                                            <p:strVal val="visible"/>
                                          </p:to>
                                        </p:set>
                                        <p:anim calcmode="lin" valueType="num">
                                          <p:cBhvr>
                                            <p:cTn id="74" dur="100" fill="hold"/>
                                            <p:tgtEl>
                                              <p:spTgt spid="115"/>
                                            </p:tgtEl>
                                            <p:attrNameLst>
                                              <p:attrName>ppt_w</p:attrName>
                                            </p:attrNameLst>
                                          </p:cBhvr>
                                          <p:tavLst>
                                            <p:tav tm="0">
                                              <p:val>
                                                <p:fltVal val="0"/>
                                              </p:val>
                                            </p:tav>
                                            <p:tav tm="100000">
                                              <p:val>
                                                <p:strVal val="#ppt_w"/>
                                              </p:val>
                                            </p:tav>
                                          </p:tavLst>
                                        </p:anim>
                                        <p:anim calcmode="lin" valueType="num">
                                          <p:cBhvr>
                                            <p:cTn id="75" dur="100" fill="hold"/>
                                            <p:tgtEl>
                                              <p:spTgt spid="115"/>
                                            </p:tgtEl>
                                            <p:attrNameLst>
                                              <p:attrName>ppt_h</p:attrName>
                                            </p:attrNameLst>
                                          </p:cBhvr>
                                          <p:tavLst>
                                            <p:tav tm="0">
                                              <p:val>
                                                <p:fltVal val="0"/>
                                              </p:val>
                                            </p:tav>
                                            <p:tav tm="100000">
                                              <p:val>
                                                <p:strVal val="#ppt_h"/>
                                              </p:val>
                                            </p:tav>
                                          </p:tavLst>
                                        </p:anim>
                                        <p:animEffect transition="in" filter="fade">
                                          <p:cBhvr>
                                            <p:cTn id="76" dur="100"/>
                                            <p:tgtEl>
                                              <p:spTgt spid="115"/>
                                            </p:tgtEl>
                                          </p:cBhvr>
                                        </p:animEffect>
                                      </p:childTnLst>
                                    </p:cTn>
                                  </p:par>
                                  <p:par>
                                    <p:cTn id="77" presetID="6" presetClass="emph" presetSubtype="0" fill="hold" nodeType="withEffect">
                                      <p:stCondLst>
                                        <p:cond delay="100"/>
                                      </p:stCondLst>
                                      <p:childTnLst>
                                        <p:animScale>
                                          <p:cBhvr>
                                            <p:cTn id="78" dur="100" fill="hold"/>
                                            <p:tgtEl>
                                              <p:spTgt spid="115"/>
                                            </p:tgtEl>
                                          </p:cBhvr>
                                          <p:by x="110000" y="110000"/>
                                        </p:animScale>
                                      </p:childTnLst>
                                    </p:cTn>
                                  </p:par>
                                  <p:par>
                                    <p:cTn id="79" presetID="6" presetClass="emph" presetSubtype="0" fill="hold" nodeType="withEffect">
                                      <p:stCondLst>
                                        <p:cond delay="200"/>
                                      </p:stCondLst>
                                      <p:childTnLst>
                                        <p:animScale>
                                          <p:cBhvr>
                                            <p:cTn id="80" dur="200" fill="hold"/>
                                            <p:tgtEl>
                                              <p:spTgt spid="115"/>
                                            </p:tgtEl>
                                          </p:cBhvr>
                                          <p:by x="90000" y="90000"/>
                                        </p:animScale>
                                      </p:childTnLst>
                                    </p:cTn>
                                  </p:par>
                                  <p:par>
                                    <p:cTn id="81" presetID="6" presetClass="emph" presetSubtype="0" fill="hold" nodeType="withEffect">
                                      <p:stCondLst>
                                        <p:cond delay="400"/>
                                      </p:stCondLst>
                                      <p:childTnLst>
                                        <p:animScale>
                                          <p:cBhvr>
                                            <p:cTn id="82" dur="100" fill="hold"/>
                                            <p:tgtEl>
                                              <p:spTgt spid="115"/>
                                            </p:tgtEl>
                                          </p:cBhvr>
                                          <p:by x="105000" y="105000"/>
                                        </p:animScale>
                                      </p:childTnLst>
                                    </p:cTn>
                                  </p:par>
                                  <p:par>
                                    <p:cTn id="83" presetID="6" presetClass="emph" presetSubtype="0" fill="hold" nodeType="withEffect">
                                      <p:stCondLst>
                                        <p:cond delay="500"/>
                                      </p:stCondLst>
                                      <p:childTnLst>
                                        <p:animScale>
                                          <p:cBhvr>
                                            <p:cTn id="84" dur="200" fill="hold"/>
                                            <p:tgtEl>
                                              <p:spTgt spid="115"/>
                                            </p:tgtEl>
                                          </p:cBhvr>
                                          <p:by x="95000" y="95000"/>
                                        </p:animScale>
                                      </p:childTnLst>
                                    </p:cTn>
                                  </p:par>
                                </p:childTnLst>
                              </p:cTn>
                            </p:par>
                            <p:par>
                              <p:cTn id="85" fill="hold">
                                <p:stCondLst>
                                  <p:cond delay="7100"/>
                                </p:stCondLst>
                                <p:childTnLst>
                                  <p:par>
                                    <p:cTn id="86" presetID="53" presetClass="entr" presetSubtype="16" fill="hold" nodeType="afterEffect">
                                      <p:stCondLst>
                                        <p:cond delay="0"/>
                                      </p:stCondLst>
                                      <p:childTnLst>
                                        <p:set>
                                          <p:cBhvr>
                                            <p:cTn id="87" dur="1" fill="hold">
                                              <p:stCondLst>
                                                <p:cond delay="0"/>
                                              </p:stCondLst>
                                            </p:cTn>
                                            <p:tgtEl>
                                              <p:spTgt spid="140"/>
                                            </p:tgtEl>
                                            <p:attrNameLst>
                                              <p:attrName>style.visibility</p:attrName>
                                            </p:attrNameLst>
                                          </p:cBhvr>
                                          <p:to>
                                            <p:strVal val="visible"/>
                                          </p:to>
                                        </p:set>
                                        <p:anim calcmode="lin" valueType="num">
                                          <p:cBhvr>
                                            <p:cTn id="88" dur="100" fill="hold"/>
                                            <p:tgtEl>
                                              <p:spTgt spid="140"/>
                                            </p:tgtEl>
                                            <p:attrNameLst>
                                              <p:attrName>ppt_w</p:attrName>
                                            </p:attrNameLst>
                                          </p:cBhvr>
                                          <p:tavLst>
                                            <p:tav tm="0">
                                              <p:val>
                                                <p:fltVal val="0"/>
                                              </p:val>
                                            </p:tav>
                                            <p:tav tm="100000">
                                              <p:val>
                                                <p:strVal val="#ppt_w"/>
                                              </p:val>
                                            </p:tav>
                                          </p:tavLst>
                                        </p:anim>
                                        <p:anim calcmode="lin" valueType="num">
                                          <p:cBhvr>
                                            <p:cTn id="89" dur="100" fill="hold"/>
                                            <p:tgtEl>
                                              <p:spTgt spid="140"/>
                                            </p:tgtEl>
                                            <p:attrNameLst>
                                              <p:attrName>ppt_h</p:attrName>
                                            </p:attrNameLst>
                                          </p:cBhvr>
                                          <p:tavLst>
                                            <p:tav tm="0">
                                              <p:val>
                                                <p:fltVal val="0"/>
                                              </p:val>
                                            </p:tav>
                                            <p:tav tm="100000">
                                              <p:val>
                                                <p:strVal val="#ppt_h"/>
                                              </p:val>
                                            </p:tav>
                                          </p:tavLst>
                                        </p:anim>
                                        <p:animEffect transition="in" filter="fade">
                                          <p:cBhvr>
                                            <p:cTn id="90" dur="100"/>
                                            <p:tgtEl>
                                              <p:spTgt spid="140"/>
                                            </p:tgtEl>
                                          </p:cBhvr>
                                        </p:animEffect>
                                      </p:childTnLst>
                                    </p:cTn>
                                  </p:par>
                                  <p:par>
                                    <p:cTn id="91" presetID="6" presetClass="emph" presetSubtype="0" fill="hold" nodeType="withEffect">
                                      <p:stCondLst>
                                        <p:cond delay="100"/>
                                      </p:stCondLst>
                                      <p:childTnLst>
                                        <p:animScale>
                                          <p:cBhvr>
                                            <p:cTn id="92" dur="100" fill="hold"/>
                                            <p:tgtEl>
                                              <p:spTgt spid="140"/>
                                            </p:tgtEl>
                                          </p:cBhvr>
                                          <p:by x="110000" y="110000"/>
                                        </p:animScale>
                                      </p:childTnLst>
                                    </p:cTn>
                                  </p:par>
                                  <p:par>
                                    <p:cTn id="93" presetID="6" presetClass="emph" presetSubtype="0" fill="hold" nodeType="withEffect">
                                      <p:stCondLst>
                                        <p:cond delay="200"/>
                                      </p:stCondLst>
                                      <p:childTnLst>
                                        <p:animScale>
                                          <p:cBhvr>
                                            <p:cTn id="94" dur="200" fill="hold"/>
                                            <p:tgtEl>
                                              <p:spTgt spid="140"/>
                                            </p:tgtEl>
                                          </p:cBhvr>
                                          <p:by x="90000" y="90000"/>
                                        </p:animScale>
                                      </p:childTnLst>
                                    </p:cTn>
                                  </p:par>
                                  <p:par>
                                    <p:cTn id="95" presetID="6" presetClass="emph" presetSubtype="0" fill="hold" nodeType="withEffect">
                                      <p:stCondLst>
                                        <p:cond delay="400"/>
                                      </p:stCondLst>
                                      <p:childTnLst>
                                        <p:animScale>
                                          <p:cBhvr>
                                            <p:cTn id="96" dur="100" fill="hold"/>
                                            <p:tgtEl>
                                              <p:spTgt spid="140"/>
                                            </p:tgtEl>
                                          </p:cBhvr>
                                          <p:by x="105000" y="105000"/>
                                        </p:animScale>
                                      </p:childTnLst>
                                    </p:cTn>
                                  </p:par>
                                  <p:par>
                                    <p:cTn id="97" presetID="6" presetClass="emph" presetSubtype="0" fill="hold" nodeType="withEffect">
                                      <p:stCondLst>
                                        <p:cond delay="500"/>
                                      </p:stCondLst>
                                      <p:childTnLst>
                                        <p:animScale>
                                          <p:cBhvr>
                                            <p:cTn id="98" dur="200" fill="hold"/>
                                            <p:tgtEl>
                                              <p:spTgt spid="140"/>
                                            </p:tgtEl>
                                          </p:cBhvr>
                                          <p:by x="95000" y="95000"/>
                                        </p:animScale>
                                      </p:childTnLst>
                                    </p:cTn>
                                  </p:par>
                                </p:childTnLst>
                              </p:cTn>
                            </p:par>
                            <p:par>
                              <p:cTn id="99" fill="hold">
                                <p:stCondLst>
                                  <p:cond delay="7800"/>
                                </p:stCondLst>
                                <p:childTnLst>
                                  <p:par>
                                    <p:cTn id="100" presetID="22" presetClass="entr" presetSubtype="2" fill="hold" nodeType="afterEffect">
                                      <p:stCondLst>
                                        <p:cond delay="0"/>
                                      </p:stCondLst>
                                      <p:childTnLst>
                                        <p:set>
                                          <p:cBhvr>
                                            <p:cTn id="101" dur="1" fill="hold">
                                              <p:stCondLst>
                                                <p:cond delay="0"/>
                                              </p:stCondLst>
                                            </p:cTn>
                                            <p:tgtEl>
                                              <p:spTgt spid="158"/>
                                            </p:tgtEl>
                                            <p:attrNameLst>
                                              <p:attrName>style.visibility</p:attrName>
                                            </p:attrNameLst>
                                          </p:cBhvr>
                                          <p:to>
                                            <p:strVal val="visible"/>
                                          </p:to>
                                        </p:set>
                                        <p:animEffect transition="in" filter="wipe(right)">
                                          <p:cBhvr>
                                            <p:cTn id="102" dur="500"/>
                                            <p:tgtEl>
                                              <p:spTgt spid="158"/>
                                            </p:tgtEl>
                                          </p:cBhvr>
                                        </p:animEffect>
                                      </p:childTnLst>
                                    </p:cTn>
                                  </p:par>
                                </p:childTnLst>
                              </p:cTn>
                            </p:par>
                            <p:par>
                              <p:cTn id="103" fill="hold">
                                <p:stCondLst>
                                  <p:cond delay="8300"/>
                                </p:stCondLst>
                                <p:childTnLst>
                                  <p:par>
                                    <p:cTn id="104" presetID="22" presetClass="entr" presetSubtype="4" fill="hold" nodeType="afterEffect">
                                      <p:stCondLst>
                                        <p:cond delay="0"/>
                                      </p:stCondLst>
                                      <p:childTnLst>
                                        <p:set>
                                          <p:cBhvr>
                                            <p:cTn id="105" dur="1" fill="hold">
                                              <p:stCondLst>
                                                <p:cond delay="0"/>
                                              </p:stCondLst>
                                            </p:cTn>
                                            <p:tgtEl>
                                              <p:spTgt spid="161"/>
                                            </p:tgtEl>
                                            <p:attrNameLst>
                                              <p:attrName>style.visibility</p:attrName>
                                            </p:attrNameLst>
                                          </p:cBhvr>
                                          <p:to>
                                            <p:strVal val="visible"/>
                                          </p:to>
                                        </p:set>
                                        <p:animEffect transition="in" filter="wipe(down)">
                                          <p:cBhvr>
                                            <p:cTn id="106" dur="500"/>
                                            <p:tgtEl>
                                              <p:spTgt spid="161"/>
                                            </p:tgtEl>
                                          </p:cBhvr>
                                        </p:animEffect>
                                      </p:childTnLst>
                                    </p:cTn>
                                  </p:par>
                                </p:childTnLst>
                              </p:cTn>
                            </p:par>
                            <p:par>
                              <p:cTn id="107" fill="hold">
                                <p:stCondLst>
                                  <p:cond delay="8800"/>
                                </p:stCondLst>
                                <p:childTnLst>
                                  <p:par>
                                    <p:cTn id="108" presetID="22" presetClass="entr" presetSubtype="8" fill="hold" nodeType="afterEffect">
                                      <p:stCondLst>
                                        <p:cond delay="0"/>
                                      </p:stCondLst>
                                      <p:childTnLst>
                                        <p:set>
                                          <p:cBhvr>
                                            <p:cTn id="109" dur="1" fill="hold">
                                              <p:stCondLst>
                                                <p:cond delay="0"/>
                                              </p:stCondLst>
                                            </p:cTn>
                                            <p:tgtEl>
                                              <p:spTgt spid="152"/>
                                            </p:tgtEl>
                                            <p:attrNameLst>
                                              <p:attrName>style.visibility</p:attrName>
                                            </p:attrNameLst>
                                          </p:cBhvr>
                                          <p:to>
                                            <p:strVal val="visible"/>
                                          </p:to>
                                        </p:set>
                                        <p:animEffect transition="in" filter="wipe(left)">
                                          <p:cBhvr>
                                            <p:cTn id="110" dur="500"/>
                                            <p:tgtEl>
                                              <p:spTgt spid="152"/>
                                            </p:tgtEl>
                                          </p:cBhvr>
                                        </p:animEffect>
                                      </p:childTnLst>
                                    </p:cTn>
                                  </p:par>
                                </p:childTnLst>
                              </p:cTn>
                            </p:par>
                            <p:par>
                              <p:cTn id="111" fill="hold">
                                <p:stCondLst>
                                  <p:cond delay="9300"/>
                                </p:stCondLst>
                                <p:childTnLst>
                                  <p:par>
                                    <p:cTn id="112" presetID="22" presetClass="entr" presetSubtype="1" fill="hold" nodeType="afterEffect">
                                      <p:stCondLst>
                                        <p:cond delay="0"/>
                                      </p:stCondLst>
                                      <p:childTnLst>
                                        <p:set>
                                          <p:cBhvr>
                                            <p:cTn id="113" dur="1" fill="hold">
                                              <p:stCondLst>
                                                <p:cond delay="0"/>
                                              </p:stCondLst>
                                            </p:cTn>
                                            <p:tgtEl>
                                              <p:spTgt spid="170"/>
                                            </p:tgtEl>
                                            <p:attrNameLst>
                                              <p:attrName>style.visibility</p:attrName>
                                            </p:attrNameLst>
                                          </p:cBhvr>
                                          <p:to>
                                            <p:strVal val="visible"/>
                                          </p:to>
                                        </p:set>
                                        <p:animEffect transition="in" filter="wipe(up)">
                                          <p:cBhvr>
                                            <p:cTn id="114" dur="500"/>
                                            <p:tgtEl>
                                              <p:spTgt spid="170"/>
                                            </p:tgtEl>
                                          </p:cBhvr>
                                        </p:animEffect>
                                      </p:childTnLst>
                                    </p:cTn>
                                  </p:par>
                                </p:childTnLst>
                              </p:cTn>
                            </p:par>
                            <p:par>
                              <p:cTn id="115" fill="hold">
                                <p:stCondLst>
                                  <p:cond delay="9800"/>
                                </p:stCondLst>
                                <p:childTnLst>
                                  <p:par>
                                    <p:cTn id="116" presetID="22" presetClass="entr" presetSubtype="8" fill="hold" nodeType="afterEffect">
                                      <p:stCondLst>
                                        <p:cond delay="0"/>
                                      </p:stCondLst>
                                      <p:childTnLst>
                                        <p:set>
                                          <p:cBhvr>
                                            <p:cTn id="117" dur="1" fill="hold">
                                              <p:stCondLst>
                                                <p:cond delay="0"/>
                                              </p:stCondLst>
                                            </p:cTn>
                                            <p:tgtEl>
                                              <p:spTgt spid="149"/>
                                            </p:tgtEl>
                                            <p:attrNameLst>
                                              <p:attrName>style.visibility</p:attrName>
                                            </p:attrNameLst>
                                          </p:cBhvr>
                                          <p:to>
                                            <p:strVal val="visible"/>
                                          </p:to>
                                        </p:set>
                                        <p:animEffect transition="in" filter="wipe(left)">
                                          <p:cBhvr>
                                            <p:cTn id="118" dur="500"/>
                                            <p:tgtEl>
                                              <p:spTgt spid="149"/>
                                            </p:tgtEl>
                                          </p:cBhvr>
                                        </p:animEffect>
                                      </p:childTnLst>
                                    </p:cTn>
                                  </p:par>
                                </p:childTnLst>
                              </p:cTn>
                            </p:par>
                            <p:par>
                              <p:cTn id="119" fill="hold">
                                <p:stCondLst>
                                  <p:cond delay="10300"/>
                                </p:stCondLst>
                                <p:childTnLst>
                                  <p:par>
                                    <p:cTn id="120" presetID="22" presetClass="entr" presetSubtype="1" fill="hold" nodeType="afterEffect">
                                      <p:stCondLst>
                                        <p:cond delay="0"/>
                                      </p:stCondLst>
                                      <p:childTnLst>
                                        <p:set>
                                          <p:cBhvr>
                                            <p:cTn id="121" dur="1" fill="hold">
                                              <p:stCondLst>
                                                <p:cond delay="0"/>
                                              </p:stCondLst>
                                            </p:cTn>
                                            <p:tgtEl>
                                              <p:spTgt spid="167"/>
                                            </p:tgtEl>
                                            <p:attrNameLst>
                                              <p:attrName>style.visibility</p:attrName>
                                            </p:attrNameLst>
                                          </p:cBhvr>
                                          <p:to>
                                            <p:strVal val="visible"/>
                                          </p:to>
                                        </p:set>
                                        <p:animEffect transition="in" filter="wipe(up)">
                                          <p:cBhvr>
                                            <p:cTn id="122" dur="500"/>
                                            <p:tgtEl>
                                              <p:spTgt spid="167"/>
                                            </p:tgtEl>
                                          </p:cBhvr>
                                        </p:animEffect>
                                      </p:childTnLst>
                                    </p:cTn>
                                  </p:par>
                                </p:childTnLst>
                              </p:cTn>
                            </p:par>
                            <p:par>
                              <p:cTn id="123" fill="hold">
                                <p:stCondLst>
                                  <p:cond delay="10800"/>
                                </p:stCondLst>
                                <p:childTnLst>
                                  <p:par>
                                    <p:cTn id="124" presetID="22" presetClass="entr" presetSubtype="2" fill="hold" nodeType="afterEffect">
                                      <p:stCondLst>
                                        <p:cond delay="0"/>
                                      </p:stCondLst>
                                      <p:childTnLst>
                                        <p:set>
                                          <p:cBhvr>
                                            <p:cTn id="125" dur="1" fill="hold">
                                              <p:stCondLst>
                                                <p:cond delay="0"/>
                                              </p:stCondLst>
                                            </p:cTn>
                                            <p:tgtEl>
                                              <p:spTgt spid="155"/>
                                            </p:tgtEl>
                                            <p:attrNameLst>
                                              <p:attrName>style.visibility</p:attrName>
                                            </p:attrNameLst>
                                          </p:cBhvr>
                                          <p:to>
                                            <p:strVal val="visible"/>
                                          </p:to>
                                        </p:set>
                                        <p:animEffect transition="in" filter="wipe(right)">
                                          <p:cBhvr>
                                            <p:cTn id="126" dur="500"/>
                                            <p:tgtEl>
                                              <p:spTgt spid="155"/>
                                            </p:tgtEl>
                                          </p:cBhvr>
                                        </p:animEffect>
                                      </p:childTnLst>
                                    </p:cTn>
                                  </p:par>
                                </p:childTnLst>
                              </p:cTn>
                            </p:par>
                            <p:par>
                              <p:cTn id="127" fill="hold">
                                <p:stCondLst>
                                  <p:cond delay="11300"/>
                                </p:stCondLst>
                                <p:childTnLst>
                                  <p:par>
                                    <p:cTn id="128" presetID="22" presetClass="entr" presetSubtype="4" fill="hold" nodeType="afterEffect">
                                      <p:stCondLst>
                                        <p:cond delay="0"/>
                                      </p:stCondLst>
                                      <p:childTnLst>
                                        <p:set>
                                          <p:cBhvr>
                                            <p:cTn id="129" dur="1" fill="hold">
                                              <p:stCondLst>
                                                <p:cond delay="0"/>
                                              </p:stCondLst>
                                            </p:cTn>
                                            <p:tgtEl>
                                              <p:spTgt spid="164"/>
                                            </p:tgtEl>
                                            <p:attrNameLst>
                                              <p:attrName>style.visibility</p:attrName>
                                            </p:attrNameLst>
                                          </p:cBhvr>
                                          <p:to>
                                            <p:strVal val="visible"/>
                                          </p:to>
                                        </p:set>
                                        <p:animEffect transition="in" filter="wipe(down)">
                                          <p:cBhvr>
                                            <p:cTn id="130"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5" grpId="0"/>
          <p:bldP spid="17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 calcmode="lin" valueType="num">
                                          <p:cBhvr additive="base">
                                            <p:cTn id="14" dur="500" fill="hold"/>
                                            <p:tgtEl>
                                              <p:spTgt spid="88"/>
                                            </p:tgtEl>
                                            <p:attrNameLst>
                                              <p:attrName>ppt_x</p:attrName>
                                            </p:attrNameLst>
                                          </p:cBhvr>
                                          <p:tavLst>
                                            <p:tav tm="0">
                                              <p:val>
                                                <p:strVal val="1+#ppt_w/2"/>
                                              </p:val>
                                            </p:tav>
                                            <p:tav tm="100000">
                                              <p:val>
                                                <p:strVal val="#ppt_x"/>
                                              </p:val>
                                            </p:tav>
                                          </p:tavLst>
                                        </p:anim>
                                        <p:anim calcmode="lin" valueType="num">
                                          <p:cBhvr additive="base">
                                            <p:cTn id="15" dur="500" fill="hold"/>
                                            <p:tgtEl>
                                              <p:spTgt spid="8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5"/>
                                            </p:tgtEl>
                                            <p:attrNameLst>
                                              <p:attrName>style.visibility</p:attrName>
                                            </p:attrNameLst>
                                          </p:cBhvr>
                                          <p:to>
                                            <p:strVal val="visible"/>
                                          </p:to>
                                        </p:set>
                                        <p:animEffect transition="in" filter="barn(outVertical)">
                                          <p:cBhvr>
                                            <p:cTn id="19" dur="700"/>
                                            <p:tgtEl>
                                              <p:spTgt spid="95"/>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heel(1)">
                                          <p:cBhvr>
                                            <p:cTn id="23" dur="2000"/>
                                            <p:tgtEl>
                                              <p:spTgt spid="96"/>
                                            </p:tgtEl>
                                          </p:cBhvr>
                                        </p:animEffect>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173"/>
                                            </p:tgtEl>
                                            <p:attrNameLst>
                                              <p:attrName>style.visibility</p:attrName>
                                            </p:attrNameLst>
                                          </p:cBhvr>
                                          <p:to>
                                            <p:strVal val="visible"/>
                                          </p:to>
                                        </p:set>
                                        <p:anim calcmode="lin" valueType="num">
                                          <p:cBhvr>
                                            <p:cTn id="27" dur="500" fill="hold"/>
                                            <p:tgtEl>
                                              <p:spTgt spid="173"/>
                                            </p:tgtEl>
                                            <p:attrNameLst>
                                              <p:attrName>ppt_w</p:attrName>
                                            </p:attrNameLst>
                                          </p:cBhvr>
                                          <p:tavLst>
                                            <p:tav tm="0">
                                              <p:val>
                                                <p:fltVal val="0"/>
                                              </p:val>
                                            </p:tav>
                                            <p:tav tm="100000">
                                              <p:val>
                                                <p:strVal val="#ppt_w"/>
                                              </p:val>
                                            </p:tav>
                                          </p:tavLst>
                                        </p:anim>
                                        <p:anim calcmode="lin" valueType="num">
                                          <p:cBhvr>
                                            <p:cTn id="28" dur="500" fill="hold"/>
                                            <p:tgtEl>
                                              <p:spTgt spid="173"/>
                                            </p:tgtEl>
                                            <p:attrNameLst>
                                              <p:attrName>ppt_h</p:attrName>
                                            </p:attrNameLst>
                                          </p:cBhvr>
                                          <p:tavLst>
                                            <p:tav tm="0">
                                              <p:val>
                                                <p:fltVal val="0"/>
                                              </p:val>
                                            </p:tav>
                                            <p:tav tm="100000">
                                              <p:val>
                                                <p:strVal val="#ppt_h"/>
                                              </p:val>
                                            </p:tav>
                                          </p:tavLst>
                                        </p:anim>
                                        <p:animEffect transition="in" filter="fade">
                                          <p:cBhvr>
                                            <p:cTn id="29" dur="500"/>
                                            <p:tgtEl>
                                              <p:spTgt spid="173"/>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99"/>
                                            </p:tgtEl>
                                            <p:attrNameLst>
                                              <p:attrName>style.visibility</p:attrName>
                                            </p:attrNameLst>
                                          </p:cBhvr>
                                          <p:to>
                                            <p:strVal val="visible"/>
                                          </p:to>
                                        </p:set>
                                        <p:animEffect transition="in" filter="fade">
                                          <p:cBhvr>
                                            <p:cTn id="33" dur="500"/>
                                            <p:tgtEl>
                                              <p:spTgt spid="99"/>
                                            </p:tgtEl>
                                          </p:cBhvr>
                                        </p:animEffect>
                                      </p:childTnLst>
                                    </p:cTn>
                                  </p:par>
                                  <p:par>
                                    <p:cTn id="34" presetID="10"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par>
                                    <p:cTn id="37" presetID="10"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animEffect transition="in" filter="fade">
                                          <p:cBhvr>
                                            <p:cTn id="39" dur="500"/>
                                            <p:tgtEl>
                                              <p:spTgt spid="103"/>
                                            </p:tgtEl>
                                          </p:cBhvr>
                                        </p:animEffect>
                                      </p:childTnLst>
                                    </p:cTn>
                                  </p:par>
                                  <p:par>
                                    <p:cTn id="40" presetID="10" presetClass="entr" presetSubtype="0" fill="hold" nodeType="with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fade">
                                          <p:cBhvr>
                                            <p:cTn id="42" dur="500"/>
                                            <p:tgtEl>
                                              <p:spTgt spid="111"/>
                                            </p:tgtEl>
                                          </p:cBhvr>
                                        </p:animEffect>
                                      </p:childTnLst>
                                    </p:cTn>
                                  </p:par>
                                </p:childTnLst>
                              </p:cTn>
                            </p:par>
                            <p:par>
                              <p:cTn id="43" fill="hold">
                                <p:stCondLst>
                                  <p:cond delay="5000"/>
                                </p:stCondLst>
                                <p:childTnLst>
                                  <p:par>
                                    <p:cTn id="44" presetID="53" presetClass="entr" presetSubtype="16" fill="hold" nodeType="after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p:cTn id="46" dur="100" fill="hold"/>
                                            <p:tgtEl>
                                              <p:spTgt spid="134"/>
                                            </p:tgtEl>
                                            <p:attrNameLst>
                                              <p:attrName>ppt_w</p:attrName>
                                            </p:attrNameLst>
                                          </p:cBhvr>
                                          <p:tavLst>
                                            <p:tav tm="0">
                                              <p:val>
                                                <p:fltVal val="0"/>
                                              </p:val>
                                            </p:tav>
                                            <p:tav tm="100000">
                                              <p:val>
                                                <p:strVal val="#ppt_w"/>
                                              </p:val>
                                            </p:tav>
                                          </p:tavLst>
                                        </p:anim>
                                        <p:anim calcmode="lin" valueType="num">
                                          <p:cBhvr>
                                            <p:cTn id="47" dur="100" fill="hold"/>
                                            <p:tgtEl>
                                              <p:spTgt spid="134"/>
                                            </p:tgtEl>
                                            <p:attrNameLst>
                                              <p:attrName>ppt_h</p:attrName>
                                            </p:attrNameLst>
                                          </p:cBhvr>
                                          <p:tavLst>
                                            <p:tav tm="0">
                                              <p:val>
                                                <p:fltVal val="0"/>
                                              </p:val>
                                            </p:tav>
                                            <p:tav tm="100000">
                                              <p:val>
                                                <p:strVal val="#ppt_h"/>
                                              </p:val>
                                            </p:tav>
                                          </p:tavLst>
                                        </p:anim>
                                        <p:animEffect transition="in" filter="fade">
                                          <p:cBhvr>
                                            <p:cTn id="48" dur="100"/>
                                            <p:tgtEl>
                                              <p:spTgt spid="134"/>
                                            </p:tgtEl>
                                          </p:cBhvr>
                                        </p:animEffect>
                                      </p:childTnLst>
                                    </p:cTn>
                                  </p:par>
                                  <p:par>
                                    <p:cTn id="49" presetID="6" presetClass="emph" presetSubtype="0" fill="hold" nodeType="withEffect">
                                      <p:stCondLst>
                                        <p:cond delay="100"/>
                                      </p:stCondLst>
                                      <p:childTnLst>
                                        <p:animScale>
                                          <p:cBhvr>
                                            <p:cTn id="50" dur="100" fill="hold"/>
                                            <p:tgtEl>
                                              <p:spTgt spid="134"/>
                                            </p:tgtEl>
                                          </p:cBhvr>
                                          <p:by x="110000" y="110000"/>
                                        </p:animScale>
                                      </p:childTnLst>
                                    </p:cTn>
                                  </p:par>
                                  <p:par>
                                    <p:cTn id="51" presetID="6" presetClass="emph" presetSubtype="0" fill="hold" nodeType="withEffect">
                                      <p:stCondLst>
                                        <p:cond delay="200"/>
                                      </p:stCondLst>
                                      <p:childTnLst>
                                        <p:animScale>
                                          <p:cBhvr>
                                            <p:cTn id="52" dur="200" fill="hold"/>
                                            <p:tgtEl>
                                              <p:spTgt spid="134"/>
                                            </p:tgtEl>
                                          </p:cBhvr>
                                          <p:by x="90000" y="90000"/>
                                        </p:animScale>
                                      </p:childTnLst>
                                    </p:cTn>
                                  </p:par>
                                  <p:par>
                                    <p:cTn id="53" presetID="6" presetClass="emph" presetSubtype="0" fill="hold" nodeType="withEffect">
                                      <p:stCondLst>
                                        <p:cond delay="400"/>
                                      </p:stCondLst>
                                      <p:childTnLst>
                                        <p:animScale>
                                          <p:cBhvr>
                                            <p:cTn id="54" dur="100" fill="hold"/>
                                            <p:tgtEl>
                                              <p:spTgt spid="134"/>
                                            </p:tgtEl>
                                          </p:cBhvr>
                                          <p:by x="105000" y="105000"/>
                                        </p:animScale>
                                      </p:childTnLst>
                                    </p:cTn>
                                  </p:par>
                                  <p:par>
                                    <p:cTn id="55" presetID="6" presetClass="emph" presetSubtype="0" fill="hold" nodeType="withEffect">
                                      <p:stCondLst>
                                        <p:cond delay="500"/>
                                      </p:stCondLst>
                                      <p:childTnLst>
                                        <p:animScale>
                                          <p:cBhvr>
                                            <p:cTn id="56" dur="200" fill="hold"/>
                                            <p:tgtEl>
                                              <p:spTgt spid="134"/>
                                            </p:tgtEl>
                                          </p:cBhvr>
                                          <p:by x="95000" y="95000"/>
                                        </p:animScale>
                                      </p:childTnLst>
                                    </p:cTn>
                                  </p:par>
                                </p:childTnLst>
                              </p:cTn>
                            </p:par>
                            <p:par>
                              <p:cTn id="57" fill="hold">
                                <p:stCondLst>
                                  <p:cond delay="5700"/>
                                </p:stCondLst>
                                <p:childTnLst>
                                  <p:par>
                                    <p:cTn id="58" presetID="53" presetClass="entr" presetSubtype="16" fill="hold" nodeType="afterEffect">
                                      <p:stCondLst>
                                        <p:cond delay="0"/>
                                      </p:stCondLst>
                                      <p:childTnLst>
                                        <p:set>
                                          <p:cBhvr>
                                            <p:cTn id="59" dur="1" fill="hold">
                                              <p:stCondLst>
                                                <p:cond delay="0"/>
                                              </p:stCondLst>
                                            </p:cTn>
                                            <p:tgtEl>
                                              <p:spTgt spid="125"/>
                                            </p:tgtEl>
                                            <p:attrNameLst>
                                              <p:attrName>style.visibility</p:attrName>
                                            </p:attrNameLst>
                                          </p:cBhvr>
                                          <p:to>
                                            <p:strVal val="visible"/>
                                          </p:to>
                                        </p:set>
                                        <p:anim calcmode="lin" valueType="num">
                                          <p:cBhvr>
                                            <p:cTn id="60" dur="100" fill="hold"/>
                                            <p:tgtEl>
                                              <p:spTgt spid="125"/>
                                            </p:tgtEl>
                                            <p:attrNameLst>
                                              <p:attrName>ppt_w</p:attrName>
                                            </p:attrNameLst>
                                          </p:cBhvr>
                                          <p:tavLst>
                                            <p:tav tm="0">
                                              <p:val>
                                                <p:fltVal val="0"/>
                                              </p:val>
                                            </p:tav>
                                            <p:tav tm="100000">
                                              <p:val>
                                                <p:strVal val="#ppt_w"/>
                                              </p:val>
                                            </p:tav>
                                          </p:tavLst>
                                        </p:anim>
                                        <p:anim calcmode="lin" valueType="num">
                                          <p:cBhvr>
                                            <p:cTn id="61" dur="100" fill="hold"/>
                                            <p:tgtEl>
                                              <p:spTgt spid="125"/>
                                            </p:tgtEl>
                                            <p:attrNameLst>
                                              <p:attrName>ppt_h</p:attrName>
                                            </p:attrNameLst>
                                          </p:cBhvr>
                                          <p:tavLst>
                                            <p:tav tm="0">
                                              <p:val>
                                                <p:fltVal val="0"/>
                                              </p:val>
                                            </p:tav>
                                            <p:tav tm="100000">
                                              <p:val>
                                                <p:strVal val="#ppt_h"/>
                                              </p:val>
                                            </p:tav>
                                          </p:tavLst>
                                        </p:anim>
                                        <p:animEffect transition="in" filter="fade">
                                          <p:cBhvr>
                                            <p:cTn id="62" dur="100"/>
                                            <p:tgtEl>
                                              <p:spTgt spid="125"/>
                                            </p:tgtEl>
                                          </p:cBhvr>
                                        </p:animEffect>
                                      </p:childTnLst>
                                    </p:cTn>
                                  </p:par>
                                  <p:par>
                                    <p:cTn id="63" presetID="6" presetClass="emph" presetSubtype="0" fill="hold" nodeType="withEffect">
                                      <p:stCondLst>
                                        <p:cond delay="100"/>
                                      </p:stCondLst>
                                      <p:childTnLst>
                                        <p:animScale>
                                          <p:cBhvr>
                                            <p:cTn id="64" dur="100" fill="hold"/>
                                            <p:tgtEl>
                                              <p:spTgt spid="125"/>
                                            </p:tgtEl>
                                          </p:cBhvr>
                                          <p:by x="110000" y="110000"/>
                                        </p:animScale>
                                      </p:childTnLst>
                                    </p:cTn>
                                  </p:par>
                                  <p:par>
                                    <p:cTn id="65" presetID="6" presetClass="emph" presetSubtype="0" fill="hold" nodeType="withEffect">
                                      <p:stCondLst>
                                        <p:cond delay="200"/>
                                      </p:stCondLst>
                                      <p:childTnLst>
                                        <p:animScale>
                                          <p:cBhvr>
                                            <p:cTn id="66" dur="200" fill="hold"/>
                                            <p:tgtEl>
                                              <p:spTgt spid="125"/>
                                            </p:tgtEl>
                                          </p:cBhvr>
                                          <p:by x="90000" y="90000"/>
                                        </p:animScale>
                                      </p:childTnLst>
                                    </p:cTn>
                                  </p:par>
                                  <p:par>
                                    <p:cTn id="67" presetID="6" presetClass="emph" presetSubtype="0" fill="hold" nodeType="withEffect">
                                      <p:stCondLst>
                                        <p:cond delay="400"/>
                                      </p:stCondLst>
                                      <p:childTnLst>
                                        <p:animScale>
                                          <p:cBhvr>
                                            <p:cTn id="68" dur="100" fill="hold"/>
                                            <p:tgtEl>
                                              <p:spTgt spid="125"/>
                                            </p:tgtEl>
                                          </p:cBhvr>
                                          <p:by x="105000" y="105000"/>
                                        </p:animScale>
                                      </p:childTnLst>
                                    </p:cTn>
                                  </p:par>
                                  <p:par>
                                    <p:cTn id="69" presetID="6" presetClass="emph" presetSubtype="0" fill="hold" nodeType="withEffect">
                                      <p:stCondLst>
                                        <p:cond delay="500"/>
                                      </p:stCondLst>
                                      <p:childTnLst>
                                        <p:animScale>
                                          <p:cBhvr>
                                            <p:cTn id="70" dur="200" fill="hold"/>
                                            <p:tgtEl>
                                              <p:spTgt spid="125"/>
                                            </p:tgtEl>
                                          </p:cBhvr>
                                          <p:by x="95000" y="95000"/>
                                        </p:animScale>
                                      </p:childTnLst>
                                    </p:cTn>
                                  </p:par>
                                </p:childTnLst>
                              </p:cTn>
                            </p:par>
                            <p:par>
                              <p:cTn id="71" fill="hold">
                                <p:stCondLst>
                                  <p:cond delay="6400"/>
                                </p:stCondLst>
                                <p:childTnLst>
                                  <p:par>
                                    <p:cTn id="72" presetID="53" presetClass="entr" presetSubtype="16" fill="hold" nodeType="afterEffect">
                                      <p:stCondLst>
                                        <p:cond delay="0"/>
                                      </p:stCondLst>
                                      <p:childTnLst>
                                        <p:set>
                                          <p:cBhvr>
                                            <p:cTn id="73" dur="1" fill="hold">
                                              <p:stCondLst>
                                                <p:cond delay="0"/>
                                              </p:stCondLst>
                                            </p:cTn>
                                            <p:tgtEl>
                                              <p:spTgt spid="115"/>
                                            </p:tgtEl>
                                            <p:attrNameLst>
                                              <p:attrName>style.visibility</p:attrName>
                                            </p:attrNameLst>
                                          </p:cBhvr>
                                          <p:to>
                                            <p:strVal val="visible"/>
                                          </p:to>
                                        </p:set>
                                        <p:anim calcmode="lin" valueType="num">
                                          <p:cBhvr>
                                            <p:cTn id="74" dur="100" fill="hold"/>
                                            <p:tgtEl>
                                              <p:spTgt spid="115"/>
                                            </p:tgtEl>
                                            <p:attrNameLst>
                                              <p:attrName>ppt_w</p:attrName>
                                            </p:attrNameLst>
                                          </p:cBhvr>
                                          <p:tavLst>
                                            <p:tav tm="0">
                                              <p:val>
                                                <p:fltVal val="0"/>
                                              </p:val>
                                            </p:tav>
                                            <p:tav tm="100000">
                                              <p:val>
                                                <p:strVal val="#ppt_w"/>
                                              </p:val>
                                            </p:tav>
                                          </p:tavLst>
                                        </p:anim>
                                        <p:anim calcmode="lin" valueType="num">
                                          <p:cBhvr>
                                            <p:cTn id="75" dur="100" fill="hold"/>
                                            <p:tgtEl>
                                              <p:spTgt spid="115"/>
                                            </p:tgtEl>
                                            <p:attrNameLst>
                                              <p:attrName>ppt_h</p:attrName>
                                            </p:attrNameLst>
                                          </p:cBhvr>
                                          <p:tavLst>
                                            <p:tav tm="0">
                                              <p:val>
                                                <p:fltVal val="0"/>
                                              </p:val>
                                            </p:tav>
                                            <p:tav tm="100000">
                                              <p:val>
                                                <p:strVal val="#ppt_h"/>
                                              </p:val>
                                            </p:tav>
                                          </p:tavLst>
                                        </p:anim>
                                        <p:animEffect transition="in" filter="fade">
                                          <p:cBhvr>
                                            <p:cTn id="76" dur="100"/>
                                            <p:tgtEl>
                                              <p:spTgt spid="115"/>
                                            </p:tgtEl>
                                          </p:cBhvr>
                                        </p:animEffect>
                                      </p:childTnLst>
                                    </p:cTn>
                                  </p:par>
                                  <p:par>
                                    <p:cTn id="77" presetID="6" presetClass="emph" presetSubtype="0" fill="hold" nodeType="withEffect">
                                      <p:stCondLst>
                                        <p:cond delay="100"/>
                                      </p:stCondLst>
                                      <p:childTnLst>
                                        <p:animScale>
                                          <p:cBhvr>
                                            <p:cTn id="78" dur="100" fill="hold"/>
                                            <p:tgtEl>
                                              <p:spTgt spid="115"/>
                                            </p:tgtEl>
                                          </p:cBhvr>
                                          <p:by x="110000" y="110000"/>
                                        </p:animScale>
                                      </p:childTnLst>
                                    </p:cTn>
                                  </p:par>
                                  <p:par>
                                    <p:cTn id="79" presetID="6" presetClass="emph" presetSubtype="0" fill="hold" nodeType="withEffect">
                                      <p:stCondLst>
                                        <p:cond delay="200"/>
                                      </p:stCondLst>
                                      <p:childTnLst>
                                        <p:animScale>
                                          <p:cBhvr>
                                            <p:cTn id="80" dur="200" fill="hold"/>
                                            <p:tgtEl>
                                              <p:spTgt spid="115"/>
                                            </p:tgtEl>
                                          </p:cBhvr>
                                          <p:by x="90000" y="90000"/>
                                        </p:animScale>
                                      </p:childTnLst>
                                    </p:cTn>
                                  </p:par>
                                  <p:par>
                                    <p:cTn id="81" presetID="6" presetClass="emph" presetSubtype="0" fill="hold" nodeType="withEffect">
                                      <p:stCondLst>
                                        <p:cond delay="400"/>
                                      </p:stCondLst>
                                      <p:childTnLst>
                                        <p:animScale>
                                          <p:cBhvr>
                                            <p:cTn id="82" dur="100" fill="hold"/>
                                            <p:tgtEl>
                                              <p:spTgt spid="115"/>
                                            </p:tgtEl>
                                          </p:cBhvr>
                                          <p:by x="105000" y="105000"/>
                                        </p:animScale>
                                      </p:childTnLst>
                                    </p:cTn>
                                  </p:par>
                                  <p:par>
                                    <p:cTn id="83" presetID="6" presetClass="emph" presetSubtype="0" fill="hold" nodeType="withEffect">
                                      <p:stCondLst>
                                        <p:cond delay="500"/>
                                      </p:stCondLst>
                                      <p:childTnLst>
                                        <p:animScale>
                                          <p:cBhvr>
                                            <p:cTn id="84" dur="200" fill="hold"/>
                                            <p:tgtEl>
                                              <p:spTgt spid="115"/>
                                            </p:tgtEl>
                                          </p:cBhvr>
                                          <p:by x="95000" y="95000"/>
                                        </p:animScale>
                                      </p:childTnLst>
                                    </p:cTn>
                                  </p:par>
                                </p:childTnLst>
                              </p:cTn>
                            </p:par>
                            <p:par>
                              <p:cTn id="85" fill="hold">
                                <p:stCondLst>
                                  <p:cond delay="7100"/>
                                </p:stCondLst>
                                <p:childTnLst>
                                  <p:par>
                                    <p:cTn id="86" presetID="53" presetClass="entr" presetSubtype="16" fill="hold" nodeType="afterEffect">
                                      <p:stCondLst>
                                        <p:cond delay="0"/>
                                      </p:stCondLst>
                                      <p:childTnLst>
                                        <p:set>
                                          <p:cBhvr>
                                            <p:cTn id="87" dur="1" fill="hold">
                                              <p:stCondLst>
                                                <p:cond delay="0"/>
                                              </p:stCondLst>
                                            </p:cTn>
                                            <p:tgtEl>
                                              <p:spTgt spid="140"/>
                                            </p:tgtEl>
                                            <p:attrNameLst>
                                              <p:attrName>style.visibility</p:attrName>
                                            </p:attrNameLst>
                                          </p:cBhvr>
                                          <p:to>
                                            <p:strVal val="visible"/>
                                          </p:to>
                                        </p:set>
                                        <p:anim calcmode="lin" valueType="num">
                                          <p:cBhvr>
                                            <p:cTn id="88" dur="100" fill="hold"/>
                                            <p:tgtEl>
                                              <p:spTgt spid="140"/>
                                            </p:tgtEl>
                                            <p:attrNameLst>
                                              <p:attrName>ppt_w</p:attrName>
                                            </p:attrNameLst>
                                          </p:cBhvr>
                                          <p:tavLst>
                                            <p:tav tm="0">
                                              <p:val>
                                                <p:fltVal val="0"/>
                                              </p:val>
                                            </p:tav>
                                            <p:tav tm="100000">
                                              <p:val>
                                                <p:strVal val="#ppt_w"/>
                                              </p:val>
                                            </p:tav>
                                          </p:tavLst>
                                        </p:anim>
                                        <p:anim calcmode="lin" valueType="num">
                                          <p:cBhvr>
                                            <p:cTn id="89" dur="100" fill="hold"/>
                                            <p:tgtEl>
                                              <p:spTgt spid="140"/>
                                            </p:tgtEl>
                                            <p:attrNameLst>
                                              <p:attrName>ppt_h</p:attrName>
                                            </p:attrNameLst>
                                          </p:cBhvr>
                                          <p:tavLst>
                                            <p:tav tm="0">
                                              <p:val>
                                                <p:fltVal val="0"/>
                                              </p:val>
                                            </p:tav>
                                            <p:tav tm="100000">
                                              <p:val>
                                                <p:strVal val="#ppt_h"/>
                                              </p:val>
                                            </p:tav>
                                          </p:tavLst>
                                        </p:anim>
                                        <p:animEffect transition="in" filter="fade">
                                          <p:cBhvr>
                                            <p:cTn id="90" dur="100"/>
                                            <p:tgtEl>
                                              <p:spTgt spid="140"/>
                                            </p:tgtEl>
                                          </p:cBhvr>
                                        </p:animEffect>
                                      </p:childTnLst>
                                    </p:cTn>
                                  </p:par>
                                  <p:par>
                                    <p:cTn id="91" presetID="6" presetClass="emph" presetSubtype="0" fill="hold" nodeType="withEffect">
                                      <p:stCondLst>
                                        <p:cond delay="100"/>
                                      </p:stCondLst>
                                      <p:childTnLst>
                                        <p:animScale>
                                          <p:cBhvr>
                                            <p:cTn id="92" dur="100" fill="hold"/>
                                            <p:tgtEl>
                                              <p:spTgt spid="140"/>
                                            </p:tgtEl>
                                          </p:cBhvr>
                                          <p:by x="110000" y="110000"/>
                                        </p:animScale>
                                      </p:childTnLst>
                                    </p:cTn>
                                  </p:par>
                                  <p:par>
                                    <p:cTn id="93" presetID="6" presetClass="emph" presetSubtype="0" fill="hold" nodeType="withEffect">
                                      <p:stCondLst>
                                        <p:cond delay="200"/>
                                      </p:stCondLst>
                                      <p:childTnLst>
                                        <p:animScale>
                                          <p:cBhvr>
                                            <p:cTn id="94" dur="200" fill="hold"/>
                                            <p:tgtEl>
                                              <p:spTgt spid="140"/>
                                            </p:tgtEl>
                                          </p:cBhvr>
                                          <p:by x="90000" y="90000"/>
                                        </p:animScale>
                                      </p:childTnLst>
                                    </p:cTn>
                                  </p:par>
                                  <p:par>
                                    <p:cTn id="95" presetID="6" presetClass="emph" presetSubtype="0" fill="hold" nodeType="withEffect">
                                      <p:stCondLst>
                                        <p:cond delay="400"/>
                                      </p:stCondLst>
                                      <p:childTnLst>
                                        <p:animScale>
                                          <p:cBhvr>
                                            <p:cTn id="96" dur="100" fill="hold"/>
                                            <p:tgtEl>
                                              <p:spTgt spid="140"/>
                                            </p:tgtEl>
                                          </p:cBhvr>
                                          <p:by x="105000" y="105000"/>
                                        </p:animScale>
                                      </p:childTnLst>
                                    </p:cTn>
                                  </p:par>
                                  <p:par>
                                    <p:cTn id="97" presetID="6" presetClass="emph" presetSubtype="0" fill="hold" nodeType="withEffect">
                                      <p:stCondLst>
                                        <p:cond delay="500"/>
                                      </p:stCondLst>
                                      <p:childTnLst>
                                        <p:animScale>
                                          <p:cBhvr>
                                            <p:cTn id="98" dur="200" fill="hold"/>
                                            <p:tgtEl>
                                              <p:spTgt spid="140"/>
                                            </p:tgtEl>
                                          </p:cBhvr>
                                          <p:by x="95000" y="95000"/>
                                        </p:animScale>
                                      </p:childTnLst>
                                    </p:cTn>
                                  </p:par>
                                </p:childTnLst>
                              </p:cTn>
                            </p:par>
                            <p:par>
                              <p:cTn id="99" fill="hold">
                                <p:stCondLst>
                                  <p:cond delay="7800"/>
                                </p:stCondLst>
                                <p:childTnLst>
                                  <p:par>
                                    <p:cTn id="100" presetID="22" presetClass="entr" presetSubtype="2" fill="hold" nodeType="afterEffect">
                                      <p:stCondLst>
                                        <p:cond delay="0"/>
                                      </p:stCondLst>
                                      <p:childTnLst>
                                        <p:set>
                                          <p:cBhvr>
                                            <p:cTn id="101" dur="1" fill="hold">
                                              <p:stCondLst>
                                                <p:cond delay="0"/>
                                              </p:stCondLst>
                                            </p:cTn>
                                            <p:tgtEl>
                                              <p:spTgt spid="158"/>
                                            </p:tgtEl>
                                            <p:attrNameLst>
                                              <p:attrName>style.visibility</p:attrName>
                                            </p:attrNameLst>
                                          </p:cBhvr>
                                          <p:to>
                                            <p:strVal val="visible"/>
                                          </p:to>
                                        </p:set>
                                        <p:animEffect transition="in" filter="wipe(right)">
                                          <p:cBhvr>
                                            <p:cTn id="102" dur="500"/>
                                            <p:tgtEl>
                                              <p:spTgt spid="158"/>
                                            </p:tgtEl>
                                          </p:cBhvr>
                                        </p:animEffect>
                                      </p:childTnLst>
                                    </p:cTn>
                                  </p:par>
                                </p:childTnLst>
                              </p:cTn>
                            </p:par>
                            <p:par>
                              <p:cTn id="103" fill="hold">
                                <p:stCondLst>
                                  <p:cond delay="8300"/>
                                </p:stCondLst>
                                <p:childTnLst>
                                  <p:par>
                                    <p:cTn id="104" presetID="22" presetClass="entr" presetSubtype="4" fill="hold" nodeType="afterEffect">
                                      <p:stCondLst>
                                        <p:cond delay="0"/>
                                      </p:stCondLst>
                                      <p:childTnLst>
                                        <p:set>
                                          <p:cBhvr>
                                            <p:cTn id="105" dur="1" fill="hold">
                                              <p:stCondLst>
                                                <p:cond delay="0"/>
                                              </p:stCondLst>
                                            </p:cTn>
                                            <p:tgtEl>
                                              <p:spTgt spid="161"/>
                                            </p:tgtEl>
                                            <p:attrNameLst>
                                              <p:attrName>style.visibility</p:attrName>
                                            </p:attrNameLst>
                                          </p:cBhvr>
                                          <p:to>
                                            <p:strVal val="visible"/>
                                          </p:to>
                                        </p:set>
                                        <p:animEffect transition="in" filter="wipe(down)">
                                          <p:cBhvr>
                                            <p:cTn id="106" dur="500"/>
                                            <p:tgtEl>
                                              <p:spTgt spid="161"/>
                                            </p:tgtEl>
                                          </p:cBhvr>
                                        </p:animEffect>
                                      </p:childTnLst>
                                    </p:cTn>
                                  </p:par>
                                </p:childTnLst>
                              </p:cTn>
                            </p:par>
                            <p:par>
                              <p:cTn id="107" fill="hold">
                                <p:stCondLst>
                                  <p:cond delay="8800"/>
                                </p:stCondLst>
                                <p:childTnLst>
                                  <p:par>
                                    <p:cTn id="108" presetID="22" presetClass="entr" presetSubtype="8" fill="hold" nodeType="afterEffect">
                                      <p:stCondLst>
                                        <p:cond delay="0"/>
                                      </p:stCondLst>
                                      <p:childTnLst>
                                        <p:set>
                                          <p:cBhvr>
                                            <p:cTn id="109" dur="1" fill="hold">
                                              <p:stCondLst>
                                                <p:cond delay="0"/>
                                              </p:stCondLst>
                                            </p:cTn>
                                            <p:tgtEl>
                                              <p:spTgt spid="152"/>
                                            </p:tgtEl>
                                            <p:attrNameLst>
                                              <p:attrName>style.visibility</p:attrName>
                                            </p:attrNameLst>
                                          </p:cBhvr>
                                          <p:to>
                                            <p:strVal val="visible"/>
                                          </p:to>
                                        </p:set>
                                        <p:animEffect transition="in" filter="wipe(left)">
                                          <p:cBhvr>
                                            <p:cTn id="110" dur="500"/>
                                            <p:tgtEl>
                                              <p:spTgt spid="152"/>
                                            </p:tgtEl>
                                          </p:cBhvr>
                                        </p:animEffect>
                                      </p:childTnLst>
                                    </p:cTn>
                                  </p:par>
                                </p:childTnLst>
                              </p:cTn>
                            </p:par>
                            <p:par>
                              <p:cTn id="111" fill="hold">
                                <p:stCondLst>
                                  <p:cond delay="9300"/>
                                </p:stCondLst>
                                <p:childTnLst>
                                  <p:par>
                                    <p:cTn id="112" presetID="22" presetClass="entr" presetSubtype="1" fill="hold" nodeType="afterEffect">
                                      <p:stCondLst>
                                        <p:cond delay="0"/>
                                      </p:stCondLst>
                                      <p:childTnLst>
                                        <p:set>
                                          <p:cBhvr>
                                            <p:cTn id="113" dur="1" fill="hold">
                                              <p:stCondLst>
                                                <p:cond delay="0"/>
                                              </p:stCondLst>
                                            </p:cTn>
                                            <p:tgtEl>
                                              <p:spTgt spid="170"/>
                                            </p:tgtEl>
                                            <p:attrNameLst>
                                              <p:attrName>style.visibility</p:attrName>
                                            </p:attrNameLst>
                                          </p:cBhvr>
                                          <p:to>
                                            <p:strVal val="visible"/>
                                          </p:to>
                                        </p:set>
                                        <p:animEffect transition="in" filter="wipe(up)">
                                          <p:cBhvr>
                                            <p:cTn id="114" dur="500"/>
                                            <p:tgtEl>
                                              <p:spTgt spid="170"/>
                                            </p:tgtEl>
                                          </p:cBhvr>
                                        </p:animEffect>
                                      </p:childTnLst>
                                    </p:cTn>
                                  </p:par>
                                </p:childTnLst>
                              </p:cTn>
                            </p:par>
                            <p:par>
                              <p:cTn id="115" fill="hold">
                                <p:stCondLst>
                                  <p:cond delay="9800"/>
                                </p:stCondLst>
                                <p:childTnLst>
                                  <p:par>
                                    <p:cTn id="116" presetID="22" presetClass="entr" presetSubtype="8" fill="hold" nodeType="afterEffect">
                                      <p:stCondLst>
                                        <p:cond delay="0"/>
                                      </p:stCondLst>
                                      <p:childTnLst>
                                        <p:set>
                                          <p:cBhvr>
                                            <p:cTn id="117" dur="1" fill="hold">
                                              <p:stCondLst>
                                                <p:cond delay="0"/>
                                              </p:stCondLst>
                                            </p:cTn>
                                            <p:tgtEl>
                                              <p:spTgt spid="149"/>
                                            </p:tgtEl>
                                            <p:attrNameLst>
                                              <p:attrName>style.visibility</p:attrName>
                                            </p:attrNameLst>
                                          </p:cBhvr>
                                          <p:to>
                                            <p:strVal val="visible"/>
                                          </p:to>
                                        </p:set>
                                        <p:animEffect transition="in" filter="wipe(left)">
                                          <p:cBhvr>
                                            <p:cTn id="118" dur="500"/>
                                            <p:tgtEl>
                                              <p:spTgt spid="149"/>
                                            </p:tgtEl>
                                          </p:cBhvr>
                                        </p:animEffect>
                                      </p:childTnLst>
                                    </p:cTn>
                                  </p:par>
                                </p:childTnLst>
                              </p:cTn>
                            </p:par>
                            <p:par>
                              <p:cTn id="119" fill="hold">
                                <p:stCondLst>
                                  <p:cond delay="10300"/>
                                </p:stCondLst>
                                <p:childTnLst>
                                  <p:par>
                                    <p:cTn id="120" presetID="22" presetClass="entr" presetSubtype="1" fill="hold" nodeType="afterEffect">
                                      <p:stCondLst>
                                        <p:cond delay="0"/>
                                      </p:stCondLst>
                                      <p:childTnLst>
                                        <p:set>
                                          <p:cBhvr>
                                            <p:cTn id="121" dur="1" fill="hold">
                                              <p:stCondLst>
                                                <p:cond delay="0"/>
                                              </p:stCondLst>
                                            </p:cTn>
                                            <p:tgtEl>
                                              <p:spTgt spid="167"/>
                                            </p:tgtEl>
                                            <p:attrNameLst>
                                              <p:attrName>style.visibility</p:attrName>
                                            </p:attrNameLst>
                                          </p:cBhvr>
                                          <p:to>
                                            <p:strVal val="visible"/>
                                          </p:to>
                                        </p:set>
                                        <p:animEffect transition="in" filter="wipe(up)">
                                          <p:cBhvr>
                                            <p:cTn id="122" dur="500"/>
                                            <p:tgtEl>
                                              <p:spTgt spid="167"/>
                                            </p:tgtEl>
                                          </p:cBhvr>
                                        </p:animEffect>
                                      </p:childTnLst>
                                    </p:cTn>
                                  </p:par>
                                </p:childTnLst>
                              </p:cTn>
                            </p:par>
                            <p:par>
                              <p:cTn id="123" fill="hold">
                                <p:stCondLst>
                                  <p:cond delay="10800"/>
                                </p:stCondLst>
                                <p:childTnLst>
                                  <p:par>
                                    <p:cTn id="124" presetID="22" presetClass="entr" presetSubtype="2" fill="hold" nodeType="afterEffect">
                                      <p:stCondLst>
                                        <p:cond delay="0"/>
                                      </p:stCondLst>
                                      <p:childTnLst>
                                        <p:set>
                                          <p:cBhvr>
                                            <p:cTn id="125" dur="1" fill="hold">
                                              <p:stCondLst>
                                                <p:cond delay="0"/>
                                              </p:stCondLst>
                                            </p:cTn>
                                            <p:tgtEl>
                                              <p:spTgt spid="155"/>
                                            </p:tgtEl>
                                            <p:attrNameLst>
                                              <p:attrName>style.visibility</p:attrName>
                                            </p:attrNameLst>
                                          </p:cBhvr>
                                          <p:to>
                                            <p:strVal val="visible"/>
                                          </p:to>
                                        </p:set>
                                        <p:animEffect transition="in" filter="wipe(right)">
                                          <p:cBhvr>
                                            <p:cTn id="126" dur="500"/>
                                            <p:tgtEl>
                                              <p:spTgt spid="155"/>
                                            </p:tgtEl>
                                          </p:cBhvr>
                                        </p:animEffect>
                                      </p:childTnLst>
                                    </p:cTn>
                                  </p:par>
                                </p:childTnLst>
                              </p:cTn>
                            </p:par>
                            <p:par>
                              <p:cTn id="127" fill="hold">
                                <p:stCondLst>
                                  <p:cond delay="11300"/>
                                </p:stCondLst>
                                <p:childTnLst>
                                  <p:par>
                                    <p:cTn id="128" presetID="22" presetClass="entr" presetSubtype="4" fill="hold" nodeType="afterEffect">
                                      <p:stCondLst>
                                        <p:cond delay="0"/>
                                      </p:stCondLst>
                                      <p:childTnLst>
                                        <p:set>
                                          <p:cBhvr>
                                            <p:cTn id="129" dur="1" fill="hold">
                                              <p:stCondLst>
                                                <p:cond delay="0"/>
                                              </p:stCondLst>
                                            </p:cTn>
                                            <p:tgtEl>
                                              <p:spTgt spid="164"/>
                                            </p:tgtEl>
                                            <p:attrNameLst>
                                              <p:attrName>style.visibility</p:attrName>
                                            </p:attrNameLst>
                                          </p:cBhvr>
                                          <p:to>
                                            <p:strVal val="visible"/>
                                          </p:to>
                                        </p:set>
                                        <p:animEffect transition="in" filter="wipe(down)">
                                          <p:cBhvr>
                                            <p:cTn id="130"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5" grpId="0"/>
          <p:bldP spid="173"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95"/>
          <p:cNvSpPr/>
          <p:nvPr/>
        </p:nvSpPr>
        <p:spPr>
          <a:xfrm>
            <a:off x="144119" y="1029751"/>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97" name="组合 96"/>
          <p:cNvGrpSpPr/>
          <p:nvPr/>
        </p:nvGrpSpPr>
        <p:grpSpPr>
          <a:xfrm>
            <a:off x="232948" y="1166663"/>
            <a:ext cx="118508" cy="118509"/>
            <a:chOff x="4486616" y="3001075"/>
            <a:chExt cx="274695" cy="274699"/>
          </a:xfrm>
        </p:grpSpPr>
        <p:sp>
          <p:nvSpPr>
            <p:cNvPr id="98" name="椭圆 97"/>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9" name="椭圆 98"/>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00" name="组合 99"/>
          <p:cNvGrpSpPr/>
          <p:nvPr/>
        </p:nvGrpSpPr>
        <p:grpSpPr>
          <a:xfrm>
            <a:off x="0" y="1200325"/>
            <a:ext cx="288238" cy="46073"/>
            <a:chOff x="4318304" y="3089060"/>
            <a:chExt cx="384317" cy="61430"/>
          </a:xfrm>
        </p:grpSpPr>
        <p:sp>
          <p:nvSpPr>
            <p:cNvPr id="101" name="圆角矩形 100"/>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2" name="圆角矩形 101"/>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03" name="文本框 8"/>
          <p:cNvSpPr txBox="1"/>
          <p:nvPr/>
        </p:nvSpPr>
        <p:spPr>
          <a:xfrm>
            <a:off x="243720" y="1056641"/>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研究方案</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104" name="组合 103"/>
          <p:cNvGrpSpPr/>
          <p:nvPr/>
        </p:nvGrpSpPr>
        <p:grpSpPr>
          <a:xfrm>
            <a:off x="2466683" y="1888770"/>
            <a:ext cx="1275182" cy="1276356"/>
            <a:chOff x="3288482" y="1250827"/>
            <a:chExt cx="1700022" cy="1702202"/>
          </a:xfrm>
        </p:grpSpPr>
        <p:grpSp>
          <p:nvGrpSpPr>
            <p:cNvPr id="105" name="组合 104"/>
            <p:cNvGrpSpPr/>
            <p:nvPr/>
          </p:nvGrpSpPr>
          <p:grpSpPr>
            <a:xfrm>
              <a:off x="3288482" y="1250827"/>
              <a:ext cx="1700022" cy="1702202"/>
              <a:chOff x="661303" y="454074"/>
              <a:chExt cx="2476499" cy="2479675"/>
            </a:xfrm>
          </p:grpSpPr>
          <p:sp>
            <p:nvSpPr>
              <p:cNvPr id="108"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ysClr val="window" lastClr="FFFFFF"/>
                  </a:gs>
                  <a:gs pos="33000">
                    <a:sysClr val="window" lastClr="FFFFFF">
                      <a:lumMod val="85000"/>
                    </a:sysClr>
                  </a:gs>
                  <a:gs pos="16000">
                    <a:sysClr val="window" lastClr="FFFFFF"/>
                  </a:gs>
                  <a:gs pos="91000">
                    <a:sysClr val="window" lastClr="FFFFFF"/>
                  </a:gs>
                </a:gsLst>
                <a:lin ang="2700000" scaled="1"/>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9" name="Freeform 72"/>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ysClr val="window" lastClr="FFFFFF">
                        <a:lumMod val="65000"/>
                      </a:sysClr>
                    </a:gs>
                    <a:gs pos="100000">
                      <a:sysClr val="window" lastClr="FFFFFF"/>
                    </a:gs>
                  </a:gsLst>
                  <a:lin ang="2700000" scaled="1"/>
                  <a:tileRect/>
                </a:gradFill>
                <a:round/>
                <a:headEnd/>
                <a:tailEnd/>
              </a:ln>
              <a:effectLst>
                <a:innerShdw blurRad="1143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06" name="Freeform 96"/>
            <p:cNvSpPr>
              <a:spLocks noEditPoints="1"/>
            </p:cNvSpPr>
            <p:nvPr/>
          </p:nvSpPr>
          <p:spPr bwMode="auto">
            <a:xfrm>
              <a:off x="4080842" y="1672552"/>
              <a:ext cx="300774" cy="326926"/>
            </a:xfrm>
            <a:custGeom>
              <a:avLst/>
              <a:gdLst>
                <a:gd name="T0" fmla="*/ 34 w 114"/>
                <a:gd name="T1" fmla="*/ 58 h 124"/>
                <a:gd name="T2" fmla="*/ 7 w 114"/>
                <a:gd name="T3" fmla="*/ 57 h 124"/>
                <a:gd name="T4" fmla="*/ 9 w 114"/>
                <a:gd name="T5" fmla="*/ 108 h 124"/>
                <a:gd name="T6" fmla="*/ 37 w 114"/>
                <a:gd name="T7" fmla="*/ 112 h 124"/>
                <a:gd name="T8" fmla="*/ 34 w 114"/>
                <a:gd name="T9" fmla="*/ 58 h 124"/>
                <a:gd name="T10" fmla="*/ 113 w 114"/>
                <a:gd name="T11" fmla="*/ 73 h 124"/>
                <a:gd name="T12" fmla="*/ 107 w 114"/>
                <a:gd name="T13" fmla="*/ 66 h 124"/>
                <a:gd name="T14" fmla="*/ 112 w 114"/>
                <a:gd name="T15" fmla="*/ 59 h 124"/>
                <a:gd name="T16" fmla="*/ 85 w 114"/>
                <a:gd name="T17" fmla="*/ 48 h 124"/>
                <a:gd name="T18" fmla="*/ 80 w 114"/>
                <a:gd name="T19" fmla="*/ 39 h 124"/>
                <a:gd name="T20" fmla="*/ 96 w 114"/>
                <a:gd name="T21" fmla="*/ 21 h 124"/>
                <a:gd name="T22" fmla="*/ 90 w 114"/>
                <a:gd name="T23" fmla="*/ 4 h 124"/>
                <a:gd name="T24" fmla="*/ 58 w 114"/>
                <a:gd name="T25" fmla="*/ 35 h 124"/>
                <a:gd name="T26" fmla="*/ 39 w 114"/>
                <a:gd name="T27" fmla="*/ 59 h 124"/>
                <a:gd name="T28" fmla="*/ 42 w 114"/>
                <a:gd name="T29" fmla="*/ 111 h 124"/>
                <a:gd name="T30" fmla="*/ 91 w 114"/>
                <a:gd name="T31" fmla="*/ 119 h 124"/>
                <a:gd name="T32" fmla="*/ 103 w 114"/>
                <a:gd name="T33" fmla="*/ 108 h 124"/>
                <a:gd name="T34" fmla="*/ 100 w 114"/>
                <a:gd name="T35" fmla="*/ 101 h 124"/>
                <a:gd name="T36" fmla="*/ 109 w 114"/>
                <a:gd name="T37" fmla="*/ 93 h 124"/>
                <a:gd name="T38" fmla="*/ 106 w 114"/>
                <a:gd name="T39" fmla="*/ 83 h 124"/>
                <a:gd name="T40" fmla="*/ 113 w 114"/>
                <a:gd name="T41" fmla="*/ 7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24">
                  <a:moveTo>
                    <a:pt x="34" y="58"/>
                  </a:moveTo>
                  <a:cubicBezTo>
                    <a:pt x="24" y="54"/>
                    <a:pt x="7" y="57"/>
                    <a:pt x="7" y="57"/>
                  </a:cubicBezTo>
                  <a:cubicBezTo>
                    <a:pt x="0" y="78"/>
                    <a:pt x="9" y="108"/>
                    <a:pt x="9" y="108"/>
                  </a:cubicBezTo>
                  <a:cubicBezTo>
                    <a:pt x="20" y="117"/>
                    <a:pt x="37" y="112"/>
                    <a:pt x="37" y="112"/>
                  </a:cubicBezTo>
                  <a:cubicBezTo>
                    <a:pt x="31" y="95"/>
                    <a:pt x="34" y="58"/>
                    <a:pt x="34" y="58"/>
                  </a:cubicBezTo>
                  <a:close/>
                  <a:moveTo>
                    <a:pt x="113" y="73"/>
                  </a:moveTo>
                  <a:cubicBezTo>
                    <a:pt x="114" y="66"/>
                    <a:pt x="107" y="66"/>
                    <a:pt x="107" y="66"/>
                  </a:cubicBezTo>
                  <a:cubicBezTo>
                    <a:pt x="113" y="66"/>
                    <a:pt x="112" y="59"/>
                    <a:pt x="112" y="59"/>
                  </a:cubicBezTo>
                  <a:cubicBezTo>
                    <a:pt x="110" y="43"/>
                    <a:pt x="95" y="50"/>
                    <a:pt x="85" y="48"/>
                  </a:cubicBezTo>
                  <a:cubicBezTo>
                    <a:pt x="76" y="46"/>
                    <a:pt x="80" y="39"/>
                    <a:pt x="80" y="39"/>
                  </a:cubicBezTo>
                  <a:cubicBezTo>
                    <a:pt x="92" y="31"/>
                    <a:pt x="96" y="21"/>
                    <a:pt x="96" y="21"/>
                  </a:cubicBezTo>
                  <a:cubicBezTo>
                    <a:pt x="101" y="0"/>
                    <a:pt x="90" y="4"/>
                    <a:pt x="90" y="4"/>
                  </a:cubicBezTo>
                  <a:cubicBezTo>
                    <a:pt x="87" y="10"/>
                    <a:pt x="66" y="30"/>
                    <a:pt x="58" y="35"/>
                  </a:cubicBezTo>
                  <a:cubicBezTo>
                    <a:pt x="48" y="42"/>
                    <a:pt x="39" y="59"/>
                    <a:pt x="39" y="59"/>
                  </a:cubicBezTo>
                  <a:cubicBezTo>
                    <a:pt x="35" y="78"/>
                    <a:pt x="42" y="111"/>
                    <a:pt x="42" y="111"/>
                  </a:cubicBezTo>
                  <a:cubicBezTo>
                    <a:pt x="63" y="124"/>
                    <a:pt x="91" y="119"/>
                    <a:pt x="91" y="119"/>
                  </a:cubicBezTo>
                  <a:cubicBezTo>
                    <a:pt x="102" y="117"/>
                    <a:pt x="103" y="108"/>
                    <a:pt x="103" y="108"/>
                  </a:cubicBezTo>
                  <a:cubicBezTo>
                    <a:pt x="105" y="102"/>
                    <a:pt x="100" y="101"/>
                    <a:pt x="100" y="101"/>
                  </a:cubicBezTo>
                  <a:cubicBezTo>
                    <a:pt x="108" y="102"/>
                    <a:pt x="109" y="93"/>
                    <a:pt x="109" y="93"/>
                  </a:cubicBezTo>
                  <a:cubicBezTo>
                    <a:pt x="112" y="84"/>
                    <a:pt x="106" y="83"/>
                    <a:pt x="106" y="83"/>
                  </a:cubicBezTo>
                  <a:cubicBezTo>
                    <a:pt x="112" y="84"/>
                    <a:pt x="113" y="73"/>
                    <a:pt x="113" y="73"/>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7" name="文本框 180"/>
            <p:cNvSpPr txBox="1"/>
            <p:nvPr/>
          </p:nvSpPr>
          <p:spPr>
            <a:xfrm>
              <a:off x="3567850" y="2139967"/>
              <a:ext cx="1328580" cy="33102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添加标题</a:t>
              </a:r>
            </a:p>
          </p:txBody>
        </p:sp>
      </p:grpSp>
      <p:grpSp>
        <p:nvGrpSpPr>
          <p:cNvPr id="110" name="组合 109"/>
          <p:cNvGrpSpPr/>
          <p:nvPr/>
        </p:nvGrpSpPr>
        <p:grpSpPr>
          <a:xfrm>
            <a:off x="5403326" y="1888770"/>
            <a:ext cx="1275182" cy="1276356"/>
            <a:chOff x="7203496" y="1250827"/>
            <a:chExt cx="1700022" cy="1702202"/>
          </a:xfrm>
        </p:grpSpPr>
        <p:grpSp>
          <p:nvGrpSpPr>
            <p:cNvPr id="111" name="组合 110"/>
            <p:cNvGrpSpPr/>
            <p:nvPr/>
          </p:nvGrpSpPr>
          <p:grpSpPr>
            <a:xfrm flipH="1">
              <a:off x="7203496" y="1250827"/>
              <a:ext cx="1700022" cy="1702202"/>
              <a:chOff x="661303" y="454074"/>
              <a:chExt cx="2476499" cy="2479675"/>
            </a:xfrm>
          </p:grpSpPr>
          <p:sp>
            <p:nvSpPr>
              <p:cNvPr id="114"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ysClr val="window" lastClr="FFFFFF"/>
                  </a:gs>
                  <a:gs pos="33000">
                    <a:sysClr val="window" lastClr="FFFFFF">
                      <a:lumMod val="85000"/>
                    </a:sysClr>
                  </a:gs>
                  <a:gs pos="16000">
                    <a:sysClr val="window" lastClr="FFFFFF"/>
                  </a:gs>
                  <a:gs pos="91000">
                    <a:sysClr val="window" lastClr="FFFFFF"/>
                  </a:gs>
                </a:gsLst>
                <a:lin ang="2700000" scaled="1"/>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5" name="Freeform 72"/>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ysClr val="window" lastClr="FFFFFF">
                        <a:lumMod val="65000"/>
                      </a:sysClr>
                    </a:gs>
                    <a:gs pos="100000">
                      <a:sysClr val="window" lastClr="FFFFFF"/>
                    </a:gs>
                  </a:gsLst>
                  <a:lin ang="8100000" scaled="0"/>
                  <a:tileRect/>
                </a:gradFill>
                <a:round/>
                <a:headEnd/>
                <a:tailEnd/>
              </a:ln>
              <a:effectLst>
                <a:innerShdw blurRad="101600" dist="50800" dir="18900000">
                  <a:prstClr val="black">
                    <a:alpha val="50000"/>
                  </a:prstClr>
                </a:inn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12" name="Freeform 100"/>
            <p:cNvSpPr>
              <a:spLocks noEditPoints="1"/>
            </p:cNvSpPr>
            <p:nvPr/>
          </p:nvSpPr>
          <p:spPr bwMode="auto">
            <a:xfrm>
              <a:off x="7805318" y="1676366"/>
              <a:ext cx="297504" cy="319299"/>
            </a:xfrm>
            <a:custGeom>
              <a:avLst/>
              <a:gdLst>
                <a:gd name="T0" fmla="*/ 46 w 112"/>
                <a:gd name="T1" fmla="*/ 29 h 121"/>
                <a:gd name="T2" fmla="*/ 63 w 112"/>
                <a:gd name="T3" fmla="*/ 53 h 121"/>
                <a:gd name="T4" fmla="*/ 93 w 112"/>
                <a:gd name="T5" fmla="*/ 22 h 121"/>
                <a:gd name="T6" fmla="*/ 101 w 112"/>
                <a:gd name="T7" fmla="*/ 31 h 121"/>
                <a:gd name="T8" fmla="*/ 107 w 112"/>
                <a:gd name="T9" fmla="*/ 15 h 121"/>
                <a:gd name="T10" fmla="*/ 112 w 112"/>
                <a:gd name="T11" fmla="*/ 0 h 121"/>
                <a:gd name="T12" fmla="*/ 80 w 112"/>
                <a:gd name="T13" fmla="*/ 6 h 121"/>
                <a:gd name="T14" fmla="*/ 87 w 112"/>
                <a:gd name="T15" fmla="*/ 15 h 121"/>
                <a:gd name="T16" fmla="*/ 64 w 112"/>
                <a:gd name="T17" fmla="*/ 39 h 121"/>
                <a:gd name="T18" fmla="*/ 47 w 112"/>
                <a:gd name="T19" fmla="*/ 16 h 121"/>
                <a:gd name="T20" fmla="*/ 1 w 112"/>
                <a:gd name="T21" fmla="*/ 58 h 121"/>
                <a:gd name="T22" fmla="*/ 7 w 112"/>
                <a:gd name="T23" fmla="*/ 64 h 121"/>
                <a:gd name="T24" fmla="*/ 46 w 112"/>
                <a:gd name="T25" fmla="*/ 29 h 121"/>
                <a:gd name="T26" fmla="*/ 24 w 112"/>
                <a:gd name="T27" fmla="*/ 67 h 121"/>
                <a:gd name="T28" fmla="*/ 7 w 112"/>
                <a:gd name="T29" fmla="*/ 67 h 121"/>
                <a:gd name="T30" fmla="*/ 0 w 112"/>
                <a:gd name="T31" fmla="*/ 74 h 121"/>
                <a:gd name="T32" fmla="*/ 0 w 112"/>
                <a:gd name="T33" fmla="*/ 113 h 121"/>
                <a:gd name="T34" fmla="*/ 7 w 112"/>
                <a:gd name="T35" fmla="*/ 121 h 121"/>
                <a:gd name="T36" fmla="*/ 24 w 112"/>
                <a:gd name="T37" fmla="*/ 121 h 121"/>
                <a:gd name="T38" fmla="*/ 31 w 112"/>
                <a:gd name="T39" fmla="*/ 113 h 121"/>
                <a:gd name="T40" fmla="*/ 31 w 112"/>
                <a:gd name="T41" fmla="*/ 74 h 121"/>
                <a:gd name="T42" fmla="*/ 24 w 112"/>
                <a:gd name="T43" fmla="*/ 67 h 121"/>
                <a:gd name="T44" fmla="*/ 64 w 112"/>
                <a:gd name="T45" fmla="*/ 56 h 121"/>
                <a:gd name="T46" fmla="*/ 47 w 112"/>
                <a:gd name="T47" fmla="*/ 56 h 121"/>
                <a:gd name="T48" fmla="*/ 40 w 112"/>
                <a:gd name="T49" fmla="*/ 63 h 121"/>
                <a:gd name="T50" fmla="*/ 40 w 112"/>
                <a:gd name="T51" fmla="*/ 113 h 121"/>
                <a:gd name="T52" fmla="*/ 47 w 112"/>
                <a:gd name="T53" fmla="*/ 121 h 121"/>
                <a:gd name="T54" fmla="*/ 64 w 112"/>
                <a:gd name="T55" fmla="*/ 121 h 121"/>
                <a:gd name="T56" fmla="*/ 71 w 112"/>
                <a:gd name="T57" fmla="*/ 113 h 121"/>
                <a:gd name="T58" fmla="*/ 71 w 112"/>
                <a:gd name="T59" fmla="*/ 63 h 121"/>
                <a:gd name="T60" fmla="*/ 64 w 112"/>
                <a:gd name="T61" fmla="*/ 56 h 121"/>
                <a:gd name="T62" fmla="*/ 103 w 112"/>
                <a:gd name="T63" fmla="*/ 41 h 121"/>
                <a:gd name="T64" fmla="*/ 87 w 112"/>
                <a:gd name="T65" fmla="*/ 41 h 121"/>
                <a:gd name="T66" fmla="*/ 79 w 112"/>
                <a:gd name="T67" fmla="*/ 48 h 121"/>
                <a:gd name="T68" fmla="*/ 79 w 112"/>
                <a:gd name="T69" fmla="*/ 113 h 121"/>
                <a:gd name="T70" fmla="*/ 87 w 112"/>
                <a:gd name="T71" fmla="*/ 121 h 121"/>
                <a:gd name="T72" fmla="*/ 103 w 112"/>
                <a:gd name="T73" fmla="*/ 121 h 121"/>
                <a:gd name="T74" fmla="*/ 111 w 112"/>
                <a:gd name="T75" fmla="*/ 113 h 121"/>
                <a:gd name="T76" fmla="*/ 111 w 112"/>
                <a:gd name="T77" fmla="*/ 48 h 121"/>
                <a:gd name="T78" fmla="*/ 103 w 112"/>
                <a:gd name="T79" fmla="*/ 4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121">
                  <a:moveTo>
                    <a:pt x="46" y="29"/>
                  </a:moveTo>
                  <a:cubicBezTo>
                    <a:pt x="63" y="53"/>
                    <a:pt x="63" y="53"/>
                    <a:pt x="63" y="53"/>
                  </a:cubicBezTo>
                  <a:cubicBezTo>
                    <a:pt x="93" y="22"/>
                    <a:pt x="93" y="22"/>
                    <a:pt x="93" y="22"/>
                  </a:cubicBezTo>
                  <a:cubicBezTo>
                    <a:pt x="101" y="31"/>
                    <a:pt x="101" y="31"/>
                    <a:pt x="101" y="31"/>
                  </a:cubicBezTo>
                  <a:cubicBezTo>
                    <a:pt x="107" y="15"/>
                    <a:pt x="107" y="15"/>
                    <a:pt x="107" y="15"/>
                  </a:cubicBezTo>
                  <a:cubicBezTo>
                    <a:pt x="112" y="0"/>
                    <a:pt x="112" y="0"/>
                    <a:pt x="112" y="0"/>
                  </a:cubicBezTo>
                  <a:cubicBezTo>
                    <a:pt x="80" y="6"/>
                    <a:pt x="80" y="6"/>
                    <a:pt x="80" y="6"/>
                  </a:cubicBezTo>
                  <a:cubicBezTo>
                    <a:pt x="87" y="15"/>
                    <a:pt x="87" y="15"/>
                    <a:pt x="87" y="15"/>
                  </a:cubicBezTo>
                  <a:cubicBezTo>
                    <a:pt x="64" y="39"/>
                    <a:pt x="64" y="39"/>
                    <a:pt x="64" y="39"/>
                  </a:cubicBezTo>
                  <a:cubicBezTo>
                    <a:pt x="47" y="16"/>
                    <a:pt x="47" y="16"/>
                    <a:pt x="47" y="16"/>
                  </a:cubicBezTo>
                  <a:cubicBezTo>
                    <a:pt x="1" y="58"/>
                    <a:pt x="1" y="58"/>
                    <a:pt x="1" y="58"/>
                  </a:cubicBezTo>
                  <a:cubicBezTo>
                    <a:pt x="7" y="64"/>
                    <a:pt x="7" y="64"/>
                    <a:pt x="7" y="64"/>
                  </a:cubicBezTo>
                  <a:lnTo>
                    <a:pt x="46" y="29"/>
                  </a:lnTo>
                  <a:close/>
                  <a:moveTo>
                    <a:pt x="24" y="67"/>
                  </a:moveTo>
                  <a:cubicBezTo>
                    <a:pt x="7" y="67"/>
                    <a:pt x="7" y="67"/>
                    <a:pt x="7" y="67"/>
                  </a:cubicBezTo>
                  <a:cubicBezTo>
                    <a:pt x="3" y="67"/>
                    <a:pt x="0" y="70"/>
                    <a:pt x="0" y="74"/>
                  </a:cubicBezTo>
                  <a:cubicBezTo>
                    <a:pt x="0" y="113"/>
                    <a:pt x="0" y="113"/>
                    <a:pt x="0" y="113"/>
                  </a:cubicBezTo>
                  <a:cubicBezTo>
                    <a:pt x="0" y="117"/>
                    <a:pt x="3" y="121"/>
                    <a:pt x="7" y="121"/>
                  </a:cubicBezTo>
                  <a:cubicBezTo>
                    <a:pt x="24" y="121"/>
                    <a:pt x="24" y="121"/>
                    <a:pt x="24" y="121"/>
                  </a:cubicBezTo>
                  <a:cubicBezTo>
                    <a:pt x="28" y="121"/>
                    <a:pt x="31" y="117"/>
                    <a:pt x="31" y="113"/>
                  </a:cubicBezTo>
                  <a:cubicBezTo>
                    <a:pt x="31" y="74"/>
                    <a:pt x="31" y="74"/>
                    <a:pt x="31" y="74"/>
                  </a:cubicBezTo>
                  <a:cubicBezTo>
                    <a:pt x="31" y="70"/>
                    <a:pt x="28" y="67"/>
                    <a:pt x="24" y="67"/>
                  </a:cubicBezTo>
                  <a:close/>
                  <a:moveTo>
                    <a:pt x="64" y="56"/>
                  </a:moveTo>
                  <a:cubicBezTo>
                    <a:pt x="47" y="56"/>
                    <a:pt x="47" y="56"/>
                    <a:pt x="47" y="56"/>
                  </a:cubicBezTo>
                  <a:cubicBezTo>
                    <a:pt x="43" y="56"/>
                    <a:pt x="40" y="59"/>
                    <a:pt x="40" y="63"/>
                  </a:cubicBezTo>
                  <a:cubicBezTo>
                    <a:pt x="40" y="113"/>
                    <a:pt x="40" y="113"/>
                    <a:pt x="40" y="113"/>
                  </a:cubicBezTo>
                  <a:cubicBezTo>
                    <a:pt x="40" y="117"/>
                    <a:pt x="43" y="121"/>
                    <a:pt x="47" y="121"/>
                  </a:cubicBezTo>
                  <a:cubicBezTo>
                    <a:pt x="64" y="121"/>
                    <a:pt x="64" y="121"/>
                    <a:pt x="64" y="121"/>
                  </a:cubicBezTo>
                  <a:cubicBezTo>
                    <a:pt x="68" y="121"/>
                    <a:pt x="71" y="117"/>
                    <a:pt x="71" y="113"/>
                  </a:cubicBezTo>
                  <a:cubicBezTo>
                    <a:pt x="71" y="63"/>
                    <a:pt x="71" y="63"/>
                    <a:pt x="71" y="63"/>
                  </a:cubicBezTo>
                  <a:cubicBezTo>
                    <a:pt x="71" y="59"/>
                    <a:pt x="68" y="56"/>
                    <a:pt x="64" y="56"/>
                  </a:cubicBezTo>
                  <a:close/>
                  <a:moveTo>
                    <a:pt x="103" y="41"/>
                  </a:moveTo>
                  <a:cubicBezTo>
                    <a:pt x="87" y="41"/>
                    <a:pt x="87" y="41"/>
                    <a:pt x="87" y="41"/>
                  </a:cubicBezTo>
                  <a:cubicBezTo>
                    <a:pt x="83" y="41"/>
                    <a:pt x="79" y="44"/>
                    <a:pt x="79" y="48"/>
                  </a:cubicBezTo>
                  <a:cubicBezTo>
                    <a:pt x="79" y="113"/>
                    <a:pt x="79" y="113"/>
                    <a:pt x="79" y="113"/>
                  </a:cubicBezTo>
                  <a:cubicBezTo>
                    <a:pt x="79" y="117"/>
                    <a:pt x="83" y="121"/>
                    <a:pt x="87" y="121"/>
                  </a:cubicBezTo>
                  <a:cubicBezTo>
                    <a:pt x="103" y="121"/>
                    <a:pt x="103" y="121"/>
                    <a:pt x="103" y="121"/>
                  </a:cubicBezTo>
                  <a:cubicBezTo>
                    <a:pt x="107" y="121"/>
                    <a:pt x="111" y="117"/>
                    <a:pt x="111" y="113"/>
                  </a:cubicBezTo>
                  <a:cubicBezTo>
                    <a:pt x="111" y="48"/>
                    <a:pt x="111" y="48"/>
                    <a:pt x="111" y="48"/>
                  </a:cubicBezTo>
                  <a:cubicBezTo>
                    <a:pt x="111" y="44"/>
                    <a:pt x="107" y="41"/>
                    <a:pt x="103" y="4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3" name="文本框 182"/>
            <p:cNvSpPr txBox="1"/>
            <p:nvPr/>
          </p:nvSpPr>
          <p:spPr>
            <a:xfrm>
              <a:off x="7360090" y="2139967"/>
              <a:ext cx="1328580" cy="33102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添加标题</a:t>
              </a:r>
            </a:p>
          </p:txBody>
        </p:sp>
      </p:grpSp>
      <p:grpSp>
        <p:nvGrpSpPr>
          <p:cNvPr id="116" name="组合 115"/>
          <p:cNvGrpSpPr/>
          <p:nvPr/>
        </p:nvGrpSpPr>
        <p:grpSpPr>
          <a:xfrm>
            <a:off x="3123696" y="2034613"/>
            <a:ext cx="2951861" cy="3554627"/>
            <a:chOff x="4164384" y="1445329"/>
            <a:chExt cx="3935303" cy="4740600"/>
          </a:xfrm>
        </p:grpSpPr>
        <p:sp>
          <p:nvSpPr>
            <p:cNvPr id="117" name="Freeform 48"/>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nvGrpSpPr>
            <p:cNvPr id="118" name="组合 117"/>
            <p:cNvGrpSpPr/>
            <p:nvPr/>
          </p:nvGrpSpPr>
          <p:grpSpPr>
            <a:xfrm>
              <a:off x="4164384" y="2107274"/>
              <a:ext cx="3935303" cy="4078655"/>
              <a:chOff x="4164384" y="2107274"/>
              <a:chExt cx="3935303" cy="4078655"/>
            </a:xfrm>
          </p:grpSpPr>
          <p:grpSp>
            <p:nvGrpSpPr>
              <p:cNvPr id="119" name="组合 118"/>
              <p:cNvGrpSpPr/>
              <p:nvPr/>
            </p:nvGrpSpPr>
            <p:grpSpPr>
              <a:xfrm>
                <a:off x="4164384" y="2107274"/>
                <a:ext cx="3935303" cy="4078655"/>
                <a:chOff x="3302629" y="735900"/>
                <a:chExt cx="5732734" cy="5941562"/>
              </a:xfrm>
            </p:grpSpPr>
            <p:sp>
              <p:nvSpPr>
                <p:cNvPr id="124" name="弦形 123"/>
                <p:cNvSpPr/>
                <p:nvPr/>
              </p:nvSpPr>
              <p:spPr>
                <a:xfrm rot="2525344" flipH="1">
                  <a:off x="4346167" y="3082040"/>
                  <a:ext cx="3571370" cy="3595422"/>
                </a:xfrm>
                <a:prstGeom prst="chord">
                  <a:avLst>
                    <a:gd name="adj1" fmla="val 4679799"/>
                    <a:gd name="adj2" fmla="val 11290326"/>
                  </a:avLst>
                </a:prstGeom>
                <a:gradFill flip="none" rotWithShape="1">
                  <a:gsLst>
                    <a:gs pos="54000">
                      <a:sysClr val="windowText" lastClr="000000">
                        <a:alpha val="10000"/>
                      </a:sysClr>
                    </a:gs>
                    <a:gs pos="0">
                      <a:sysClr val="windowText" lastClr="000000">
                        <a:alpha val="30000"/>
                      </a:sysClr>
                    </a:gs>
                    <a:gs pos="100000">
                      <a:srgbClr val="E6E6E6">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5" name="弦形 124"/>
                <p:cNvSpPr/>
                <p:nvPr/>
              </p:nvSpPr>
              <p:spPr>
                <a:xfrm rot="16976604" flipH="1">
                  <a:off x="5451967" y="1049275"/>
                  <a:ext cx="3571370" cy="3595422"/>
                </a:xfrm>
                <a:prstGeom prst="chord">
                  <a:avLst>
                    <a:gd name="adj1" fmla="val 4679799"/>
                    <a:gd name="adj2" fmla="val 11290326"/>
                  </a:avLst>
                </a:prstGeom>
                <a:gradFill flip="none" rotWithShape="1">
                  <a:gsLst>
                    <a:gs pos="54000">
                      <a:sysClr val="windowText" lastClr="000000">
                        <a:alpha val="10000"/>
                      </a:sysClr>
                    </a:gs>
                    <a:gs pos="0">
                      <a:sysClr val="windowText" lastClr="000000">
                        <a:alpha val="30000"/>
                      </a:sysClr>
                    </a:gs>
                    <a:gs pos="100000">
                      <a:srgbClr val="E6E6E6">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6" name="弦形 125"/>
                <p:cNvSpPr/>
                <p:nvPr/>
              </p:nvSpPr>
              <p:spPr>
                <a:xfrm rot="4623396">
                  <a:off x="3314655" y="1086714"/>
                  <a:ext cx="3571370" cy="3595422"/>
                </a:xfrm>
                <a:prstGeom prst="chord">
                  <a:avLst>
                    <a:gd name="adj1" fmla="val 4679799"/>
                    <a:gd name="adj2" fmla="val 11290326"/>
                  </a:avLst>
                </a:prstGeom>
                <a:gradFill flip="none" rotWithShape="1">
                  <a:gsLst>
                    <a:gs pos="54000">
                      <a:sysClr val="windowText" lastClr="000000">
                        <a:alpha val="10000"/>
                      </a:sysClr>
                    </a:gs>
                    <a:gs pos="0">
                      <a:sysClr val="windowText" lastClr="000000">
                        <a:alpha val="30000"/>
                      </a:sysClr>
                    </a:gs>
                    <a:gs pos="100000">
                      <a:srgbClr val="E6E6E6">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127" name="组合 126"/>
                <p:cNvGrpSpPr/>
                <p:nvPr/>
              </p:nvGrpSpPr>
              <p:grpSpPr>
                <a:xfrm rot="7260000" flipH="1">
                  <a:off x="5471647" y="4895962"/>
                  <a:ext cx="1289050" cy="1952626"/>
                  <a:chOff x="2820709" y="1379509"/>
                  <a:chExt cx="1289050" cy="1952626"/>
                </a:xfrm>
              </p:grpSpPr>
              <p:sp>
                <p:nvSpPr>
                  <p:cNvPr id="162" name="Freeform 34"/>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ysClr val="window" lastClr="FFFFFF">
                          <a:lumMod val="50000"/>
                        </a:sysClr>
                      </a:gs>
                    </a:gsLst>
                    <a:lin ang="168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3" name="Freeform 35"/>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ysClr val="window" lastClr="FFFFFF">
                          <a:lumMod val="50000"/>
                        </a:sysClr>
                      </a:gs>
                    </a:gsLst>
                    <a:lin ang="72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28" name="组合 127"/>
                <p:cNvGrpSpPr/>
                <p:nvPr/>
              </p:nvGrpSpPr>
              <p:grpSpPr>
                <a:xfrm flipH="1">
                  <a:off x="7509779" y="1389035"/>
                  <a:ext cx="1289050" cy="1952626"/>
                  <a:chOff x="2820709" y="1379509"/>
                  <a:chExt cx="1289050" cy="1952626"/>
                </a:xfrm>
              </p:grpSpPr>
              <p:sp>
                <p:nvSpPr>
                  <p:cNvPr id="160" name="Freeform 34"/>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ysClr val="window" lastClr="FFFFFF">
                          <a:lumMod val="50000"/>
                        </a:sysClr>
                      </a:gs>
                    </a:gsLst>
                    <a:lin ang="168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1" name="Freeform 35"/>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ysClr val="window" lastClr="FFFFFF">
                          <a:lumMod val="50000"/>
                        </a:sysClr>
                      </a:gs>
                    </a:gsLst>
                    <a:lin ang="72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29" name="组合 128"/>
                <p:cNvGrpSpPr/>
                <p:nvPr/>
              </p:nvGrpSpPr>
              <p:grpSpPr>
                <a:xfrm>
                  <a:off x="3478428" y="1379509"/>
                  <a:ext cx="1289050" cy="1952626"/>
                  <a:chOff x="2820709" y="1379509"/>
                  <a:chExt cx="1289050" cy="1952626"/>
                </a:xfrm>
              </p:grpSpPr>
              <p:sp>
                <p:nvSpPr>
                  <p:cNvPr id="158" name="Freeform 34"/>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ysClr val="window" lastClr="FFFFFF">
                          <a:lumMod val="50000"/>
                        </a:sysClr>
                      </a:gs>
                    </a:gsLst>
                    <a:lin ang="168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9" name="Freeform 35"/>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ysClr val="window" lastClr="FFFFFF">
                          <a:lumMod val="50000"/>
                        </a:sysClr>
                      </a:gs>
                    </a:gsLst>
                    <a:lin ang="72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30" name="Group 4"/>
                <p:cNvGrpSpPr>
                  <a:grpSpLocks noChangeAspect="1"/>
                </p:cNvGrpSpPr>
                <p:nvPr/>
              </p:nvGrpSpPr>
              <p:grpSpPr bwMode="auto">
                <a:xfrm>
                  <a:off x="3406468" y="932993"/>
                  <a:ext cx="5454650" cy="4897438"/>
                  <a:chOff x="2121" y="617"/>
                  <a:chExt cx="3436" cy="3085"/>
                </a:xfrm>
                <a:gradFill>
                  <a:gsLst>
                    <a:gs pos="100000">
                      <a:srgbClr val="FDFDFD"/>
                    </a:gs>
                    <a:gs pos="0">
                      <a:sysClr val="window" lastClr="FFFFFF">
                        <a:lumMod val="75000"/>
                      </a:sysClr>
                    </a:gs>
                  </a:gsLst>
                  <a:lin ang="2700000" scaled="1"/>
                </a:gradFill>
                <a:effectLst>
                  <a:outerShdw blurRad="254000" dist="101600" dir="2700000" algn="tl" rotWithShape="0">
                    <a:prstClr val="black">
                      <a:alpha val="40000"/>
                    </a:prstClr>
                  </a:outerShdw>
                </a:effectLst>
              </p:grpSpPr>
              <p:sp>
                <p:nvSpPr>
                  <p:cNvPr id="156" name="Freeform 5"/>
                  <p:cNvSpPr>
                    <a:spLocks/>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ysClr val="window" lastClr="FFFFFF"/>
                        </a:gs>
                        <a:gs pos="100000">
                          <a:sysClr val="window" lastClr="FFFFFF">
                            <a:lumMod val="75000"/>
                          </a:sysClr>
                        </a:gs>
                      </a:gsLst>
                      <a:lin ang="2700000" scaled="1"/>
                      <a:tileRect/>
                    </a:grad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7" name="Freeform 6"/>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ysClr val="window" lastClr="FFFFFF"/>
                        </a:gs>
                        <a:gs pos="100000">
                          <a:sysClr val="window" lastClr="FFFFFF">
                            <a:lumMod val="75000"/>
                          </a:sysClr>
                        </a:gs>
                      </a:gsLst>
                      <a:lin ang="2700000" scaled="1"/>
                      <a:tileRect/>
                    </a:grad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31" name="弦形 130"/>
                <p:cNvSpPr/>
                <p:nvPr/>
              </p:nvSpPr>
              <p:spPr>
                <a:xfrm rot="20385432">
                  <a:off x="3330883" y="1656813"/>
                  <a:ext cx="3385036" cy="1825204"/>
                </a:xfrm>
                <a:prstGeom prst="chord">
                  <a:avLst>
                    <a:gd name="adj1" fmla="val 4679799"/>
                    <a:gd name="adj2" fmla="val 11290326"/>
                  </a:avLst>
                </a:prstGeom>
                <a:gradFill flip="none" rotWithShape="1">
                  <a:gsLst>
                    <a:gs pos="54000">
                      <a:sysClr val="windowText" lastClr="000000">
                        <a:alpha val="10000"/>
                      </a:sysClr>
                    </a:gs>
                    <a:gs pos="0">
                      <a:sysClr val="windowText" lastClr="000000">
                        <a:alpha val="30000"/>
                      </a:sysClr>
                    </a:gs>
                    <a:gs pos="100000">
                      <a:srgbClr val="E6E6E6">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32" name="Freeform 10"/>
                <p:cNvSpPr>
                  <a:spLocks/>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ysClr val="window" lastClr="FFFFFF">
                        <a:lumMod val="100000"/>
                      </a:sysClr>
                    </a:gs>
                    <a:gs pos="100000">
                      <a:sysClr val="window" lastClr="FFFFFF">
                        <a:lumMod val="80000"/>
                      </a:sys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nvGrpSpPr>
                <p:cNvPr id="133" name="组合 132"/>
                <p:cNvGrpSpPr/>
                <p:nvPr/>
              </p:nvGrpSpPr>
              <p:grpSpPr>
                <a:xfrm>
                  <a:off x="3453726" y="1402715"/>
                  <a:ext cx="2260181" cy="2114550"/>
                  <a:chOff x="2815057" y="1402715"/>
                  <a:chExt cx="2260181" cy="2114550"/>
                </a:xfrm>
              </p:grpSpPr>
              <p:sp>
                <p:nvSpPr>
                  <p:cNvPr id="153" name="Freeform 14"/>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ysClr val="window" lastClr="FFFFFF">
                          <a:lumMod val="75000"/>
                        </a:sysClr>
                      </a:gs>
                      <a:gs pos="0">
                        <a:sysClr val="window" lastClr="FFFFFF">
                          <a:lumMod val="75000"/>
                        </a:sysClr>
                      </a:gs>
                      <a:gs pos="44000">
                        <a:sysClr val="window" lastClr="FFFFFF">
                          <a:lumMod val="98000"/>
                        </a:sysClr>
                      </a:gs>
                      <a:gs pos="100000">
                        <a:sysClr val="window" lastClr="FFFFFF">
                          <a:lumMod val="75000"/>
                        </a:sysClr>
                      </a:gs>
                    </a:gsLst>
                    <a:lin ang="2040000" scaled="0"/>
                  </a:gradFill>
                  <a:ln>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4" name="Freeform 26"/>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ysClr val="window" lastClr="FFFFFF">
                          <a:lumMod val="81000"/>
                        </a:sysClr>
                      </a:gs>
                      <a:gs pos="65000">
                        <a:srgbClr val="EFEFEF">
                          <a:lumMod val="99000"/>
                        </a:srgbClr>
                      </a:gs>
                      <a:gs pos="35000">
                        <a:sysClr val="window" lastClr="FFFFFF">
                          <a:lumMod val="96000"/>
                          <a:lumOff val="4000"/>
                        </a:sysClr>
                      </a:gs>
                      <a:gs pos="100000">
                        <a:sysClr val="window" lastClr="FFFFFF">
                          <a:lumMod val="89000"/>
                        </a:sysClr>
                      </a:gs>
                    </a:gsLst>
                    <a:lin ang="24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5" name="Freeform 30"/>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ysClr val="window" lastClr="FFFFFF">
                          <a:lumMod val="79000"/>
                        </a:sysClr>
                      </a:gs>
                      <a:gs pos="35000">
                        <a:sysClr val="window" lastClr="FFFFFF">
                          <a:lumMod val="99000"/>
                          <a:lumOff val="1000"/>
                        </a:sysClr>
                      </a:gs>
                      <a:gs pos="100000">
                        <a:sysClr val="window" lastClr="FFFFFF">
                          <a:lumMod val="92000"/>
                        </a:sysClr>
                      </a:gs>
                    </a:gsLst>
                    <a:lin ang="18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34" name="弦形 133"/>
                <p:cNvSpPr/>
                <p:nvPr/>
              </p:nvSpPr>
              <p:spPr>
                <a:xfrm rot="18713148">
                  <a:off x="6264863" y="1605737"/>
                  <a:ext cx="3418916" cy="1679242"/>
                </a:xfrm>
                <a:prstGeom prst="chord">
                  <a:avLst>
                    <a:gd name="adj1" fmla="val 4679799"/>
                    <a:gd name="adj2" fmla="val 11290326"/>
                  </a:avLst>
                </a:prstGeom>
                <a:gradFill flip="none" rotWithShape="1">
                  <a:gsLst>
                    <a:gs pos="54000">
                      <a:sysClr val="windowText" lastClr="000000">
                        <a:alpha val="10000"/>
                      </a:sysClr>
                    </a:gs>
                    <a:gs pos="0">
                      <a:sysClr val="windowText" lastClr="000000">
                        <a:alpha val="30000"/>
                      </a:sysClr>
                    </a:gs>
                    <a:gs pos="100000">
                      <a:srgbClr val="E6E6E6">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35" name="弦形 134"/>
                <p:cNvSpPr/>
                <p:nvPr/>
              </p:nvSpPr>
              <p:spPr>
                <a:xfrm rot="13306308">
                  <a:off x="4066477" y="3923858"/>
                  <a:ext cx="3418916" cy="1679242"/>
                </a:xfrm>
                <a:prstGeom prst="chord">
                  <a:avLst>
                    <a:gd name="adj1" fmla="val 4679799"/>
                    <a:gd name="adj2" fmla="val 11290326"/>
                  </a:avLst>
                </a:prstGeom>
                <a:gradFill flip="none" rotWithShape="1">
                  <a:gsLst>
                    <a:gs pos="54000">
                      <a:sysClr val="windowText" lastClr="000000">
                        <a:alpha val="10000"/>
                      </a:sysClr>
                    </a:gs>
                    <a:gs pos="0">
                      <a:sysClr val="windowText" lastClr="000000">
                        <a:alpha val="30000"/>
                      </a:sysClr>
                    </a:gs>
                    <a:gs pos="100000">
                      <a:srgbClr val="E6E6E6">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136" name="组合 135"/>
                <p:cNvGrpSpPr/>
                <p:nvPr/>
              </p:nvGrpSpPr>
              <p:grpSpPr>
                <a:xfrm flipH="1">
                  <a:off x="6559014" y="1412241"/>
                  <a:ext cx="2260181" cy="2114550"/>
                  <a:chOff x="2815057" y="1402715"/>
                  <a:chExt cx="2260181" cy="2114550"/>
                </a:xfrm>
              </p:grpSpPr>
              <p:sp>
                <p:nvSpPr>
                  <p:cNvPr id="150" name="Freeform 14"/>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ysClr val="window" lastClr="FFFFFF">
                          <a:lumMod val="75000"/>
                        </a:sysClr>
                      </a:gs>
                      <a:gs pos="0">
                        <a:sysClr val="window" lastClr="FFFFFF">
                          <a:lumMod val="75000"/>
                        </a:sysClr>
                      </a:gs>
                      <a:gs pos="44000">
                        <a:sysClr val="window" lastClr="FFFFFF">
                          <a:lumMod val="98000"/>
                        </a:sysClr>
                      </a:gs>
                      <a:gs pos="100000">
                        <a:sysClr val="window" lastClr="FFFFFF">
                          <a:lumMod val="75000"/>
                        </a:sysClr>
                      </a:gs>
                    </a:gsLst>
                    <a:lin ang="2040000" scaled="0"/>
                  </a:gradFill>
                  <a:ln>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1" name="Freeform 26"/>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ysClr val="window" lastClr="FFFFFF">
                          <a:lumMod val="81000"/>
                        </a:sysClr>
                      </a:gs>
                      <a:gs pos="65000">
                        <a:srgbClr val="EFEFEF">
                          <a:lumMod val="99000"/>
                        </a:srgbClr>
                      </a:gs>
                      <a:gs pos="35000">
                        <a:sysClr val="window" lastClr="FFFFFF">
                          <a:lumMod val="96000"/>
                          <a:lumOff val="4000"/>
                        </a:sysClr>
                      </a:gs>
                      <a:gs pos="100000">
                        <a:sysClr val="window" lastClr="FFFFFF">
                          <a:lumMod val="89000"/>
                        </a:sysClr>
                      </a:gs>
                    </a:gsLst>
                    <a:lin ang="24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2" name="Freeform 30"/>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ysClr val="window" lastClr="FFFFFF">
                          <a:lumMod val="79000"/>
                        </a:sysClr>
                      </a:gs>
                      <a:gs pos="35000">
                        <a:sysClr val="window" lastClr="FFFFFF">
                          <a:lumMod val="99000"/>
                          <a:lumOff val="1000"/>
                        </a:sysClr>
                      </a:gs>
                      <a:gs pos="100000">
                        <a:sysClr val="window" lastClr="FFFFFF">
                          <a:lumMod val="92000"/>
                        </a:sysClr>
                      </a:gs>
                    </a:gsLst>
                    <a:lin ang="18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37" name="组合 136"/>
                <p:cNvGrpSpPr/>
                <p:nvPr/>
              </p:nvGrpSpPr>
              <p:grpSpPr>
                <a:xfrm rot="14400000">
                  <a:off x="4846123" y="4365834"/>
                  <a:ext cx="2260181" cy="2114550"/>
                  <a:chOff x="2815057" y="1402715"/>
                  <a:chExt cx="2260181" cy="2114550"/>
                </a:xfrm>
              </p:grpSpPr>
              <p:sp>
                <p:nvSpPr>
                  <p:cNvPr id="147" name="Freeform 14"/>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ysClr val="window" lastClr="FFFFFF">
                          <a:lumMod val="75000"/>
                        </a:sysClr>
                      </a:gs>
                      <a:gs pos="0">
                        <a:sysClr val="window" lastClr="FFFFFF">
                          <a:lumMod val="75000"/>
                        </a:sysClr>
                      </a:gs>
                      <a:gs pos="44000">
                        <a:sysClr val="window" lastClr="FFFFFF">
                          <a:lumMod val="98000"/>
                        </a:sysClr>
                      </a:gs>
                      <a:gs pos="100000">
                        <a:sysClr val="window" lastClr="FFFFFF">
                          <a:lumMod val="75000"/>
                        </a:sysClr>
                      </a:gs>
                    </a:gsLst>
                    <a:lin ang="1860000" scaled="0"/>
                  </a:gradFill>
                  <a:ln>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8" name="Freeform 26"/>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ysClr val="window" lastClr="FFFFFF">
                          <a:lumMod val="81000"/>
                        </a:sysClr>
                      </a:gs>
                      <a:gs pos="65000">
                        <a:srgbClr val="EFEFEF">
                          <a:lumMod val="99000"/>
                        </a:srgbClr>
                      </a:gs>
                      <a:gs pos="35000">
                        <a:sysClr val="window" lastClr="FFFFFF">
                          <a:lumMod val="96000"/>
                          <a:lumOff val="4000"/>
                        </a:sysClr>
                      </a:gs>
                      <a:gs pos="100000">
                        <a:sysClr val="window" lastClr="FFFFFF">
                          <a:lumMod val="89000"/>
                        </a:sysClr>
                      </a:gs>
                    </a:gsLst>
                    <a:lin ang="24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9" name="Freeform 30"/>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ysClr val="window" lastClr="FFFFFF">
                          <a:lumMod val="79000"/>
                        </a:sysClr>
                      </a:gs>
                      <a:gs pos="35000">
                        <a:sysClr val="window" lastClr="FFFFFF">
                          <a:lumMod val="99000"/>
                          <a:lumOff val="1000"/>
                        </a:sysClr>
                      </a:gs>
                      <a:gs pos="100000">
                        <a:sysClr val="window" lastClr="FFFFFF">
                          <a:lumMod val="92000"/>
                        </a:sysClr>
                      </a:gs>
                    </a:gsLst>
                    <a:lin ang="18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38" name="组合 137"/>
                <p:cNvGrpSpPr/>
                <p:nvPr/>
              </p:nvGrpSpPr>
              <p:grpSpPr>
                <a:xfrm>
                  <a:off x="5146674" y="2706825"/>
                  <a:ext cx="573273" cy="881611"/>
                  <a:chOff x="4455614" y="2706825"/>
                  <a:chExt cx="573273" cy="881611"/>
                </a:xfrm>
              </p:grpSpPr>
              <p:sp>
                <p:nvSpPr>
                  <p:cNvPr id="145" name="Freeform 39"/>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ysClr val="windowText" lastClr="000000"/>
                      </a:gs>
                      <a:gs pos="100000">
                        <a:sysClr val="window" lastClr="FFFFFF">
                          <a:lumMod val="85000"/>
                        </a:sysClr>
                      </a:gs>
                    </a:gsLst>
                    <a:lin ang="2700000" scaled="1"/>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6" name="Freeform 39"/>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ysClr val="windowText" lastClr="000000"/>
                      </a:gs>
                      <a:gs pos="100000">
                        <a:sysClr val="window" lastClr="FFFFFF">
                          <a:lumMod val="85000"/>
                        </a:sysClr>
                      </a:gs>
                    </a:gsLst>
                    <a:lin ang="2700000" scaled="1"/>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39" name="组合 138"/>
                <p:cNvGrpSpPr/>
                <p:nvPr/>
              </p:nvGrpSpPr>
              <p:grpSpPr>
                <a:xfrm flipH="1">
                  <a:off x="6546854" y="2710728"/>
                  <a:ext cx="573273" cy="881611"/>
                  <a:chOff x="4455614" y="2706825"/>
                  <a:chExt cx="573273" cy="881611"/>
                </a:xfrm>
              </p:grpSpPr>
              <p:sp>
                <p:nvSpPr>
                  <p:cNvPr id="143" name="Freeform 39"/>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ysClr val="windowText" lastClr="000000"/>
                      </a:gs>
                      <a:gs pos="100000">
                        <a:sysClr val="window" lastClr="FFFFFF">
                          <a:lumMod val="85000"/>
                        </a:sysClr>
                      </a:gs>
                    </a:gsLst>
                    <a:lin ang="2700000" scaled="1"/>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4" name="Freeform 39"/>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ysClr val="windowText" lastClr="000000"/>
                      </a:gs>
                      <a:gs pos="100000">
                        <a:sysClr val="window" lastClr="FFFFFF">
                          <a:lumMod val="85000"/>
                        </a:sysClr>
                      </a:gs>
                    </a:gsLst>
                    <a:lin ang="2700000" scaled="1"/>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40" name="组合 139"/>
                <p:cNvGrpSpPr/>
                <p:nvPr/>
              </p:nvGrpSpPr>
              <p:grpSpPr>
                <a:xfrm rot="7200000" flipH="1">
                  <a:off x="5853056" y="3898235"/>
                  <a:ext cx="573273" cy="881611"/>
                  <a:chOff x="4455614" y="2706825"/>
                  <a:chExt cx="573273" cy="881611"/>
                </a:xfrm>
              </p:grpSpPr>
              <p:sp>
                <p:nvSpPr>
                  <p:cNvPr id="141" name="Freeform 39"/>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ysClr val="windowText" lastClr="000000"/>
                      </a:gs>
                      <a:gs pos="100000">
                        <a:sysClr val="window" lastClr="FFFFFF">
                          <a:lumMod val="85000"/>
                        </a:sysClr>
                      </a:gs>
                    </a:gsLst>
                    <a:lin ang="2700000" scaled="1"/>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2" name="Freeform 39"/>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ysClr val="windowText" lastClr="000000"/>
                      </a:gs>
                      <a:gs pos="100000">
                        <a:sysClr val="window" lastClr="FFFFFF">
                          <a:lumMod val="85000"/>
                        </a:sysClr>
                      </a:gs>
                    </a:gsLst>
                    <a:lin ang="2700000" scaled="1"/>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sp>
            <p:nvSpPr>
              <p:cNvPr id="120" name="Freeform 76"/>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ysClr val="window" lastClr="FFFFFF">
                  <a:lumMod val="6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1" name="Freeform 84"/>
              <p:cNvSpPr>
                <a:spLocks noEditPoints="1"/>
              </p:cNvSpPr>
              <p:nvPr/>
            </p:nvSpPr>
            <p:spPr bwMode="auto">
              <a:xfrm>
                <a:off x="4930194" y="3306490"/>
                <a:ext cx="270260" cy="268081"/>
              </a:xfrm>
              <a:custGeom>
                <a:avLst/>
                <a:gdLst>
                  <a:gd name="T0" fmla="*/ 98 w 102"/>
                  <a:gd name="T1" fmla="*/ 0 h 101"/>
                  <a:gd name="T2" fmla="*/ 86 w 102"/>
                  <a:gd name="T3" fmla="*/ 0 h 101"/>
                  <a:gd name="T4" fmla="*/ 84 w 102"/>
                  <a:gd name="T5" fmla="*/ 1 h 101"/>
                  <a:gd name="T6" fmla="*/ 40 w 102"/>
                  <a:gd name="T7" fmla="*/ 39 h 101"/>
                  <a:gd name="T8" fmla="*/ 32 w 102"/>
                  <a:gd name="T9" fmla="*/ 38 h 101"/>
                  <a:gd name="T10" fmla="*/ 0 w 102"/>
                  <a:gd name="T11" fmla="*/ 70 h 101"/>
                  <a:gd name="T12" fmla="*/ 32 w 102"/>
                  <a:gd name="T13" fmla="*/ 101 h 101"/>
                  <a:gd name="T14" fmla="*/ 64 w 102"/>
                  <a:gd name="T15" fmla="*/ 70 h 101"/>
                  <a:gd name="T16" fmla="*/ 61 w 102"/>
                  <a:gd name="T17" fmla="*/ 58 h 101"/>
                  <a:gd name="T18" fmla="*/ 72 w 102"/>
                  <a:gd name="T19" fmla="*/ 54 h 101"/>
                  <a:gd name="T20" fmla="*/ 74 w 102"/>
                  <a:gd name="T21" fmla="*/ 51 h 101"/>
                  <a:gd name="T22" fmla="*/ 74 w 102"/>
                  <a:gd name="T23" fmla="*/ 39 h 101"/>
                  <a:gd name="T24" fmla="*/ 86 w 102"/>
                  <a:gd name="T25" fmla="*/ 38 h 101"/>
                  <a:gd name="T26" fmla="*/ 89 w 102"/>
                  <a:gd name="T27" fmla="*/ 35 h 101"/>
                  <a:gd name="T28" fmla="*/ 90 w 102"/>
                  <a:gd name="T29" fmla="*/ 21 h 101"/>
                  <a:gd name="T30" fmla="*/ 99 w 102"/>
                  <a:gd name="T31" fmla="*/ 19 h 101"/>
                  <a:gd name="T32" fmla="*/ 102 w 102"/>
                  <a:gd name="T33" fmla="*/ 16 h 101"/>
                  <a:gd name="T34" fmla="*/ 102 w 102"/>
                  <a:gd name="T35" fmla="*/ 3 h 101"/>
                  <a:gd name="T36" fmla="*/ 98 w 102"/>
                  <a:gd name="T37" fmla="*/ 0 h 101"/>
                  <a:gd name="T38" fmla="*/ 22 w 102"/>
                  <a:gd name="T39" fmla="*/ 70 h 101"/>
                  <a:gd name="T40" fmla="*/ 31 w 102"/>
                  <a:gd name="T41" fmla="*/ 75 h 101"/>
                  <a:gd name="T42" fmla="*/ 32 w 102"/>
                  <a:gd name="T43" fmla="*/ 79 h 101"/>
                  <a:gd name="T44" fmla="*/ 22 w 102"/>
                  <a:gd name="T45" fmla="*/ 89 h 101"/>
                  <a:gd name="T46" fmla="*/ 13 w 102"/>
                  <a:gd name="T47" fmla="*/ 79 h 101"/>
                  <a:gd name="T48" fmla="*/ 22 w 102"/>
                  <a:gd name="T49"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101">
                    <a:moveTo>
                      <a:pt x="98" y="0"/>
                    </a:moveTo>
                    <a:cubicBezTo>
                      <a:pt x="86" y="0"/>
                      <a:pt x="86" y="0"/>
                      <a:pt x="86" y="0"/>
                    </a:cubicBezTo>
                    <a:cubicBezTo>
                      <a:pt x="85" y="0"/>
                      <a:pt x="84" y="0"/>
                      <a:pt x="84" y="1"/>
                    </a:cubicBezTo>
                    <a:cubicBezTo>
                      <a:pt x="40" y="39"/>
                      <a:pt x="40" y="39"/>
                      <a:pt x="40" y="39"/>
                    </a:cubicBezTo>
                    <a:cubicBezTo>
                      <a:pt x="38" y="39"/>
                      <a:pt x="34" y="38"/>
                      <a:pt x="32" y="38"/>
                    </a:cubicBezTo>
                    <a:cubicBezTo>
                      <a:pt x="14" y="38"/>
                      <a:pt x="0" y="52"/>
                      <a:pt x="0" y="70"/>
                    </a:cubicBezTo>
                    <a:cubicBezTo>
                      <a:pt x="0" y="87"/>
                      <a:pt x="14" y="101"/>
                      <a:pt x="32" y="101"/>
                    </a:cubicBezTo>
                    <a:cubicBezTo>
                      <a:pt x="49" y="101"/>
                      <a:pt x="64" y="87"/>
                      <a:pt x="64" y="70"/>
                    </a:cubicBezTo>
                    <a:cubicBezTo>
                      <a:pt x="64" y="64"/>
                      <a:pt x="63" y="61"/>
                      <a:pt x="61" y="58"/>
                    </a:cubicBezTo>
                    <a:cubicBezTo>
                      <a:pt x="72" y="54"/>
                      <a:pt x="72" y="54"/>
                      <a:pt x="72" y="54"/>
                    </a:cubicBezTo>
                    <a:cubicBezTo>
                      <a:pt x="74" y="54"/>
                      <a:pt x="74" y="53"/>
                      <a:pt x="74" y="51"/>
                    </a:cubicBezTo>
                    <a:cubicBezTo>
                      <a:pt x="74" y="39"/>
                      <a:pt x="74" y="39"/>
                      <a:pt x="74" y="39"/>
                    </a:cubicBezTo>
                    <a:cubicBezTo>
                      <a:pt x="86" y="38"/>
                      <a:pt x="86" y="38"/>
                      <a:pt x="86" y="38"/>
                    </a:cubicBezTo>
                    <a:cubicBezTo>
                      <a:pt x="88" y="38"/>
                      <a:pt x="89" y="37"/>
                      <a:pt x="89" y="35"/>
                    </a:cubicBezTo>
                    <a:cubicBezTo>
                      <a:pt x="90" y="21"/>
                      <a:pt x="90" y="21"/>
                      <a:pt x="90" y="21"/>
                    </a:cubicBezTo>
                    <a:cubicBezTo>
                      <a:pt x="99" y="19"/>
                      <a:pt x="99" y="19"/>
                      <a:pt x="99" y="19"/>
                    </a:cubicBezTo>
                    <a:cubicBezTo>
                      <a:pt x="101" y="19"/>
                      <a:pt x="102" y="17"/>
                      <a:pt x="102" y="16"/>
                    </a:cubicBezTo>
                    <a:cubicBezTo>
                      <a:pt x="102" y="3"/>
                      <a:pt x="102" y="3"/>
                      <a:pt x="102" y="3"/>
                    </a:cubicBezTo>
                    <a:cubicBezTo>
                      <a:pt x="102" y="1"/>
                      <a:pt x="100" y="0"/>
                      <a:pt x="98" y="0"/>
                    </a:cubicBezTo>
                    <a:moveTo>
                      <a:pt x="22" y="70"/>
                    </a:moveTo>
                    <a:cubicBezTo>
                      <a:pt x="26" y="70"/>
                      <a:pt x="29" y="72"/>
                      <a:pt x="31" y="75"/>
                    </a:cubicBezTo>
                    <a:cubicBezTo>
                      <a:pt x="32" y="76"/>
                      <a:pt x="32" y="78"/>
                      <a:pt x="32" y="79"/>
                    </a:cubicBezTo>
                    <a:cubicBezTo>
                      <a:pt x="32" y="84"/>
                      <a:pt x="28" y="89"/>
                      <a:pt x="22" y="89"/>
                    </a:cubicBezTo>
                    <a:cubicBezTo>
                      <a:pt x="17" y="89"/>
                      <a:pt x="13" y="84"/>
                      <a:pt x="13" y="79"/>
                    </a:cubicBezTo>
                    <a:cubicBezTo>
                      <a:pt x="13" y="74"/>
                      <a:pt x="17" y="70"/>
                      <a:pt x="22" y="70"/>
                    </a:cubicBezTo>
                  </a:path>
                </a:pathLst>
              </a:custGeom>
              <a:solidFill>
                <a:sysClr val="window" lastClr="FFFFFF">
                  <a:lumMod val="6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2" name="Freeform 88"/>
              <p:cNvSpPr>
                <a:spLocks noEditPoints="1"/>
              </p:cNvSpPr>
              <p:nvPr/>
            </p:nvSpPr>
            <p:spPr bwMode="auto">
              <a:xfrm>
                <a:off x="7005851" y="3277709"/>
                <a:ext cx="247376" cy="326927"/>
              </a:xfrm>
              <a:custGeom>
                <a:avLst/>
                <a:gdLst>
                  <a:gd name="T0" fmla="*/ 48 w 93"/>
                  <a:gd name="T1" fmla="*/ 67 h 124"/>
                  <a:gd name="T2" fmla="*/ 47 w 93"/>
                  <a:gd name="T3" fmla="*/ 64 h 124"/>
                  <a:gd name="T4" fmla="*/ 44 w 93"/>
                  <a:gd name="T5" fmla="*/ 65 h 124"/>
                  <a:gd name="T6" fmla="*/ 44 w 93"/>
                  <a:gd name="T7" fmla="*/ 61 h 124"/>
                  <a:gd name="T8" fmla="*/ 40 w 93"/>
                  <a:gd name="T9" fmla="*/ 62 h 124"/>
                  <a:gd name="T10" fmla="*/ 38 w 93"/>
                  <a:gd name="T11" fmla="*/ 70 h 124"/>
                  <a:gd name="T12" fmla="*/ 40 w 93"/>
                  <a:gd name="T13" fmla="*/ 72 h 124"/>
                  <a:gd name="T14" fmla="*/ 48 w 93"/>
                  <a:gd name="T15" fmla="*/ 67 h 124"/>
                  <a:gd name="T16" fmla="*/ 38 w 93"/>
                  <a:gd name="T17" fmla="*/ 71 h 124"/>
                  <a:gd name="T18" fmla="*/ 36 w 93"/>
                  <a:gd name="T19" fmla="*/ 75 h 124"/>
                  <a:gd name="T20" fmla="*/ 40 w 93"/>
                  <a:gd name="T21" fmla="*/ 73 h 124"/>
                  <a:gd name="T22" fmla="*/ 38 w 93"/>
                  <a:gd name="T23" fmla="*/ 71 h 124"/>
                  <a:gd name="T24" fmla="*/ 68 w 93"/>
                  <a:gd name="T25" fmla="*/ 110 h 124"/>
                  <a:gd name="T26" fmla="*/ 12 w 93"/>
                  <a:gd name="T27" fmla="*/ 110 h 124"/>
                  <a:gd name="T28" fmla="*/ 12 w 93"/>
                  <a:gd name="T29" fmla="*/ 33 h 124"/>
                  <a:gd name="T30" fmla="*/ 55 w 93"/>
                  <a:gd name="T31" fmla="*/ 33 h 124"/>
                  <a:gd name="T32" fmla="*/ 65 w 93"/>
                  <a:gd name="T33" fmla="*/ 19 h 124"/>
                  <a:gd name="T34" fmla="*/ 12 w 93"/>
                  <a:gd name="T35" fmla="*/ 19 h 124"/>
                  <a:gd name="T36" fmla="*/ 0 w 93"/>
                  <a:gd name="T37" fmla="*/ 30 h 124"/>
                  <a:gd name="T38" fmla="*/ 0 w 93"/>
                  <a:gd name="T39" fmla="*/ 113 h 124"/>
                  <a:gd name="T40" fmla="*/ 12 w 93"/>
                  <a:gd name="T41" fmla="*/ 124 h 124"/>
                  <a:gd name="T42" fmla="*/ 67 w 93"/>
                  <a:gd name="T43" fmla="*/ 124 h 124"/>
                  <a:gd name="T44" fmla="*/ 79 w 93"/>
                  <a:gd name="T45" fmla="*/ 113 h 124"/>
                  <a:gd name="T46" fmla="*/ 79 w 93"/>
                  <a:gd name="T47" fmla="*/ 33 h 124"/>
                  <a:gd name="T48" fmla="*/ 68 w 93"/>
                  <a:gd name="T49" fmla="*/ 49 h 124"/>
                  <a:gd name="T50" fmla="*/ 68 w 93"/>
                  <a:gd name="T51" fmla="*/ 110 h 124"/>
                  <a:gd name="T52" fmla="*/ 77 w 93"/>
                  <a:gd name="T53" fmla="*/ 11 h 124"/>
                  <a:gd name="T54" fmla="*/ 85 w 93"/>
                  <a:gd name="T55" fmla="*/ 16 h 124"/>
                  <a:gd name="T56" fmla="*/ 86 w 93"/>
                  <a:gd name="T57" fmla="*/ 14 h 124"/>
                  <a:gd name="T58" fmla="*/ 79 w 93"/>
                  <a:gd name="T59" fmla="*/ 9 h 124"/>
                  <a:gd name="T60" fmla="*/ 77 w 93"/>
                  <a:gd name="T61" fmla="*/ 11 h 124"/>
                  <a:gd name="T62" fmla="*/ 85 w 93"/>
                  <a:gd name="T63" fmla="*/ 0 h 124"/>
                  <a:gd name="T64" fmla="*/ 82 w 93"/>
                  <a:gd name="T65" fmla="*/ 4 h 124"/>
                  <a:gd name="T66" fmla="*/ 90 w 93"/>
                  <a:gd name="T67" fmla="*/ 9 h 124"/>
                  <a:gd name="T68" fmla="*/ 93 w 93"/>
                  <a:gd name="T69" fmla="*/ 5 h 124"/>
                  <a:gd name="T70" fmla="*/ 85 w 93"/>
                  <a:gd name="T71" fmla="*/ 0 h 124"/>
                  <a:gd name="T72" fmla="*/ 41 w 93"/>
                  <a:gd name="T73" fmla="*/ 61 h 124"/>
                  <a:gd name="T74" fmla="*/ 44 w 93"/>
                  <a:gd name="T75" fmla="*/ 61 h 124"/>
                  <a:gd name="T76" fmla="*/ 44 w 93"/>
                  <a:gd name="T77" fmla="*/ 64 h 124"/>
                  <a:gd name="T78" fmla="*/ 48 w 93"/>
                  <a:gd name="T79" fmla="*/ 64 h 124"/>
                  <a:gd name="T80" fmla="*/ 48 w 93"/>
                  <a:gd name="T81" fmla="*/ 67 h 124"/>
                  <a:gd name="T82" fmla="*/ 84 w 93"/>
                  <a:gd name="T83" fmla="*/ 17 h 124"/>
                  <a:gd name="T84" fmla="*/ 76 w 93"/>
                  <a:gd name="T85" fmla="*/ 12 h 124"/>
                  <a:gd name="T86" fmla="*/ 41 w 93"/>
                  <a:gd name="T87" fmla="*/ 61 h 124"/>
                  <a:gd name="T88" fmla="*/ 79 w 93"/>
                  <a:gd name="T89" fmla="*/ 8 h 124"/>
                  <a:gd name="T90" fmla="*/ 87 w 93"/>
                  <a:gd name="T91" fmla="*/ 13 h 124"/>
                  <a:gd name="T92" fmla="*/ 89 w 93"/>
                  <a:gd name="T93" fmla="*/ 10 h 124"/>
                  <a:gd name="T94" fmla="*/ 82 w 93"/>
                  <a:gd name="T95" fmla="*/ 4 h 124"/>
                  <a:gd name="T96" fmla="*/ 79 w 93"/>
                  <a:gd name="T97" fmla="*/ 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24">
                    <a:moveTo>
                      <a:pt x="48" y="67"/>
                    </a:moveTo>
                    <a:cubicBezTo>
                      <a:pt x="47" y="64"/>
                      <a:pt x="47" y="64"/>
                      <a:pt x="47" y="64"/>
                    </a:cubicBezTo>
                    <a:cubicBezTo>
                      <a:pt x="44" y="65"/>
                      <a:pt x="44" y="65"/>
                      <a:pt x="44" y="65"/>
                    </a:cubicBezTo>
                    <a:cubicBezTo>
                      <a:pt x="44" y="61"/>
                      <a:pt x="44" y="61"/>
                      <a:pt x="44" y="61"/>
                    </a:cubicBezTo>
                    <a:cubicBezTo>
                      <a:pt x="40" y="62"/>
                      <a:pt x="40" y="62"/>
                      <a:pt x="40" y="62"/>
                    </a:cubicBezTo>
                    <a:cubicBezTo>
                      <a:pt x="38" y="70"/>
                      <a:pt x="38" y="70"/>
                      <a:pt x="38" y="70"/>
                    </a:cubicBezTo>
                    <a:cubicBezTo>
                      <a:pt x="39" y="71"/>
                      <a:pt x="40" y="71"/>
                      <a:pt x="40" y="72"/>
                    </a:cubicBezTo>
                    <a:lnTo>
                      <a:pt x="48" y="67"/>
                    </a:lnTo>
                    <a:close/>
                    <a:moveTo>
                      <a:pt x="38" y="71"/>
                    </a:moveTo>
                    <a:cubicBezTo>
                      <a:pt x="36" y="75"/>
                      <a:pt x="36" y="75"/>
                      <a:pt x="36" y="75"/>
                    </a:cubicBezTo>
                    <a:cubicBezTo>
                      <a:pt x="40" y="73"/>
                      <a:pt x="40" y="73"/>
                      <a:pt x="40" y="73"/>
                    </a:cubicBezTo>
                    <a:cubicBezTo>
                      <a:pt x="39" y="72"/>
                      <a:pt x="39" y="71"/>
                      <a:pt x="38" y="71"/>
                    </a:cubicBezTo>
                    <a:close/>
                    <a:moveTo>
                      <a:pt x="68" y="110"/>
                    </a:moveTo>
                    <a:cubicBezTo>
                      <a:pt x="12" y="110"/>
                      <a:pt x="12" y="110"/>
                      <a:pt x="12" y="110"/>
                    </a:cubicBezTo>
                    <a:cubicBezTo>
                      <a:pt x="12" y="33"/>
                      <a:pt x="12" y="33"/>
                      <a:pt x="12" y="33"/>
                    </a:cubicBezTo>
                    <a:cubicBezTo>
                      <a:pt x="55" y="33"/>
                      <a:pt x="55" y="33"/>
                      <a:pt x="55" y="33"/>
                    </a:cubicBezTo>
                    <a:cubicBezTo>
                      <a:pt x="65" y="19"/>
                      <a:pt x="65" y="19"/>
                      <a:pt x="65" y="19"/>
                    </a:cubicBezTo>
                    <a:cubicBezTo>
                      <a:pt x="12" y="19"/>
                      <a:pt x="12" y="19"/>
                      <a:pt x="12" y="19"/>
                    </a:cubicBezTo>
                    <a:cubicBezTo>
                      <a:pt x="6" y="19"/>
                      <a:pt x="0" y="24"/>
                      <a:pt x="0" y="30"/>
                    </a:cubicBezTo>
                    <a:cubicBezTo>
                      <a:pt x="0" y="113"/>
                      <a:pt x="0" y="113"/>
                      <a:pt x="0" y="113"/>
                    </a:cubicBezTo>
                    <a:cubicBezTo>
                      <a:pt x="0" y="119"/>
                      <a:pt x="6" y="124"/>
                      <a:pt x="12" y="124"/>
                    </a:cubicBezTo>
                    <a:cubicBezTo>
                      <a:pt x="67" y="124"/>
                      <a:pt x="67" y="124"/>
                      <a:pt x="67" y="124"/>
                    </a:cubicBezTo>
                    <a:cubicBezTo>
                      <a:pt x="74" y="124"/>
                      <a:pt x="79" y="119"/>
                      <a:pt x="79" y="113"/>
                    </a:cubicBezTo>
                    <a:cubicBezTo>
                      <a:pt x="79" y="33"/>
                      <a:pt x="79" y="33"/>
                      <a:pt x="79" y="33"/>
                    </a:cubicBezTo>
                    <a:cubicBezTo>
                      <a:pt x="68" y="49"/>
                      <a:pt x="68" y="49"/>
                      <a:pt x="68" y="49"/>
                    </a:cubicBezTo>
                    <a:lnTo>
                      <a:pt x="68" y="110"/>
                    </a:lnTo>
                    <a:close/>
                    <a:moveTo>
                      <a:pt x="77" y="11"/>
                    </a:moveTo>
                    <a:cubicBezTo>
                      <a:pt x="85" y="16"/>
                      <a:pt x="85" y="16"/>
                      <a:pt x="85" y="16"/>
                    </a:cubicBezTo>
                    <a:cubicBezTo>
                      <a:pt x="86" y="14"/>
                      <a:pt x="86" y="14"/>
                      <a:pt x="86" y="14"/>
                    </a:cubicBezTo>
                    <a:cubicBezTo>
                      <a:pt x="79" y="9"/>
                      <a:pt x="79" y="9"/>
                      <a:pt x="79" y="9"/>
                    </a:cubicBezTo>
                    <a:lnTo>
                      <a:pt x="77" y="11"/>
                    </a:lnTo>
                    <a:close/>
                    <a:moveTo>
                      <a:pt x="85" y="0"/>
                    </a:moveTo>
                    <a:cubicBezTo>
                      <a:pt x="82" y="4"/>
                      <a:pt x="82" y="4"/>
                      <a:pt x="82" y="4"/>
                    </a:cubicBezTo>
                    <a:cubicBezTo>
                      <a:pt x="90" y="9"/>
                      <a:pt x="90" y="9"/>
                      <a:pt x="90" y="9"/>
                    </a:cubicBezTo>
                    <a:cubicBezTo>
                      <a:pt x="93" y="5"/>
                      <a:pt x="93" y="5"/>
                      <a:pt x="93" y="5"/>
                    </a:cubicBezTo>
                    <a:lnTo>
                      <a:pt x="85" y="0"/>
                    </a:lnTo>
                    <a:close/>
                    <a:moveTo>
                      <a:pt x="41" y="61"/>
                    </a:moveTo>
                    <a:cubicBezTo>
                      <a:pt x="44" y="61"/>
                      <a:pt x="44" y="61"/>
                      <a:pt x="44" y="61"/>
                    </a:cubicBezTo>
                    <a:cubicBezTo>
                      <a:pt x="44" y="64"/>
                      <a:pt x="44" y="64"/>
                      <a:pt x="44" y="64"/>
                    </a:cubicBezTo>
                    <a:cubicBezTo>
                      <a:pt x="48" y="64"/>
                      <a:pt x="48" y="64"/>
                      <a:pt x="48" y="64"/>
                    </a:cubicBezTo>
                    <a:cubicBezTo>
                      <a:pt x="48" y="67"/>
                      <a:pt x="48" y="67"/>
                      <a:pt x="48" y="67"/>
                    </a:cubicBezTo>
                    <a:cubicBezTo>
                      <a:pt x="84" y="17"/>
                      <a:pt x="84" y="17"/>
                      <a:pt x="84" y="17"/>
                    </a:cubicBezTo>
                    <a:cubicBezTo>
                      <a:pt x="76" y="12"/>
                      <a:pt x="76" y="12"/>
                      <a:pt x="76" y="12"/>
                    </a:cubicBezTo>
                    <a:lnTo>
                      <a:pt x="41" y="61"/>
                    </a:lnTo>
                    <a:close/>
                    <a:moveTo>
                      <a:pt x="79" y="8"/>
                    </a:moveTo>
                    <a:cubicBezTo>
                      <a:pt x="87" y="13"/>
                      <a:pt x="87" y="13"/>
                      <a:pt x="87" y="13"/>
                    </a:cubicBezTo>
                    <a:cubicBezTo>
                      <a:pt x="89" y="10"/>
                      <a:pt x="89" y="10"/>
                      <a:pt x="89" y="10"/>
                    </a:cubicBezTo>
                    <a:cubicBezTo>
                      <a:pt x="82" y="4"/>
                      <a:pt x="82" y="4"/>
                      <a:pt x="82" y="4"/>
                    </a:cubicBezTo>
                    <a:lnTo>
                      <a:pt x="79" y="8"/>
                    </a:lnTo>
                    <a:close/>
                  </a:path>
                </a:pathLst>
              </a:custGeom>
              <a:solidFill>
                <a:sysClr val="window" lastClr="FFFFFF">
                  <a:lumMod val="6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3" name="Freeform 92"/>
              <p:cNvSpPr>
                <a:spLocks noEditPoints="1"/>
              </p:cNvSpPr>
              <p:nvPr/>
            </p:nvSpPr>
            <p:spPr bwMode="auto">
              <a:xfrm>
                <a:off x="6033956" y="4887922"/>
                <a:ext cx="192887" cy="396673"/>
              </a:xfrm>
              <a:custGeom>
                <a:avLst/>
                <a:gdLst>
                  <a:gd name="T0" fmla="*/ 33 w 72"/>
                  <a:gd name="T1" fmla="*/ 50 h 151"/>
                  <a:gd name="T2" fmla="*/ 33 w 72"/>
                  <a:gd name="T3" fmla="*/ 48 h 151"/>
                  <a:gd name="T4" fmla="*/ 24 w 72"/>
                  <a:gd name="T5" fmla="*/ 49 h 151"/>
                  <a:gd name="T6" fmla="*/ 62 w 72"/>
                  <a:gd name="T7" fmla="*/ 3 h 151"/>
                  <a:gd name="T8" fmla="*/ 28 w 72"/>
                  <a:gd name="T9" fmla="*/ 2 h 151"/>
                  <a:gd name="T10" fmla="*/ 25 w 72"/>
                  <a:gd name="T11" fmla="*/ 3 h 151"/>
                  <a:gd name="T12" fmla="*/ 61 w 72"/>
                  <a:gd name="T13" fmla="*/ 7 h 151"/>
                  <a:gd name="T14" fmla="*/ 49 w 72"/>
                  <a:gd name="T15" fmla="*/ 28 h 151"/>
                  <a:gd name="T16" fmla="*/ 28 w 72"/>
                  <a:gd name="T17" fmla="*/ 42 h 151"/>
                  <a:gd name="T18" fmla="*/ 24 w 72"/>
                  <a:gd name="T19" fmla="*/ 43 h 151"/>
                  <a:gd name="T20" fmla="*/ 33 w 72"/>
                  <a:gd name="T21" fmla="*/ 45 h 151"/>
                  <a:gd name="T22" fmla="*/ 33 w 72"/>
                  <a:gd name="T23" fmla="*/ 42 h 151"/>
                  <a:gd name="T24" fmla="*/ 35 w 72"/>
                  <a:gd name="T25" fmla="*/ 34 h 151"/>
                  <a:gd name="T26" fmla="*/ 70 w 72"/>
                  <a:gd name="T27" fmla="*/ 19 h 151"/>
                  <a:gd name="T28" fmla="*/ 25 w 72"/>
                  <a:gd name="T29" fmla="*/ 47 h 151"/>
                  <a:gd name="T30" fmla="*/ 34 w 72"/>
                  <a:gd name="T31" fmla="*/ 46 h 151"/>
                  <a:gd name="T32" fmla="*/ 25 w 72"/>
                  <a:gd name="T33" fmla="*/ 45 h 151"/>
                  <a:gd name="T34" fmla="*/ 25 w 72"/>
                  <a:gd name="T35" fmla="*/ 47 h 151"/>
                  <a:gd name="T36" fmla="*/ 31 w 72"/>
                  <a:gd name="T37" fmla="*/ 94 h 151"/>
                  <a:gd name="T38" fmla="*/ 51 w 72"/>
                  <a:gd name="T39" fmla="*/ 59 h 151"/>
                  <a:gd name="T40" fmla="*/ 31 w 72"/>
                  <a:gd name="T41" fmla="*/ 63 h 151"/>
                  <a:gd name="T42" fmla="*/ 31 w 72"/>
                  <a:gd name="T43" fmla="*/ 83 h 151"/>
                  <a:gd name="T44" fmla="*/ 33 w 72"/>
                  <a:gd name="T45" fmla="*/ 53 h 151"/>
                  <a:gd name="T46" fmla="*/ 33 w 72"/>
                  <a:gd name="T47" fmla="*/ 51 h 151"/>
                  <a:gd name="T48" fmla="*/ 24 w 72"/>
                  <a:gd name="T49" fmla="*/ 52 h 151"/>
                  <a:gd name="T50" fmla="*/ 54 w 72"/>
                  <a:gd name="T51" fmla="*/ 62 h 151"/>
                  <a:gd name="T52" fmla="*/ 4 w 72"/>
                  <a:gd name="T53" fmla="*/ 62 h 151"/>
                  <a:gd name="T54" fmla="*/ 0 w 72"/>
                  <a:gd name="T55" fmla="*/ 65 h 151"/>
                  <a:gd name="T56" fmla="*/ 29 w 72"/>
                  <a:gd name="T57" fmla="*/ 151 h 151"/>
                  <a:gd name="T58" fmla="*/ 58 w 72"/>
                  <a:gd name="T59" fmla="*/ 65 h 151"/>
                  <a:gd name="T60" fmla="*/ 54 w 72"/>
                  <a:gd name="T61" fmla="*/ 62 h 151"/>
                  <a:gd name="T62" fmla="*/ 27 w 72"/>
                  <a:gd name="T63" fmla="*/ 83 h 151"/>
                  <a:gd name="T64" fmla="*/ 27 w 72"/>
                  <a:gd name="T65" fmla="*/ 63 h 151"/>
                  <a:gd name="T66" fmla="*/ 7 w 72"/>
                  <a:gd name="T67" fmla="*/ 59 h 151"/>
                  <a:gd name="T68" fmla="*/ 27 w 72"/>
                  <a:gd name="T69" fmla="*/ 9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151">
                    <a:moveTo>
                      <a:pt x="25" y="50"/>
                    </a:moveTo>
                    <a:cubicBezTo>
                      <a:pt x="33" y="50"/>
                      <a:pt x="33" y="50"/>
                      <a:pt x="33" y="50"/>
                    </a:cubicBezTo>
                    <a:cubicBezTo>
                      <a:pt x="33" y="50"/>
                      <a:pt x="34" y="50"/>
                      <a:pt x="34" y="49"/>
                    </a:cubicBezTo>
                    <a:cubicBezTo>
                      <a:pt x="34" y="49"/>
                      <a:pt x="33" y="48"/>
                      <a:pt x="33" y="48"/>
                    </a:cubicBezTo>
                    <a:cubicBezTo>
                      <a:pt x="25" y="48"/>
                      <a:pt x="25" y="48"/>
                      <a:pt x="25" y="48"/>
                    </a:cubicBezTo>
                    <a:cubicBezTo>
                      <a:pt x="25" y="48"/>
                      <a:pt x="24" y="49"/>
                      <a:pt x="24" y="49"/>
                    </a:cubicBezTo>
                    <a:cubicBezTo>
                      <a:pt x="24" y="50"/>
                      <a:pt x="25" y="50"/>
                      <a:pt x="25" y="50"/>
                    </a:cubicBezTo>
                    <a:close/>
                    <a:moveTo>
                      <a:pt x="62" y="3"/>
                    </a:moveTo>
                    <a:cubicBezTo>
                      <a:pt x="56" y="1"/>
                      <a:pt x="50" y="3"/>
                      <a:pt x="44" y="5"/>
                    </a:cubicBezTo>
                    <a:cubicBezTo>
                      <a:pt x="37" y="8"/>
                      <a:pt x="32" y="10"/>
                      <a:pt x="28" y="2"/>
                    </a:cubicBezTo>
                    <a:cubicBezTo>
                      <a:pt x="27" y="1"/>
                      <a:pt x="26" y="0"/>
                      <a:pt x="25" y="1"/>
                    </a:cubicBezTo>
                    <a:cubicBezTo>
                      <a:pt x="25" y="1"/>
                      <a:pt x="24" y="2"/>
                      <a:pt x="25" y="3"/>
                    </a:cubicBezTo>
                    <a:cubicBezTo>
                      <a:pt x="30" y="14"/>
                      <a:pt x="38" y="11"/>
                      <a:pt x="45" y="8"/>
                    </a:cubicBezTo>
                    <a:cubicBezTo>
                      <a:pt x="50" y="6"/>
                      <a:pt x="56" y="4"/>
                      <a:pt x="61" y="7"/>
                    </a:cubicBezTo>
                    <a:cubicBezTo>
                      <a:pt x="67" y="9"/>
                      <a:pt x="68" y="14"/>
                      <a:pt x="66" y="18"/>
                    </a:cubicBezTo>
                    <a:cubicBezTo>
                      <a:pt x="65" y="25"/>
                      <a:pt x="58" y="30"/>
                      <a:pt x="49" y="28"/>
                    </a:cubicBezTo>
                    <a:cubicBezTo>
                      <a:pt x="42" y="27"/>
                      <a:pt x="37" y="28"/>
                      <a:pt x="33" y="31"/>
                    </a:cubicBezTo>
                    <a:cubicBezTo>
                      <a:pt x="28" y="35"/>
                      <a:pt x="28" y="41"/>
                      <a:pt x="28" y="42"/>
                    </a:cubicBezTo>
                    <a:cubicBezTo>
                      <a:pt x="25" y="42"/>
                      <a:pt x="25" y="42"/>
                      <a:pt x="25" y="42"/>
                    </a:cubicBezTo>
                    <a:cubicBezTo>
                      <a:pt x="25" y="42"/>
                      <a:pt x="24" y="43"/>
                      <a:pt x="24" y="43"/>
                    </a:cubicBezTo>
                    <a:cubicBezTo>
                      <a:pt x="24" y="44"/>
                      <a:pt x="25" y="45"/>
                      <a:pt x="25" y="45"/>
                    </a:cubicBezTo>
                    <a:cubicBezTo>
                      <a:pt x="33" y="45"/>
                      <a:pt x="33" y="45"/>
                      <a:pt x="33" y="45"/>
                    </a:cubicBezTo>
                    <a:cubicBezTo>
                      <a:pt x="33" y="45"/>
                      <a:pt x="34" y="44"/>
                      <a:pt x="34" y="43"/>
                    </a:cubicBezTo>
                    <a:cubicBezTo>
                      <a:pt x="34" y="43"/>
                      <a:pt x="33" y="42"/>
                      <a:pt x="33" y="42"/>
                    </a:cubicBezTo>
                    <a:cubicBezTo>
                      <a:pt x="31" y="42"/>
                      <a:pt x="31" y="42"/>
                      <a:pt x="31" y="42"/>
                    </a:cubicBezTo>
                    <a:cubicBezTo>
                      <a:pt x="31" y="41"/>
                      <a:pt x="32" y="37"/>
                      <a:pt x="35" y="34"/>
                    </a:cubicBezTo>
                    <a:cubicBezTo>
                      <a:pt x="38" y="31"/>
                      <a:pt x="42" y="31"/>
                      <a:pt x="48" y="32"/>
                    </a:cubicBezTo>
                    <a:cubicBezTo>
                      <a:pt x="59" y="34"/>
                      <a:pt x="67" y="27"/>
                      <a:pt x="70" y="19"/>
                    </a:cubicBezTo>
                    <a:cubicBezTo>
                      <a:pt x="72" y="12"/>
                      <a:pt x="69" y="6"/>
                      <a:pt x="62" y="3"/>
                    </a:cubicBezTo>
                    <a:close/>
                    <a:moveTo>
                      <a:pt x="25" y="47"/>
                    </a:moveTo>
                    <a:cubicBezTo>
                      <a:pt x="33" y="47"/>
                      <a:pt x="33" y="47"/>
                      <a:pt x="33" y="47"/>
                    </a:cubicBezTo>
                    <a:cubicBezTo>
                      <a:pt x="33" y="47"/>
                      <a:pt x="34" y="47"/>
                      <a:pt x="34" y="46"/>
                    </a:cubicBezTo>
                    <a:cubicBezTo>
                      <a:pt x="34" y="46"/>
                      <a:pt x="33" y="45"/>
                      <a:pt x="33" y="45"/>
                    </a:cubicBezTo>
                    <a:cubicBezTo>
                      <a:pt x="25" y="45"/>
                      <a:pt x="25" y="45"/>
                      <a:pt x="25" y="45"/>
                    </a:cubicBezTo>
                    <a:cubicBezTo>
                      <a:pt x="25" y="45"/>
                      <a:pt x="24" y="46"/>
                      <a:pt x="24" y="46"/>
                    </a:cubicBezTo>
                    <a:cubicBezTo>
                      <a:pt x="24" y="47"/>
                      <a:pt x="25" y="47"/>
                      <a:pt x="25" y="47"/>
                    </a:cubicBezTo>
                    <a:close/>
                    <a:moveTo>
                      <a:pt x="31" y="83"/>
                    </a:moveTo>
                    <a:cubicBezTo>
                      <a:pt x="31" y="94"/>
                      <a:pt x="31" y="94"/>
                      <a:pt x="31" y="94"/>
                    </a:cubicBezTo>
                    <a:cubicBezTo>
                      <a:pt x="42" y="93"/>
                      <a:pt x="51" y="79"/>
                      <a:pt x="51" y="62"/>
                    </a:cubicBezTo>
                    <a:cubicBezTo>
                      <a:pt x="51" y="61"/>
                      <a:pt x="51" y="60"/>
                      <a:pt x="51" y="59"/>
                    </a:cubicBezTo>
                    <a:cubicBezTo>
                      <a:pt x="51" y="59"/>
                      <a:pt x="40" y="55"/>
                      <a:pt x="31" y="54"/>
                    </a:cubicBezTo>
                    <a:cubicBezTo>
                      <a:pt x="31" y="63"/>
                      <a:pt x="31" y="63"/>
                      <a:pt x="31" y="63"/>
                    </a:cubicBezTo>
                    <a:cubicBezTo>
                      <a:pt x="33" y="65"/>
                      <a:pt x="34" y="69"/>
                      <a:pt x="34" y="73"/>
                    </a:cubicBezTo>
                    <a:cubicBezTo>
                      <a:pt x="34" y="78"/>
                      <a:pt x="33" y="82"/>
                      <a:pt x="31" y="83"/>
                    </a:cubicBezTo>
                    <a:close/>
                    <a:moveTo>
                      <a:pt x="25" y="53"/>
                    </a:moveTo>
                    <a:cubicBezTo>
                      <a:pt x="33" y="53"/>
                      <a:pt x="33" y="53"/>
                      <a:pt x="33" y="53"/>
                    </a:cubicBezTo>
                    <a:cubicBezTo>
                      <a:pt x="33" y="53"/>
                      <a:pt x="34" y="53"/>
                      <a:pt x="34" y="52"/>
                    </a:cubicBezTo>
                    <a:cubicBezTo>
                      <a:pt x="34" y="52"/>
                      <a:pt x="33" y="51"/>
                      <a:pt x="33" y="51"/>
                    </a:cubicBezTo>
                    <a:cubicBezTo>
                      <a:pt x="25" y="51"/>
                      <a:pt x="25" y="51"/>
                      <a:pt x="25" y="51"/>
                    </a:cubicBezTo>
                    <a:cubicBezTo>
                      <a:pt x="25" y="51"/>
                      <a:pt x="24" y="52"/>
                      <a:pt x="24" y="52"/>
                    </a:cubicBezTo>
                    <a:cubicBezTo>
                      <a:pt x="24" y="53"/>
                      <a:pt x="25" y="53"/>
                      <a:pt x="25" y="53"/>
                    </a:cubicBezTo>
                    <a:close/>
                    <a:moveTo>
                      <a:pt x="54" y="62"/>
                    </a:moveTo>
                    <a:cubicBezTo>
                      <a:pt x="54" y="82"/>
                      <a:pt x="43" y="98"/>
                      <a:pt x="29" y="98"/>
                    </a:cubicBezTo>
                    <a:cubicBezTo>
                      <a:pt x="15" y="98"/>
                      <a:pt x="4" y="82"/>
                      <a:pt x="4" y="62"/>
                    </a:cubicBezTo>
                    <a:cubicBezTo>
                      <a:pt x="4" y="61"/>
                      <a:pt x="4" y="60"/>
                      <a:pt x="4" y="59"/>
                    </a:cubicBezTo>
                    <a:cubicBezTo>
                      <a:pt x="0" y="65"/>
                      <a:pt x="0" y="65"/>
                      <a:pt x="0" y="65"/>
                    </a:cubicBezTo>
                    <a:cubicBezTo>
                      <a:pt x="0" y="119"/>
                      <a:pt x="0" y="119"/>
                      <a:pt x="0" y="119"/>
                    </a:cubicBezTo>
                    <a:cubicBezTo>
                      <a:pt x="0" y="137"/>
                      <a:pt x="13" y="151"/>
                      <a:pt x="29" y="151"/>
                    </a:cubicBezTo>
                    <a:cubicBezTo>
                      <a:pt x="45" y="151"/>
                      <a:pt x="58" y="137"/>
                      <a:pt x="58" y="119"/>
                    </a:cubicBezTo>
                    <a:cubicBezTo>
                      <a:pt x="58" y="65"/>
                      <a:pt x="58" y="65"/>
                      <a:pt x="58" y="65"/>
                    </a:cubicBezTo>
                    <a:cubicBezTo>
                      <a:pt x="54" y="59"/>
                      <a:pt x="54" y="59"/>
                      <a:pt x="54" y="59"/>
                    </a:cubicBezTo>
                    <a:cubicBezTo>
                      <a:pt x="54" y="60"/>
                      <a:pt x="54" y="61"/>
                      <a:pt x="54" y="62"/>
                    </a:cubicBezTo>
                    <a:close/>
                    <a:moveTo>
                      <a:pt x="27" y="94"/>
                    </a:moveTo>
                    <a:cubicBezTo>
                      <a:pt x="27" y="83"/>
                      <a:pt x="27" y="83"/>
                      <a:pt x="27" y="83"/>
                    </a:cubicBezTo>
                    <a:cubicBezTo>
                      <a:pt x="25" y="82"/>
                      <a:pt x="24" y="78"/>
                      <a:pt x="24" y="73"/>
                    </a:cubicBezTo>
                    <a:cubicBezTo>
                      <a:pt x="24" y="69"/>
                      <a:pt x="25" y="65"/>
                      <a:pt x="27" y="63"/>
                    </a:cubicBezTo>
                    <a:cubicBezTo>
                      <a:pt x="27" y="54"/>
                      <a:pt x="27" y="54"/>
                      <a:pt x="27" y="54"/>
                    </a:cubicBezTo>
                    <a:cubicBezTo>
                      <a:pt x="18" y="55"/>
                      <a:pt x="7" y="59"/>
                      <a:pt x="7" y="59"/>
                    </a:cubicBezTo>
                    <a:cubicBezTo>
                      <a:pt x="7" y="60"/>
                      <a:pt x="7" y="61"/>
                      <a:pt x="7" y="62"/>
                    </a:cubicBezTo>
                    <a:cubicBezTo>
                      <a:pt x="7" y="79"/>
                      <a:pt x="16" y="93"/>
                      <a:pt x="27" y="94"/>
                    </a:cubicBezTo>
                    <a:close/>
                  </a:path>
                </a:pathLst>
              </a:custGeom>
              <a:solidFill>
                <a:sysClr val="window" lastClr="FFFFFF">
                  <a:lumMod val="6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64" name="Group 111"/>
          <p:cNvGrpSpPr>
            <a:grpSpLocks noChangeAspect="1"/>
          </p:cNvGrpSpPr>
          <p:nvPr/>
        </p:nvGrpSpPr>
        <p:grpSpPr bwMode="auto">
          <a:xfrm>
            <a:off x="4440228" y="3343696"/>
            <a:ext cx="318796" cy="39222"/>
            <a:chOff x="3557" y="1318"/>
            <a:chExt cx="390" cy="48"/>
          </a:xfrm>
          <a:solidFill>
            <a:sysClr val="window" lastClr="FFFFFF">
              <a:lumMod val="65000"/>
            </a:sysClr>
          </a:solidFill>
        </p:grpSpPr>
        <p:sp>
          <p:nvSpPr>
            <p:cNvPr id="165" name="Freeform 112"/>
            <p:cNvSpPr>
              <a:spLocks/>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6" name="Freeform 113"/>
            <p:cNvSpPr>
              <a:spLocks/>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7" name="Freeform 114"/>
            <p:cNvSpPr>
              <a:spLocks/>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8" name="Freeform 115"/>
            <p:cNvSpPr>
              <a:spLocks/>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9" name="Freeform 116"/>
            <p:cNvSpPr>
              <a:spLocks/>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70" name="Freeform 117"/>
            <p:cNvSpPr>
              <a:spLocks/>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71" name="Freeform 118"/>
            <p:cNvSpPr>
              <a:spLocks/>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72" name="Freeform 119"/>
            <p:cNvSpPr>
              <a:spLocks/>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73" name="文本框 178"/>
          <p:cNvSpPr txBox="1"/>
          <p:nvPr/>
        </p:nvSpPr>
        <p:spPr>
          <a:xfrm>
            <a:off x="3670917" y="2966423"/>
            <a:ext cx="1854965" cy="248209"/>
          </a:xfrm>
          <a:prstGeom prst="rect">
            <a:avLst/>
          </a:prstGeom>
          <a:noFill/>
        </p:spPr>
        <p:txBody>
          <a:bodyPr wrap="square" rtlCol="0">
            <a:spAutoFit/>
          </a:bodyPr>
          <a:lstStyle/>
          <a:p>
            <a:pPr algn="ctr"/>
            <a:r>
              <a:rPr lang="zh-CN" altLang="en-US" sz="1013" dirty="0">
                <a:solidFill>
                  <a:prstClr val="black">
                    <a:lumMod val="65000"/>
                    <a:lumOff val="35000"/>
                  </a:prstClr>
                </a:solidFill>
                <a:effectLst>
                  <a:innerShdw blurRad="38100" dist="50800" dir="13500000">
                    <a:prstClr val="black">
                      <a:alpha val="60000"/>
                    </a:prstClr>
                  </a:innerShdw>
                </a:effectLst>
                <a:latin typeface="LiHei Pro" panose="020B0500000000000000" pitchFamily="34" charset="-122"/>
                <a:ea typeface="LiHei Pro" panose="020B0500000000000000" pitchFamily="34" charset="-122"/>
              </a:rPr>
              <a:t>标题文字</a:t>
            </a:r>
          </a:p>
        </p:txBody>
      </p:sp>
      <p:grpSp>
        <p:nvGrpSpPr>
          <p:cNvPr id="174" name="组合 173"/>
          <p:cNvGrpSpPr/>
          <p:nvPr/>
        </p:nvGrpSpPr>
        <p:grpSpPr>
          <a:xfrm>
            <a:off x="2545746" y="4188927"/>
            <a:ext cx="1259652" cy="1257563"/>
            <a:chOff x="3393886" y="4318414"/>
            <a:chExt cx="1679317" cy="1677138"/>
          </a:xfrm>
        </p:grpSpPr>
        <p:grpSp>
          <p:nvGrpSpPr>
            <p:cNvPr id="175" name="组合 174"/>
            <p:cNvGrpSpPr/>
            <p:nvPr/>
          </p:nvGrpSpPr>
          <p:grpSpPr>
            <a:xfrm>
              <a:off x="3393886" y="4318414"/>
              <a:ext cx="1679317" cy="1677138"/>
              <a:chOff x="2097688" y="3956967"/>
              <a:chExt cx="2446337" cy="2443163"/>
            </a:xfrm>
          </p:grpSpPr>
          <p:sp>
            <p:nvSpPr>
              <p:cNvPr id="178" name="Oval 52"/>
              <p:cNvSpPr>
                <a:spLocks noChangeArrowheads="1"/>
              </p:cNvSpPr>
              <p:nvPr/>
            </p:nvSpPr>
            <p:spPr bwMode="auto">
              <a:xfrm>
                <a:off x="2097688" y="3956967"/>
                <a:ext cx="2446337" cy="2443163"/>
              </a:xfrm>
              <a:prstGeom prst="ellipse">
                <a:avLst/>
              </a:prstGeom>
              <a:gradFill flip="none" rotWithShape="1">
                <a:gsLst>
                  <a:gs pos="69000">
                    <a:srgbClr val="CCCCCC"/>
                  </a:gs>
                  <a:gs pos="49000">
                    <a:sysClr val="window" lastClr="FFFFFF"/>
                  </a:gs>
                  <a:gs pos="33000">
                    <a:sysClr val="window" lastClr="FFFFFF">
                      <a:lumMod val="85000"/>
                    </a:sysClr>
                  </a:gs>
                  <a:gs pos="16000">
                    <a:sysClr val="window" lastClr="FFFFFF"/>
                  </a:gs>
                  <a:gs pos="91000">
                    <a:sysClr val="window" lastClr="FFFFFF"/>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79" name="Oval 62"/>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ysClr val="window" lastClr="FFFFFF">
                        <a:lumMod val="75000"/>
                      </a:sysClr>
                    </a:gs>
                    <a:gs pos="100000">
                      <a:sysClr val="window" lastClr="FFFFFF"/>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76" name="Freeform 104"/>
            <p:cNvSpPr>
              <a:spLocks noEditPoints="1"/>
            </p:cNvSpPr>
            <p:nvPr/>
          </p:nvSpPr>
          <p:spPr bwMode="auto">
            <a:xfrm>
              <a:off x="4041611" y="4708733"/>
              <a:ext cx="379236" cy="259362"/>
            </a:xfrm>
            <a:custGeom>
              <a:avLst/>
              <a:gdLst>
                <a:gd name="T0" fmla="*/ 11 w 144"/>
                <a:gd name="T1" fmla="*/ 19 h 98"/>
                <a:gd name="T2" fmla="*/ 21 w 144"/>
                <a:gd name="T3" fmla="*/ 83 h 98"/>
                <a:gd name="T4" fmla="*/ 144 w 144"/>
                <a:gd name="T5" fmla="*/ 64 h 98"/>
                <a:gd name="T6" fmla="*/ 134 w 144"/>
                <a:gd name="T7" fmla="*/ 0 h 98"/>
                <a:gd name="T8" fmla="*/ 11 w 144"/>
                <a:gd name="T9" fmla="*/ 19 h 98"/>
                <a:gd name="T10" fmla="*/ 81 w 144"/>
                <a:gd name="T11" fmla="*/ 64 h 98"/>
                <a:gd name="T12" fmla="*/ 55 w 144"/>
                <a:gd name="T13" fmla="*/ 45 h 98"/>
                <a:gd name="T14" fmla="*/ 74 w 144"/>
                <a:gd name="T15" fmla="*/ 19 h 98"/>
                <a:gd name="T16" fmla="*/ 100 w 144"/>
                <a:gd name="T17" fmla="*/ 38 h 98"/>
                <a:gd name="T18" fmla="*/ 81 w 144"/>
                <a:gd name="T19" fmla="*/ 64 h 98"/>
                <a:gd name="T20" fmla="*/ 8 w 144"/>
                <a:gd name="T21" fmla="*/ 27 h 98"/>
                <a:gd name="T22" fmla="*/ 5 w 144"/>
                <a:gd name="T23" fmla="*/ 27 h 98"/>
                <a:gd name="T24" fmla="*/ 15 w 144"/>
                <a:gd name="T25" fmla="*/ 91 h 98"/>
                <a:gd name="T26" fmla="*/ 138 w 144"/>
                <a:gd name="T27" fmla="*/ 72 h 98"/>
                <a:gd name="T28" fmla="*/ 138 w 144"/>
                <a:gd name="T29" fmla="*/ 69 h 98"/>
                <a:gd name="T30" fmla="*/ 18 w 144"/>
                <a:gd name="T31" fmla="*/ 87 h 98"/>
                <a:gd name="T32" fmla="*/ 8 w 144"/>
                <a:gd name="T33" fmla="*/ 27 h 98"/>
                <a:gd name="T34" fmla="*/ 3 w 144"/>
                <a:gd name="T35" fmla="*/ 34 h 98"/>
                <a:gd name="T36" fmla="*/ 0 w 144"/>
                <a:gd name="T37" fmla="*/ 34 h 98"/>
                <a:gd name="T38" fmla="*/ 9 w 144"/>
                <a:gd name="T39" fmla="*/ 98 h 98"/>
                <a:gd name="T40" fmla="*/ 132 w 144"/>
                <a:gd name="T41" fmla="*/ 79 h 98"/>
                <a:gd name="T42" fmla="*/ 132 w 144"/>
                <a:gd name="T43" fmla="*/ 76 h 98"/>
                <a:gd name="T44" fmla="*/ 12 w 144"/>
                <a:gd name="T45" fmla="*/ 94 h 98"/>
                <a:gd name="T46" fmla="*/ 3 w 144"/>
                <a:gd name="T47" fmla="*/ 34 h 98"/>
                <a:gd name="T48" fmla="*/ 80 w 144"/>
                <a:gd name="T49" fmla="*/ 39 h 98"/>
                <a:gd name="T50" fmla="*/ 74 w 144"/>
                <a:gd name="T51" fmla="*/ 35 h 98"/>
                <a:gd name="T52" fmla="*/ 78 w 144"/>
                <a:gd name="T53" fmla="*/ 32 h 98"/>
                <a:gd name="T54" fmla="*/ 84 w 144"/>
                <a:gd name="T55" fmla="*/ 32 h 98"/>
                <a:gd name="T56" fmla="*/ 85 w 144"/>
                <a:gd name="T57" fmla="*/ 26 h 98"/>
                <a:gd name="T58" fmla="*/ 78 w 144"/>
                <a:gd name="T59" fmla="*/ 26 h 98"/>
                <a:gd name="T60" fmla="*/ 77 w 144"/>
                <a:gd name="T61" fmla="*/ 22 h 98"/>
                <a:gd name="T62" fmla="*/ 72 w 144"/>
                <a:gd name="T63" fmla="*/ 23 h 98"/>
                <a:gd name="T64" fmla="*/ 73 w 144"/>
                <a:gd name="T65" fmla="*/ 27 h 98"/>
                <a:gd name="T66" fmla="*/ 67 w 144"/>
                <a:gd name="T67" fmla="*/ 37 h 98"/>
                <a:gd name="T68" fmla="*/ 76 w 144"/>
                <a:gd name="T69" fmla="*/ 45 h 98"/>
                <a:gd name="T70" fmla="*/ 82 w 144"/>
                <a:gd name="T71" fmla="*/ 48 h 98"/>
                <a:gd name="T72" fmla="*/ 78 w 144"/>
                <a:gd name="T73" fmla="*/ 52 h 98"/>
                <a:gd name="T74" fmla="*/ 70 w 144"/>
                <a:gd name="T75" fmla="*/ 51 h 98"/>
                <a:gd name="T76" fmla="*/ 69 w 144"/>
                <a:gd name="T77" fmla="*/ 57 h 98"/>
                <a:gd name="T78" fmla="*/ 78 w 144"/>
                <a:gd name="T79" fmla="*/ 58 h 98"/>
                <a:gd name="T80" fmla="*/ 78 w 144"/>
                <a:gd name="T81" fmla="*/ 61 h 98"/>
                <a:gd name="T82" fmla="*/ 83 w 144"/>
                <a:gd name="T83" fmla="*/ 60 h 98"/>
                <a:gd name="T84" fmla="*/ 82 w 144"/>
                <a:gd name="T85" fmla="*/ 57 h 98"/>
                <a:gd name="T86" fmla="*/ 89 w 144"/>
                <a:gd name="T87" fmla="*/ 47 h 98"/>
                <a:gd name="T88" fmla="*/ 80 w 144"/>
                <a:gd name="T89" fmla="*/ 3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98">
                  <a:moveTo>
                    <a:pt x="11" y="19"/>
                  </a:moveTo>
                  <a:cubicBezTo>
                    <a:pt x="21" y="83"/>
                    <a:pt x="21" y="83"/>
                    <a:pt x="21" y="83"/>
                  </a:cubicBezTo>
                  <a:cubicBezTo>
                    <a:pt x="144" y="64"/>
                    <a:pt x="144" y="64"/>
                    <a:pt x="144" y="64"/>
                  </a:cubicBezTo>
                  <a:cubicBezTo>
                    <a:pt x="134" y="0"/>
                    <a:pt x="134" y="0"/>
                    <a:pt x="134" y="0"/>
                  </a:cubicBezTo>
                  <a:lnTo>
                    <a:pt x="11" y="19"/>
                  </a:lnTo>
                  <a:close/>
                  <a:moveTo>
                    <a:pt x="81" y="64"/>
                  </a:moveTo>
                  <a:cubicBezTo>
                    <a:pt x="69" y="66"/>
                    <a:pt x="57" y="57"/>
                    <a:pt x="55" y="45"/>
                  </a:cubicBezTo>
                  <a:cubicBezTo>
                    <a:pt x="53" y="33"/>
                    <a:pt x="62" y="21"/>
                    <a:pt x="74" y="19"/>
                  </a:cubicBezTo>
                  <a:cubicBezTo>
                    <a:pt x="87" y="17"/>
                    <a:pt x="98" y="26"/>
                    <a:pt x="100" y="38"/>
                  </a:cubicBezTo>
                  <a:cubicBezTo>
                    <a:pt x="102" y="51"/>
                    <a:pt x="93" y="62"/>
                    <a:pt x="81" y="64"/>
                  </a:cubicBezTo>
                  <a:close/>
                  <a:moveTo>
                    <a:pt x="8" y="27"/>
                  </a:moveTo>
                  <a:cubicBezTo>
                    <a:pt x="5" y="27"/>
                    <a:pt x="5" y="27"/>
                    <a:pt x="5" y="27"/>
                  </a:cubicBezTo>
                  <a:cubicBezTo>
                    <a:pt x="15" y="91"/>
                    <a:pt x="15" y="91"/>
                    <a:pt x="15" y="91"/>
                  </a:cubicBezTo>
                  <a:cubicBezTo>
                    <a:pt x="138" y="72"/>
                    <a:pt x="138" y="72"/>
                    <a:pt x="138" y="72"/>
                  </a:cubicBezTo>
                  <a:cubicBezTo>
                    <a:pt x="138" y="69"/>
                    <a:pt x="138" y="69"/>
                    <a:pt x="138" y="69"/>
                  </a:cubicBezTo>
                  <a:cubicBezTo>
                    <a:pt x="18" y="87"/>
                    <a:pt x="18" y="87"/>
                    <a:pt x="18" y="87"/>
                  </a:cubicBezTo>
                  <a:lnTo>
                    <a:pt x="8" y="27"/>
                  </a:lnTo>
                  <a:close/>
                  <a:moveTo>
                    <a:pt x="3" y="34"/>
                  </a:moveTo>
                  <a:cubicBezTo>
                    <a:pt x="0" y="34"/>
                    <a:pt x="0" y="34"/>
                    <a:pt x="0" y="34"/>
                  </a:cubicBezTo>
                  <a:cubicBezTo>
                    <a:pt x="9" y="98"/>
                    <a:pt x="9" y="98"/>
                    <a:pt x="9" y="98"/>
                  </a:cubicBezTo>
                  <a:cubicBezTo>
                    <a:pt x="132" y="79"/>
                    <a:pt x="132" y="79"/>
                    <a:pt x="132" y="79"/>
                  </a:cubicBezTo>
                  <a:cubicBezTo>
                    <a:pt x="132" y="76"/>
                    <a:pt x="132" y="76"/>
                    <a:pt x="132" y="76"/>
                  </a:cubicBezTo>
                  <a:cubicBezTo>
                    <a:pt x="12" y="94"/>
                    <a:pt x="12" y="94"/>
                    <a:pt x="12" y="94"/>
                  </a:cubicBezTo>
                  <a:lnTo>
                    <a:pt x="3" y="34"/>
                  </a:lnTo>
                  <a:close/>
                  <a:moveTo>
                    <a:pt x="80" y="39"/>
                  </a:moveTo>
                  <a:cubicBezTo>
                    <a:pt x="76" y="38"/>
                    <a:pt x="74" y="37"/>
                    <a:pt x="74" y="35"/>
                  </a:cubicBezTo>
                  <a:cubicBezTo>
                    <a:pt x="73" y="34"/>
                    <a:pt x="75" y="32"/>
                    <a:pt x="78" y="32"/>
                  </a:cubicBezTo>
                  <a:cubicBezTo>
                    <a:pt x="80" y="31"/>
                    <a:pt x="83" y="32"/>
                    <a:pt x="84" y="32"/>
                  </a:cubicBezTo>
                  <a:cubicBezTo>
                    <a:pt x="85" y="26"/>
                    <a:pt x="85" y="26"/>
                    <a:pt x="85" y="26"/>
                  </a:cubicBezTo>
                  <a:cubicBezTo>
                    <a:pt x="83" y="26"/>
                    <a:pt x="81" y="26"/>
                    <a:pt x="78" y="26"/>
                  </a:cubicBezTo>
                  <a:cubicBezTo>
                    <a:pt x="77" y="22"/>
                    <a:pt x="77" y="22"/>
                    <a:pt x="77" y="22"/>
                  </a:cubicBezTo>
                  <a:cubicBezTo>
                    <a:pt x="72" y="23"/>
                    <a:pt x="72" y="23"/>
                    <a:pt x="72" y="23"/>
                  </a:cubicBezTo>
                  <a:cubicBezTo>
                    <a:pt x="73" y="27"/>
                    <a:pt x="73" y="27"/>
                    <a:pt x="73" y="27"/>
                  </a:cubicBezTo>
                  <a:cubicBezTo>
                    <a:pt x="68" y="29"/>
                    <a:pt x="66" y="33"/>
                    <a:pt x="67" y="37"/>
                  </a:cubicBezTo>
                  <a:cubicBezTo>
                    <a:pt x="67" y="41"/>
                    <a:pt x="71" y="44"/>
                    <a:pt x="76" y="45"/>
                  </a:cubicBezTo>
                  <a:cubicBezTo>
                    <a:pt x="80" y="45"/>
                    <a:pt x="82" y="46"/>
                    <a:pt x="82" y="48"/>
                  </a:cubicBezTo>
                  <a:cubicBezTo>
                    <a:pt x="82" y="50"/>
                    <a:pt x="81" y="52"/>
                    <a:pt x="78" y="52"/>
                  </a:cubicBezTo>
                  <a:cubicBezTo>
                    <a:pt x="75" y="53"/>
                    <a:pt x="72" y="52"/>
                    <a:pt x="70" y="51"/>
                  </a:cubicBezTo>
                  <a:cubicBezTo>
                    <a:pt x="69" y="57"/>
                    <a:pt x="69" y="57"/>
                    <a:pt x="69" y="57"/>
                  </a:cubicBezTo>
                  <a:cubicBezTo>
                    <a:pt x="71" y="58"/>
                    <a:pt x="74" y="58"/>
                    <a:pt x="78" y="58"/>
                  </a:cubicBezTo>
                  <a:cubicBezTo>
                    <a:pt x="78" y="61"/>
                    <a:pt x="78" y="61"/>
                    <a:pt x="78" y="61"/>
                  </a:cubicBezTo>
                  <a:cubicBezTo>
                    <a:pt x="83" y="60"/>
                    <a:pt x="83" y="60"/>
                    <a:pt x="83" y="60"/>
                  </a:cubicBezTo>
                  <a:cubicBezTo>
                    <a:pt x="82" y="57"/>
                    <a:pt x="82" y="57"/>
                    <a:pt x="82" y="57"/>
                  </a:cubicBezTo>
                  <a:cubicBezTo>
                    <a:pt x="88" y="55"/>
                    <a:pt x="90" y="51"/>
                    <a:pt x="89" y="47"/>
                  </a:cubicBezTo>
                  <a:cubicBezTo>
                    <a:pt x="88" y="42"/>
                    <a:pt x="85" y="40"/>
                    <a:pt x="80" y="3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77" name="文本框 183"/>
            <p:cNvSpPr txBox="1"/>
            <p:nvPr/>
          </p:nvSpPr>
          <p:spPr>
            <a:xfrm>
              <a:off x="3567850" y="5061131"/>
              <a:ext cx="1328580" cy="33102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添加标题</a:t>
              </a:r>
            </a:p>
          </p:txBody>
        </p:sp>
      </p:grpSp>
      <p:grpSp>
        <p:nvGrpSpPr>
          <p:cNvPr id="180" name="组合 179"/>
          <p:cNvGrpSpPr/>
          <p:nvPr/>
        </p:nvGrpSpPr>
        <p:grpSpPr>
          <a:xfrm>
            <a:off x="5343010" y="4188927"/>
            <a:ext cx="1259652" cy="1257563"/>
            <a:chOff x="7123085" y="4318414"/>
            <a:chExt cx="1679317" cy="1677138"/>
          </a:xfrm>
        </p:grpSpPr>
        <p:grpSp>
          <p:nvGrpSpPr>
            <p:cNvPr id="181" name="组合 180"/>
            <p:cNvGrpSpPr/>
            <p:nvPr/>
          </p:nvGrpSpPr>
          <p:grpSpPr>
            <a:xfrm>
              <a:off x="7123085" y="4318414"/>
              <a:ext cx="1679317" cy="1677138"/>
              <a:chOff x="2097688" y="3956967"/>
              <a:chExt cx="2446337" cy="2443163"/>
            </a:xfrm>
          </p:grpSpPr>
          <p:sp>
            <p:nvSpPr>
              <p:cNvPr id="184" name="Oval 52"/>
              <p:cNvSpPr>
                <a:spLocks noChangeArrowheads="1"/>
              </p:cNvSpPr>
              <p:nvPr/>
            </p:nvSpPr>
            <p:spPr bwMode="auto">
              <a:xfrm>
                <a:off x="2097688" y="3956967"/>
                <a:ext cx="2446337" cy="2443163"/>
              </a:xfrm>
              <a:prstGeom prst="ellipse">
                <a:avLst/>
              </a:prstGeom>
              <a:gradFill flip="none" rotWithShape="1">
                <a:gsLst>
                  <a:gs pos="69000">
                    <a:srgbClr val="CCCCCC"/>
                  </a:gs>
                  <a:gs pos="49000">
                    <a:sysClr val="window" lastClr="FFFFFF"/>
                  </a:gs>
                  <a:gs pos="33000">
                    <a:sysClr val="window" lastClr="FFFFFF">
                      <a:lumMod val="85000"/>
                    </a:sysClr>
                  </a:gs>
                  <a:gs pos="16000">
                    <a:sysClr val="window" lastClr="FFFFFF"/>
                  </a:gs>
                  <a:gs pos="91000">
                    <a:sysClr val="window" lastClr="FFFFFF"/>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85" name="Oval 62"/>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ysClr val="window" lastClr="FFFFFF">
                        <a:lumMod val="75000"/>
                      </a:sysClr>
                    </a:gs>
                    <a:gs pos="100000">
                      <a:sysClr val="window" lastClr="FFFFFF"/>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82" name="Freeform 108"/>
            <p:cNvSpPr>
              <a:spLocks noEditPoints="1"/>
            </p:cNvSpPr>
            <p:nvPr/>
          </p:nvSpPr>
          <p:spPr bwMode="auto">
            <a:xfrm>
              <a:off x="7802594" y="4686392"/>
              <a:ext cx="302953" cy="304043"/>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83" name="文本框 184"/>
            <p:cNvSpPr txBox="1"/>
            <p:nvPr/>
          </p:nvSpPr>
          <p:spPr>
            <a:xfrm>
              <a:off x="7360090" y="5061131"/>
              <a:ext cx="1328580" cy="33102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13"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添加标题</a:t>
              </a:r>
            </a:p>
          </p:txBody>
        </p:sp>
      </p:grpSp>
      <p:sp>
        <p:nvSpPr>
          <p:cNvPr id="186" name="文本框 113"/>
          <p:cNvSpPr txBox="1"/>
          <p:nvPr/>
        </p:nvSpPr>
        <p:spPr>
          <a:xfrm>
            <a:off x="725543" y="2028014"/>
            <a:ext cx="1685936" cy="784830"/>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187" name="文本框 113"/>
          <p:cNvSpPr txBox="1"/>
          <p:nvPr/>
        </p:nvSpPr>
        <p:spPr>
          <a:xfrm>
            <a:off x="706696" y="4488838"/>
            <a:ext cx="1685936" cy="784830"/>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188" name="文本框 113"/>
          <p:cNvSpPr txBox="1"/>
          <p:nvPr/>
        </p:nvSpPr>
        <p:spPr>
          <a:xfrm>
            <a:off x="6720990" y="4488837"/>
            <a:ext cx="1685936" cy="78483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189" name="文本框 113"/>
          <p:cNvSpPr txBox="1"/>
          <p:nvPr/>
        </p:nvSpPr>
        <p:spPr>
          <a:xfrm>
            <a:off x="6720990" y="2028013"/>
            <a:ext cx="1685936" cy="78483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Tree>
    <p:extLst>
      <p:ext uri="{BB962C8B-B14F-4D97-AF65-F5344CB8AC3E}">
        <p14:creationId xmlns:p14="http://schemas.microsoft.com/office/powerpoint/2010/main" val="330808308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96"/>
                                            </p:tgtEl>
                                            <p:attrNameLst>
                                              <p:attrName>style.visibility</p:attrName>
                                            </p:attrNameLst>
                                          </p:cBhvr>
                                          <p:to>
                                            <p:strVal val="visible"/>
                                          </p:to>
                                        </p:set>
                                        <p:anim calcmode="lin" valueType="num" p14:bounceEnd="50000">
                                          <p:cBhvr additive="base">
                                            <p:cTn id="14"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9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03"/>
                                            </p:tgtEl>
                                            <p:attrNameLst>
                                              <p:attrName>style.visibility</p:attrName>
                                            </p:attrNameLst>
                                          </p:cBhvr>
                                          <p:to>
                                            <p:strVal val="visible"/>
                                          </p:to>
                                        </p:set>
                                        <p:animEffect transition="in" filter="barn(outVertical)">
                                          <p:cBhvr>
                                            <p:cTn id="19" dur="700"/>
                                            <p:tgtEl>
                                              <p:spTgt spid="103"/>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fade">
                                          <p:cBhvr>
                                            <p:cTn id="23" dur="1000"/>
                                            <p:tgtEl>
                                              <p:spTgt spid="116"/>
                                            </p:tgtEl>
                                          </p:cBhvr>
                                        </p:animEffect>
                                        <p:anim calcmode="lin" valueType="num">
                                          <p:cBhvr>
                                            <p:cTn id="24" dur="1000" fill="hold"/>
                                            <p:tgtEl>
                                              <p:spTgt spid="116"/>
                                            </p:tgtEl>
                                            <p:attrNameLst>
                                              <p:attrName>ppt_x</p:attrName>
                                            </p:attrNameLst>
                                          </p:cBhvr>
                                          <p:tavLst>
                                            <p:tav tm="0">
                                              <p:val>
                                                <p:strVal val="#ppt_x"/>
                                              </p:val>
                                            </p:tav>
                                            <p:tav tm="100000">
                                              <p:val>
                                                <p:strVal val="#ppt_x"/>
                                              </p:val>
                                            </p:tav>
                                          </p:tavLst>
                                        </p:anim>
                                        <p:anim calcmode="lin" valueType="num">
                                          <p:cBhvr>
                                            <p:cTn id="25" dur="1000" fill="hold"/>
                                            <p:tgtEl>
                                              <p:spTgt spid="116"/>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164"/>
                                            </p:tgtEl>
                                            <p:attrNameLst>
                                              <p:attrName>style.visibility</p:attrName>
                                            </p:attrNameLst>
                                          </p:cBhvr>
                                          <p:to>
                                            <p:strVal val="visible"/>
                                          </p:to>
                                        </p:set>
                                        <p:animEffect transition="in" filter="barn(inVertical)">
                                          <p:cBhvr>
                                            <p:cTn id="29" dur="500"/>
                                            <p:tgtEl>
                                              <p:spTgt spid="16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73"/>
                                            </p:tgtEl>
                                            <p:attrNameLst>
                                              <p:attrName>style.visibility</p:attrName>
                                            </p:attrNameLst>
                                          </p:cBhvr>
                                          <p:to>
                                            <p:strVal val="visible"/>
                                          </p:to>
                                        </p:set>
                                        <p:animEffect transition="in" filter="barn(inVertical)">
                                          <p:cBhvr>
                                            <p:cTn id="32" dur="500"/>
                                            <p:tgtEl>
                                              <p:spTgt spid="173"/>
                                            </p:tgtEl>
                                          </p:cBhvr>
                                        </p:animEffect>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74"/>
                                            </p:tgtEl>
                                            <p:attrNameLst>
                                              <p:attrName>style.visibility</p:attrName>
                                            </p:attrNameLst>
                                          </p:cBhvr>
                                          <p:to>
                                            <p:strVal val="visible"/>
                                          </p:to>
                                        </p:set>
                                        <p:animEffect transition="in" filter="wipe(up)">
                                          <p:cBhvr>
                                            <p:cTn id="36" dur="500"/>
                                            <p:tgtEl>
                                              <p:spTgt spid="174"/>
                                            </p:tgtEl>
                                          </p:cBhvr>
                                        </p:animEffect>
                                      </p:childTnLst>
                                    </p:cTn>
                                  </p:par>
                                </p:childTnLst>
                              </p:cTn>
                            </p:par>
                            <p:par>
                              <p:cTn id="37" fill="hold">
                                <p:stCondLst>
                                  <p:cond delay="4000"/>
                                </p:stCondLst>
                                <p:childTnLst>
                                  <p:par>
                                    <p:cTn id="38" presetID="22" presetClass="entr" presetSubtype="1" fill="hold" nodeType="afterEffect">
                                      <p:stCondLst>
                                        <p:cond delay="0"/>
                                      </p:stCondLst>
                                      <p:childTnLst>
                                        <p:set>
                                          <p:cBhvr>
                                            <p:cTn id="39" dur="1" fill="hold">
                                              <p:stCondLst>
                                                <p:cond delay="0"/>
                                              </p:stCondLst>
                                            </p:cTn>
                                            <p:tgtEl>
                                              <p:spTgt spid="180"/>
                                            </p:tgtEl>
                                            <p:attrNameLst>
                                              <p:attrName>style.visibility</p:attrName>
                                            </p:attrNameLst>
                                          </p:cBhvr>
                                          <p:to>
                                            <p:strVal val="visible"/>
                                          </p:to>
                                        </p:set>
                                        <p:animEffect transition="in" filter="wipe(up)">
                                          <p:cBhvr>
                                            <p:cTn id="40" dur="500"/>
                                            <p:tgtEl>
                                              <p:spTgt spid="180"/>
                                            </p:tgtEl>
                                          </p:cBhvr>
                                        </p:animEffect>
                                      </p:childTnLst>
                                    </p:cTn>
                                  </p:par>
                                </p:childTnLst>
                              </p:cTn>
                            </p:par>
                            <p:par>
                              <p:cTn id="41" fill="hold">
                                <p:stCondLst>
                                  <p:cond delay="4500"/>
                                </p:stCondLst>
                                <p:childTnLst>
                                  <p:par>
                                    <p:cTn id="42" presetID="22" presetClass="entr" presetSubtype="4" fill="hold" nodeType="after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wipe(down)">
                                          <p:cBhvr>
                                            <p:cTn id="44" dur="500"/>
                                            <p:tgtEl>
                                              <p:spTgt spid="110"/>
                                            </p:tgtEl>
                                          </p:cBhvr>
                                        </p:animEffect>
                                      </p:childTnLst>
                                    </p:cTn>
                                  </p:par>
                                </p:childTnLst>
                              </p:cTn>
                            </p:par>
                            <p:par>
                              <p:cTn id="45" fill="hold">
                                <p:stCondLst>
                                  <p:cond delay="5000"/>
                                </p:stCondLst>
                                <p:childTnLst>
                                  <p:par>
                                    <p:cTn id="46" presetID="22" presetClass="entr" presetSubtype="4" fill="hold" nodeType="after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wipe(down)">
                                          <p:cBhvr>
                                            <p:cTn id="48" dur="500"/>
                                            <p:tgtEl>
                                              <p:spTgt spid="104"/>
                                            </p:tgtEl>
                                          </p:cBhvr>
                                        </p:animEffect>
                                      </p:childTnLst>
                                    </p:cTn>
                                  </p:par>
                                </p:childTnLst>
                              </p:cTn>
                            </p:par>
                            <p:par>
                              <p:cTn id="49" fill="hold">
                                <p:stCondLst>
                                  <p:cond delay="5500"/>
                                </p:stCondLst>
                                <p:childTnLst>
                                  <p:par>
                                    <p:cTn id="50" presetID="22" presetClass="entr" presetSubtype="2" fill="hold" grpId="0" nodeType="afterEffect">
                                      <p:stCondLst>
                                        <p:cond delay="0"/>
                                      </p:stCondLst>
                                      <p:childTnLst>
                                        <p:set>
                                          <p:cBhvr>
                                            <p:cTn id="51" dur="1" fill="hold">
                                              <p:stCondLst>
                                                <p:cond delay="0"/>
                                              </p:stCondLst>
                                            </p:cTn>
                                            <p:tgtEl>
                                              <p:spTgt spid="186"/>
                                            </p:tgtEl>
                                            <p:attrNameLst>
                                              <p:attrName>style.visibility</p:attrName>
                                            </p:attrNameLst>
                                          </p:cBhvr>
                                          <p:to>
                                            <p:strVal val="visible"/>
                                          </p:to>
                                        </p:set>
                                        <p:animEffect transition="in" filter="wipe(right)">
                                          <p:cBhvr>
                                            <p:cTn id="52" dur="500"/>
                                            <p:tgtEl>
                                              <p:spTgt spid="18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wipe(left)">
                                          <p:cBhvr>
                                            <p:cTn id="55" dur="500"/>
                                            <p:tgtEl>
                                              <p:spTgt spid="189"/>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87"/>
                                            </p:tgtEl>
                                            <p:attrNameLst>
                                              <p:attrName>style.visibility</p:attrName>
                                            </p:attrNameLst>
                                          </p:cBhvr>
                                          <p:to>
                                            <p:strVal val="visible"/>
                                          </p:to>
                                        </p:set>
                                        <p:animEffect transition="in" filter="wipe(right)">
                                          <p:cBhvr>
                                            <p:cTn id="58" dur="500"/>
                                            <p:tgtEl>
                                              <p:spTgt spid="18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88"/>
                                            </p:tgtEl>
                                            <p:attrNameLst>
                                              <p:attrName>style.visibility</p:attrName>
                                            </p:attrNameLst>
                                          </p:cBhvr>
                                          <p:to>
                                            <p:strVal val="visible"/>
                                          </p:to>
                                        </p:set>
                                        <p:animEffect transition="in" filter="wipe(left)">
                                          <p:cBhvr>
                                            <p:cTn id="6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3" grpId="0"/>
          <p:bldP spid="173" grpId="0"/>
          <p:bldP spid="186" grpId="0"/>
          <p:bldP spid="187" grpId="0"/>
          <p:bldP spid="188" grpId="0"/>
          <p:bldP spid="18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96"/>
                                            </p:tgtEl>
                                            <p:attrNameLst>
                                              <p:attrName>style.visibility</p:attrName>
                                            </p:attrNameLst>
                                          </p:cBhvr>
                                          <p:to>
                                            <p:strVal val="visible"/>
                                          </p:to>
                                        </p:set>
                                        <p:anim calcmode="lin" valueType="num">
                                          <p:cBhvr additive="base">
                                            <p:cTn id="14" dur="500" fill="hold"/>
                                            <p:tgtEl>
                                              <p:spTgt spid="96"/>
                                            </p:tgtEl>
                                            <p:attrNameLst>
                                              <p:attrName>ppt_x</p:attrName>
                                            </p:attrNameLst>
                                          </p:cBhvr>
                                          <p:tavLst>
                                            <p:tav tm="0">
                                              <p:val>
                                                <p:strVal val="1+#ppt_w/2"/>
                                              </p:val>
                                            </p:tav>
                                            <p:tav tm="100000">
                                              <p:val>
                                                <p:strVal val="#ppt_x"/>
                                              </p:val>
                                            </p:tav>
                                          </p:tavLst>
                                        </p:anim>
                                        <p:anim calcmode="lin" valueType="num">
                                          <p:cBhvr additive="base">
                                            <p:cTn id="15" dur="500" fill="hold"/>
                                            <p:tgtEl>
                                              <p:spTgt spid="9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03"/>
                                            </p:tgtEl>
                                            <p:attrNameLst>
                                              <p:attrName>style.visibility</p:attrName>
                                            </p:attrNameLst>
                                          </p:cBhvr>
                                          <p:to>
                                            <p:strVal val="visible"/>
                                          </p:to>
                                        </p:set>
                                        <p:animEffect transition="in" filter="barn(outVertical)">
                                          <p:cBhvr>
                                            <p:cTn id="19" dur="700"/>
                                            <p:tgtEl>
                                              <p:spTgt spid="103"/>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fade">
                                          <p:cBhvr>
                                            <p:cTn id="23" dur="1000"/>
                                            <p:tgtEl>
                                              <p:spTgt spid="116"/>
                                            </p:tgtEl>
                                          </p:cBhvr>
                                        </p:animEffect>
                                        <p:anim calcmode="lin" valueType="num">
                                          <p:cBhvr>
                                            <p:cTn id="24" dur="1000" fill="hold"/>
                                            <p:tgtEl>
                                              <p:spTgt spid="116"/>
                                            </p:tgtEl>
                                            <p:attrNameLst>
                                              <p:attrName>ppt_x</p:attrName>
                                            </p:attrNameLst>
                                          </p:cBhvr>
                                          <p:tavLst>
                                            <p:tav tm="0">
                                              <p:val>
                                                <p:strVal val="#ppt_x"/>
                                              </p:val>
                                            </p:tav>
                                            <p:tav tm="100000">
                                              <p:val>
                                                <p:strVal val="#ppt_x"/>
                                              </p:val>
                                            </p:tav>
                                          </p:tavLst>
                                        </p:anim>
                                        <p:anim calcmode="lin" valueType="num">
                                          <p:cBhvr>
                                            <p:cTn id="25" dur="1000" fill="hold"/>
                                            <p:tgtEl>
                                              <p:spTgt spid="116"/>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164"/>
                                            </p:tgtEl>
                                            <p:attrNameLst>
                                              <p:attrName>style.visibility</p:attrName>
                                            </p:attrNameLst>
                                          </p:cBhvr>
                                          <p:to>
                                            <p:strVal val="visible"/>
                                          </p:to>
                                        </p:set>
                                        <p:animEffect transition="in" filter="barn(inVertical)">
                                          <p:cBhvr>
                                            <p:cTn id="29" dur="500"/>
                                            <p:tgtEl>
                                              <p:spTgt spid="16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73"/>
                                            </p:tgtEl>
                                            <p:attrNameLst>
                                              <p:attrName>style.visibility</p:attrName>
                                            </p:attrNameLst>
                                          </p:cBhvr>
                                          <p:to>
                                            <p:strVal val="visible"/>
                                          </p:to>
                                        </p:set>
                                        <p:animEffect transition="in" filter="barn(inVertical)">
                                          <p:cBhvr>
                                            <p:cTn id="32" dur="500"/>
                                            <p:tgtEl>
                                              <p:spTgt spid="173"/>
                                            </p:tgtEl>
                                          </p:cBhvr>
                                        </p:animEffect>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74"/>
                                            </p:tgtEl>
                                            <p:attrNameLst>
                                              <p:attrName>style.visibility</p:attrName>
                                            </p:attrNameLst>
                                          </p:cBhvr>
                                          <p:to>
                                            <p:strVal val="visible"/>
                                          </p:to>
                                        </p:set>
                                        <p:animEffect transition="in" filter="wipe(up)">
                                          <p:cBhvr>
                                            <p:cTn id="36" dur="500"/>
                                            <p:tgtEl>
                                              <p:spTgt spid="174"/>
                                            </p:tgtEl>
                                          </p:cBhvr>
                                        </p:animEffect>
                                      </p:childTnLst>
                                    </p:cTn>
                                  </p:par>
                                </p:childTnLst>
                              </p:cTn>
                            </p:par>
                            <p:par>
                              <p:cTn id="37" fill="hold">
                                <p:stCondLst>
                                  <p:cond delay="4000"/>
                                </p:stCondLst>
                                <p:childTnLst>
                                  <p:par>
                                    <p:cTn id="38" presetID="22" presetClass="entr" presetSubtype="1" fill="hold" nodeType="afterEffect">
                                      <p:stCondLst>
                                        <p:cond delay="0"/>
                                      </p:stCondLst>
                                      <p:childTnLst>
                                        <p:set>
                                          <p:cBhvr>
                                            <p:cTn id="39" dur="1" fill="hold">
                                              <p:stCondLst>
                                                <p:cond delay="0"/>
                                              </p:stCondLst>
                                            </p:cTn>
                                            <p:tgtEl>
                                              <p:spTgt spid="180"/>
                                            </p:tgtEl>
                                            <p:attrNameLst>
                                              <p:attrName>style.visibility</p:attrName>
                                            </p:attrNameLst>
                                          </p:cBhvr>
                                          <p:to>
                                            <p:strVal val="visible"/>
                                          </p:to>
                                        </p:set>
                                        <p:animEffect transition="in" filter="wipe(up)">
                                          <p:cBhvr>
                                            <p:cTn id="40" dur="500"/>
                                            <p:tgtEl>
                                              <p:spTgt spid="180"/>
                                            </p:tgtEl>
                                          </p:cBhvr>
                                        </p:animEffect>
                                      </p:childTnLst>
                                    </p:cTn>
                                  </p:par>
                                </p:childTnLst>
                              </p:cTn>
                            </p:par>
                            <p:par>
                              <p:cTn id="41" fill="hold">
                                <p:stCondLst>
                                  <p:cond delay="4500"/>
                                </p:stCondLst>
                                <p:childTnLst>
                                  <p:par>
                                    <p:cTn id="42" presetID="22" presetClass="entr" presetSubtype="4" fill="hold" nodeType="after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wipe(down)">
                                          <p:cBhvr>
                                            <p:cTn id="44" dur="500"/>
                                            <p:tgtEl>
                                              <p:spTgt spid="110"/>
                                            </p:tgtEl>
                                          </p:cBhvr>
                                        </p:animEffect>
                                      </p:childTnLst>
                                    </p:cTn>
                                  </p:par>
                                </p:childTnLst>
                              </p:cTn>
                            </p:par>
                            <p:par>
                              <p:cTn id="45" fill="hold">
                                <p:stCondLst>
                                  <p:cond delay="5000"/>
                                </p:stCondLst>
                                <p:childTnLst>
                                  <p:par>
                                    <p:cTn id="46" presetID="22" presetClass="entr" presetSubtype="4" fill="hold" nodeType="after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wipe(down)">
                                          <p:cBhvr>
                                            <p:cTn id="48" dur="500"/>
                                            <p:tgtEl>
                                              <p:spTgt spid="104"/>
                                            </p:tgtEl>
                                          </p:cBhvr>
                                        </p:animEffect>
                                      </p:childTnLst>
                                    </p:cTn>
                                  </p:par>
                                </p:childTnLst>
                              </p:cTn>
                            </p:par>
                            <p:par>
                              <p:cTn id="49" fill="hold">
                                <p:stCondLst>
                                  <p:cond delay="5500"/>
                                </p:stCondLst>
                                <p:childTnLst>
                                  <p:par>
                                    <p:cTn id="50" presetID="22" presetClass="entr" presetSubtype="2" fill="hold" grpId="0" nodeType="afterEffect">
                                      <p:stCondLst>
                                        <p:cond delay="0"/>
                                      </p:stCondLst>
                                      <p:childTnLst>
                                        <p:set>
                                          <p:cBhvr>
                                            <p:cTn id="51" dur="1" fill="hold">
                                              <p:stCondLst>
                                                <p:cond delay="0"/>
                                              </p:stCondLst>
                                            </p:cTn>
                                            <p:tgtEl>
                                              <p:spTgt spid="186"/>
                                            </p:tgtEl>
                                            <p:attrNameLst>
                                              <p:attrName>style.visibility</p:attrName>
                                            </p:attrNameLst>
                                          </p:cBhvr>
                                          <p:to>
                                            <p:strVal val="visible"/>
                                          </p:to>
                                        </p:set>
                                        <p:animEffect transition="in" filter="wipe(right)">
                                          <p:cBhvr>
                                            <p:cTn id="52" dur="500"/>
                                            <p:tgtEl>
                                              <p:spTgt spid="18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wipe(left)">
                                          <p:cBhvr>
                                            <p:cTn id="55" dur="500"/>
                                            <p:tgtEl>
                                              <p:spTgt spid="189"/>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87"/>
                                            </p:tgtEl>
                                            <p:attrNameLst>
                                              <p:attrName>style.visibility</p:attrName>
                                            </p:attrNameLst>
                                          </p:cBhvr>
                                          <p:to>
                                            <p:strVal val="visible"/>
                                          </p:to>
                                        </p:set>
                                        <p:animEffect transition="in" filter="wipe(right)">
                                          <p:cBhvr>
                                            <p:cTn id="58" dur="500"/>
                                            <p:tgtEl>
                                              <p:spTgt spid="18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88"/>
                                            </p:tgtEl>
                                            <p:attrNameLst>
                                              <p:attrName>style.visibility</p:attrName>
                                            </p:attrNameLst>
                                          </p:cBhvr>
                                          <p:to>
                                            <p:strVal val="visible"/>
                                          </p:to>
                                        </p:set>
                                        <p:animEffect transition="in" filter="wipe(left)">
                                          <p:cBhvr>
                                            <p:cTn id="6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03" grpId="0"/>
          <p:bldP spid="173" grpId="0"/>
          <p:bldP spid="186" grpId="0"/>
          <p:bldP spid="187" grpId="0"/>
          <p:bldP spid="188" grpId="0"/>
          <p:bldP spid="18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圆角矩形 717"/>
          <p:cNvSpPr/>
          <p:nvPr/>
        </p:nvSpPr>
        <p:spPr>
          <a:xfrm>
            <a:off x="144119" y="1005984"/>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719" name="组合 718"/>
          <p:cNvGrpSpPr/>
          <p:nvPr/>
        </p:nvGrpSpPr>
        <p:grpSpPr>
          <a:xfrm>
            <a:off x="232948" y="1142896"/>
            <a:ext cx="118508" cy="118509"/>
            <a:chOff x="4486616" y="3001075"/>
            <a:chExt cx="274695" cy="274699"/>
          </a:xfrm>
        </p:grpSpPr>
        <p:sp>
          <p:nvSpPr>
            <p:cNvPr id="720" name="椭圆 719"/>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21" name="椭圆 720"/>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722" name="组合 721"/>
          <p:cNvGrpSpPr/>
          <p:nvPr/>
        </p:nvGrpSpPr>
        <p:grpSpPr>
          <a:xfrm>
            <a:off x="0" y="1176558"/>
            <a:ext cx="288238" cy="46073"/>
            <a:chOff x="4318304" y="3089060"/>
            <a:chExt cx="384317" cy="61430"/>
          </a:xfrm>
        </p:grpSpPr>
        <p:sp>
          <p:nvSpPr>
            <p:cNvPr id="723" name="圆角矩形 722"/>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24" name="圆角矩形 723"/>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725" name="文本框 8"/>
          <p:cNvSpPr txBox="1"/>
          <p:nvPr/>
        </p:nvSpPr>
        <p:spPr>
          <a:xfrm>
            <a:off x="243720" y="1032874"/>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研究过程</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726" name="组合 725"/>
          <p:cNvGrpSpPr/>
          <p:nvPr/>
        </p:nvGrpSpPr>
        <p:grpSpPr>
          <a:xfrm>
            <a:off x="575035" y="2257001"/>
            <a:ext cx="1640144" cy="1639550"/>
            <a:chOff x="2329032" y="904800"/>
            <a:chExt cx="2752780" cy="2752780"/>
          </a:xfrm>
        </p:grpSpPr>
        <p:sp>
          <p:nvSpPr>
            <p:cNvPr id="727" name="椭圆 726"/>
            <p:cNvSpPr/>
            <p:nvPr/>
          </p:nvSpPr>
          <p:spPr>
            <a:xfrm>
              <a:off x="2329032" y="904800"/>
              <a:ext cx="2752780" cy="2752780"/>
            </a:xfrm>
            <a:prstGeom prst="ellipse">
              <a:avLst/>
            </a:prstGeom>
            <a:solidFill>
              <a:sysClr val="window" lastClr="FFFFFF">
                <a:lumMod val="85000"/>
              </a:sysClr>
            </a:solidFill>
            <a:ln w="31750" cap="flat" cmpd="sng" algn="ctr">
              <a:gradFill flip="none" rotWithShape="1">
                <a:gsLst>
                  <a:gs pos="100000">
                    <a:sysClr val="window" lastClr="FFFFFF"/>
                  </a:gs>
                  <a:gs pos="0">
                    <a:sysClr val="window" lastClr="FFFFFF">
                      <a:lumMod val="65000"/>
                    </a:sysClr>
                  </a:gs>
                </a:gsLst>
                <a:lin ang="2700000" scaled="1"/>
                <a:tileRect/>
              </a:gradFill>
              <a:prstDash val="solid"/>
              <a:miter lim="800000"/>
            </a:ln>
            <a:effectLst>
              <a:innerShdw blurRad="127000" dist="76200" dir="135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28" name="椭圆 727"/>
            <p:cNvSpPr/>
            <p:nvPr/>
          </p:nvSpPr>
          <p:spPr>
            <a:xfrm>
              <a:off x="2490959" y="1059959"/>
              <a:ext cx="2431374" cy="2431374"/>
            </a:xfrm>
            <a:prstGeom prst="ellipse">
              <a:avLst/>
            </a:prstGeom>
            <a:gradFill>
              <a:gsLst>
                <a:gs pos="0">
                  <a:sysClr val="window" lastClr="FFFFFF">
                    <a:lumMod val="75000"/>
                  </a:sysClr>
                </a:gs>
                <a:gs pos="100000">
                  <a:sysClr val="window" lastClr="FFFFFF">
                    <a:lumMod val="95000"/>
                  </a:sysClr>
                </a:gs>
              </a:gsLst>
              <a:lin ang="2700000" scaled="1"/>
            </a:gradFill>
            <a:ln w="31750" cap="flat" cmpd="sng" algn="ctr">
              <a:gradFill flip="none" rotWithShape="1">
                <a:gsLst>
                  <a:gs pos="0">
                    <a:sysClr val="window" lastClr="FFFFFF"/>
                  </a:gs>
                  <a:gs pos="100000">
                    <a:sysClr val="window" lastClr="FFFFFF">
                      <a:lumMod val="65000"/>
                    </a:sysClr>
                  </a:gs>
                </a:gsLst>
                <a:lin ang="2700000" scaled="1"/>
                <a:tileRect/>
              </a:gradFill>
              <a:prstDash val="solid"/>
              <a:miter lim="800000"/>
            </a:ln>
            <a:effectLst>
              <a:outerShdw blurRad="101600" dist="50800" dir="2700000" algn="tl"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729" name="文本框 943"/>
          <p:cNvSpPr txBox="1"/>
          <p:nvPr/>
        </p:nvSpPr>
        <p:spPr>
          <a:xfrm>
            <a:off x="1015805" y="2799068"/>
            <a:ext cx="836193" cy="507831"/>
          </a:xfrm>
          <a:prstGeom prst="rect">
            <a:avLst/>
          </a:prstGeom>
          <a:noFill/>
        </p:spPr>
        <p:txBody>
          <a:bodyPr wrap="square" rtlCol="0">
            <a:spAutoFit/>
          </a:bodyPr>
          <a:lstStyle/>
          <a:p>
            <a:pPr algn="ctr"/>
            <a:r>
              <a:rPr lang="en-US" altLang="zh-CN" sz="2700" dirty="0">
                <a:solidFill>
                  <a:srgbClr val="FFB850"/>
                </a:solidFill>
                <a:latin typeface="Impact" panose="020B0806030902050204" pitchFamily="34" charset="0"/>
              </a:rPr>
              <a:t>78%</a:t>
            </a:r>
            <a:endParaRPr lang="zh-CN" altLang="en-US" sz="2700" dirty="0">
              <a:solidFill>
                <a:srgbClr val="FFB850"/>
              </a:solidFill>
              <a:latin typeface="Impact" panose="020B0806030902050204" pitchFamily="34" charset="0"/>
            </a:endParaRPr>
          </a:p>
        </p:txBody>
      </p:sp>
      <p:grpSp>
        <p:nvGrpSpPr>
          <p:cNvPr id="730" name="组合 729"/>
          <p:cNvGrpSpPr/>
          <p:nvPr/>
        </p:nvGrpSpPr>
        <p:grpSpPr>
          <a:xfrm>
            <a:off x="728841" y="2369676"/>
            <a:ext cx="1356279" cy="1374330"/>
            <a:chOff x="1582158" y="2049866"/>
            <a:chExt cx="2594754" cy="2630239"/>
          </a:xfrm>
        </p:grpSpPr>
        <p:cxnSp>
          <p:nvCxnSpPr>
            <p:cNvPr id="731" name="直接连接符 730"/>
            <p:cNvCxnSpPr/>
            <p:nvPr/>
          </p:nvCxnSpPr>
          <p:spPr>
            <a:xfrm>
              <a:off x="2861295" y="2118156"/>
              <a:ext cx="0" cy="142127"/>
            </a:xfrm>
            <a:prstGeom prst="line">
              <a:avLst/>
            </a:prstGeom>
            <a:noFill/>
            <a:ln w="12700" cap="flat" cmpd="sng" algn="ctr">
              <a:solidFill>
                <a:sysClr val="window" lastClr="FFFFFF">
                  <a:lumMod val="50000"/>
                </a:sysClr>
              </a:solidFill>
              <a:prstDash val="solid"/>
              <a:miter lim="800000"/>
            </a:ln>
            <a:effectLst/>
          </p:spPr>
        </p:cxnSp>
        <p:cxnSp>
          <p:nvCxnSpPr>
            <p:cNvPr id="732" name="直接连接符 731"/>
            <p:cNvCxnSpPr/>
            <p:nvPr/>
          </p:nvCxnSpPr>
          <p:spPr>
            <a:xfrm rot="135000">
              <a:off x="2908723" y="2119087"/>
              <a:ext cx="0" cy="142127"/>
            </a:xfrm>
            <a:prstGeom prst="line">
              <a:avLst/>
            </a:prstGeom>
            <a:noFill/>
            <a:ln w="12700" cap="flat" cmpd="sng" algn="ctr">
              <a:solidFill>
                <a:srgbClr val="FFB850"/>
              </a:solidFill>
              <a:prstDash val="solid"/>
              <a:miter lim="800000"/>
            </a:ln>
            <a:effectLst/>
          </p:spPr>
        </p:cxnSp>
        <p:cxnSp>
          <p:nvCxnSpPr>
            <p:cNvPr id="733" name="直接连接符 732"/>
            <p:cNvCxnSpPr/>
            <p:nvPr/>
          </p:nvCxnSpPr>
          <p:spPr>
            <a:xfrm rot="270000">
              <a:off x="2956078" y="2121878"/>
              <a:ext cx="0" cy="142127"/>
            </a:xfrm>
            <a:prstGeom prst="line">
              <a:avLst/>
            </a:prstGeom>
            <a:noFill/>
            <a:ln w="12700" cap="flat" cmpd="sng" algn="ctr">
              <a:solidFill>
                <a:srgbClr val="FFB850"/>
              </a:solidFill>
              <a:prstDash val="solid"/>
              <a:miter lim="800000"/>
            </a:ln>
            <a:effectLst/>
          </p:spPr>
        </p:cxnSp>
        <p:cxnSp>
          <p:nvCxnSpPr>
            <p:cNvPr id="734" name="直接连接符 733"/>
            <p:cNvCxnSpPr/>
            <p:nvPr/>
          </p:nvCxnSpPr>
          <p:spPr>
            <a:xfrm rot="405000">
              <a:off x="3003287" y="2126529"/>
              <a:ext cx="0" cy="142127"/>
            </a:xfrm>
            <a:prstGeom prst="line">
              <a:avLst/>
            </a:prstGeom>
            <a:noFill/>
            <a:ln w="12700" cap="flat" cmpd="sng" algn="ctr">
              <a:solidFill>
                <a:srgbClr val="FFB850"/>
              </a:solidFill>
              <a:prstDash val="solid"/>
              <a:miter lim="800000"/>
            </a:ln>
            <a:effectLst/>
          </p:spPr>
        </p:cxnSp>
        <p:cxnSp>
          <p:nvCxnSpPr>
            <p:cNvPr id="735" name="直接连接符 734"/>
            <p:cNvCxnSpPr/>
            <p:nvPr/>
          </p:nvCxnSpPr>
          <p:spPr>
            <a:xfrm rot="540000">
              <a:off x="3050279" y="2133029"/>
              <a:ext cx="0" cy="142127"/>
            </a:xfrm>
            <a:prstGeom prst="line">
              <a:avLst/>
            </a:prstGeom>
            <a:noFill/>
            <a:ln w="12700" cap="flat" cmpd="sng" algn="ctr">
              <a:solidFill>
                <a:srgbClr val="FFB850"/>
              </a:solidFill>
              <a:prstDash val="solid"/>
              <a:miter lim="800000"/>
            </a:ln>
            <a:effectLst/>
          </p:spPr>
        </p:cxnSp>
        <p:cxnSp>
          <p:nvCxnSpPr>
            <p:cNvPr id="736" name="直接连接符 735"/>
            <p:cNvCxnSpPr/>
            <p:nvPr/>
          </p:nvCxnSpPr>
          <p:spPr>
            <a:xfrm rot="675000">
              <a:off x="3096978" y="2141368"/>
              <a:ext cx="0" cy="142127"/>
            </a:xfrm>
            <a:prstGeom prst="line">
              <a:avLst/>
            </a:prstGeom>
            <a:noFill/>
            <a:ln w="12700" cap="flat" cmpd="sng" algn="ctr">
              <a:solidFill>
                <a:srgbClr val="FFB850"/>
              </a:solidFill>
              <a:prstDash val="solid"/>
              <a:miter lim="800000"/>
            </a:ln>
            <a:effectLst/>
          </p:spPr>
        </p:cxnSp>
        <p:cxnSp>
          <p:nvCxnSpPr>
            <p:cNvPr id="737" name="直接连接符 736"/>
            <p:cNvCxnSpPr/>
            <p:nvPr/>
          </p:nvCxnSpPr>
          <p:spPr>
            <a:xfrm rot="810000">
              <a:off x="3143314" y="2151533"/>
              <a:ext cx="0" cy="142127"/>
            </a:xfrm>
            <a:prstGeom prst="line">
              <a:avLst/>
            </a:prstGeom>
            <a:noFill/>
            <a:ln w="12700" cap="flat" cmpd="sng" algn="ctr">
              <a:solidFill>
                <a:srgbClr val="FFB850"/>
              </a:solidFill>
              <a:prstDash val="solid"/>
              <a:miter lim="800000"/>
            </a:ln>
            <a:effectLst/>
          </p:spPr>
        </p:cxnSp>
        <p:cxnSp>
          <p:nvCxnSpPr>
            <p:cNvPr id="738" name="直接连接符 737"/>
            <p:cNvCxnSpPr/>
            <p:nvPr/>
          </p:nvCxnSpPr>
          <p:spPr>
            <a:xfrm rot="945000">
              <a:off x="3189215" y="2163512"/>
              <a:ext cx="0" cy="142127"/>
            </a:xfrm>
            <a:prstGeom prst="line">
              <a:avLst/>
            </a:prstGeom>
            <a:noFill/>
            <a:ln w="12700" cap="flat" cmpd="sng" algn="ctr">
              <a:solidFill>
                <a:srgbClr val="FFB850"/>
              </a:solidFill>
              <a:prstDash val="solid"/>
              <a:miter lim="800000"/>
            </a:ln>
            <a:effectLst/>
          </p:spPr>
        </p:cxnSp>
        <p:cxnSp>
          <p:nvCxnSpPr>
            <p:cNvPr id="739" name="直接连接符 738"/>
            <p:cNvCxnSpPr/>
            <p:nvPr/>
          </p:nvCxnSpPr>
          <p:spPr>
            <a:xfrm rot="1080000">
              <a:off x="3234610" y="2177282"/>
              <a:ext cx="0" cy="142127"/>
            </a:xfrm>
            <a:prstGeom prst="line">
              <a:avLst/>
            </a:prstGeom>
            <a:noFill/>
            <a:ln w="12700" cap="flat" cmpd="sng" algn="ctr">
              <a:solidFill>
                <a:srgbClr val="FFB850"/>
              </a:solidFill>
              <a:prstDash val="solid"/>
              <a:miter lim="800000"/>
            </a:ln>
            <a:effectLst/>
          </p:spPr>
        </p:cxnSp>
        <p:cxnSp>
          <p:nvCxnSpPr>
            <p:cNvPr id="740" name="直接连接符 739"/>
            <p:cNvCxnSpPr/>
            <p:nvPr/>
          </p:nvCxnSpPr>
          <p:spPr>
            <a:xfrm rot="1215000">
              <a:off x="3279430" y="2192824"/>
              <a:ext cx="0" cy="142127"/>
            </a:xfrm>
            <a:prstGeom prst="line">
              <a:avLst/>
            </a:prstGeom>
            <a:noFill/>
            <a:ln w="12700" cap="flat" cmpd="sng" algn="ctr">
              <a:solidFill>
                <a:srgbClr val="FFB850"/>
              </a:solidFill>
              <a:prstDash val="solid"/>
              <a:miter lim="800000"/>
            </a:ln>
            <a:effectLst/>
          </p:spPr>
        </p:cxnSp>
        <p:cxnSp>
          <p:nvCxnSpPr>
            <p:cNvPr id="741" name="直接连接符 740"/>
            <p:cNvCxnSpPr/>
            <p:nvPr/>
          </p:nvCxnSpPr>
          <p:spPr>
            <a:xfrm rot="1350000">
              <a:off x="3323605" y="2210113"/>
              <a:ext cx="0" cy="142127"/>
            </a:xfrm>
            <a:prstGeom prst="line">
              <a:avLst/>
            </a:prstGeom>
            <a:noFill/>
            <a:ln w="12700" cap="flat" cmpd="sng" algn="ctr">
              <a:solidFill>
                <a:srgbClr val="FFB850"/>
              </a:solidFill>
              <a:prstDash val="solid"/>
              <a:miter lim="800000"/>
            </a:ln>
            <a:effectLst/>
          </p:spPr>
        </p:cxnSp>
        <p:cxnSp>
          <p:nvCxnSpPr>
            <p:cNvPr id="742" name="直接连接符 741"/>
            <p:cNvCxnSpPr/>
            <p:nvPr/>
          </p:nvCxnSpPr>
          <p:spPr>
            <a:xfrm rot="1485000">
              <a:off x="3367066" y="2229124"/>
              <a:ext cx="0" cy="142127"/>
            </a:xfrm>
            <a:prstGeom prst="line">
              <a:avLst/>
            </a:prstGeom>
            <a:noFill/>
            <a:ln w="12700" cap="flat" cmpd="sng" algn="ctr">
              <a:solidFill>
                <a:srgbClr val="FFB850"/>
              </a:solidFill>
              <a:prstDash val="solid"/>
              <a:miter lim="800000"/>
            </a:ln>
            <a:effectLst/>
          </p:spPr>
        </p:cxnSp>
        <p:cxnSp>
          <p:nvCxnSpPr>
            <p:cNvPr id="743" name="直接连接符 742"/>
            <p:cNvCxnSpPr/>
            <p:nvPr/>
          </p:nvCxnSpPr>
          <p:spPr>
            <a:xfrm rot="1620000">
              <a:off x="3409749" y="2249827"/>
              <a:ext cx="0" cy="142127"/>
            </a:xfrm>
            <a:prstGeom prst="line">
              <a:avLst/>
            </a:prstGeom>
            <a:noFill/>
            <a:ln w="12700" cap="flat" cmpd="sng" algn="ctr">
              <a:solidFill>
                <a:srgbClr val="FFB850"/>
              </a:solidFill>
              <a:prstDash val="solid"/>
              <a:miter lim="800000"/>
            </a:ln>
            <a:effectLst/>
          </p:spPr>
        </p:cxnSp>
        <p:cxnSp>
          <p:nvCxnSpPr>
            <p:cNvPr id="744" name="直接连接符 743"/>
            <p:cNvCxnSpPr/>
            <p:nvPr/>
          </p:nvCxnSpPr>
          <p:spPr>
            <a:xfrm rot="1755000">
              <a:off x="3451585" y="2272191"/>
              <a:ext cx="0" cy="142127"/>
            </a:xfrm>
            <a:prstGeom prst="line">
              <a:avLst/>
            </a:prstGeom>
            <a:noFill/>
            <a:ln w="12700" cap="flat" cmpd="sng" algn="ctr">
              <a:solidFill>
                <a:srgbClr val="FFB850"/>
              </a:solidFill>
              <a:prstDash val="solid"/>
              <a:miter lim="800000"/>
            </a:ln>
            <a:effectLst/>
          </p:spPr>
        </p:cxnSp>
        <p:cxnSp>
          <p:nvCxnSpPr>
            <p:cNvPr id="745" name="直接连接符 744"/>
            <p:cNvCxnSpPr/>
            <p:nvPr/>
          </p:nvCxnSpPr>
          <p:spPr>
            <a:xfrm rot="1890000">
              <a:off x="3492511" y="2296177"/>
              <a:ext cx="0" cy="142127"/>
            </a:xfrm>
            <a:prstGeom prst="line">
              <a:avLst/>
            </a:prstGeom>
            <a:noFill/>
            <a:ln w="12700" cap="flat" cmpd="sng" algn="ctr">
              <a:solidFill>
                <a:srgbClr val="FFB850"/>
              </a:solidFill>
              <a:prstDash val="solid"/>
              <a:miter lim="800000"/>
            </a:ln>
            <a:effectLst/>
          </p:spPr>
        </p:cxnSp>
        <p:cxnSp>
          <p:nvCxnSpPr>
            <p:cNvPr id="746" name="直接连接符 745"/>
            <p:cNvCxnSpPr/>
            <p:nvPr/>
          </p:nvCxnSpPr>
          <p:spPr>
            <a:xfrm rot="2025000">
              <a:off x="3532464" y="2321752"/>
              <a:ext cx="0" cy="142127"/>
            </a:xfrm>
            <a:prstGeom prst="line">
              <a:avLst/>
            </a:prstGeom>
            <a:noFill/>
            <a:ln w="12700" cap="flat" cmpd="sng" algn="ctr">
              <a:solidFill>
                <a:srgbClr val="FFB850"/>
              </a:solidFill>
              <a:prstDash val="solid"/>
              <a:miter lim="800000"/>
            </a:ln>
            <a:effectLst/>
          </p:spPr>
        </p:cxnSp>
        <p:cxnSp>
          <p:nvCxnSpPr>
            <p:cNvPr id="747" name="直接连接符 746"/>
            <p:cNvCxnSpPr/>
            <p:nvPr/>
          </p:nvCxnSpPr>
          <p:spPr>
            <a:xfrm rot="2160000">
              <a:off x="3571382" y="2348877"/>
              <a:ext cx="0" cy="142127"/>
            </a:xfrm>
            <a:prstGeom prst="line">
              <a:avLst/>
            </a:prstGeom>
            <a:noFill/>
            <a:ln w="12700" cap="flat" cmpd="sng" algn="ctr">
              <a:solidFill>
                <a:srgbClr val="FFB850"/>
              </a:solidFill>
              <a:prstDash val="solid"/>
              <a:miter lim="800000"/>
            </a:ln>
            <a:effectLst/>
          </p:spPr>
        </p:cxnSp>
        <p:cxnSp>
          <p:nvCxnSpPr>
            <p:cNvPr id="748" name="直接连接符 747"/>
            <p:cNvCxnSpPr/>
            <p:nvPr/>
          </p:nvCxnSpPr>
          <p:spPr>
            <a:xfrm rot="2295000">
              <a:off x="3609206" y="2377508"/>
              <a:ext cx="0" cy="142127"/>
            </a:xfrm>
            <a:prstGeom prst="line">
              <a:avLst/>
            </a:prstGeom>
            <a:noFill/>
            <a:ln w="12700" cap="flat" cmpd="sng" algn="ctr">
              <a:solidFill>
                <a:srgbClr val="FFB850"/>
              </a:solidFill>
              <a:prstDash val="solid"/>
              <a:miter lim="800000"/>
            </a:ln>
            <a:effectLst/>
          </p:spPr>
        </p:cxnSp>
        <p:cxnSp>
          <p:nvCxnSpPr>
            <p:cNvPr id="749" name="直接连接符 748"/>
            <p:cNvCxnSpPr/>
            <p:nvPr/>
          </p:nvCxnSpPr>
          <p:spPr>
            <a:xfrm rot="2430000">
              <a:off x="3645875" y="2407602"/>
              <a:ext cx="0" cy="142127"/>
            </a:xfrm>
            <a:prstGeom prst="line">
              <a:avLst/>
            </a:prstGeom>
            <a:noFill/>
            <a:ln w="12700" cap="flat" cmpd="sng" algn="ctr">
              <a:solidFill>
                <a:srgbClr val="FFB850"/>
              </a:solidFill>
              <a:prstDash val="solid"/>
              <a:miter lim="800000"/>
            </a:ln>
            <a:effectLst/>
          </p:spPr>
        </p:cxnSp>
        <p:cxnSp>
          <p:nvCxnSpPr>
            <p:cNvPr id="750" name="直接连接符 749"/>
            <p:cNvCxnSpPr/>
            <p:nvPr/>
          </p:nvCxnSpPr>
          <p:spPr>
            <a:xfrm rot="2565000">
              <a:off x="3681335" y="2439114"/>
              <a:ext cx="0" cy="142127"/>
            </a:xfrm>
            <a:prstGeom prst="line">
              <a:avLst/>
            </a:prstGeom>
            <a:noFill/>
            <a:ln w="12700" cap="flat" cmpd="sng" algn="ctr">
              <a:solidFill>
                <a:srgbClr val="FFB850"/>
              </a:solidFill>
              <a:prstDash val="solid"/>
              <a:miter lim="800000"/>
            </a:ln>
            <a:effectLst/>
          </p:spPr>
        </p:cxnSp>
        <p:cxnSp>
          <p:nvCxnSpPr>
            <p:cNvPr id="751" name="直接连接符 750"/>
            <p:cNvCxnSpPr/>
            <p:nvPr/>
          </p:nvCxnSpPr>
          <p:spPr>
            <a:xfrm rot="2700000">
              <a:off x="3715532" y="2471992"/>
              <a:ext cx="0" cy="142127"/>
            </a:xfrm>
            <a:prstGeom prst="line">
              <a:avLst/>
            </a:prstGeom>
            <a:noFill/>
            <a:ln w="12700" cap="flat" cmpd="sng" algn="ctr">
              <a:solidFill>
                <a:srgbClr val="FFB850"/>
              </a:solidFill>
              <a:prstDash val="solid"/>
              <a:miter lim="800000"/>
            </a:ln>
            <a:effectLst/>
          </p:spPr>
        </p:cxnSp>
        <p:cxnSp>
          <p:nvCxnSpPr>
            <p:cNvPr id="752" name="直接连接符 751"/>
            <p:cNvCxnSpPr/>
            <p:nvPr/>
          </p:nvCxnSpPr>
          <p:spPr>
            <a:xfrm rot="2835000">
              <a:off x="3748411" y="2506188"/>
              <a:ext cx="0" cy="142127"/>
            </a:xfrm>
            <a:prstGeom prst="line">
              <a:avLst/>
            </a:prstGeom>
            <a:noFill/>
            <a:ln w="12700" cap="flat" cmpd="sng" algn="ctr">
              <a:solidFill>
                <a:srgbClr val="FFB850"/>
              </a:solidFill>
              <a:prstDash val="solid"/>
              <a:miter lim="800000"/>
            </a:ln>
            <a:effectLst/>
          </p:spPr>
        </p:cxnSp>
        <p:cxnSp>
          <p:nvCxnSpPr>
            <p:cNvPr id="753" name="直接连接符 752"/>
            <p:cNvCxnSpPr/>
            <p:nvPr/>
          </p:nvCxnSpPr>
          <p:spPr>
            <a:xfrm rot="2970000">
              <a:off x="3779922" y="2541647"/>
              <a:ext cx="0" cy="142127"/>
            </a:xfrm>
            <a:prstGeom prst="line">
              <a:avLst/>
            </a:prstGeom>
            <a:noFill/>
            <a:ln w="12700" cap="flat" cmpd="sng" algn="ctr">
              <a:solidFill>
                <a:srgbClr val="FFB850"/>
              </a:solidFill>
              <a:prstDash val="solid"/>
              <a:miter lim="800000"/>
            </a:ln>
            <a:effectLst/>
          </p:spPr>
        </p:cxnSp>
        <p:cxnSp>
          <p:nvCxnSpPr>
            <p:cNvPr id="754" name="直接连接符 753"/>
            <p:cNvCxnSpPr/>
            <p:nvPr/>
          </p:nvCxnSpPr>
          <p:spPr>
            <a:xfrm rot="3105000">
              <a:off x="3810016" y="2578319"/>
              <a:ext cx="0" cy="142127"/>
            </a:xfrm>
            <a:prstGeom prst="line">
              <a:avLst/>
            </a:prstGeom>
            <a:noFill/>
            <a:ln w="12700" cap="flat" cmpd="sng" algn="ctr">
              <a:solidFill>
                <a:srgbClr val="FFB850"/>
              </a:solidFill>
              <a:prstDash val="solid"/>
              <a:miter lim="800000"/>
            </a:ln>
            <a:effectLst/>
          </p:spPr>
        </p:cxnSp>
        <p:cxnSp>
          <p:nvCxnSpPr>
            <p:cNvPr id="755" name="直接连接符 754"/>
            <p:cNvCxnSpPr/>
            <p:nvPr/>
          </p:nvCxnSpPr>
          <p:spPr>
            <a:xfrm rot="3240000">
              <a:off x="3838646" y="2616141"/>
              <a:ext cx="0" cy="142127"/>
            </a:xfrm>
            <a:prstGeom prst="line">
              <a:avLst/>
            </a:prstGeom>
            <a:noFill/>
            <a:ln w="12700" cap="flat" cmpd="sng" algn="ctr">
              <a:solidFill>
                <a:srgbClr val="FFB850"/>
              </a:solidFill>
              <a:prstDash val="solid"/>
              <a:miter lim="800000"/>
            </a:ln>
            <a:effectLst/>
          </p:spPr>
        </p:cxnSp>
        <p:cxnSp>
          <p:nvCxnSpPr>
            <p:cNvPr id="756" name="直接连接符 755"/>
            <p:cNvCxnSpPr/>
            <p:nvPr/>
          </p:nvCxnSpPr>
          <p:spPr>
            <a:xfrm rot="3375000">
              <a:off x="3865772" y="2655060"/>
              <a:ext cx="0" cy="142127"/>
            </a:xfrm>
            <a:prstGeom prst="line">
              <a:avLst/>
            </a:prstGeom>
            <a:noFill/>
            <a:ln w="12700" cap="flat" cmpd="sng" algn="ctr">
              <a:solidFill>
                <a:srgbClr val="FFB850"/>
              </a:solidFill>
              <a:prstDash val="solid"/>
              <a:miter lim="800000"/>
            </a:ln>
            <a:effectLst/>
          </p:spPr>
        </p:cxnSp>
        <p:cxnSp>
          <p:nvCxnSpPr>
            <p:cNvPr id="757" name="直接连接符 756"/>
            <p:cNvCxnSpPr/>
            <p:nvPr/>
          </p:nvCxnSpPr>
          <p:spPr>
            <a:xfrm rot="3510000">
              <a:off x="3891346" y="2695013"/>
              <a:ext cx="0" cy="142127"/>
            </a:xfrm>
            <a:prstGeom prst="line">
              <a:avLst/>
            </a:prstGeom>
            <a:noFill/>
            <a:ln w="12700" cap="flat" cmpd="sng" algn="ctr">
              <a:solidFill>
                <a:srgbClr val="FFB850"/>
              </a:solidFill>
              <a:prstDash val="solid"/>
              <a:miter lim="800000"/>
            </a:ln>
            <a:effectLst/>
          </p:spPr>
        </p:cxnSp>
        <p:cxnSp>
          <p:nvCxnSpPr>
            <p:cNvPr id="758" name="直接连接符 757"/>
            <p:cNvCxnSpPr/>
            <p:nvPr/>
          </p:nvCxnSpPr>
          <p:spPr>
            <a:xfrm rot="3645000">
              <a:off x="3915333" y="2735938"/>
              <a:ext cx="0" cy="142127"/>
            </a:xfrm>
            <a:prstGeom prst="line">
              <a:avLst/>
            </a:prstGeom>
            <a:noFill/>
            <a:ln w="12700" cap="flat" cmpd="sng" algn="ctr">
              <a:solidFill>
                <a:srgbClr val="FFB850"/>
              </a:solidFill>
              <a:prstDash val="solid"/>
              <a:miter lim="800000"/>
            </a:ln>
            <a:effectLst/>
          </p:spPr>
        </p:cxnSp>
        <p:cxnSp>
          <p:nvCxnSpPr>
            <p:cNvPr id="759" name="直接连接符 758"/>
            <p:cNvCxnSpPr/>
            <p:nvPr/>
          </p:nvCxnSpPr>
          <p:spPr>
            <a:xfrm rot="3780000">
              <a:off x="3937696" y="2777775"/>
              <a:ext cx="0" cy="142127"/>
            </a:xfrm>
            <a:prstGeom prst="line">
              <a:avLst/>
            </a:prstGeom>
            <a:noFill/>
            <a:ln w="12700" cap="flat" cmpd="sng" algn="ctr">
              <a:solidFill>
                <a:srgbClr val="FFB850"/>
              </a:solidFill>
              <a:prstDash val="solid"/>
              <a:miter lim="800000"/>
            </a:ln>
            <a:effectLst/>
          </p:spPr>
        </p:cxnSp>
        <p:cxnSp>
          <p:nvCxnSpPr>
            <p:cNvPr id="760" name="直接连接符 759"/>
            <p:cNvCxnSpPr/>
            <p:nvPr/>
          </p:nvCxnSpPr>
          <p:spPr>
            <a:xfrm rot="3915000">
              <a:off x="3958399" y="2820458"/>
              <a:ext cx="0" cy="142127"/>
            </a:xfrm>
            <a:prstGeom prst="line">
              <a:avLst/>
            </a:prstGeom>
            <a:noFill/>
            <a:ln w="12700" cap="flat" cmpd="sng" algn="ctr">
              <a:solidFill>
                <a:srgbClr val="FFB850"/>
              </a:solidFill>
              <a:prstDash val="solid"/>
              <a:miter lim="800000"/>
            </a:ln>
            <a:effectLst/>
          </p:spPr>
        </p:cxnSp>
        <p:cxnSp>
          <p:nvCxnSpPr>
            <p:cNvPr id="761" name="直接连接符 760"/>
            <p:cNvCxnSpPr/>
            <p:nvPr/>
          </p:nvCxnSpPr>
          <p:spPr>
            <a:xfrm rot="4050000">
              <a:off x="3977410" y="2863920"/>
              <a:ext cx="0" cy="142127"/>
            </a:xfrm>
            <a:prstGeom prst="line">
              <a:avLst/>
            </a:prstGeom>
            <a:noFill/>
            <a:ln w="12700" cap="flat" cmpd="sng" algn="ctr">
              <a:solidFill>
                <a:srgbClr val="FFB850"/>
              </a:solidFill>
              <a:prstDash val="solid"/>
              <a:miter lim="800000"/>
            </a:ln>
            <a:effectLst/>
          </p:spPr>
        </p:cxnSp>
        <p:cxnSp>
          <p:nvCxnSpPr>
            <p:cNvPr id="762" name="直接连接符 761"/>
            <p:cNvCxnSpPr/>
            <p:nvPr/>
          </p:nvCxnSpPr>
          <p:spPr>
            <a:xfrm rot="4185000">
              <a:off x="3994700" y="2908094"/>
              <a:ext cx="0" cy="142127"/>
            </a:xfrm>
            <a:prstGeom prst="line">
              <a:avLst/>
            </a:prstGeom>
            <a:noFill/>
            <a:ln w="12700" cap="flat" cmpd="sng" algn="ctr">
              <a:solidFill>
                <a:srgbClr val="FFB850"/>
              </a:solidFill>
              <a:prstDash val="solid"/>
              <a:miter lim="800000"/>
            </a:ln>
            <a:effectLst/>
          </p:spPr>
        </p:cxnSp>
        <p:cxnSp>
          <p:nvCxnSpPr>
            <p:cNvPr id="763" name="直接连接符 762"/>
            <p:cNvCxnSpPr/>
            <p:nvPr/>
          </p:nvCxnSpPr>
          <p:spPr>
            <a:xfrm rot="4320000">
              <a:off x="4010239" y="2952913"/>
              <a:ext cx="0" cy="142127"/>
            </a:xfrm>
            <a:prstGeom prst="line">
              <a:avLst/>
            </a:prstGeom>
            <a:noFill/>
            <a:ln w="12700" cap="flat" cmpd="sng" algn="ctr">
              <a:solidFill>
                <a:srgbClr val="FFB850"/>
              </a:solidFill>
              <a:prstDash val="solid"/>
              <a:miter lim="800000"/>
            </a:ln>
            <a:effectLst/>
          </p:spPr>
        </p:cxnSp>
        <p:cxnSp>
          <p:nvCxnSpPr>
            <p:cNvPr id="764" name="直接连接符 763"/>
            <p:cNvCxnSpPr/>
            <p:nvPr/>
          </p:nvCxnSpPr>
          <p:spPr>
            <a:xfrm rot="4455000">
              <a:off x="4024012" y="2998309"/>
              <a:ext cx="0" cy="142127"/>
            </a:xfrm>
            <a:prstGeom prst="line">
              <a:avLst/>
            </a:prstGeom>
            <a:noFill/>
            <a:ln w="12700" cap="flat" cmpd="sng" algn="ctr">
              <a:solidFill>
                <a:srgbClr val="FFB850"/>
              </a:solidFill>
              <a:prstDash val="solid"/>
              <a:miter lim="800000"/>
            </a:ln>
            <a:effectLst/>
          </p:spPr>
        </p:cxnSp>
        <p:cxnSp>
          <p:nvCxnSpPr>
            <p:cNvPr id="765" name="直接连接符 764"/>
            <p:cNvCxnSpPr/>
            <p:nvPr/>
          </p:nvCxnSpPr>
          <p:spPr>
            <a:xfrm rot="4590000">
              <a:off x="4035989" y="3044210"/>
              <a:ext cx="0" cy="142127"/>
            </a:xfrm>
            <a:prstGeom prst="line">
              <a:avLst/>
            </a:prstGeom>
            <a:noFill/>
            <a:ln w="12700" cap="flat" cmpd="sng" algn="ctr">
              <a:solidFill>
                <a:srgbClr val="FFB850"/>
              </a:solidFill>
              <a:prstDash val="solid"/>
              <a:miter lim="800000"/>
            </a:ln>
            <a:effectLst/>
          </p:spPr>
        </p:cxnSp>
        <p:cxnSp>
          <p:nvCxnSpPr>
            <p:cNvPr id="766" name="直接连接符 765"/>
            <p:cNvCxnSpPr/>
            <p:nvPr/>
          </p:nvCxnSpPr>
          <p:spPr>
            <a:xfrm rot="4725000">
              <a:off x="4046156" y="3090545"/>
              <a:ext cx="0" cy="142127"/>
            </a:xfrm>
            <a:prstGeom prst="line">
              <a:avLst/>
            </a:prstGeom>
            <a:noFill/>
            <a:ln w="12700" cap="flat" cmpd="sng" algn="ctr">
              <a:solidFill>
                <a:srgbClr val="FFB850"/>
              </a:solidFill>
              <a:prstDash val="solid"/>
              <a:miter lim="800000"/>
            </a:ln>
            <a:effectLst/>
          </p:spPr>
        </p:cxnSp>
        <p:cxnSp>
          <p:nvCxnSpPr>
            <p:cNvPr id="767" name="直接连接符 766"/>
            <p:cNvCxnSpPr/>
            <p:nvPr/>
          </p:nvCxnSpPr>
          <p:spPr>
            <a:xfrm rot="4860000">
              <a:off x="4054495" y="3137245"/>
              <a:ext cx="0" cy="142127"/>
            </a:xfrm>
            <a:prstGeom prst="line">
              <a:avLst/>
            </a:prstGeom>
            <a:noFill/>
            <a:ln w="12700" cap="flat" cmpd="sng" algn="ctr">
              <a:solidFill>
                <a:srgbClr val="FFB850"/>
              </a:solidFill>
              <a:prstDash val="solid"/>
              <a:miter lim="800000"/>
            </a:ln>
            <a:effectLst/>
          </p:spPr>
        </p:cxnSp>
        <p:cxnSp>
          <p:nvCxnSpPr>
            <p:cNvPr id="768" name="直接连接符 767"/>
            <p:cNvCxnSpPr/>
            <p:nvPr/>
          </p:nvCxnSpPr>
          <p:spPr>
            <a:xfrm rot="4995000">
              <a:off x="4060995" y="3184235"/>
              <a:ext cx="0" cy="142127"/>
            </a:xfrm>
            <a:prstGeom prst="line">
              <a:avLst/>
            </a:prstGeom>
            <a:noFill/>
            <a:ln w="12700" cap="flat" cmpd="sng" algn="ctr">
              <a:solidFill>
                <a:srgbClr val="FFB850"/>
              </a:solidFill>
              <a:prstDash val="solid"/>
              <a:miter lim="800000"/>
            </a:ln>
            <a:effectLst/>
          </p:spPr>
        </p:cxnSp>
        <p:cxnSp>
          <p:nvCxnSpPr>
            <p:cNvPr id="769" name="直接连接符 768"/>
            <p:cNvCxnSpPr/>
            <p:nvPr/>
          </p:nvCxnSpPr>
          <p:spPr>
            <a:xfrm rot="5130000">
              <a:off x="4065645" y="3231444"/>
              <a:ext cx="0" cy="142127"/>
            </a:xfrm>
            <a:prstGeom prst="line">
              <a:avLst/>
            </a:prstGeom>
            <a:noFill/>
            <a:ln w="12700" cap="flat" cmpd="sng" algn="ctr">
              <a:solidFill>
                <a:srgbClr val="FFB850"/>
              </a:solidFill>
              <a:prstDash val="solid"/>
              <a:miter lim="800000"/>
            </a:ln>
            <a:effectLst/>
          </p:spPr>
        </p:cxnSp>
        <p:cxnSp>
          <p:nvCxnSpPr>
            <p:cNvPr id="770" name="直接连接符 769"/>
            <p:cNvCxnSpPr/>
            <p:nvPr/>
          </p:nvCxnSpPr>
          <p:spPr>
            <a:xfrm rot="5265000">
              <a:off x="4068436" y="3278800"/>
              <a:ext cx="0" cy="142127"/>
            </a:xfrm>
            <a:prstGeom prst="line">
              <a:avLst/>
            </a:prstGeom>
            <a:noFill/>
            <a:ln w="12700" cap="flat" cmpd="sng" algn="ctr">
              <a:solidFill>
                <a:srgbClr val="FFB850"/>
              </a:solidFill>
              <a:prstDash val="solid"/>
              <a:miter lim="800000"/>
            </a:ln>
            <a:effectLst/>
          </p:spPr>
        </p:cxnSp>
        <p:cxnSp>
          <p:nvCxnSpPr>
            <p:cNvPr id="771" name="直接连接符 770"/>
            <p:cNvCxnSpPr/>
            <p:nvPr/>
          </p:nvCxnSpPr>
          <p:spPr>
            <a:xfrm rot="5535000">
              <a:off x="4068436" y="3373657"/>
              <a:ext cx="0" cy="142127"/>
            </a:xfrm>
            <a:prstGeom prst="line">
              <a:avLst/>
            </a:prstGeom>
            <a:noFill/>
            <a:ln w="12700" cap="flat" cmpd="sng" algn="ctr">
              <a:solidFill>
                <a:srgbClr val="FFB850"/>
              </a:solidFill>
              <a:prstDash val="solid"/>
              <a:miter lim="800000"/>
            </a:ln>
            <a:effectLst/>
          </p:spPr>
        </p:cxnSp>
        <p:cxnSp>
          <p:nvCxnSpPr>
            <p:cNvPr id="772" name="直接连接符 771"/>
            <p:cNvCxnSpPr/>
            <p:nvPr/>
          </p:nvCxnSpPr>
          <p:spPr>
            <a:xfrm rot="5670000">
              <a:off x="4065645" y="3421014"/>
              <a:ext cx="0" cy="142127"/>
            </a:xfrm>
            <a:prstGeom prst="line">
              <a:avLst/>
            </a:prstGeom>
            <a:noFill/>
            <a:ln w="12700" cap="flat" cmpd="sng" algn="ctr">
              <a:solidFill>
                <a:srgbClr val="FFB850"/>
              </a:solidFill>
              <a:prstDash val="solid"/>
              <a:miter lim="800000"/>
            </a:ln>
            <a:effectLst/>
          </p:spPr>
        </p:cxnSp>
        <p:cxnSp>
          <p:nvCxnSpPr>
            <p:cNvPr id="773" name="直接连接符 772"/>
            <p:cNvCxnSpPr/>
            <p:nvPr/>
          </p:nvCxnSpPr>
          <p:spPr>
            <a:xfrm rot="5805000">
              <a:off x="4060995" y="3468222"/>
              <a:ext cx="0" cy="142127"/>
            </a:xfrm>
            <a:prstGeom prst="line">
              <a:avLst/>
            </a:prstGeom>
            <a:noFill/>
            <a:ln w="12700" cap="flat" cmpd="sng" algn="ctr">
              <a:solidFill>
                <a:srgbClr val="FFB850"/>
              </a:solidFill>
              <a:prstDash val="solid"/>
              <a:miter lim="800000"/>
            </a:ln>
            <a:effectLst/>
          </p:spPr>
        </p:cxnSp>
        <p:cxnSp>
          <p:nvCxnSpPr>
            <p:cNvPr id="774" name="直接连接符 773"/>
            <p:cNvCxnSpPr/>
            <p:nvPr/>
          </p:nvCxnSpPr>
          <p:spPr>
            <a:xfrm rot="5940000">
              <a:off x="4054495" y="3515213"/>
              <a:ext cx="0" cy="142127"/>
            </a:xfrm>
            <a:prstGeom prst="line">
              <a:avLst/>
            </a:prstGeom>
            <a:noFill/>
            <a:ln w="12700" cap="flat" cmpd="sng" algn="ctr">
              <a:solidFill>
                <a:srgbClr val="FFB850"/>
              </a:solidFill>
              <a:prstDash val="solid"/>
              <a:miter lim="800000"/>
            </a:ln>
            <a:effectLst/>
          </p:spPr>
        </p:cxnSp>
        <p:cxnSp>
          <p:nvCxnSpPr>
            <p:cNvPr id="775" name="直接连接符 774"/>
            <p:cNvCxnSpPr/>
            <p:nvPr/>
          </p:nvCxnSpPr>
          <p:spPr>
            <a:xfrm rot="6075000">
              <a:off x="4046156" y="3561912"/>
              <a:ext cx="0" cy="142127"/>
            </a:xfrm>
            <a:prstGeom prst="line">
              <a:avLst/>
            </a:prstGeom>
            <a:noFill/>
            <a:ln w="12700" cap="flat" cmpd="sng" algn="ctr">
              <a:solidFill>
                <a:srgbClr val="FFB850"/>
              </a:solidFill>
              <a:prstDash val="solid"/>
              <a:miter lim="800000"/>
            </a:ln>
            <a:effectLst/>
          </p:spPr>
        </p:cxnSp>
        <p:cxnSp>
          <p:nvCxnSpPr>
            <p:cNvPr id="776" name="直接连接符 775"/>
            <p:cNvCxnSpPr/>
            <p:nvPr/>
          </p:nvCxnSpPr>
          <p:spPr>
            <a:xfrm rot="6210000">
              <a:off x="4035989" y="3608247"/>
              <a:ext cx="0" cy="142127"/>
            </a:xfrm>
            <a:prstGeom prst="line">
              <a:avLst/>
            </a:prstGeom>
            <a:noFill/>
            <a:ln w="12700" cap="flat" cmpd="sng" algn="ctr">
              <a:solidFill>
                <a:srgbClr val="FFB850"/>
              </a:solidFill>
              <a:prstDash val="solid"/>
              <a:miter lim="800000"/>
            </a:ln>
            <a:effectLst/>
          </p:spPr>
        </p:cxnSp>
        <p:cxnSp>
          <p:nvCxnSpPr>
            <p:cNvPr id="777" name="直接连接符 776"/>
            <p:cNvCxnSpPr/>
            <p:nvPr/>
          </p:nvCxnSpPr>
          <p:spPr>
            <a:xfrm rot="6345000">
              <a:off x="4024012" y="3654148"/>
              <a:ext cx="0" cy="142127"/>
            </a:xfrm>
            <a:prstGeom prst="line">
              <a:avLst/>
            </a:prstGeom>
            <a:noFill/>
            <a:ln w="12700" cap="flat" cmpd="sng" algn="ctr">
              <a:solidFill>
                <a:srgbClr val="FFB850"/>
              </a:solidFill>
              <a:prstDash val="solid"/>
              <a:miter lim="800000"/>
            </a:ln>
            <a:effectLst/>
          </p:spPr>
        </p:cxnSp>
        <p:cxnSp>
          <p:nvCxnSpPr>
            <p:cNvPr id="778" name="直接连接符 777"/>
            <p:cNvCxnSpPr/>
            <p:nvPr/>
          </p:nvCxnSpPr>
          <p:spPr>
            <a:xfrm rot="6480000">
              <a:off x="4010239" y="3699543"/>
              <a:ext cx="0" cy="142127"/>
            </a:xfrm>
            <a:prstGeom prst="line">
              <a:avLst/>
            </a:prstGeom>
            <a:noFill/>
            <a:ln w="12700" cap="flat" cmpd="sng" algn="ctr">
              <a:solidFill>
                <a:srgbClr val="FFB850"/>
              </a:solidFill>
              <a:prstDash val="solid"/>
              <a:miter lim="800000"/>
            </a:ln>
            <a:effectLst/>
          </p:spPr>
        </p:cxnSp>
        <p:cxnSp>
          <p:nvCxnSpPr>
            <p:cNvPr id="779" name="直接连接符 778"/>
            <p:cNvCxnSpPr/>
            <p:nvPr/>
          </p:nvCxnSpPr>
          <p:spPr>
            <a:xfrm rot="6615000">
              <a:off x="3994700" y="3744364"/>
              <a:ext cx="0" cy="142127"/>
            </a:xfrm>
            <a:prstGeom prst="line">
              <a:avLst/>
            </a:prstGeom>
            <a:noFill/>
            <a:ln w="12700" cap="flat" cmpd="sng" algn="ctr">
              <a:solidFill>
                <a:srgbClr val="FFB850"/>
              </a:solidFill>
              <a:prstDash val="solid"/>
              <a:miter lim="800000"/>
            </a:ln>
            <a:effectLst/>
          </p:spPr>
        </p:cxnSp>
        <p:cxnSp>
          <p:nvCxnSpPr>
            <p:cNvPr id="780" name="直接连接符 779"/>
            <p:cNvCxnSpPr/>
            <p:nvPr/>
          </p:nvCxnSpPr>
          <p:spPr>
            <a:xfrm rot="6750000">
              <a:off x="3977410" y="3788538"/>
              <a:ext cx="0" cy="142127"/>
            </a:xfrm>
            <a:prstGeom prst="line">
              <a:avLst/>
            </a:prstGeom>
            <a:noFill/>
            <a:ln w="12700" cap="flat" cmpd="sng" algn="ctr">
              <a:solidFill>
                <a:srgbClr val="FFB850"/>
              </a:solidFill>
              <a:prstDash val="solid"/>
              <a:miter lim="800000"/>
            </a:ln>
            <a:effectLst/>
          </p:spPr>
        </p:cxnSp>
        <p:cxnSp>
          <p:nvCxnSpPr>
            <p:cNvPr id="781" name="直接连接符 780"/>
            <p:cNvCxnSpPr/>
            <p:nvPr/>
          </p:nvCxnSpPr>
          <p:spPr>
            <a:xfrm rot="6885000">
              <a:off x="3958399" y="3832001"/>
              <a:ext cx="0" cy="142127"/>
            </a:xfrm>
            <a:prstGeom prst="line">
              <a:avLst/>
            </a:prstGeom>
            <a:noFill/>
            <a:ln w="12700" cap="flat" cmpd="sng" algn="ctr">
              <a:solidFill>
                <a:srgbClr val="FFB850"/>
              </a:solidFill>
              <a:prstDash val="solid"/>
              <a:miter lim="800000"/>
            </a:ln>
            <a:effectLst/>
          </p:spPr>
        </p:cxnSp>
        <p:cxnSp>
          <p:nvCxnSpPr>
            <p:cNvPr id="782" name="直接连接符 781"/>
            <p:cNvCxnSpPr/>
            <p:nvPr/>
          </p:nvCxnSpPr>
          <p:spPr>
            <a:xfrm rot="7020000">
              <a:off x="3937696" y="3874682"/>
              <a:ext cx="0" cy="142127"/>
            </a:xfrm>
            <a:prstGeom prst="line">
              <a:avLst/>
            </a:prstGeom>
            <a:noFill/>
            <a:ln w="12700" cap="flat" cmpd="sng" algn="ctr">
              <a:solidFill>
                <a:srgbClr val="FFB850"/>
              </a:solidFill>
              <a:prstDash val="solid"/>
              <a:miter lim="800000"/>
            </a:ln>
            <a:effectLst/>
          </p:spPr>
        </p:cxnSp>
        <p:cxnSp>
          <p:nvCxnSpPr>
            <p:cNvPr id="783" name="直接连接符 782"/>
            <p:cNvCxnSpPr/>
            <p:nvPr/>
          </p:nvCxnSpPr>
          <p:spPr>
            <a:xfrm rot="7155000">
              <a:off x="3915333" y="3916520"/>
              <a:ext cx="0" cy="142127"/>
            </a:xfrm>
            <a:prstGeom prst="line">
              <a:avLst/>
            </a:prstGeom>
            <a:noFill/>
            <a:ln w="12700" cap="flat" cmpd="sng" algn="ctr">
              <a:solidFill>
                <a:srgbClr val="FFB850"/>
              </a:solidFill>
              <a:prstDash val="solid"/>
              <a:miter lim="800000"/>
            </a:ln>
            <a:effectLst/>
          </p:spPr>
        </p:cxnSp>
        <p:cxnSp>
          <p:nvCxnSpPr>
            <p:cNvPr id="784" name="直接连接符 783"/>
            <p:cNvCxnSpPr/>
            <p:nvPr/>
          </p:nvCxnSpPr>
          <p:spPr>
            <a:xfrm rot="7290000">
              <a:off x="3891346" y="3957447"/>
              <a:ext cx="0" cy="142127"/>
            </a:xfrm>
            <a:prstGeom prst="line">
              <a:avLst/>
            </a:prstGeom>
            <a:noFill/>
            <a:ln w="12700" cap="flat" cmpd="sng" algn="ctr">
              <a:solidFill>
                <a:srgbClr val="FFB850"/>
              </a:solidFill>
              <a:prstDash val="solid"/>
              <a:miter lim="800000"/>
            </a:ln>
            <a:effectLst/>
          </p:spPr>
        </p:cxnSp>
        <p:cxnSp>
          <p:nvCxnSpPr>
            <p:cNvPr id="785" name="直接连接符 784"/>
            <p:cNvCxnSpPr/>
            <p:nvPr/>
          </p:nvCxnSpPr>
          <p:spPr>
            <a:xfrm rot="7425000">
              <a:off x="3865772" y="3997400"/>
              <a:ext cx="0" cy="142127"/>
            </a:xfrm>
            <a:prstGeom prst="line">
              <a:avLst/>
            </a:prstGeom>
            <a:noFill/>
            <a:ln w="12700" cap="flat" cmpd="sng" algn="ctr">
              <a:solidFill>
                <a:srgbClr val="FFB850"/>
              </a:solidFill>
              <a:prstDash val="solid"/>
              <a:miter lim="800000"/>
            </a:ln>
            <a:effectLst/>
          </p:spPr>
        </p:cxnSp>
        <p:cxnSp>
          <p:nvCxnSpPr>
            <p:cNvPr id="786" name="直接连接符 785"/>
            <p:cNvCxnSpPr/>
            <p:nvPr/>
          </p:nvCxnSpPr>
          <p:spPr>
            <a:xfrm rot="7560000">
              <a:off x="3838646" y="4036317"/>
              <a:ext cx="0" cy="142127"/>
            </a:xfrm>
            <a:prstGeom prst="line">
              <a:avLst/>
            </a:prstGeom>
            <a:noFill/>
            <a:ln w="12700" cap="flat" cmpd="sng" algn="ctr">
              <a:solidFill>
                <a:srgbClr val="FFB850"/>
              </a:solidFill>
              <a:prstDash val="solid"/>
              <a:miter lim="800000"/>
            </a:ln>
            <a:effectLst/>
          </p:spPr>
        </p:cxnSp>
        <p:cxnSp>
          <p:nvCxnSpPr>
            <p:cNvPr id="787" name="直接连接符 786"/>
            <p:cNvCxnSpPr/>
            <p:nvPr/>
          </p:nvCxnSpPr>
          <p:spPr>
            <a:xfrm rot="7695000">
              <a:off x="3810016" y="4074141"/>
              <a:ext cx="0" cy="142127"/>
            </a:xfrm>
            <a:prstGeom prst="line">
              <a:avLst/>
            </a:prstGeom>
            <a:noFill/>
            <a:ln w="12700" cap="flat" cmpd="sng" algn="ctr">
              <a:solidFill>
                <a:srgbClr val="FFB850"/>
              </a:solidFill>
              <a:prstDash val="solid"/>
              <a:miter lim="800000"/>
            </a:ln>
            <a:effectLst/>
          </p:spPr>
        </p:cxnSp>
        <p:cxnSp>
          <p:nvCxnSpPr>
            <p:cNvPr id="788" name="直接连接符 787"/>
            <p:cNvCxnSpPr/>
            <p:nvPr/>
          </p:nvCxnSpPr>
          <p:spPr>
            <a:xfrm rot="7830000">
              <a:off x="3779922" y="4110810"/>
              <a:ext cx="0" cy="142127"/>
            </a:xfrm>
            <a:prstGeom prst="line">
              <a:avLst/>
            </a:prstGeom>
            <a:noFill/>
            <a:ln w="12700" cap="flat" cmpd="sng" algn="ctr">
              <a:solidFill>
                <a:srgbClr val="FFB850"/>
              </a:solidFill>
              <a:prstDash val="solid"/>
              <a:miter lim="800000"/>
            </a:ln>
            <a:effectLst/>
          </p:spPr>
        </p:cxnSp>
        <p:cxnSp>
          <p:nvCxnSpPr>
            <p:cNvPr id="789" name="直接连接符 788"/>
            <p:cNvCxnSpPr/>
            <p:nvPr/>
          </p:nvCxnSpPr>
          <p:spPr>
            <a:xfrm rot="7965000">
              <a:off x="3748411" y="4146270"/>
              <a:ext cx="0" cy="142127"/>
            </a:xfrm>
            <a:prstGeom prst="line">
              <a:avLst/>
            </a:prstGeom>
            <a:noFill/>
            <a:ln w="12700" cap="flat" cmpd="sng" algn="ctr">
              <a:solidFill>
                <a:srgbClr val="FFB850"/>
              </a:solidFill>
              <a:prstDash val="solid"/>
              <a:miter lim="800000"/>
            </a:ln>
            <a:effectLst/>
          </p:spPr>
        </p:cxnSp>
        <p:cxnSp>
          <p:nvCxnSpPr>
            <p:cNvPr id="790" name="直接连接符 789"/>
            <p:cNvCxnSpPr/>
            <p:nvPr/>
          </p:nvCxnSpPr>
          <p:spPr>
            <a:xfrm rot="8100000">
              <a:off x="3715532" y="4180466"/>
              <a:ext cx="0" cy="142127"/>
            </a:xfrm>
            <a:prstGeom prst="line">
              <a:avLst/>
            </a:prstGeom>
            <a:noFill/>
            <a:ln w="12700" cap="flat" cmpd="sng" algn="ctr">
              <a:solidFill>
                <a:srgbClr val="FFB850"/>
              </a:solidFill>
              <a:prstDash val="solid"/>
              <a:miter lim="800000"/>
            </a:ln>
            <a:effectLst/>
          </p:spPr>
        </p:cxnSp>
        <p:cxnSp>
          <p:nvCxnSpPr>
            <p:cNvPr id="791" name="直接连接符 790"/>
            <p:cNvCxnSpPr/>
            <p:nvPr/>
          </p:nvCxnSpPr>
          <p:spPr>
            <a:xfrm rot="8235000">
              <a:off x="3681335" y="4213346"/>
              <a:ext cx="0" cy="142127"/>
            </a:xfrm>
            <a:prstGeom prst="line">
              <a:avLst/>
            </a:prstGeom>
            <a:noFill/>
            <a:ln w="12700" cap="flat" cmpd="sng" algn="ctr">
              <a:solidFill>
                <a:srgbClr val="FFB850"/>
              </a:solidFill>
              <a:prstDash val="solid"/>
              <a:miter lim="800000"/>
            </a:ln>
            <a:effectLst/>
          </p:spPr>
        </p:cxnSp>
        <p:cxnSp>
          <p:nvCxnSpPr>
            <p:cNvPr id="792" name="直接连接符 791"/>
            <p:cNvCxnSpPr/>
            <p:nvPr/>
          </p:nvCxnSpPr>
          <p:spPr>
            <a:xfrm rot="8370000">
              <a:off x="3645875" y="4244856"/>
              <a:ext cx="0" cy="142127"/>
            </a:xfrm>
            <a:prstGeom prst="line">
              <a:avLst/>
            </a:prstGeom>
            <a:noFill/>
            <a:ln w="12700" cap="flat" cmpd="sng" algn="ctr">
              <a:solidFill>
                <a:srgbClr val="FFB850"/>
              </a:solidFill>
              <a:prstDash val="solid"/>
              <a:miter lim="800000"/>
            </a:ln>
            <a:effectLst/>
          </p:spPr>
        </p:cxnSp>
        <p:cxnSp>
          <p:nvCxnSpPr>
            <p:cNvPr id="793" name="直接连接符 792"/>
            <p:cNvCxnSpPr/>
            <p:nvPr/>
          </p:nvCxnSpPr>
          <p:spPr>
            <a:xfrm rot="8505000">
              <a:off x="3609206" y="4274950"/>
              <a:ext cx="0" cy="142127"/>
            </a:xfrm>
            <a:prstGeom prst="line">
              <a:avLst/>
            </a:prstGeom>
            <a:noFill/>
            <a:ln w="12700" cap="flat" cmpd="sng" algn="ctr">
              <a:solidFill>
                <a:srgbClr val="FFB850"/>
              </a:solidFill>
              <a:prstDash val="solid"/>
              <a:miter lim="800000"/>
            </a:ln>
            <a:effectLst/>
          </p:spPr>
        </p:cxnSp>
        <p:cxnSp>
          <p:nvCxnSpPr>
            <p:cNvPr id="794" name="直接连接符 793"/>
            <p:cNvCxnSpPr/>
            <p:nvPr/>
          </p:nvCxnSpPr>
          <p:spPr>
            <a:xfrm rot="8640000">
              <a:off x="3571382" y="4303580"/>
              <a:ext cx="0" cy="142127"/>
            </a:xfrm>
            <a:prstGeom prst="line">
              <a:avLst/>
            </a:prstGeom>
            <a:noFill/>
            <a:ln w="12700" cap="flat" cmpd="sng" algn="ctr">
              <a:solidFill>
                <a:srgbClr val="FFB850"/>
              </a:solidFill>
              <a:prstDash val="solid"/>
              <a:miter lim="800000"/>
            </a:ln>
            <a:effectLst/>
          </p:spPr>
        </p:cxnSp>
        <p:cxnSp>
          <p:nvCxnSpPr>
            <p:cNvPr id="795" name="直接连接符 794"/>
            <p:cNvCxnSpPr/>
            <p:nvPr/>
          </p:nvCxnSpPr>
          <p:spPr>
            <a:xfrm rot="8775000">
              <a:off x="3532464" y="4330705"/>
              <a:ext cx="0" cy="142127"/>
            </a:xfrm>
            <a:prstGeom prst="line">
              <a:avLst/>
            </a:prstGeom>
            <a:noFill/>
            <a:ln w="12700" cap="flat" cmpd="sng" algn="ctr">
              <a:solidFill>
                <a:srgbClr val="FFB850"/>
              </a:solidFill>
              <a:prstDash val="solid"/>
              <a:miter lim="800000"/>
            </a:ln>
            <a:effectLst/>
          </p:spPr>
        </p:cxnSp>
        <p:cxnSp>
          <p:nvCxnSpPr>
            <p:cNvPr id="796" name="直接连接符 795"/>
            <p:cNvCxnSpPr/>
            <p:nvPr/>
          </p:nvCxnSpPr>
          <p:spPr>
            <a:xfrm rot="8910000">
              <a:off x="3492511" y="4356280"/>
              <a:ext cx="0" cy="142127"/>
            </a:xfrm>
            <a:prstGeom prst="line">
              <a:avLst/>
            </a:prstGeom>
            <a:noFill/>
            <a:ln w="12700" cap="flat" cmpd="sng" algn="ctr">
              <a:solidFill>
                <a:srgbClr val="FFB850"/>
              </a:solidFill>
              <a:prstDash val="solid"/>
              <a:miter lim="800000"/>
            </a:ln>
            <a:effectLst/>
          </p:spPr>
        </p:cxnSp>
        <p:cxnSp>
          <p:nvCxnSpPr>
            <p:cNvPr id="797" name="直接连接符 796"/>
            <p:cNvCxnSpPr/>
            <p:nvPr/>
          </p:nvCxnSpPr>
          <p:spPr>
            <a:xfrm rot="9045000">
              <a:off x="3451585" y="4380269"/>
              <a:ext cx="0" cy="142127"/>
            </a:xfrm>
            <a:prstGeom prst="line">
              <a:avLst/>
            </a:prstGeom>
            <a:noFill/>
            <a:ln w="12700" cap="flat" cmpd="sng" algn="ctr">
              <a:solidFill>
                <a:srgbClr val="FFB850"/>
              </a:solidFill>
              <a:prstDash val="solid"/>
              <a:miter lim="800000"/>
            </a:ln>
            <a:effectLst/>
          </p:spPr>
        </p:cxnSp>
        <p:cxnSp>
          <p:nvCxnSpPr>
            <p:cNvPr id="798" name="直接连接符 797"/>
            <p:cNvCxnSpPr/>
            <p:nvPr/>
          </p:nvCxnSpPr>
          <p:spPr>
            <a:xfrm rot="9180000">
              <a:off x="3409749" y="4402630"/>
              <a:ext cx="0" cy="142127"/>
            </a:xfrm>
            <a:prstGeom prst="line">
              <a:avLst/>
            </a:prstGeom>
            <a:noFill/>
            <a:ln w="12700" cap="flat" cmpd="sng" algn="ctr">
              <a:solidFill>
                <a:srgbClr val="FFB850"/>
              </a:solidFill>
              <a:prstDash val="solid"/>
              <a:miter lim="800000"/>
            </a:ln>
            <a:effectLst/>
          </p:spPr>
        </p:cxnSp>
        <p:cxnSp>
          <p:nvCxnSpPr>
            <p:cNvPr id="799" name="直接连接符 798"/>
            <p:cNvCxnSpPr/>
            <p:nvPr/>
          </p:nvCxnSpPr>
          <p:spPr>
            <a:xfrm rot="9315000">
              <a:off x="3367066" y="4423332"/>
              <a:ext cx="0" cy="142127"/>
            </a:xfrm>
            <a:prstGeom prst="line">
              <a:avLst/>
            </a:prstGeom>
            <a:noFill/>
            <a:ln w="12700" cap="flat" cmpd="sng" algn="ctr">
              <a:solidFill>
                <a:srgbClr val="FFB850"/>
              </a:solidFill>
              <a:prstDash val="solid"/>
              <a:miter lim="800000"/>
            </a:ln>
            <a:effectLst/>
          </p:spPr>
        </p:cxnSp>
        <p:cxnSp>
          <p:nvCxnSpPr>
            <p:cNvPr id="800" name="直接连接符 799"/>
            <p:cNvCxnSpPr/>
            <p:nvPr/>
          </p:nvCxnSpPr>
          <p:spPr>
            <a:xfrm rot="9450000">
              <a:off x="3323605" y="4442345"/>
              <a:ext cx="0" cy="142127"/>
            </a:xfrm>
            <a:prstGeom prst="line">
              <a:avLst/>
            </a:prstGeom>
            <a:noFill/>
            <a:ln w="12700" cap="flat" cmpd="sng" algn="ctr">
              <a:solidFill>
                <a:srgbClr val="FFB850"/>
              </a:solidFill>
              <a:prstDash val="solid"/>
              <a:miter lim="800000"/>
            </a:ln>
            <a:effectLst/>
          </p:spPr>
        </p:cxnSp>
        <p:cxnSp>
          <p:nvCxnSpPr>
            <p:cNvPr id="801" name="直接连接符 800"/>
            <p:cNvCxnSpPr/>
            <p:nvPr/>
          </p:nvCxnSpPr>
          <p:spPr>
            <a:xfrm rot="9585000">
              <a:off x="3279430" y="4459634"/>
              <a:ext cx="0" cy="142127"/>
            </a:xfrm>
            <a:prstGeom prst="line">
              <a:avLst/>
            </a:prstGeom>
            <a:noFill/>
            <a:ln w="12700" cap="flat" cmpd="sng" algn="ctr">
              <a:solidFill>
                <a:srgbClr val="FFB850"/>
              </a:solidFill>
              <a:prstDash val="solid"/>
              <a:miter lim="800000"/>
            </a:ln>
            <a:effectLst/>
          </p:spPr>
        </p:cxnSp>
        <p:cxnSp>
          <p:nvCxnSpPr>
            <p:cNvPr id="802" name="直接连接符 801"/>
            <p:cNvCxnSpPr/>
            <p:nvPr/>
          </p:nvCxnSpPr>
          <p:spPr>
            <a:xfrm rot="9720000">
              <a:off x="3234610" y="4475175"/>
              <a:ext cx="0" cy="142127"/>
            </a:xfrm>
            <a:prstGeom prst="line">
              <a:avLst/>
            </a:prstGeom>
            <a:noFill/>
            <a:ln w="12700" cap="flat" cmpd="sng" algn="ctr">
              <a:solidFill>
                <a:srgbClr val="FFB850"/>
              </a:solidFill>
              <a:prstDash val="solid"/>
              <a:miter lim="800000"/>
            </a:ln>
            <a:effectLst/>
          </p:spPr>
        </p:cxnSp>
        <p:cxnSp>
          <p:nvCxnSpPr>
            <p:cNvPr id="803" name="直接连接符 802"/>
            <p:cNvCxnSpPr/>
            <p:nvPr/>
          </p:nvCxnSpPr>
          <p:spPr>
            <a:xfrm rot="9855000">
              <a:off x="3189215" y="4488946"/>
              <a:ext cx="0" cy="142127"/>
            </a:xfrm>
            <a:prstGeom prst="line">
              <a:avLst/>
            </a:prstGeom>
            <a:noFill/>
            <a:ln w="12700" cap="flat" cmpd="sng" algn="ctr">
              <a:solidFill>
                <a:srgbClr val="FFB850"/>
              </a:solidFill>
              <a:prstDash val="solid"/>
              <a:miter lim="800000"/>
            </a:ln>
            <a:effectLst/>
          </p:spPr>
        </p:cxnSp>
        <p:cxnSp>
          <p:nvCxnSpPr>
            <p:cNvPr id="804" name="直接连接符 803"/>
            <p:cNvCxnSpPr/>
            <p:nvPr/>
          </p:nvCxnSpPr>
          <p:spPr>
            <a:xfrm rot="9990000">
              <a:off x="3143314" y="4500924"/>
              <a:ext cx="0" cy="142127"/>
            </a:xfrm>
            <a:prstGeom prst="line">
              <a:avLst/>
            </a:prstGeom>
            <a:noFill/>
            <a:ln w="12700" cap="flat" cmpd="sng" algn="ctr">
              <a:solidFill>
                <a:srgbClr val="FFB850"/>
              </a:solidFill>
              <a:prstDash val="solid"/>
              <a:miter lim="800000"/>
            </a:ln>
            <a:effectLst/>
          </p:spPr>
        </p:cxnSp>
        <p:cxnSp>
          <p:nvCxnSpPr>
            <p:cNvPr id="805" name="直接连接符 804"/>
            <p:cNvCxnSpPr/>
            <p:nvPr/>
          </p:nvCxnSpPr>
          <p:spPr>
            <a:xfrm rot="10125000">
              <a:off x="3096978" y="4511090"/>
              <a:ext cx="0" cy="142127"/>
            </a:xfrm>
            <a:prstGeom prst="line">
              <a:avLst/>
            </a:prstGeom>
            <a:noFill/>
            <a:ln w="12700" cap="flat" cmpd="sng" algn="ctr">
              <a:solidFill>
                <a:srgbClr val="FFB850"/>
              </a:solidFill>
              <a:prstDash val="solid"/>
              <a:miter lim="800000"/>
            </a:ln>
            <a:effectLst/>
          </p:spPr>
        </p:cxnSp>
        <p:cxnSp>
          <p:nvCxnSpPr>
            <p:cNvPr id="806" name="直接连接符 805"/>
            <p:cNvCxnSpPr/>
            <p:nvPr/>
          </p:nvCxnSpPr>
          <p:spPr>
            <a:xfrm rot="10260000">
              <a:off x="3050279" y="4519429"/>
              <a:ext cx="0" cy="142127"/>
            </a:xfrm>
            <a:prstGeom prst="line">
              <a:avLst/>
            </a:prstGeom>
            <a:noFill/>
            <a:ln w="12700" cap="flat" cmpd="sng" algn="ctr">
              <a:solidFill>
                <a:srgbClr val="FFB850"/>
              </a:solidFill>
              <a:prstDash val="solid"/>
              <a:miter lim="800000"/>
            </a:ln>
            <a:effectLst/>
          </p:spPr>
        </p:cxnSp>
        <p:cxnSp>
          <p:nvCxnSpPr>
            <p:cNvPr id="807" name="直接连接符 806"/>
            <p:cNvCxnSpPr/>
            <p:nvPr/>
          </p:nvCxnSpPr>
          <p:spPr>
            <a:xfrm rot="10395000">
              <a:off x="3003287" y="4525929"/>
              <a:ext cx="0" cy="142127"/>
            </a:xfrm>
            <a:prstGeom prst="line">
              <a:avLst/>
            </a:prstGeom>
            <a:noFill/>
            <a:ln w="12700" cap="flat" cmpd="sng" algn="ctr">
              <a:solidFill>
                <a:srgbClr val="FFB850"/>
              </a:solidFill>
              <a:prstDash val="solid"/>
              <a:miter lim="800000"/>
            </a:ln>
            <a:effectLst/>
          </p:spPr>
        </p:cxnSp>
        <p:cxnSp>
          <p:nvCxnSpPr>
            <p:cNvPr id="808" name="直接连接符 807"/>
            <p:cNvCxnSpPr/>
            <p:nvPr/>
          </p:nvCxnSpPr>
          <p:spPr>
            <a:xfrm rot="10530000">
              <a:off x="2956078" y="4530580"/>
              <a:ext cx="0" cy="142127"/>
            </a:xfrm>
            <a:prstGeom prst="line">
              <a:avLst/>
            </a:prstGeom>
            <a:noFill/>
            <a:ln w="12700" cap="flat" cmpd="sng" algn="ctr">
              <a:solidFill>
                <a:srgbClr val="FFB850"/>
              </a:solidFill>
              <a:prstDash val="solid"/>
              <a:miter lim="800000"/>
            </a:ln>
            <a:effectLst/>
          </p:spPr>
        </p:cxnSp>
        <p:cxnSp>
          <p:nvCxnSpPr>
            <p:cNvPr id="809" name="直接连接符 808"/>
            <p:cNvCxnSpPr/>
            <p:nvPr/>
          </p:nvCxnSpPr>
          <p:spPr>
            <a:xfrm rot="10665000">
              <a:off x="2908723" y="4533370"/>
              <a:ext cx="0" cy="142127"/>
            </a:xfrm>
            <a:prstGeom prst="line">
              <a:avLst/>
            </a:prstGeom>
            <a:noFill/>
            <a:ln w="12700" cap="flat" cmpd="sng" algn="ctr">
              <a:solidFill>
                <a:srgbClr val="FFB850"/>
              </a:solidFill>
              <a:prstDash val="solid"/>
              <a:miter lim="800000"/>
            </a:ln>
            <a:effectLst/>
          </p:spPr>
        </p:cxnSp>
        <p:cxnSp>
          <p:nvCxnSpPr>
            <p:cNvPr id="810" name="直接连接符 809"/>
            <p:cNvCxnSpPr/>
            <p:nvPr/>
          </p:nvCxnSpPr>
          <p:spPr>
            <a:xfrm rot="10935000">
              <a:off x="2813865" y="4533370"/>
              <a:ext cx="0" cy="142127"/>
            </a:xfrm>
            <a:prstGeom prst="line">
              <a:avLst/>
            </a:prstGeom>
            <a:noFill/>
            <a:ln w="12700" cap="flat" cmpd="sng" algn="ctr">
              <a:solidFill>
                <a:srgbClr val="FFB850"/>
              </a:solidFill>
              <a:prstDash val="solid"/>
              <a:miter lim="800000"/>
            </a:ln>
            <a:effectLst/>
          </p:spPr>
        </p:cxnSp>
        <p:cxnSp>
          <p:nvCxnSpPr>
            <p:cNvPr id="811" name="直接连接符 810"/>
            <p:cNvCxnSpPr/>
            <p:nvPr/>
          </p:nvCxnSpPr>
          <p:spPr>
            <a:xfrm rot="11070000">
              <a:off x="2766510" y="4530580"/>
              <a:ext cx="0" cy="142127"/>
            </a:xfrm>
            <a:prstGeom prst="line">
              <a:avLst/>
            </a:prstGeom>
            <a:noFill/>
            <a:ln w="12700" cap="flat" cmpd="sng" algn="ctr">
              <a:solidFill>
                <a:srgbClr val="FFB850"/>
              </a:solidFill>
              <a:prstDash val="solid"/>
              <a:miter lim="800000"/>
            </a:ln>
            <a:effectLst/>
          </p:spPr>
        </p:cxnSp>
        <p:cxnSp>
          <p:nvCxnSpPr>
            <p:cNvPr id="812" name="直接连接符 811"/>
            <p:cNvCxnSpPr/>
            <p:nvPr/>
          </p:nvCxnSpPr>
          <p:spPr>
            <a:xfrm rot="11205000">
              <a:off x="2719301" y="4525929"/>
              <a:ext cx="0" cy="142127"/>
            </a:xfrm>
            <a:prstGeom prst="line">
              <a:avLst/>
            </a:prstGeom>
            <a:noFill/>
            <a:ln w="12700" cap="flat" cmpd="sng" algn="ctr">
              <a:solidFill>
                <a:srgbClr val="FFB850"/>
              </a:solidFill>
              <a:prstDash val="solid"/>
              <a:miter lim="800000"/>
            </a:ln>
            <a:effectLst/>
          </p:spPr>
        </p:cxnSp>
        <p:cxnSp>
          <p:nvCxnSpPr>
            <p:cNvPr id="813" name="直接连接符 812"/>
            <p:cNvCxnSpPr/>
            <p:nvPr/>
          </p:nvCxnSpPr>
          <p:spPr>
            <a:xfrm rot="11340000">
              <a:off x="2672311" y="4519429"/>
              <a:ext cx="0" cy="142127"/>
            </a:xfrm>
            <a:prstGeom prst="line">
              <a:avLst/>
            </a:prstGeom>
            <a:noFill/>
            <a:ln w="12700" cap="flat" cmpd="sng" algn="ctr">
              <a:solidFill>
                <a:srgbClr val="FFB850"/>
              </a:solidFill>
              <a:prstDash val="solid"/>
              <a:miter lim="800000"/>
            </a:ln>
            <a:effectLst/>
          </p:spPr>
        </p:cxnSp>
        <p:cxnSp>
          <p:nvCxnSpPr>
            <p:cNvPr id="814" name="直接连接符 813"/>
            <p:cNvCxnSpPr/>
            <p:nvPr/>
          </p:nvCxnSpPr>
          <p:spPr>
            <a:xfrm rot="11475000">
              <a:off x="2625610" y="4511090"/>
              <a:ext cx="0" cy="142127"/>
            </a:xfrm>
            <a:prstGeom prst="line">
              <a:avLst/>
            </a:prstGeom>
            <a:noFill/>
            <a:ln w="12700" cap="flat" cmpd="sng" algn="ctr">
              <a:solidFill>
                <a:srgbClr val="FFB850"/>
              </a:solidFill>
              <a:prstDash val="solid"/>
              <a:miter lim="800000"/>
            </a:ln>
            <a:effectLst/>
          </p:spPr>
        </p:cxnSp>
        <p:cxnSp>
          <p:nvCxnSpPr>
            <p:cNvPr id="815" name="直接连接符 814"/>
            <p:cNvCxnSpPr/>
            <p:nvPr/>
          </p:nvCxnSpPr>
          <p:spPr>
            <a:xfrm rot="11610000">
              <a:off x="2579275" y="4500924"/>
              <a:ext cx="0" cy="142127"/>
            </a:xfrm>
            <a:prstGeom prst="line">
              <a:avLst/>
            </a:prstGeom>
            <a:noFill/>
            <a:ln w="12700" cap="flat" cmpd="sng" algn="ctr">
              <a:solidFill>
                <a:srgbClr val="FFB850"/>
              </a:solidFill>
              <a:prstDash val="solid"/>
              <a:miter lim="800000"/>
            </a:ln>
            <a:effectLst/>
          </p:spPr>
        </p:cxnSp>
        <p:cxnSp>
          <p:nvCxnSpPr>
            <p:cNvPr id="816" name="直接连接符 815"/>
            <p:cNvCxnSpPr/>
            <p:nvPr/>
          </p:nvCxnSpPr>
          <p:spPr>
            <a:xfrm rot="11745000">
              <a:off x="2533374" y="4488946"/>
              <a:ext cx="0" cy="142127"/>
            </a:xfrm>
            <a:prstGeom prst="line">
              <a:avLst/>
            </a:prstGeom>
            <a:noFill/>
            <a:ln w="12700" cap="flat" cmpd="sng" algn="ctr">
              <a:solidFill>
                <a:srgbClr val="FFB850"/>
              </a:solidFill>
              <a:prstDash val="solid"/>
              <a:miter lim="800000"/>
            </a:ln>
            <a:effectLst/>
          </p:spPr>
        </p:cxnSp>
        <p:cxnSp>
          <p:nvCxnSpPr>
            <p:cNvPr id="817" name="直接连接符 816"/>
            <p:cNvCxnSpPr/>
            <p:nvPr/>
          </p:nvCxnSpPr>
          <p:spPr>
            <a:xfrm rot="11880000">
              <a:off x="2487980" y="4475175"/>
              <a:ext cx="0" cy="142127"/>
            </a:xfrm>
            <a:prstGeom prst="line">
              <a:avLst/>
            </a:prstGeom>
            <a:noFill/>
            <a:ln w="12700" cap="flat" cmpd="sng" algn="ctr">
              <a:solidFill>
                <a:srgbClr val="FFB850"/>
              </a:solidFill>
              <a:prstDash val="solid"/>
              <a:miter lim="800000"/>
            </a:ln>
            <a:effectLst/>
          </p:spPr>
        </p:cxnSp>
        <p:cxnSp>
          <p:nvCxnSpPr>
            <p:cNvPr id="818" name="直接连接符 817"/>
            <p:cNvCxnSpPr/>
            <p:nvPr/>
          </p:nvCxnSpPr>
          <p:spPr>
            <a:xfrm rot="12015000">
              <a:off x="2443158" y="4459634"/>
              <a:ext cx="0" cy="142127"/>
            </a:xfrm>
            <a:prstGeom prst="line">
              <a:avLst/>
            </a:prstGeom>
            <a:noFill/>
            <a:ln w="12700" cap="flat" cmpd="sng" algn="ctr">
              <a:solidFill>
                <a:srgbClr val="FFB850"/>
              </a:solidFill>
              <a:prstDash val="solid"/>
              <a:miter lim="800000"/>
            </a:ln>
            <a:effectLst/>
          </p:spPr>
        </p:cxnSp>
        <p:cxnSp>
          <p:nvCxnSpPr>
            <p:cNvPr id="819" name="直接连接符 818"/>
            <p:cNvCxnSpPr/>
            <p:nvPr/>
          </p:nvCxnSpPr>
          <p:spPr>
            <a:xfrm rot="12150000">
              <a:off x="2398985" y="4442345"/>
              <a:ext cx="0" cy="142127"/>
            </a:xfrm>
            <a:prstGeom prst="line">
              <a:avLst/>
            </a:prstGeom>
            <a:noFill/>
            <a:ln w="12700" cap="flat" cmpd="sng" algn="ctr">
              <a:solidFill>
                <a:srgbClr val="FFB850"/>
              </a:solidFill>
              <a:prstDash val="solid"/>
              <a:miter lim="800000"/>
            </a:ln>
            <a:effectLst/>
          </p:spPr>
        </p:cxnSp>
        <p:cxnSp>
          <p:nvCxnSpPr>
            <p:cNvPr id="820" name="直接连接符 819"/>
            <p:cNvCxnSpPr/>
            <p:nvPr/>
          </p:nvCxnSpPr>
          <p:spPr>
            <a:xfrm rot="12285000">
              <a:off x="2355522" y="4423332"/>
              <a:ext cx="0" cy="142127"/>
            </a:xfrm>
            <a:prstGeom prst="line">
              <a:avLst/>
            </a:prstGeom>
            <a:noFill/>
            <a:ln w="12700" cap="flat" cmpd="sng" algn="ctr">
              <a:solidFill>
                <a:srgbClr val="FFB850"/>
              </a:solidFill>
              <a:prstDash val="solid"/>
              <a:miter lim="800000"/>
            </a:ln>
            <a:effectLst/>
          </p:spPr>
        </p:cxnSp>
        <p:cxnSp>
          <p:nvCxnSpPr>
            <p:cNvPr id="821" name="直接连接符 820"/>
            <p:cNvCxnSpPr/>
            <p:nvPr/>
          </p:nvCxnSpPr>
          <p:spPr>
            <a:xfrm rot="12420000">
              <a:off x="2312841" y="4402630"/>
              <a:ext cx="0" cy="142127"/>
            </a:xfrm>
            <a:prstGeom prst="line">
              <a:avLst/>
            </a:prstGeom>
            <a:noFill/>
            <a:ln w="12700" cap="flat" cmpd="sng" algn="ctr">
              <a:solidFill>
                <a:srgbClr val="FFB850"/>
              </a:solidFill>
              <a:prstDash val="solid"/>
              <a:miter lim="800000"/>
            </a:ln>
            <a:effectLst/>
          </p:spPr>
        </p:cxnSp>
        <p:cxnSp>
          <p:nvCxnSpPr>
            <p:cNvPr id="822" name="直接连接符 821"/>
            <p:cNvCxnSpPr/>
            <p:nvPr/>
          </p:nvCxnSpPr>
          <p:spPr>
            <a:xfrm rot="12555000">
              <a:off x="2271004" y="4380269"/>
              <a:ext cx="0" cy="142127"/>
            </a:xfrm>
            <a:prstGeom prst="line">
              <a:avLst/>
            </a:prstGeom>
            <a:noFill/>
            <a:ln w="12700" cap="flat" cmpd="sng" algn="ctr">
              <a:solidFill>
                <a:srgbClr val="FFB850"/>
              </a:solidFill>
              <a:prstDash val="solid"/>
              <a:miter lim="800000"/>
            </a:ln>
            <a:effectLst/>
          </p:spPr>
        </p:cxnSp>
        <p:cxnSp>
          <p:nvCxnSpPr>
            <p:cNvPr id="823" name="直接连接符 822"/>
            <p:cNvCxnSpPr/>
            <p:nvPr/>
          </p:nvCxnSpPr>
          <p:spPr>
            <a:xfrm rot="12690000">
              <a:off x="2230078" y="4356280"/>
              <a:ext cx="0" cy="142127"/>
            </a:xfrm>
            <a:prstGeom prst="line">
              <a:avLst/>
            </a:prstGeom>
            <a:noFill/>
            <a:ln w="12700" cap="flat" cmpd="sng" algn="ctr">
              <a:solidFill>
                <a:srgbClr val="FFB850"/>
              </a:solidFill>
              <a:prstDash val="solid"/>
              <a:miter lim="800000"/>
            </a:ln>
            <a:effectLst/>
          </p:spPr>
        </p:cxnSp>
        <p:cxnSp>
          <p:nvCxnSpPr>
            <p:cNvPr id="824" name="直接连接符 823"/>
            <p:cNvCxnSpPr/>
            <p:nvPr/>
          </p:nvCxnSpPr>
          <p:spPr>
            <a:xfrm rot="12825000">
              <a:off x="2190124" y="4330705"/>
              <a:ext cx="0" cy="142127"/>
            </a:xfrm>
            <a:prstGeom prst="line">
              <a:avLst/>
            </a:prstGeom>
            <a:noFill/>
            <a:ln w="12700" cap="flat" cmpd="sng" algn="ctr">
              <a:solidFill>
                <a:srgbClr val="FFB850"/>
              </a:solidFill>
              <a:prstDash val="solid"/>
              <a:miter lim="800000"/>
            </a:ln>
            <a:effectLst/>
          </p:spPr>
        </p:cxnSp>
        <p:cxnSp>
          <p:nvCxnSpPr>
            <p:cNvPr id="825" name="直接连接符 824"/>
            <p:cNvCxnSpPr/>
            <p:nvPr/>
          </p:nvCxnSpPr>
          <p:spPr>
            <a:xfrm rot="12960000">
              <a:off x="2151206" y="4303580"/>
              <a:ext cx="0" cy="142127"/>
            </a:xfrm>
            <a:prstGeom prst="line">
              <a:avLst/>
            </a:prstGeom>
            <a:noFill/>
            <a:ln w="12700" cap="flat" cmpd="sng" algn="ctr">
              <a:solidFill>
                <a:srgbClr val="FFB850"/>
              </a:solidFill>
              <a:prstDash val="solid"/>
              <a:miter lim="800000"/>
            </a:ln>
            <a:effectLst/>
          </p:spPr>
        </p:cxnSp>
        <p:cxnSp>
          <p:nvCxnSpPr>
            <p:cNvPr id="826" name="直接连接符 825"/>
            <p:cNvCxnSpPr/>
            <p:nvPr/>
          </p:nvCxnSpPr>
          <p:spPr>
            <a:xfrm rot="13095000">
              <a:off x="2113383" y="4274950"/>
              <a:ext cx="0" cy="142127"/>
            </a:xfrm>
            <a:prstGeom prst="line">
              <a:avLst/>
            </a:prstGeom>
            <a:noFill/>
            <a:ln w="12700" cap="flat" cmpd="sng" algn="ctr">
              <a:solidFill>
                <a:srgbClr val="FFB850"/>
              </a:solidFill>
              <a:prstDash val="solid"/>
              <a:miter lim="800000"/>
            </a:ln>
            <a:effectLst/>
          </p:spPr>
        </p:cxnSp>
        <p:cxnSp>
          <p:nvCxnSpPr>
            <p:cNvPr id="827" name="直接连接符 826"/>
            <p:cNvCxnSpPr/>
            <p:nvPr/>
          </p:nvCxnSpPr>
          <p:spPr>
            <a:xfrm rot="13230000">
              <a:off x="2076713" y="4244856"/>
              <a:ext cx="0" cy="142127"/>
            </a:xfrm>
            <a:prstGeom prst="line">
              <a:avLst/>
            </a:prstGeom>
            <a:noFill/>
            <a:ln w="12700" cap="flat" cmpd="sng" algn="ctr">
              <a:solidFill>
                <a:srgbClr val="FFB850"/>
              </a:solidFill>
              <a:prstDash val="solid"/>
              <a:miter lim="800000"/>
            </a:ln>
            <a:effectLst/>
          </p:spPr>
        </p:cxnSp>
        <p:cxnSp>
          <p:nvCxnSpPr>
            <p:cNvPr id="828" name="直接连接符 827"/>
            <p:cNvCxnSpPr/>
            <p:nvPr/>
          </p:nvCxnSpPr>
          <p:spPr>
            <a:xfrm rot="13365000">
              <a:off x="2041253" y="4213346"/>
              <a:ext cx="0" cy="142127"/>
            </a:xfrm>
            <a:prstGeom prst="line">
              <a:avLst/>
            </a:prstGeom>
            <a:noFill/>
            <a:ln w="12700" cap="flat" cmpd="sng" algn="ctr">
              <a:solidFill>
                <a:srgbClr val="FFB850"/>
              </a:solidFill>
              <a:prstDash val="solid"/>
              <a:miter lim="800000"/>
            </a:ln>
            <a:effectLst/>
          </p:spPr>
        </p:cxnSp>
        <p:cxnSp>
          <p:nvCxnSpPr>
            <p:cNvPr id="829" name="直接连接符 828"/>
            <p:cNvCxnSpPr/>
            <p:nvPr/>
          </p:nvCxnSpPr>
          <p:spPr>
            <a:xfrm rot="13500000">
              <a:off x="2007056" y="4180466"/>
              <a:ext cx="0" cy="142127"/>
            </a:xfrm>
            <a:prstGeom prst="line">
              <a:avLst/>
            </a:prstGeom>
            <a:noFill/>
            <a:ln w="12700" cap="flat" cmpd="sng" algn="ctr">
              <a:solidFill>
                <a:srgbClr val="FFB850"/>
              </a:solidFill>
              <a:prstDash val="solid"/>
              <a:miter lim="800000"/>
            </a:ln>
            <a:effectLst/>
          </p:spPr>
        </p:cxnSp>
        <p:cxnSp>
          <p:nvCxnSpPr>
            <p:cNvPr id="830" name="直接连接符 829"/>
            <p:cNvCxnSpPr/>
            <p:nvPr/>
          </p:nvCxnSpPr>
          <p:spPr>
            <a:xfrm rot="13635000">
              <a:off x="1974179" y="4146270"/>
              <a:ext cx="0" cy="142127"/>
            </a:xfrm>
            <a:prstGeom prst="line">
              <a:avLst/>
            </a:prstGeom>
            <a:noFill/>
            <a:ln w="12700" cap="flat" cmpd="sng" algn="ctr">
              <a:solidFill>
                <a:srgbClr val="FFB850"/>
              </a:solidFill>
              <a:prstDash val="solid"/>
              <a:miter lim="800000"/>
            </a:ln>
            <a:effectLst/>
          </p:spPr>
        </p:cxnSp>
        <p:cxnSp>
          <p:nvCxnSpPr>
            <p:cNvPr id="831" name="直接连接符 830"/>
            <p:cNvCxnSpPr/>
            <p:nvPr/>
          </p:nvCxnSpPr>
          <p:spPr>
            <a:xfrm rot="13770000">
              <a:off x="1942667" y="4110810"/>
              <a:ext cx="0" cy="142127"/>
            </a:xfrm>
            <a:prstGeom prst="line">
              <a:avLst/>
            </a:prstGeom>
            <a:noFill/>
            <a:ln w="12700" cap="flat" cmpd="sng" algn="ctr">
              <a:solidFill>
                <a:srgbClr val="FFB850"/>
              </a:solidFill>
              <a:prstDash val="solid"/>
              <a:miter lim="800000"/>
            </a:ln>
            <a:effectLst/>
          </p:spPr>
        </p:cxnSp>
        <p:cxnSp>
          <p:nvCxnSpPr>
            <p:cNvPr id="832" name="直接连接符 831"/>
            <p:cNvCxnSpPr/>
            <p:nvPr/>
          </p:nvCxnSpPr>
          <p:spPr>
            <a:xfrm rot="13905000">
              <a:off x="1912573" y="4074141"/>
              <a:ext cx="0" cy="142127"/>
            </a:xfrm>
            <a:prstGeom prst="line">
              <a:avLst/>
            </a:prstGeom>
            <a:noFill/>
            <a:ln w="12700" cap="flat" cmpd="sng" algn="ctr">
              <a:solidFill>
                <a:srgbClr val="FFB850"/>
              </a:solidFill>
              <a:prstDash val="solid"/>
              <a:miter lim="800000"/>
            </a:ln>
            <a:effectLst/>
          </p:spPr>
        </p:cxnSp>
        <p:cxnSp>
          <p:nvCxnSpPr>
            <p:cNvPr id="833" name="直接连接符 832"/>
            <p:cNvCxnSpPr/>
            <p:nvPr/>
          </p:nvCxnSpPr>
          <p:spPr>
            <a:xfrm rot="14040000">
              <a:off x="1883942" y="4036317"/>
              <a:ext cx="0" cy="142127"/>
            </a:xfrm>
            <a:prstGeom prst="line">
              <a:avLst/>
            </a:prstGeom>
            <a:noFill/>
            <a:ln w="12700" cap="flat" cmpd="sng" algn="ctr">
              <a:solidFill>
                <a:srgbClr val="FFB850"/>
              </a:solidFill>
              <a:prstDash val="solid"/>
              <a:miter lim="800000"/>
            </a:ln>
            <a:effectLst/>
          </p:spPr>
        </p:cxnSp>
        <p:cxnSp>
          <p:nvCxnSpPr>
            <p:cNvPr id="834" name="直接连接符 833"/>
            <p:cNvCxnSpPr/>
            <p:nvPr/>
          </p:nvCxnSpPr>
          <p:spPr>
            <a:xfrm rot="14175000">
              <a:off x="1856818" y="3997400"/>
              <a:ext cx="0" cy="142127"/>
            </a:xfrm>
            <a:prstGeom prst="line">
              <a:avLst/>
            </a:prstGeom>
            <a:noFill/>
            <a:ln w="12700" cap="flat" cmpd="sng" algn="ctr">
              <a:solidFill>
                <a:srgbClr val="FFB850"/>
              </a:solidFill>
              <a:prstDash val="solid"/>
              <a:miter lim="800000"/>
            </a:ln>
            <a:effectLst/>
          </p:spPr>
        </p:cxnSp>
        <p:cxnSp>
          <p:nvCxnSpPr>
            <p:cNvPr id="835" name="直接连接符 834"/>
            <p:cNvCxnSpPr/>
            <p:nvPr/>
          </p:nvCxnSpPr>
          <p:spPr>
            <a:xfrm rot="14310000">
              <a:off x="1831243" y="3957447"/>
              <a:ext cx="0" cy="142127"/>
            </a:xfrm>
            <a:prstGeom prst="line">
              <a:avLst/>
            </a:prstGeom>
            <a:noFill/>
            <a:ln w="12700" cap="flat" cmpd="sng" algn="ctr">
              <a:solidFill>
                <a:srgbClr val="FFB850"/>
              </a:solidFill>
              <a:prstDash val="solid"/>
              <a:miter lim="800000"/>
            </a:ln>
            <a:effectLst/>
          </p:spPr>
        </p:cxnSp>
        <p:cxnSp>
          <p:nvCxnSpPr>
            <p:cNvPr id="836" name="直接连接符 835"/>
            <p:cNvCxnSpPr/>
            <p:nvPr/>
          </p:nvCxnSpPr>
          <p:spPr>
            <a:xfrm rot="14445000">
              <a:off x="1807255" y="3916520"/>
              <a:ext cx="0" cy="142127"/>
            </a:xfrm>
            <a:prstGeom prst="line">
              <a:avLst/>
            </a:prstGeom>
            <a:noFill/>
            <a:ln w="12700" cap="flat" cmpd="sng" algn="ctr">
              <a:solidFill>
                <a:srgbClr val="FFB850"/>
              </a:solidFill>
              <a:prstDash val="solid"/>
              <a:miter lim="800000"/>
            </a:ln>
            <a:effectLst/>
          </p:spPr>
        </p:cxnSp>
        <p:cxnSp>
          <p:nvCxnSpPr>
            <p:cNvPr id="837" name="直接连接符 836"/>
            <p:cNvCxnSpPr/>
            <p:nvPr/>
          </p:nvCxnSpPr>
          <p:spPr>
            <a:xfrm rot="14580000">
              <a:off x="1784893" y="3874682"/>
              <a:ext cx="0" cy="142127"/>
            </a:xfrm>
            <a:prstGeom prst="line">
              <a:avLst/>
            </a:prstGeom>
            <a:noFill/>
            <a:ln w="12700" cap="flat" cmpd="sng" algn="ctr">
              <a:solidFill>
                <a:srgbClr val="FFB850"/>
              </a:solidFill>
              <a:prstDash val="solid"/>
              <a:miter lim="800000"/>
            </a:ln>
            <a:effectLst/>
          </p:spPr>
        </p:cxnSp>
        <p:cxnSp>
          <p:nvCxnSpPr>
            <p:cNvPr id="838" name="直接连接符 837"/>
            <p:cNvCxnSpPr/>
            <p:nvPr/>
          </p:nvCxnSpPr>
          <p:spPr>
            <a:xfrm rot="14715000">
              <a:off x="1764191" y="3832001"/>
              <a:ext cx="0" cy="142127"/>
            </a:xfrm>
            <a:prstGeom prst="line">
              <a:avLst/>
            </a:prstGeom>
            <a:noFill/>
            <a:ln w="12700" cap="flat" cmpd="sng" algn="ctr">
              <a:solidFill>
                <a:srgbClr val="FFB850"/>
              </a:solidFill>
              <a:prstDash val="solid"/>
              <a:miter lim="800000"/>
            </a:ln>
            <a:effectLst/>
          </p:spPr>
        </p:cxnSp>
        <p:cxnSp>
          <p:nvCxnSpPr>
            <p:cNvPr id="839" name="直接连接符 838"/>
            <p:cNvCxnSpPr/>
            <p:nvPr/>
          </p:nvCxnSpPr>
          <p:spPr>
            <a:xfrm rot="14850000">
              <a:off x="1745178" y="3788538"/>
              <a:ext cx="0" cy="142127"/>
            </a:xfrm>
            <a:prstGeom prst="line">
              <a:avLst/>
            </a:prstGeom>
            <a:noFill/>
            <a:ln w="12700" cap="flat" cmpd="sng" algn="ctr">
              <a:solidFill>
                <a:srgbClr val="FFB850"/>
              </a:solidFill>
              <a:prstDash val="solid"/>
              <a:miter lim="800000"/>
            </a:ln>
            <a:effectLst/>
          </p:spPr>
        </p:cxnSp>
        <p:cxnSp>
          <p:nvCxnSpPr>
            <p:cNvPr id="840" name="直接连接符 839"/>
            <p:cNvCxnSpPr/>
            <p:nvPr/>
          </p:nvCxnSpPr>
          <p:spPr>
            <a:xfrm rot="14985000">
              <a:off x="1727888" y="3744364"/>
              <a:ext cx="0" cy="142127"/>
            </a:xfrm>
            <a:prstGeom prst="line">
              <a:avLst/>
            </a:prstGeom>
            <a:noFill/>
            <a:ln w="12700" cap="flat" cmpd="sng" algn="ctr">
              <a:solidFill>
                <a:srgbClr val="FFB850"/>
              </a:solidFill>
              <a:prstDash val="solid"/>
              <a:miter lim="800000"/>
            </a:ln>
            <a:effectLst/>
          </p:spPr>
        </p:cxnSp>
        <p:cxnSp>
          <p:nvCxnSpPr>
            <p:cNvPr id="841" name="直接连接符 840"/>
            <p:cNvCxnSpPr/>
            <p:nvPr/>
          </p:nvCxnSpPr>
          <p:spPr>
            <a:xfrm rot="15120000">
              <a:off x="1712347" y="3699543"/>
              <a:ext cx="0" cy="142127"/>
            </a:xfrm>
            <a:prstGeom prst="line">
              <a:avLst/>
            </a:prstGeom>
            <a:noFill/>
            <a:ln w="12700" cap="flat" cmpd="sng" algn="ctr">
              <a:solidFill>
                <a:srgbClr val="FFB850"/>
              </a:solidFill>
              <a:prstDash val="solid"/>
              <a:miter lim="800000"/>
            </a:ln>
            <a:effectLst/>
          </p:spPr>
        </p:cxnSp>
        <p:cxnSp>
          <p:nvCxnSpPr>
            <p:cNvPr id="842" name="直接连接符 841"/>
            <p:cNvCxnSpPr/>
            <p:nvPr/>
          </p:nvCxnSpPr>
          <p:spPr>
            <a:xfrm rot="15255000">
              <a:off x="1698577" y="3654148"/>
              <a:ext cx="0" cy="142127"/>
            </a:xfrm>
            <a:prstGeom prst="line">
              <a:avLst/>
            </a:prstGeom>
            <a:noFill/>
            <a:ln w="12700" cap="flat" cmpd="sng" algn="ctr">
              <a:solidFill>
                <a:srgbClr val="FFB850"/>
              </a:solidFill>
              <a:prstDash val="solid"/>
              <a:miter lim="800000"/>
            </a:ln>
            <a:effectLst/>
          </p:spPr>
        </p:cxnSp>
        <p:cxnSp>
          <p:nvCxnSpPr>
            <p:cNvPr id="843" name="直接连接符 842"/>
            <p:cNvCxnSpPr/>
            <p:nvPr/>
          </p:nvCxnSpPr>
          <p:spPr>
            <a:xfrm rot="15390000">
              <a:off x="1686600" y="3608247"/>
              <a:ext cx="0" cy="142127"/>
            </a:xfrm>
            <a:prstGeom prst="line">
              <a:avLst/>
            </a:prstGeom>
            <a:noFill/>
            <a:ln w="12700" cap="flat" cmpd="sng" algn="ctr">
              <a:solidFill>
                <a:srgbClr val="FFB850"/>
              </a:solidFill>
              <a:prstDash val="solid"/>
              <a:miter lim="800000"/>
            </a:ln>
            <a:effectLst/>
          </p:spPr>
        </p:cxnSp>
        <p:cxnSp>
          <p:nvCxnSpPr>
            <p:cNvPr id="844" name="直接连接符 843"/>
            <p:cNvCxnSpPr/>
            <p:nvPr/>
          </p:nvCxnSpPr>
          <p:spPr>
            <a:xfrm rot="15525000">
              <a:off x="1676433" y="3561912"/>
              <a:ext cx="0" cy="142127"/>
            </a:xfrm>
            <a:prstGeom prst="line">
              <a:avLst/>
            </a:prstGeom>
            <a:noFill/>
            <a:ln w="12700" cap="flat" cmpd="sng" algn="ctr">
              <a:solidFill>
                <a:srgbClr val="FFB850"/>
              </a:solidFill>
              <a:prstDash val="solid"/>
              <a:miter lim="800000"/>
            </a:ln>
            <a:effectLst/>
          </p:spPr>
        </p:cxnSp>
        <p:cxnSp>
          <p:nvCxnSpPr>
            <p:cNvPr id="845" name="直接连接符 844"/>
            <p:cNvCxnSpPr/>
            <p:nvPr/>
          </p:nvCxnSpPr>
          <p:spPr>
            <a:xfrm rot="15660000">
              <a:off x="1668093" y="3515213"/>
              <a:ext cx="0" cy="142127"/>
            </a:xfrm>
            <a:prstGeom prst="line">
              <a:avLst/>
            </a:prstGeom>
            <a:noFill/>
            <a:ln w="12700" cap="flat" cmpd="sng" algn="ctr">
              <a:solidFill>
                <a:srgbClr val="FFB850"/>
              </a:solidFill>
              <a:prstDash val="solid"/>
              <a:miter lim="800000"/>
            </a:ln>
            <a:effectLst/>
          </p:spPr>
        </p:cxnSp>
        <p:cxnSp>
          <p:nvCxnSpPr>
            <p:cNvPr id="846" name="直接连接符 845"/>
            <p:cNvCxnSpPr/>
            <p:nvPr/>
          </p:nvCxnSpPr>
          <p:spPr>
            <a:xfrm rot="15795000">
              <a:off x="1661594" y="3468222"/>
              <a:ext cx="0" cy="142127"/>
            </a:xfrm>
            <a:prstGeom prst="line">
              <a:avLst/>
            </a:prstGeom>
            <a:noFill/>
            <a:ln w="12700" cap="flat" cmpd="sng" algn="ctr">
              <a:solidFill>
                <a:srgbClr val="FFB850"/>
              </a:solidFill>
              <a:prstDash val="solid"/>
              <a:miter lim="800000"/>
            </a:ln>
            <a:effectLst/>
          </p:spPr>
        </p:cxnSp>
        <p:cxnSp>
          <p:nvCxnSpPr>
            <p:cNvPr id="847" name="直接连接符 846"/>
            <p:cNvCxnSpPr/>
            <p:nvPr/>
          </p:nvCxnSpPr>
          <p:spPr>
            <a:xfrm rot="15930000">
              <a:off x="1656943" y="3421014"/>
              <a:ext cx="0" cy="142127"/>
            </a:xfrm>
            <a:prstGeom prst="line">
              <a:avLst/>
            </a:prstGeom>
            <a:noFill/>
            <a:ln w="12700" cap="flat" cmpd="sng" algn="ctr">
              <a:solidFill>
                <a:srgbClr val="FFB850"/>
              </a:solidFill>
              <a:prstDash val="solid"/>
              <a:miter lim="800000"/>
            </a:ln>
            <a:effectLst/>
          </p:spPr>
        </p:cxnSp>
        <p:cxnSp>
          <p:nvCxnSpPr>
            <p:cNvPr id="848" name="直接连接符 847"/>
            <p:cNvCxnSpPr/>
            <p:nvPr/>
          </p:nvCxnSpPr>
          <p:spPr>
            <a:xfrm rot="16065000">
              <a:off x="1654152" y="3373657"/>
              <a:ext cx="0" cy="142127"/>
            </a:xfrm>
            <a:prstGeom prst="line">
              <a:avLst/>
            </a:prstGeom>
            <a:noFill/>
            <a:ln w="12700" cap="flat" cmpd="sng" algn="ctr">
              <a:solidFill>
                <a:srgbClr val="FFB850"/>
              </a:solidFill>
              <a:prstDash val="solid"/>
              <a:miter lim="800000"/>
            </a:ln>
            <a:effectLst/>
          </p:spPr>
        </p:cxnSp>
        <p:cxnSp>
          <p:nvCxnSpPr>
            <p:cNvPr id="849" name="直接连接符 848"/>
            <p:cNvCxnSpPr/>
            <p:nvPr/>
          </p:nvCxnSpPr>
          <p:spPr>
            <a:xfrm rot="16335000">
              <a:off x="1654152" y="3278800"/>
              <a:ext cx="0" cy="142127"/>
            </a:xfrm>
            <a:prstGeom prst="line">
              <a:avLst/>
            </a:prstGeom>
            <a:noFill/>
            <a:ln w="12700" cap="flat" cmpd="sng" algn="ctr">
              <a:solidFill>
                <a:srgbClr val="FFB850"/>
              </a:solidFill>
              <a:prstDash val="solid"/>
              <a:miter lim="800000"/>
            </a:ln>
            <a:effectLst/>
          </p:spPr>
        </p:cxnSp>
        <p:cxnSp>
          <p:nvCxnSpPr>
            <p:cNvPr id="850" name="直接连接符 849"/>
            <p:cNvCxnSpPr/>
            <p:nvPr/>
          </p:nvCxnSpPr>
          <p:spPr>
            <a:xfrm rot="16470000">
              <a:off x="1656943" y="3231444"/>
              <a:ext cx="0" cy="142127"/>
            </a:xfrm>
            <a:prstGeom prst="line">
              <a:avLst/>
            </a:prstGeom>
            <a:noFill/>
            <a:ln w="12700" cap="flat" cmpd="sng" algn="ctr">
              <a:solidFill>
                <a:srgbClr val="FFB850"/>
              </a:solidFill>
              <a:prstDash val="solid"/>
              <a:miter lim="800000"/>
            </a:ln>
            <a:effectLst/>
          </p:spPr>
        </p:cxnSp>
        <p:cxnSp>
          <p:nvCxnSpPr>
            <p:cNvPr id="851" name="直接连接符 850"/>
            <p:cNvCxnSpPr/>
            <p:nvPr/>
          </p:nvCxnSpPr>
          <p:spPr>
            <a:xfrm rot="16605000">
              <a:off x="1661594" y="3184235"/>
              <a:ext cx="0" cy="142127"/>
            </a:xfrm>
            <a:prstGeom prst="line">
              <a:avLst/>
            </a:prstGeom>
            <a:noFill/>
            <a:ln w="12700" cap="flat" cmpd="sng" algn="ctr">
              <a:solidFill>
                <a:srgbClr val="FFB850"/>
              </a:solidFill>
              <a:prstDash val="solid"/>
              <a:miter lim="800000"/>
            </a:ln>
            <a:effectLst/>
          </p:spPr>
        </p:cxnSp>
        <p:cxnSp>
          <p:nvCxnSpPr>
            <p:cNvPr id="852" name="直接连接符 851"/>
            <p:cNvCxnSpPr/>
            <p:nvPr/>
          </p:nvCxnSpPr>
          <p:spPr>
            <a:xfrm rot="16740000">
              <a:off x="1668093" y="3137245"/>
              <a:ext cx="0" cy="142127"/>
            </a:xfrm>
            <a:prstGeom prst="line">
              <a:avLst/>
            </a:prstGeom>
            <a:noFill/>
            <a:ln w="12700" cap="flat" cmpd="sng" algn="ctr">
              <a:solidFill>
                <a:srgbClr val="FFB850"/>
              </a:solidFill>
              <a:prstDash val="solid"/>
              <a:miter lim="800000"/>
            </a:ln>
            <a:effectLst/>
          </p:spPr>
        </p:cxnSp>
        <p:cxnSp>
          <p:nvCxnSpPr>
            <p:cNvPr id="853" name="直接连接符 852"/>
            <p:cNvCxnSpPr/>
            <p:nvPr/>
          </p:nvCxnSpPr>
          <p:spPr>
            <a:xfrm rot="16875000">
              <a:off x="1676433" y="3090545"/>
              <a:ext cx="0" cy="142127"/>
            </a:xfrm>
            <a:prstGeom prst="line">
              <a:avLst/>
            </a:prstGeom>
            <a:noFill/>
            <a:ln w="12700" cap="flat" cmpd="sng" algn="ctr">
              <a:solidFill>
                <a:srgbClr val="FFB850"/>
              </a:solidFill>
              <a:prstDash val="solid"/>
              <a:miter lim="800000"/>
            </a:ln>
            <a:effectLst/>
          </p:spPr>
        </p:cxnSp>
        <p:cxnSp>
          <p:nvCxnSpPr>
            <p:cNvPr id="854" name="直接连接符 853"/>
            <p:cNvCxnSpPr/>
            <p:nvPr/>
          </p:nvCxnSpPr>
          <p:spPr>
            <a:xfrm rot="17010000">
              <a:off x="1686600" y="3044210"/>
              <a:ext cx="0" cy="142127"/>
            </a:xfrm>
            <a:prstGeom prst="line">
              <a:avLst/>
            </a:prstGeom>
            <a:noFill/>
            <a:ln w="12700" cap="flat" cmpd="sng" algn="ctr">
              <a:solidFill>
                <a:srgbClr val="FFB850"/>
              </a:solidFill>
              <a:prstDash val="solid"/>
              <a:miter lim="800000"/>
            </a:ln>
            <a:effectLst/>
          </p:spPr>
        </p:cxnSp>
        <p:cxnSp>
          <p:nvCxnSpPr>
            <p:cNvPr id="855" name="直接连接符 854"/>
            <p:cNvCxnSpPr/>
            <p:nvPr/>
          </p:nvCxnSpPr>
          <p:spPr>
            <a:xfrm rot="17145000">
              <a:off x="1698577" y="2998309"/>
              <a:ext cx="0" cy="142127"/>
            </a:xfrm>
            <a:prstGeom prst="line">
              <a:avLst/>
            </a:prstGeom>
            <a:noFill/>
            <a:ln w="12700" cap="flat" cmpd="sng" algn="ctr">
              <a:solidFill>
                <a:sysClr val="window" lastClr="FFFFFF">
                  <a:lumMod val="50000"/>
                </a:sysClr>
              </a:solidFill>
              <a:prstDash val="solid"/>
              <a:miter lim="800000"/>
            </a:ln>
            <a:effectLst/>
          </p:spPr>
        </p:cxnSp>
        <p:cxnSp>
          <p:nvCxnSpPr>
            <p:cNvPr id="856" name="直接连接符 855"/>
            <p:cNvCxnSpPr/>
            <p:nvPr/>
          </p:nvCxnSpPr>
          <p:spPr>
            <a:xfrm rot="17280000">
              <a:off x="1712347" y="2952913"/>
              <a:ext cx="0" cy="142127"/>
            </a:xfrm>
            <a:prstGeom prst="line">
              <a:avLst/>
            </a:prstGeom>
            <a:noFill/>
            <a:ln w="12700" cap="flat" cmpd="sng" algn="ctr">
              <a:solidFill>
                <a:sysClr val="window" lastClr="FFFFFF">
                  <a:lumMod val="50000"/>
                </a:sysClr>
              </a:solidFill>
              <a:prstDash val="solid"/>
              <a:miter lim="800000"/>
            </a:ln>
            <a:effectLst/>
          </p:spPr>
        </p:cxnSp>
        <p:cxnSp>
          <p:nvCxnSpPr>
            <p:cNvPr id="857" name="直接连接符 856"/>
            <p:cNvCxnSpPr/>
            <p:nvPr/>
          </p:nvCxnSpPr>
          <p:spPr>
            <a:xfrm rot="17415000">
              <a:off x="1727888" y="2908094"/>
              <a:ext cx="0" cy="142127"/>
            </a:xfrm>
            <a:prstGeom prst="line">
              <a:avLst/>
            </a:prstGeom>
            <a:noFill/>
            <a:ln w="12700" cap="flat" cmpd="sng" algn="ctr">
              <a:solidFill>
                <a:sysClr val="window" lastClr="FFFFFF">
                  <a:lumMod val="50000"/>
                </a:sysClr>
              </a:solidFill>
              <a:prstDash val="solid"/>
              <a:miter lim="800000"/>
            </a:ln>
            <a:effectLst/>
          </p:spPr>
        </p:cxnSp>
        <p:cxnSp>
          <p:nvCxnSpPr>
            <p:cNvPr id="858" name="直接连接符 857"/>
            <p:cNvCxnSpPr/>
            <p:nvPr/>
          </p:nvCxnSpPr>
          <p:spPr>
            <a:xfrm rot="17550000">
              <a:off x="1745178" y="2863920"/>
              <a:ext cx="0" cy="142127"/>
            </a:xfrm>
            <a:prstGeom prst="line">
              <a:avLst/>
            </a:prstGeom>
            <a:noFill/>
            <a:ln w="12700" cap="flat" cmpd="sng" algn="ctr">
              <a:solidFill>
                <a:sysClr val="window" lastClr="FFFFFF">
                  <a:lumMod val="50000"/>
                </a:sysClr>
              </a:solidFill>
              <a:prstDash val="solid"/>
              <a:miter lim="800000"/>
            </a:ln>
            <a:effectLst/>
          </p:spPr>
        </p:cxnSp>
        <p:cxnSp>
          <p:nvCxnSpPr>
            <p:cNvPr id="859" name="直接连接符 858"/>
            <p:cNvCxnSpPr/>
            <p:nvPr/>
          </p:nvCxnSpPr>
          <p:spPr>
            <a:xfrm rot="17685000">
              <a:off x="1764191" y="2820458"/>
              <a:ext cx="0" cy="142127"/>
            </a:xfrm>
            <a:prstGeom prst="line">
              <a:avLst/>
            </a:prstGeom>
            <a:noFill/>
            <a:ln w="12700" cap="flat" cmpd="sng" algn="ctr">
              <a:solidFill>
                <a:sysClr val="window" lastClr="FFFFFF">
                  <a:lumMod val="50000"/>
                </a:sysClr>
              </a:solidFill>
              <a:prstDash val="solid"/>
              <a:miter lim="800000"/>
            </a:ln>
            <a:effectLst/>
          </p:spPr>
        </p:cxnSp>
        <p:cxnSp>
          <p:nvCxnSpPr>
            <p:cNvPr id="860" name="直接连接符 859"/>
            <p:cNvCxnSpPr/>
            <p:nvPr/>
          </p:nvCxnSpPr>
          <p:spPr>
            <a:xfrm rot="17820000">
              <a:off x="1784893" y="2777775"/>
              <a:ext cx="0" cy="142127"/>
            </a:xfrm>
            <a:prstGeom prst="line">
              <a:avLst/>
            </a:prstGeom>
            <a:noFill/>
            <a:ln w="12700" cap="flat" cmpd="sng" algn="ctr">
              <a:solidFill>
                <a:sysClr val="window" lastClr="FFFFFF">
                  <a:lumMod val="50000"/>
                </a:sysClr>
              </a:solidFill>
              <a:prstDash val="solid"/>
              <a:miter lim="800000"/>
            </a:ln>
            <a:effectLst/>
          </p:spPr>
        </p:cxnSp>
        <p:cxnSp>
          <p:nvCxnSpPr>
            <p:cNvPr id="861" name="直接连接符 860"/>
            <p:cNvCxnSpPr/>
            <p:nvPr/>
          </p:nvCxnSpPr>
          <p:spPr>
            <a:xfrm rot="17955000">
              <a:off x="1807255" y="2735938"/>
              <a:ext cx="0" cy="142127"/>
            </a:xfrm>
            <a:prstGeom prst="line">
              <a:avLst/>
            </a:prstGeom>
            <a:noFill/>
            <a:ln w="12700" cap="flat" cmpd="sng" algn="ctr">
              <a:solidFill>
                <a:sysClr val="window" lastClr="FFFFFF">
                  <a:lumMod val="50000"/>
                </a:sysClr>
              </a:solidFill>
              <a:prstDash val="solid"/>
              <a:miter lim="800000"/>
            </a:ln>
            <a:effectLst/>
          </p:spPr>
        </p:cxnSp>
        <p:cxnSp>
          <p:nvCxnSpPr>
            <p:cNvPr id="862" name="直接连接符 861"/>
            <p:cNvCxnSpPr/>
            <p:nvPr/>
          </p:nvCxnSpPr>
          <p:spPr>
            <a:xfrm rot="18090000">
              <a:off x="1831243" y="2695013"/>
              <a:ext cx="0" cy="142127"/>
            </a:xfrm>
            <a:prstGeom prst="line">
              <a:avLst/>
            </a:prstGeom>
            <a:noFill/>
            <a:ln w="12700" cap="flat" cmpd="sng" algn="ctr">
              <a:solidFill>
                <a:sysClr val="window" lastClr="FFFFFF">
                  <a:lumMod val="50000"/>
                </a:sysClr>
              </a:solidFill>
              <a:prstDash val="solid"/>
              <a:miter lim="800000"/>
            </a:ln>
            <a:effectLst/>
          </p:spPr>
        </p:cxnSp>
        <p:cxnSp>
          <p:nvCxnSpPr>
            <p:cNvPr id="863" name="直接连接符 862"/>
            <p:cNvCxnSpPr/>
            <p:nvPr/>
          </p:nvCxnSpPr>
          <p:spPr>
            <a:xfrm rot="18225000">
              <a:off x="1856818" y="2655060"/>
              <a:ext cx="0" cy="142127"/>
            </a:xfrm>
            <a:prstGeom prst="line">
              <a:avLst/>
            </a:prstGeom>
            <a:noFill/>
            <a:ln w="12700" cap="flat" cmpd="sng" algn="ctr">
              <a:solidFill>
                <a:sysClr val="window" lastClr="FFFFFF">
                  <a:lumMod val="50000"/>
                </a:sysClr>
              </a:solidFill>
              <a:prstDash val="solid"/>
              <a:miter lim="800000"/>
            </a:ln>
            <a:effectLst/>
          </p:spPr>
        </p:cxnSp>
        <p:cxnSp>
          <p:nvCxnSpPr>
            <p:cNvPr id="864" name="直接连接符 863"/>
            <p:cNvCxnSpPr/>
            <p:nvPr/>
          </p:nvCxnSpPr>
          <p:spPr>
            <a:xfrm rot="18360000">
              <a:off x="1883942" y="2616141"/>
              <a:ext cx="0" cy="142127"/>
            </a:xfrm>
            <a:prstGeom prst="line">
              <a:avLst/>
            </a:prstGeom>
            <a:noFill/>
            <a:ln w="12700" cap="flat" cmpd="sng" algn="ctr">
              <a:solidFill>
                <a:sysClr val="window" lastClr="FFFFFF">
                  <a:lumMod val="50000"/>
                </a:sysClr>
              </a:solidFill>
              <a:prstDash val="solid"/>
              <a:miter lim="800000"/>
            </a:ln>
            <a:effectLst/>
          </p:spPr>
        </p:cxnSp>
        <p:cxnSp>
          <p:nvCxnSpPr>
            <p:cNvPr id="865" name="直接连接符 864"/>
            <p:cNvCxnSpPr/>
            <p:nvPr/>
          </p:nvCxnSpPr>
          <p:spPr>
            <a:xfrm rot="18495000">
              <a:off x="1912573" y="2578319"/>
              <a:ext cx="0" cy="142127"/>
            </a:xfrm>
            <a:prstGeom prst="line">
              <a:avLst/>
            </a:prstGeom>
            <a:noFill/>
            <a:ln w="12700" cap="flat" cmpd="sng" algn="ctr">
              <a:solidFill>
                <a:sysClr val="window" lastClr="FFFFFF">
                  <a:lumMod val="50000"/>
                </a:sysClr>
              </a:solidFill>
              <a:prstDash val="solid"/>
              <a:miter lim="800000"/>
            </a:ln>
            <a:effectLst/>
          </p:spPr>
        </p:cxnSp>
        <p:cxnSp>
          <p:nvCxnSpPr>
            <p:cNvPr id="866" name="直接连接符 865"/>
            <p:cNvCxnSpPr/>
            <p:nvPr/>
          </p:nvCxnSpPr>
          <p:spPr>
            <a:xfrm rot="18630000">
              <a:off x="1942667" y="2541647"/>
              <a:ext cx="0" cy="142127"/>
            </a:xfrm>
            <a:prstGeom prst="line">
              <a:avLst/>
            </a:prstGeom>
            <a:noFill/>
            <a:ln w="12700" cap="flat" cmpd="sng" algn="ctr">
              <a:solidFill>
                <a:sysClr val="window" lastClr="FFFFFF">
                  <a:lumMod val="50000"/>
                </a:sysClr>
              </a:solidFill>
              <a:prstDash val="solid"/>
              <a:miter lim="800000"/>
            </a:ln>
            <a:effectLst/>
          </p:spPr>
        </p:cxnSp>
        <p:cxnSp>
          <p:nvCxnSpPr>
            <p:cNvPr id="867" name="直接连接符 866"/>
            <p:cNvCxnSpPr/>
            <p:nvPr/>
          </p:nvCxnSpPr>
          <p:spPr>
            <a:xfrm rot="18765000">
              <a:off x="1974179" y="2506188"/>
              <a:ext cx="0" cy="142127"/>
            </a:xfrm>
            <a:prstGeom prst="line">
              <a:avLst/>
            </a:prstGeom>
            <a:noFill/>
            <a:ln w="12700" cap="flat" cmpd="sng" algn="ctr">
              <a:solidFill>
                <a:sysClr val="window" lastClr="FFFFFF">
                  <a:lumMod val="50000"/>
                </a:sysClr>
              </a:solidFill>
              <a:prstDash val="solid"/>
              <a:miter lim="800000"/>
            </a:ln>
            <a:effectLst/>
          </p:spPr>
        </p:cxnSp>
        <p:cxnSp>
          <p:nvCxnSpPr>
            <p:cNvPr id="868" name="直接连接符 867"/>
            <p:cNvCxnSpPr/>
            <p:nvPr/>
          </p:nvCxnSpPr>
          <p:spPr>
            <a:xfrm rot="18900000">
              <a:off x="2007056" y="2471992"/>
              <a:ext cx="0" cy="142127"/>
            </a:xfrm>
            <a:prstGeom prst="line">
              <a:avLst/>
            </a:prstGeom>
            <a:noFill/>
            <a:ln w="12700" cap="flat" cmpd="sng" algn="ctr">
              <a:solidFill>
                <a:sysClr val="window" lastClr="FFFFFF">
                  <a:lumMod val="50000"/>
                </a:sysClr>
              </a:solidFill>
              <a:prstDash val="solid"/>
              <a:miter lim="800000"/>
            </a:ln>
            <a:effectLst/>
          </p:spPr>
        </p:cxnSp>
        <p:cxnSp>
          <p:nvCxnSpPr>
            <p:cNvPr id="869" name="直接连接符 868"/>
            <p:cNvCxnSpPr/>
            <p:nvPr/>
          </p:nvCxnSpPr>
          <p:spPr>
            <a:xfrm rot="19035000">
              <a:off x="2041253" y="2439114"/>
              <a:ext cx="0" cy="142127"/>
            </a:xfrm>
            <a:prstGeom prst="line">
              <a:avLst/>
            </a:prstGeom>
            <a:noFill/>
            <a:ln w="12700" cap="flat" cmpd="sng" algn="ctr">
              <a:solidFill>
                <a:sysClr val="window" lastClr="FFFFFF">
                  <a:lumMod val="50000"/>
                </a:sysClr>
              </a:solidFill>
              <a:prstDash val="solid"/>
              <a:miter lim="800000"/>
            </a:ln>
            <a:effectLst/>
          </p:spPr>
        </p:cxnSp>
        <p:cxnSp>
          <p:nvCxnSpPr>
            <p:cNvPr id="870" name="直接连接符 869"/>
            <p:cNvCxnSpPr/>
            <p:nvPr/>
          </p:nvCxnSpPr>
          <p:spPr>
            <a:xfrm rot="19170000">
              <a:off x="2076713" y="2407602"/>
              <a:ext cx="0" cy="142127"/>
            </a:xfrm>
            <a:prstGeom prst="line">
              <a:avLst/>
            </a:prstGeom>
            <a:noFill/>
            <a:ln w="12700" cap="flat" cmpd="sng" algn="ctr">
              <a:solidFill>
                <a:sysClr val="window" lastClr="FFFFFF">
                  <a:lumMod val="50000"/>
                </a:sysClr>
              </a:solidFill>
              <a:prstDash val="solid"/>
              <a:miter lim="800000"/>
            </a:ln>
            <a:effectLst/>
          </p:spPr>
        </p:cxnSp>
        <p:cxnSp>
          <p:nvCxnSpPr>
            <p:cNvPr id="871" name="直接连接符 870"/>
            <p:cNvCxnSpPr/>
            <p:nvPr/>
          </p:nvCxnSpPr>
          <p:spPr>
            <a:xfrm rot="19305000">
              <a:off x="2113383" y="2377508"/>
              <a:ext cx="0" cy="142127"/>
            </a:xfrm>
            <a:prstGeom prst="line">
              <a:avLst/>
            </a:prstGeom>
            <a:noFill/>
            <a:ln w="12700" cap="flat" cmpd="sng" algn="ctr">
              <a:solidFill>
                <a:sysClr val="window" lastClr="FFFFFF">
                  <a:lumMod val="50000"/>
                </a:sysClr>
              </a:solidFill>
              <a:prstDash val="solid"/>
              <a:miter lim="800000"/>
            </a:ln>
            <a:effectLst/>
          </p:spPr>
        </p:cxnSp>
        <p:cxnSp>
          <p:nvCxnSpPr>
            <p:cNvPr id="872" name="直接连接符 871"/>
            <p:cNvCxnSpPr/>
            <p:nvPr/>
          </p:nvCxnSpPr>
          <p:spPr>
            <a:xfrm rot="19440000">
              <a:off x="2151206" y="2348877"/>
              <a:ext cx="0" cy="142127"/>
            </a:xfrm>
            <a:prstGeom prst="line">
              <a:avLst/>
            </a:prstGeom>
            <a:noFill/>
            <a:ln w="12700" cap="flat" cmpd="sng" algn="ctr">
              <a:solidFill>
                <a:sysClr val="window" lastClr="FFFFFF">
                  <a:lumMod val="50000"/>
                </a:sysClr>
              </a:solidFill>
              <a:prstDash val="solid"/>
              <a:miter lim="800000"/>
            </a:ln>
            <a:effectLst/>
          </p:spPr>
        </p:cxnSp>
        <p:cxnSp>
          <p:nvCxnSpPr>
            <p:cNvPr id="873" name="直接连接符 872"/>
            <p:cNvCxnSpPr/>
            <p:nvPr/>
          </p:nvCxnSpPr>
          <p:spPr>
            <a:xfrm rot="19575000">
              <a:off x="2190124" y="2321752"/>
              <a:ext cx="0" cy="142127"/>
            </a:xfrm>
            <a:prstGeom prst="line">
              <a:avLst/>
            </a:prstGeom>
            <a:noFill/>
            <a:ln w="12700" cap="flat" cmpd="sng" algn="ctr">
              <a:solidFill>
                <a:sysClr val="window" lastClr="FFFFFF">
                  <a:lumMod val="50000"/>
                </a:sysClr>
              </a:solidFill>
              <a:prstDash val="solid"/>
              <a:miter lim="800000"/>
            </a:ln>
            <a:effectLst/>
          </p:spPr>
        </p:cxnSp>
        <p:cxnSp>
          <p:nvCxnSpPr>
            <p:cNvPr id="874" name="直接连接符 873"/>
            <p:cNvCxnSpPr/>
            <p:nvPr/>
          </p:nvCxnSpPr>
          <p:spPr>
            <a:xfrm rot="19710000">
              <a:off x="2230078" y="2296177"/>
              <a:ext cx="0" cy="142127"/>
            </a:xfrm>
            <a:prstGeom prst="line">
              <a:avLst/>
            </a:prstGeom>
            <a:noFill/>
            <a:ln w="12700" cap="flat" cmpd="sng" algn="ctr">
              <a:solidFill>
                <a:sysClr val="window" lastClr="FFFFFF">
                  <a:lumMod val="50000"/>
                </a:sysClr>
              </a:solidFill>
              <a:prstDash val="solid"/>
              <a:miter lim="800000"/>
            </a:ln>
            <a:effectLst/>
          </p:spPr>
        </p:cxnSp>
        <p:cxnSp>
          <p:nvCxnSpPr>
            <p:cNvPr id="875" name="直接连接符 874"/>
            <p:cNvCxnSpPr/>
            <p:nvPr/>
          </p:nvCxnSpPr>
          <p:spPr>
            <a:xfrm rot="19845000">
              <a:off x="2271004" y="2272191"/>
              <a:ext cx="0" cy="142127"/>
            </a:xfrm>
            <a:prstGeom prst="line">
              <a:avLst/>
            </a:prstGeom>
            <a:noFill/>
            <a:ln w="12700" cap="flat" cmpd="sng" algn="ctr">
              <a:solidFill>
                <a:sysClr val="window" lastClr="FFFFFF">
                  <a:lumMod val="50000"/>
                </a:sysClr>
              </a:solidFill>
              <a:prstDash val="solid"/>
              <a:miter lim="800000"/>
            </a:ln>
            <a:effectLst/>
          </p:spPr>
        </p:cxnSp>
        <p:cxnSp>
          <p:nvCxnSpPr>
            <p:cNvPr id="876" name="直接连接符 875"/>
            <p:cNvCxnSpPr/>
            <p:nvPr/>
          </p:nvCxnSpPr>
          <p:spPr>
            <a:xfrm rot="19980000">
              <a:off x="2312841" y="2249827"/>
              <a:ext cx="0" cy="142127"/>
            </a:xfrm>
            <a:prstGeom prst="line">
              <a:avLst/>
            </a:prstGeom>
            <a:noFill/>
            <a:ln w="12700" cap="flat" cmpd="sng" algn="ctr">
              <a:solidFill>
                <a:sysClr val="window" lastClr="FFFFFF">
                  <a:lumMod val="50000"/>
                </a:sysClr>
              </a:solidFill>
              <a:prstDash val="solid"/>
              <a:miter lim="800000"/>
            </a:ln>
            <a:effectLst/>
          </p:spPr>
        </p:cxnSp>
        <p:cxnSp>
          <p:nvCxnSpPr>
            <p:cNvPr id="877" name="直接连接符 876"/>
            <p:cNvCxnSpPr/>
            <p:nvPr/>
          </p:nvCxnSpPr>
          <p:spPr>
            <a:xfrm rot="20115000">
              <a:off x="2355522" y="2229124"/>
              <a:ext cx="0" cy="142127"/>
            </a:xfrm>
            <a:prstGeom prst="line">
              <a:avLst/>
            </a:prstGeom>
            <a:noFill/>
            <a:ln w="12700" cap="flat" cmpd="sng" algn="ctr">
              <a:solidFill>
                <a:sysClr val="window" lastClr="FFFFFF">
                  <a:lumMod val="50000"/>
                </a:sysClr>
              </a:solidFill>
              <a:prstDash val="solid"/>
              <a:miter lim="800000"/>
            </a:ln>
            <a:effectLst/>
          </p:spPr>
        </p:cxnSp>
        <p:cxnSp>
          <p:nvCxnSpPr>
            <p:cNvPr id="878" name="直接连接符 877"/>
            <p:cNvCxnSpPr/>
            <p:nvPr/>
          </p:nvCxnSpPr>
          <p:spPr>
            <a:xfrm rot="20250000">
              <a:off x="2398985" y="2210113"/>
              <a:ext cx="0" cy="142127"/>
            </a:xfrm>
            <a:prstGeom prst="line">
              <a:avLst/>
            </a:prstGeom>
            <a:noFill/>
            <a:ln w="12700" cap="flat" cmpd="sng" algn="ctr">
              <a:solidFill>
                <a:sysClr val="window" lastClr="FFFFFF">
                  <a:lumMod val="50000"/>
                </a:sysClr>
              </a:solidFill>
              <a:prstDash val="solid"/>
              <a:miter lim="800000"/>
            </a:ln>
            <a:effectLst/>
          </p:spPr>
        </p:cxnSp>
        <p:cxnSp>
          <p:nvCxnSpPr>
            <p:cNvPr id="879" name="直接连接符 878"/>
            <p:cNvCxnSpPr/>
            <p:nvPr/>
          </p:nvCxnSpPr>
          <p:spPr>
            <a:xfrm rot="20385000">
              <a:off x="2443158" y="2192824"/>
              <a:ext cx="0" cy="142127"/>
            </a:xfrm>
            <a:prstGeom prst="line">
              <a:avLst/>
            </a:prstGeom>
            <a:noFill/>
            <a:ln w="12700" cap="flat" cmpd="sng" algn="ctr">
              <a:solidFill>
                <a:sysClr val="window" lastClr="FFFFFF">
                  <a:lumMod val="50000"/>
                </a:sysClr>
              </a:solidFill>
              <a:prstDash val="solid"/>
              <a:miter lim="800000"/>
            </a:ln>
            <a:effectLst/>
          </p:spPr>
        </p:cxnSp>
        <p:cxnSp>
          <p:nvCxnSpPr>
            <p:cNvPr id="880" name="直接连接符 879"/>
            <p:cNvCxnSpPr/>
            <p:nvPr/>
          </p:nvCxnSpPr>
          <p:spPr>
            <a:xfrm rot="20520000">
              <a:off x="2487980" y="2177282"/>
              <a:ext cx="0" cy="142127"/>
            </a:xfrm>
            <a:prstGeom prst="line">
              <a:avLst/>
            </a:prstGeom>
            <a:noFill/>
            <a:ln w="12700" cap="flat" cmpd="sng" algn="ctr">
              <a:solidFill>
                <a:sysClr val="window" lastClr="FFFFFF">
                  <a:lumMod val="50000"/>
                </a:sysClr>
              </a:solidFill>
              <a:prstDash val="solid"/>
              <a:miter lim="800000"/>
            </a:ln>
            <a:effectLst/>
          </p:spPr>
        </p:cxnSp>
        <p:cxnSp>
          <p:nvCxnSpPr>
            <p:cNvPr id="881" name="直接连接符 880"/>
            <p:cNvCxnSpPr/>
            <p:nvPr/>
          </p:nvCxnSpPr>
          <p:spPr>
            <a:xfrm rot="20655000">
              <a:off x="2533374" y="2163512"/>
              <a:ext cx="0" cy="142127"/>
            </a:xfrm>
            <a:prstGeom prst="line">
              <a:avLst/>
            </a:prstGeom>
            <a:noFill/>
            <a:ln w="12700" cap="flat" cmpd="sng" algn="ctr">
              <a:solidFill>
                <a:sysClr val="window" lastClr="FFFFFF">
                  <a:lumMod val="50000"/>
                </a:sysClr>
              </a:solidFill>
              <a:prstDash val="solid"/>
              <a:miter lim="800000"/>
            </a:ln>
            <a:effectLst/>
          </p:spPr>
        </p:cxnSp>
        <p:cxnSp>
          <p:nvCxnSpPr>
            <p:cNvPr id="882" name="直接连接符 881"/>
            <p:cNvCxnSpPr/>
            <p:nvPr/>
          </p:nvCxnSpPr>
          <p:spPr>
            <a:xfrm rot="20790000">
              <a:off x="2579275" y="2151533"/>
              <a:ext cx="0" cy="142127"/>
            </a:xfrm>
            <a:prstGeom prst="line">
              <a:avLst/>
            </a:prstGeom>
            <a:noFill/>
            <a:ln w="12700" cap="flat" cmpd="sng" algn="ctr">
              <a:solidFill>
                <a:sysClr val="window" lastClr="FFFFFF">
                  <a:lumMod val="50000"/>
                </a:sysClr>
              </a:solidFill>
              <a:prstDash val="solid"/>
              <a:miter lim="800000"/>
            </a:ln>
            <a:effectLst/>
          </p:spPr>
        </p:cxnSp>
        <p:cxnSp>
          <p:nvCxnSpPr>
            <p:cNvPr id="883" name="直接连接符 882"/>
            <p:cNvCxnSpPr/>
            <p:nvPr/>
          </p:nvCxnSpPr>
          <p:spPr>
            <a:xfrm rot="20925000">
              <a:off x="2625610" y="2141368"/>
              <a:ext cx="0" cy="142127"/>
            </a:xfrm>
            <a:prstGeom prst="line">
              <a:avLst/>
            </a:prstGeom>
            <a:noFill/>
            <a:ln w="12700" cap="flat" cmpd="sng" algn="ctr">
              <a:solidFill>
                <a:sysClr val="window" lastClr="FFFFFF">
                  <a:lumMod val="50000"/>
                </a:sysClr>
              </a:solidFill>
              <a:prstDash val="solid"/>
              <a:miter lim="800000"/>
            </a:ln>
            <a:effectLst/>
          </p:spPr>
        </p:cxnSp>
        <p:cxnSp>
          <p:nvCxnSpPr>
            <p:cNvPr id="884" name="直接连接符 883"/>
            <p:cNvCxnSpPr/>
            <p:nvPr/>
          </p:nvCxnSpPr>
          <p:spPr>
            <a:xfrm rot="21060000">
              <a:off x="2672311" y="2133029"/>
              <a:ext cx="0" cy="142127"/>
            </a:xfrm>
            <a:prstGeom prst="line">
              <a:avLst/>
            </a:prstGeom>
            <a:noFill/>
            <a:ln w="12700" cap="flat" cmpd="sng" algn="ctr">
              <a:solidFill>
                <a:sysClr val="window" lastClr="FFFFFF">
                  <a:lumMod val="50000"/>
                </a:sysClr>
              </a:solidFill>
              <a:prstDash val="solid"/>
              <a:miter lim="800000"/>
            </a:ln>
            <a:effectLst/>
          </p:spPr>
        </p:cxnSp>
        <p:cxnSp>
          <p:nvCxnSpPr>
            <p:cNvPr id="885" name="直接连接符 884"/>
            <p:cNvCxnSpPr/>
            <p:nvPr/>
          </p:nvCxnSpPr>
          <p:spPr>
            <a:xfrm rot="21195000">
              <a:off x="2719301" y="2126529"/>
              <a:ext cx="0" cy="142127"/>
            </a:xfrm>
            <a:prstGeom prst="line">
              <a:avLst/>
            </a:prstGeom>
            <a:noFill/>
            <a:ln w="12700" cap="flat" cmpd="sng" algn="ctr">
              <a:solidFill>
                <a:sysClr val="window" lastClr="FFFFFF">
                  <a:lumMod val="50000"/>
                </a:sysClr>
              </a:solidFill>
              <a:prstDash val="solid"/>
              <a:miter lim="800000"/>
            </a:ln>
            <a:effectLst/>
          </p:spPr>
        </p:cxnSp>
        <p:cxnSp>
          <p:nvCxnSpPr>
            <p:cNvPr id="886" name="直接连接符 885"/>
            <p:cNvCxnSpPr/>
            <p:nvPr/>
          </p:nvCxnSpPr>
          <p:spPr>
            <a:xfrm rot="21330000">
              <a:off x="2766510" y="2121878"/>
              <a:ext cx="0" cy="142127"/>
            </a:xfrm>
            <a:prstGeom prst="line">
              <a:avLst/>
            </a:prstGeom>
            <a:noFill/>
            <a:ln w="12700" cap="flat" cmpd="sng" algn="ctr">
              <a:solidFill>
                <a:sysClr val="window" lastClr="FFFFFF">
                  <a:lumMod val="50000"/>
                </a:sysClr>
              </a:solidFill>
              <a:prstDash val="solid"/>
              <a:miter lim="800000"/>
            </a:ln>
            <a:effectLst/>
          </p:spPr>
        </p:cxnSp>
        <p:cxnSp>
          <p:nvCxnSpPr>
            <p:cNvPr id="887" name="直接连接符 886"/>
            <p:cNvCxnSpPr/>
            <p:nvPr/>
          </p:nvCxnSpPr>
          <p:spPr>
            <a:xfrm rot="21465000">
              <a:off x="2813865" y="2119087"/>
              <a:ext cx="0" cy="142127"/>
            </a:xfrm>
            <a:prstGeom prst="line">
              <a:avLst/>
            </a:prstGeom>
            <a:noFill/>
            <a:ln w="12700" cap="flat" cmpd="sng" algn="ctr">
              <a:solidFill>
                <a:sysClr val="window" lastClr="FFFFFF">
                  <a:lumMod val="50000"/>
                </a:sysClr>
              </a:solidFill>
              <a:prstDash val="solid"/>
              <a:miter lim="800000"/>
            </a:ln>
            <a:effectLst/>
          </p:spPr>
        </p:cxnSp>
        <p:grpSp>
          <p:nvGrpSpPr>
            <p:cNvPr id="888" name="组合 887"/>
            <p:cNvGrpSpPr/>
            <p:nvPr/>
          </p:nvGrpSpPr>
          <p:grpSpPr>
            <a:xfrm>
              <a:off x="1582158" y="3397290"/>
              <a:ext cx="2561358" cy="0"/>
              <a:chOff x="1701800" y="2755900"/>
              <a:chExt cx="2746511" cy="0"/>
            </a:xfrm>
          </p:grpSpPr>
          <p:cxnSp>
            <p:nvCxnSpPr>
              <p:cNvPr id="898" name="直接连接符 897"/>
              <p:cNvCxnSpPr/>
              <p:nvPr/>
            </p:nvCxnSpPr>
            <p:spPr>
              <a:xfrm flipH="1">
                <a:off x="4185511"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899" name="直接连接符 898"/>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889" name="组合 888"/>
            <p:cNvGrpSpPr/>
            <p:nvPr/>
          </p:nvGrpSpPr>
          <p:grpSpPr>
            <a:xfrm rot="5400000">
              <a:off x="1579198" y="3399426"/>
              <a:ext cx="2561359" cy="0"/>
              <a:chOff x="1701801" y="2755900"/>
              <a:chExt cx="2746511" cy="1"/>
            </a:xfrm>
          </p:grpSpPr>
          <p:cxnSp>
            <p:nvCxnSpPr>
              <p:cNvPr id="896" name="直接连接符 895"/>
              <p:cNvCxnSpPr/>
              <p:nvPr/>
            </p:nvCxnSpPr>
            <p:spPr>
              <a:xfrm flipH="1">
                <a:off x="4185512"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897" name="直接连接符 896"/>
              <p:cNvCxnSpPr/>
              <p:nvPr/>
            </p:nvCxnSpPr>
            <p:spPr>
              <a:xfrm>
                <a:off x="1701801" y="2755901"/>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890" name="组合 889"/>
            <p:cNvGrpSpPr/>
            <p:nvPr/>
          </p:nvGrpSpPr>
          <p:grpSpPr>
            <a:xfrm rot="2700000">
              <a:off x="1648710" y="3330546"/>
              <a:ext cx="2561359" cy="0"/>
              <a:chOff x="1701800" y="2755900"/>
              <a:chExt cx="2746511" cy="1"/>
            </a:xfrm>
          </p:grpSpPr>
          <p:cxnSp>
            <p:nvCxnSpPr>
              <p:cNvPr id="894" name="直接连接符 893"/>
              <p:cNvCxnSpPr/>
              <p:nvPr/>
            </p:nvCxnSpPr>
            <p:spPr>
              <a:xfrm flipH="1">
                <a:off x="4185511" y="2755901"/>
                <a:ext cx="262800" cy="0"/>
              </a:xfrm>
              <a:prstGeom prst="line">
                <a:avLst/>
              </a:prstGeom>
              <a:noFill/>
              <a:ln w="19050" cap="flat" cmpd="sng" algn="ctr">
                <a:solidFill>
                  <a:sysClr val="window" lastClr="FFFFFF">
                    <a:lumMod val="50000"/>
                  </a:sysClr>
                </a:solidFill>
                <a:prstDash val="solid"/>
                <a:miter lim="800000"/>
              </a:ln>
              <a:effectLst/>
            </p:spPr>
          </p:cxnSp>
          <p:cxnSp>
            <p:nvCxnSpPr>
              <p:cNvPr id="895" name="直接连接符 894"/>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891" name="组合 890"/>
            <p:cNvGrpSpPr/>
            <p:nvPr/>
          </p:nvGrpSpPr>
          <p:grpSpPr>
            <a:xfrm rot="18900000" flipH="1">
              <a:off x="1615553" y="3432524"/>
              <a:ext cx="2561359" cy="0"/>
              <a:chOff x="1701800" y="2755900"/>
              <a:chExt cx="2746511" cy="1"/>
            </a:xfrm>
          </p:grpSpPr>
          <p:cxnSp>
            <p:nvCxnSpPr>
              <p:cNvPr id="892" name="直接连接符 891"/>
              <p:cNvCxnSpPr/>
              <p:nvPr/>
            </p:nvCxnSpPr>
            <p:spPr>
              <a:xfrm flipH="1">
                <a:off x="4185511" y="2755901"/>
                <a:ext cx="262800" cy="0"/>
              </a:xfrm>
              <a:prstGeom prst="line">
                <a:avLst/>
              </a:prstGeom>
              <a:noFill/>
              <a:ln w="19050" cap="flat" cmpd="sng" algn="ctr">
                <a:solidFill>
                  <a:sysClr val="window" lastClr="FFFFFF">
                    <a:lumMod val="50000"/>
                  </a:sysClr>
                </a:solidFill>
                <a:prstDash val="solid"/>
                <a:miter lim="800000"/>
              </a:ln>
              <a:effectLst/>
            </p:spPr>
          </p:cxnSp>
          <p:cxnSp>
            <p:nvCxnSpPr>
              <p:cNvPr id="893" name="直接连接符 892"/>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grpSp>
        <p:nvGrpSpPr>
          <p:cNvPr id="900" name="组合 899"/>
          <p:cNvGrpSpPr/>
          <p:nvPr/>
        </p:nvGrpSpPr>
        <p:grpSpPr>
          <a:xfrm>
            <a:off x="2674960" y="2257001"/>
            <a:ext cx="1640144" cy="1639550"/>
            <a:chOff x="2329031" y="904800"/>
            <a:chExt cx="2752780" cy="2752780"/>
          </a:xfrm>
        </p:grpSpPr>
        <p:sp>
          <p:nvSpPr>
            <p:cNvPr id="901" name="椭圆 900"/>
            <p:cNvSpPr/>
            <p:nvPr/>
          </p:nvSpPr>
          <p:spPr>
            <a:xfrm>
              <a:off x="2329031" y="904800"/>
              <a:ext cx="2752780" cy="2752780"/>
            </a:xfrm>
            <a:prstGeom prst="ellipse">
              <a:avLst/>
            </a:prstGeom>
            <a:solidFill>
              <a:sysClr val="window" lastClr="FFFFFF">
                <a:lumMod val="85000"/>
              </a:sysClr>
            </a:solidFill>
            <a:ln w="31750" cap="flat" cmpd="sng" algn="ctr">
              <a:gradFill flip="none" rotWithShape="1">
                <a:gsLst>
                  <a:gs pos="100000">
                    <a:sysClr val="window" lastClr="FFFFFF"/>
                  </a:gs>
                  <a:gs pos="0">
                    <a:sysClr val="window" lastClr="FFFFFF">
                      <a:lumMod val="65000"/>
                    </a:sysClr>
                  </a:gs>
                </a:gsLst>
                <a:lin ang="2700000" scaled="1"/>
                <a:tileRect/>
              </a:gradFill>
              <a:prstDash val="solid"/>
              <a:miter lim="800000"/>
            </a:ln>
            <a:effectLst>
              <a:innerShdw blurRad="127000" dist="76200" dir="135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02" name="椭圆 901"/>
            <p:cNvSpPr/>
            <p:nvPr/>
          </p:nvSpPr>
          <p:spPr>
            <a:xfrm>
              <a:off x="2490959" y="1059959"/>
              <a:ext cx="2431374" cy="2431374"/>
            </a:xfrm>
            <a:prstGeom prst="ellipse">
              <a:avLst/>
            </a:prstGeom>
            <a:gradFill>
              <a:gsLst>
                <a:gs pos="0">
                  <a:sysClr val="window" lastClr="FFFFFF">
                    <a:lumMod val="75000"/>
                  </a:sysClr>
                </a:gs>
                <a:gs pos="100000">
                  <a:sysClr val="window" lastClr="FFFFFF">
                    <a:lumMod val="95000"/>
                  </a:sysClr>
                </a:gs>
              </a:gsLst>
              <a:lin ang="2700000" scaled="1"/>
            </a:gradFill>
            <a:ln w="31750" cap="flat" cmpd="sng" algn="ctr">
              <a:gradFill flip="none" rotWithShape="1">
                <a:gsLst>
                  <a:gs pos="0">
                    <a:sysClr val="window" lastClr="FFFFFF"/>
                  </a:gs>
                  <a:gs pos="100000">
                    <a:sysClr val="window" lastClr="FFFFFF">
                      <a:lumMod val="65000"/>
                    </a:sysClr>
                  </a:gs>
                </a:gsLst>
                <a:lin ang="2700000" scaled="1"/>
                <a:tileRect/>
              </a:gradFill>
              <a:prstDash val="solid"/>
              <a:miter lim="800000"/>
            </a:ln>
            <a:effectLst>
              <a:outerShdw blurRad="101600" dist="50800" dir="2700000" algn="tl"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903" name="文本框 1607"/>
          <p:cNvSpPr txBox="1"/>
          <p:nvPr/>
        </p:nvSpPr>
        <p:spPr>
          <a:xfrm>
            <a:off x="3115728" y="2799068"/>
            <a:ext cx="836193" cy="507831"/>
          </a:xfrm>
          <a:prstGeom prst="rect">
            <a:avLst/>
          </a:prstGeom>
          <a:noFill/>
        </p:spPr>
        <p:txBody>
          <a:bodyPr wrap="square" rtlCol="0">
            <a:spAutoFit/>
          </a:bodyPr>
          <a:lstStyle/>
          <a:p>
            <a:pPr algn="ctr"/>
            <a:r>
              <a:rPr lang="en-US" altLang="zh-CN" sz="2700" dirty="0">
                <a:solidFill>
                  <a:srgbClr val="01ACBE"/>
                </a:solidFill>
                <a:latin typeface="Impact" panose="020B0806030902050204" pitchFamily="34" charset="0"/>
              </a:rPr>
              <a:t>50%</a:t>
            </a:r>
            <a:endParaRPr lang="zh-CN" altLang="en-US" sz="2700" dirty="0">
              <a:solidFill>
                <a:srgbClr val="01ACBE"/>
              </a:solidFill>
              <a:latin typeface="Impact" panose="020B0806030902050204" pitchFamily="34" charset="0"/>
            </a:endParaRPr>
          </a:p>
        </p:txBody>
      </p:sp>
      <p:grpSp>
        <p:nvGrpSpPr>
          <p:cNvPr id="904" name="组合 903"/>
          <p:cNvGrpSpPr/>
          <p:nvPr/>
        </p:nvGrpSpPr>
        <p:grpSpPr>
          <a:xfrm>
            <a:off x="2828764" y="2369677"/>
            <a:ext cx="1356280" cy="1374331"/>
            <a:chOff x="3654108" y="2497101"/>
            <a:chExt cx="1808138" cy="1832865"/>
          </a:xfrm>
        </p:grpSpPr>
        <p:cxnSp>
          <p:nvCxnSpPr>
            <p:cNvPr id="905" name="直接连接符 904"/>
            <p:cNvCxnSpPr/>
            <p:nvPr/>
          </p:nvCxnSpPr>
          <p:spPr>
            <a:xfrm>
              <a:off x="4545467" y="2544688"/>
              <a:ext cx="0" cy="99041"/>
            </a:xfrm>
            <a:prstGeom prst="line">
              <a:avLst/>
            </a:prstGeom>
            <a:noFill/>
            <a:ln w="12700" cap="flat" cmpd="sng" algn="ctr">
              <a:solidFill>
                <a:sysClr val="window" lastClr="FFFFFF">
                  <a:lumMod val="50000"/>
                </a:sysClr>
              </a:solidFill>
              <a:prstDash val="solid"/>
              <a:miter lim="800000"/>
            </a:ln>
            <a:effectLst/>
          </p:spPr>
        </p:cxnSp>
        <p:cxnSp>
          <p:nvCxnSpPr>
            <p:cNvPr id="906" name="直接连接符 905"/>
            <p:cNvCxnSpPr/>
            <p:nvPr/>
          </p:nvCxnSpPr>
          <p:spPr>
            <a:xfrm rot="135000">
              <a:off x="4578516" y="2545337"/>
              <a:ext cx="0" cy="99041"/>
            </a:xfrm>
            <a:prstGeom prst="line">
              <a:avLst/>
            </a:prstGeom>
            <a:noFill/>
            <a:ln w="12700" cap="flat" cmpd="sng" algn="ctr">
              <a:solidFill>
                <a:srgbClr val="01ACBE"/>
              </a:solidFill>
              <a:prstDash val="solid"/>
              <a:miter lim="800000"/>
            </a:ln>
            <a:effectLst/>
          </p:spPr>
        </p:cxnSp>
        <p:cxnSp>
          <p:nvCxnSpPr>
            <p:cNvPr id="907" name="直接连接符 906"/>
            <p:cNvCxnSpPr/>
            <p:nvPr/>
          </p:nvCxnSpPr>
          <p:spPr>
            <a:xfrm rot="270000">
              <a:off x="4611516" y="2547283"/>
              <a:ext cx="0" cy="99041"/>
            </a:xfrm>
            <a:prstGeom prst="line">
              <a:avLst/>
            </a:prstGeom>
            <a:noFill/>
            <a:ln w="12700" cap="flat" cmpd="sng" algn="ctr">
              <a:solidFill>
                <a:srgbClr val="01ACBE"/>
              </a:solidFill>
              <a:prstDash val="solid"/>
              <a:miter lim="800000"/>
            </a:ln>
            <a:effectLst/>
          </p:spPr>
        </p:cxnSp>
        <p:cxnSp>
          <p:nvCxnSpPr>
            <p:cNvPr id="908" name="直接连接符 907"/>
            <p:cNvCxnSpPr/>
            <p:nvPr/>
          </p:nvCxnSpPr>
          <p:spPr>
            <a:xfrm rot="405000">
              <a:off x="4644414" y="2550523"/>
              <a:ext cx="0" cy="99041"/>
            </a:xfrm>
            <a:prstGeom prst="line">
              <a:avLst/>
            </a:prstGeom>
            <a:noFill/>
            <a:ln w="12700" cap="flat" cmpd="sng" algn="ctr">
              <a:solidFill>
                <a:srgbClr val="01ACBE"/>
              </a:solidFill>
              <a:prstDash val="solid"/>
              <a:miter lim="800000"/>
            </a:ln>
            <a:effectLst/>
          </p:spPr>
        </p:cxnSp>
        <p:cxnSp>
          <p:nvCxnSpPr>
            <p:cNvPr id="909" name="直接连接符 908"/>
            <p:cNvCxnSpPr/>
            <p:nvPr/>
          </p:nvCxnSpPr>
          <p:spPr>
            <a:xfrm rot="540000">
              <a:off x="4677159" y="2555053"/>
              <a:ext cx="0" cy="99041"/>
            </a:xfrm>
            <a:prstGeom prst="line">
              <a:avLst/>
            </a:prstGeom>
            <a:noFill/>
            <a:ln w="12700" cap="flat" cmpd="sng" algn="ctr">
              <a:solidFill>
                <a:srgbClr val="01ACBE"/>
              </a:solidFill>
              <a:prstDash val="solid"/>
              <a:miter lim="800000"/>
            </a:ln>
            <a:effectLst/>
          </p:spPr>
        </p:cxnSp>
        <p:cxnSp>
          <p:nvCxnSpPr>
            <p:cNvPr id="910" name="直接连接符 909"/>
            <p:cNvCxnSpPr/>
            <p:nvPr/>
          </p:nvCxnSpPr>
          <p:spPr>
            <a:xfrm rot="675000">
              <a:off x="4709701" y="2560864"/>
              <a:ext cx="0" cy="99041"/>
            </a:xfrm>
            <a:prstGeom prst="line">
              <a:avLst/>
            </a:prstGeom>
            <a:noFill/>
            <a:ln w="12700" cap="flat" cmpd="sng" algn="ctr">
              <a:solidFill>
                <a:srgbClr val="01ACBE"/>
              </a:solidFill>
              <a:prstDash val="solid"/>
              <a:miter lim="800000"/>
            </a:ln>
            <a:effectLst/>
          </p:spPr>
        </p:cxnSp>
        <p:cxnSp>
          <p:nvCxnSpPr>
            <p:cNvPr id="911" name="直接连接符 910"/>
            <p:cNvCxnSpPr/>
            <p:nvPr/>
          </p:nvCxnSpPr>
          <p:spPr>
            <a:xfrm rot="810000">
              <a:off x="4741990" y="2567947"/>
              <a:ext cx="0" cy="99041"/>
            </a:xfrm>
            <a:prstGeom prst="line">
              <a:avLst/>
            </a:prstGeom>
            <a:noFill/>
            <a:ln w="12700" cap="flat" cmpd="sng" algn="ctr">
              <a:solidFill>
                <a:srgbClr val="01ACBE"/>
              </a:solidFill>
              <a:prstDash val="solid"/>
              <a:miter lim="800000"/>
            </a:ln>
            <a:effectLst/>
          </p:spPr>
        </p:cxnSp>
        <p:cxnSp>
          <p:nvCxnSpPr>
            <p:cNvPr id="912" name="直接连接符 911"/>
            <p:cNvCxnSpPr/>
            <p:nvPr/>
          </p:nvCxnSpPr>
          <p:spPr>
            <a:xfrm rot="945000">
              <a:off x="4773976" y="2576294"/>
              <a:ext cx="0" cy="99041"/>
            </a:xfrm>
            <a:prstGeom prst="line">
              <a:avLst/>
            </a:prstGeom>
            <a:noFill/>
            <a:ln w="12700" cap="flat" cmpd="sng" algn="ctr">
              <a:solidFill>
                <a:srgbClr val="01ACBE"/>
              </a:solidFill>
              <a:prstDash val="solid"/>
              <a:miter lim="800000"/>
            </a:ln>
            <a:effectLst/>
          </p:spPr>
        </p:cxnSp>
        <p:cxnSp>
          <p:nvCxnSpPr>
            <p:cNvPr id="913" name="直接连接符 912"/>
            <p:cNvCxnSpPr/>
            <p:nvPr/>
          </p:nvCxnSpPr>
          <p:spPr>
            <a:xfrm rot="1080000">
              <a:off x="4805609" y="2585890"/>
              <a:ext cx="0" cy="99041"/>
            </a:xfrm>
            <a:prstGeom prst="line">
              <a:avLst/>
            </a:prstGeom>
            <a:noFill/>
            <a:ln w="12700" cap="flat" cmpd="sng" algn="ctr">
              <a:solidFill>
                <a:srgbClr val="01ACBE"/>
              </a:solidFill>
              <a:prstDash val="solid"/>
              <a:miter lim="800000"/>
            </a:ln>
            <a:effectLst/>
          </p:spPr>
        </p:cxnSp>
        <p:cxnSp>
          <p:nvCxnSpPr>
            <p:cNvPr id="914" name="直接连接符 913"/>
            <p:cNvCxnSpPr/>
            <p:nvPr/>
          </p:nvCxnSpPr>
          <p:spPr>
            <a:xfrm rot="1215000">
              <a:off x="4836841" y="2596720"/>
              <a:ext cx="0" cy="99041"/>
            </a:xfrm>
            <a:prstGeom prst="line">
              <a:avLst/>
            </a:prstGeom>
            <a:noFill/>
            <a:ln w="12700" cap="flat" cmpd="sng" algn="ctr">
              <a:solidFill>
                <a:srgbClr val="01ACBE"/>
              </a:solidFill>
              <a:prstDash val="solid"/>
              <a:miter lim="800000"/>
            </a:ln>
            <a:effectLst/>
          </p:spPr>
        </p:cxnSp>
        <p:cxnSp>
          <p:nvCxnSpPr>
            <p:cNvPr id="915" name="直接连接符 914"/>
            <p:cNvCxnSpPr/>
            <p:nvPr/>
          </p:nvCxnSpPr>
          <p:spPr>
            <a:xfrm rot="1350000">
              <a:off x="4867625" y="2608768"/>
              <a:ext cx="0" cy="99041"/>
            </a:xfrm>
            <a:prstGeom prst="line">
              <a:avLst/>
            </a:prstGeom>
            <a:noFill/>
            <a:ln w="12700" cap="flat" cmpd="sng" algn="ctr">
              <a:solidFill>
                <a:srgbClr val="01ACBE"/>
              </a:solidFill>
              <a:prstDash val="solid"/>
              <a:miter lim="800000"/>
            </a:ln>
            <a:effectLst/>
          </p:spPr>
        </p:cxnSp>
        <p:cxnSp>
          <p:nvCxnSpPr>
            <p:cNvPr id="916" name="直接连接符 915"/>
            <p:cNvCxnSpPr/>
            <p:nvPr/>
          </p:nvCxnSpPr>
          <p:spPr>
            <a:xfrm rot="1485000">
              <a:off x="4897910" y="2622016"/>
              <a:ext cx="0" cy="99041"/>
            </a:xfrm>
            <a:prstGeom prst="line">
              <a:avLst/>
            </a:prstGeom>
            <a:noFill/>
            <a:ln w="12700" cap="flat" cmpd="sng" algn="ctr">
              <a:solidFill>
                <a:srgbClr val="01ACBE"/>
              </a:solidFill>
              <a:prstDash val="solid"/>
              <a:miter lim="800000"/>
            </a:ln>
            <a:effectLst/>
          </p:spPr>
        </p:cxnSp>
        <p:cxnSp>
          <p:nvCxnSpPr>
            <p:cNvPr id="917" name="直接连接符 916"/>
            <p:cNvCxnSpPr/>
            <p:nvPr/>
          </p:nvCxnSpPr>
          <p:spPr>
            <a:xfrm rot="1620000">
              <a:off x="4927654" y="2636442"/>
              <a:ext cx="0" cy="99041"/>
            </a:xfrm>
            <a:prstGeom prst="line">
              <a:avLst/>
            </a:prstGeom>
            <a:noFill/>
            <a:ln w="12700" cap="flat" cmpd="sng" algn="ctr">
              <a:solidFill>
                <a:srgbClr val="01ACBE"/>
              </a:solidFill>
              <a:prstDash val="solid"/>
              <a:miter lim="800000"/>
            </a:ln>
            <a:effectLst/>
          </p:spPr>
        </p:cxnSp>
        <p:cxnSp>
          <p:nvCxnSpPr>
            <p:cNvPr id="918" name="直接连接符 917"/>
            <p:cNvCxnSpPr/>
            <p:nvPr/>
          </p:nvCxnSpPr>
          <p:spPr>
            <a:xfrm rot="1755000">
              <a:off x="4956806" y="2652026"/>
              <a:ext cx="0" cy="99041"/>
            </a:xfrm>
            <a:prstGeom prst="line">
              <a:avLst/>
            </a:prstGeom>
            <a:noFill/>
            <a:ln w="12700" cap="flat" cmpd="sng" algn="ctr">
              <a:solidFill>
                <a:srgbClr val="01ACBE"/>
              </a:solidFill>
              <a:prstDash val="solid"/>
              <a:miter lim="800000"/>
            </a:ln>
            <a:effectLst/>
          </p:spPr>
        </p:cxnSp>
        <p:cxnSp>
          <p:nvCxnSpPr>
            <p:cNvPr id="919" name="直接连接符 918"/>
            <p:cNvCxnSpPr/>
            <p:nvPr/>
          </p:nvCxnSpPr>
          <p:spPr>
            <a:xfrm rot="1890000">
              <a:off x="4985325" y="2668740"/>
              <a:ext cx="0" cy="99041"/>
            </a:xfrm>
            <a:prstGeom prst="line">
              <a:avLst/>
            </a:prstGeom>
            <a:noFill/>
            <a:ln w="12700" cap="flat" cmpd="sng" algn="ctr">
              <a:solidFill>
                <a:srgbClr val="01ACBE"/>
              </a:solidFill>
              <a:prstDash val="solid"/>
              <a:miter lim="800000"/>
            </a:ln>
            <a:effectLst/>
          </p:spPr>
        </p:cxnSp>
        <p:cxnSp>
          <p:nvCxnSpPr>
            <p:cNvPr id="920" name="直接连接符 919"/>
            <p:cNvCxnSpPr/>
            <p:nvPr/>
          </p:nvCxnSpPr>
          <p:spPr>
            <a:xfrm rot="2025000">
              <a:off x="5013167" y="2686562"/>
              <a:ext cx="0" cy="99041"/>
            </a:xfrm>
            <a:prstGeom prst="line">
              <a:avLst/>
            </a:prstGeom>
            <a:noFill/>
            <a:ln w="12700" cap="flat" cmpd="sng" algn="ctr">
              <a:solidFill>
                <a:srgbClr val="01ACBE"/>
              </a:solidFill>
              <a:prstDash val="solid"/>
              <a:miter lim="800000"/>
            </a:ln>
            <a:effectLst/>
          </p:spPr>
        </p:cxnSp>
        <p:cxnSp>
          <p:nvCxnSpPr>
            <p:cNvPr id="921" name="直接连接符 920"/>
            <p:cNvCxnSpPr/>
            <p:nvPr/>
          </p:nvCxnSpPr>
          <p:spPr>
            <a:xfrm rot="2160000">
              <a:off x="5040287" y="2705464"/>
              <a:ext cx="0" cy="99041"/>
            </a:xfrm>
            <a:prstGeom prst="line">
              <a:avLst/>
            </a:prstGeom>
            <a:noFill/>
            <a:ln w="12700" cap="flat" cmpd="sng" algn="ctr">
              <a:solidFill>
                <a:srgbClr val="01ACBE"/>
              </a:solidFill>
              <a:prstDash val="solid"/>
              <a:miter lim="800000"/>
            </a:ln>
            <a:effectLst/>
          </p:spPr>
        </p:cxnSp>
        <p:cxnSp>
          <p:nvCxnSpPr>
            <p:cNvPr id="922" name="直接连接符 921"/>
            <p:cNvCxnSpPr/>
            <p:nvPr/>
          </p:nvCxnSpPr>
          <p:spPr>
            <a:xfrm rot="2295000">
              <a:off x="5066644" y="2725416"/>
              <a:ext cx="0" cy="99041"/>
            </a:xfrm>
            <a:prstGeom prst="line">
              <a:avLst/>
            </a:prstGeom>
            <a:noFill/>
            <a:ln w="12700" cap="flat" cmpd="sng" algn="ctr">
              <a:solidFill>
                <a:srgbClr val="01ACBE"/>
              </a:solidFill>
              <a:prstDash val="solid"/>
              <a:miter lim="800000"/>
            </a:ln>
            <a:effectLst/>
          </p:spPr>
        </p:cxnSp>
        <p:cxnSp>
          <p:nvCxnSpPr>
            <p:cNvPr id="923" name="直接连接符 922"/>
            <p:cNvCxnSpPr/>
            <p:nvPr/>
          </p:nvCxnSpPr>
          <p:spPr>
            <a:xfrm rot="2430000">
              <a:off x="5092197" y="2746387"/>
              <a:ext cx="0" cy="99041"/>
            </a:xfrm>
            <a:prstGeom prst="line">
              <a:avLst/>
            </a:prstGeom>
            <a:noFill/>
            <a:ln w="12700" cap="flat" cmpd="sng" algn="ctr">
              <a:solidFill>
                <a:srgbClr val="01ACBE"/>
              </a:solidFill>
              <a:prstDash val="solid"/>
              <a:miter lim="800000"/>
            </a:ln>
            <a:effectLst/>
          </p:spPr>
        </p:cxnSp>
        <p:cxnSp>
          <p:nvCxnSpPr>
            <p:cNvPr id="924" name="直接连接符 923"/>
            <p:cNvCxnSpPr/>
            <p:nvPr/>
          </p:nvCxnSpPr>
          <p:spPr>
            <a:xfrm rot="2565000">
              <a:off x="5116906" y="2768346"/>
              <a:ext cx="0" cy="99041"/>
            </a:xfrm>
            <a:prstGeom prst="line">
              <a:avLst/>
            </a:prstGeom>
            <a:noFill/>
            <a:ln w="12700" cap="flat" cmpd="sng" algn="ctr">
              <a:solidFill>
                <a:srgbClr val="01ACBE"/>
              </a:solidFill>
              <a:prstDash val="solid"/>
              <a:miter lim="800000"/>
            </a:ln>
            <a:effectLst/>
          </p:spPr>
        </p:cxnSp>
        <p:cxnSp>
          <p:nvCxnSpPr>
            <p:cNvPr id="925" name="直接连接符 924"/>
            <p:cNvCxnSpPr/>
            <p:nvPr/>
          </p:nvCxnSpPr>
          <p:spPr>
            <a:xfrm rot="2700000">
              <a:off x="5140736" y="2791257"/>
              <a:ext cx="0" cy="99041"/>
            </a:xfrm>
            <a:prstGeom prst="line">
              <a:avLst/>
            </a:prstGeom>
            <a:noFill/>
            <a:ln w="12700" cap="flat" cmpd="sng" algn="ctr">
              <a:solidFill>
                <a:srgbClr val="01ACBE"/>
              </a:solidFill>
              <a:prstDash val="solid"/>
              <a:miter lim="800000"/>
            </a:ln>
            <a:effectLst/>
          </p:spPr>
        </p:cxnSp>
        <p:cxnSp>
          <p:nvCxnSpPr>
            <p:cNvPr id="926" name="直接连接符 925"/>
            <p:cNvCxnSpPr/>
            <p:nvPr/>
          </p:nvCxnSpPr>
          <p:spPr>
            <a:xfrm rot="2835000">
              <a:off x="5163648" y="2815085"/>
              <a:ext cx="0" cy="99041"/>
            </a:xfrm>
            <a:prstGeom prst="line">
              <a:avLst/>
            </a:prstGeom>
            <a:noFill/>
            <a:ln w="12700" cap="flat" cmpd="sng" algn="ctr">
              <a:solidFill>
                <a:srgbClr val="01ACBE"/>
              </a:solidFill>
              <a:prstDash val="solid"/>
              <a:miter lim="800000"/>
            </a:ln>
            <a:effectLst/>
          </p:spPr>
        </p:cxnSp>
        <p:cxnSp>
          <p:nvCxnSpPr>
            <p:cNvPr id="927" name="直接连接符 926"/>
            <p:cNvCxnSpPr/>
            <p:nvPr/>
          </p:nvCxnSpPr>
          <p:spPr>
            <a:xfrm rot="2970000">
              <a:off x="5185606" y="2839795"/>
              <a:ext cx="0" cy="99041"/>
            </a:xfrm>
            <a:prstGeom prst="line">
              <a:avLst/>
            </a:prstGeom>
            <a:noFill/>
            <a:ln w="12700" cap="flat" cmpd="sng" algn="ctr">
              <a:solidFill>
                <a:srgbClr val="01ACBE"/>
              </a:solidFill>
              <a:prstDash val="solid"/>
              <a:miter lim="800000"/>
            </a:ln>
            <a:effectLst/>
          </p:spPr>
        </p:cxnSp>
        <p:cxnSp>
          <p:nvCxnSpPr>
            <p:cNvPr id="928" name="直接连接符 927"/>
            <p:cNvCxnSpPr/>
            <p:nvPr/>
          </p:nvCxnSpPr>
          <p:spPr>
            <a:xfrm rot="3105000">
              <a:off x="5206577" y="2865350"/>
              <a:ext cx="0" cy="99041"/>
            </a:xfrm>
            <a:prstGeom prst="line">
              <a:avLst/>
            </a:prstGeom>
            <a:noFill/>
            <a:ln w="12700" cap="flat" cmpd="sng" algn="ctr">
              <a:solidFill>
                <a:srgbClr val="01ACBE"/>
              </a:solidFill>
              <a:prstDash val="solid"/>
              <a:miter lim="800000"/>
            </a:ln>
            <a:effectLst/>
          </p:spPr>
        </p:cxnSp>
        <p:cxnSp>
          <p:nvCxnSpPr>
            <p:cNvPr id="929" name="直接连接符 928"/>
            <p:cNvCxnSpPr/>
            <p:nvPr/>
          </p:nvCxnSpPr>
          <p:spPr>
            <a:xfrm rot="3240000">
              <a:off x="5226528" y="2891706"/>
              <a:ext cx="0" cy="99041"/>
            </a:xfrm>
            <a:prstGeom prst="line">
              <a:avLst/>
            </a:prstGeom>
            <a:noFill/>
            <a:ln w="12700" cap="flat" cmpd="sng" algn="ctr">
              <a:solidFill>
                <a:srgbClr val="01ACBE"/>
              </a:solidFill>
              <a:prstDash val="solid"/>
              <a:miter lim="800000"/>
            </a:ln>
            <a:effectLst/>
          </p:spPr>
        </p:cxnSp>
        <p:cxnSp>
          <p:nvCxnSpPr>
            <p:cNvPr id="930" name="直接连接符 929"/>
            <p:cNvCxnSpPr/>
            <p:nvPr/>
          </p:nvCxnSpPr>
          <p:spPr>
            <a:xfrm rot="3375000">
              <a:off x="5245430" y="2918826"/>
              <a:ext cx="0" cy="99041"/>
            </a:xfrm>
            <a:prstGeom prst="line">
              <a:avLst/>
            </a:prstGeom>
            <a:noFill/>
            <a:ln w="12700" cap="flat" cmpd="sng" algn="ctr">
              <a:solidFill>
                <a:srgbClr val="01ACBE"/>
              </a:solidFill>
              <a:prstDash val="solid"/>
              <a:miter lim="800000"/>
            </a:ln>
            <a:effectLst/>
          </p:spPr>
        </p:cxnSp>
        <p:cxnSp>
          <p:nvCxnSpPr>
            <p:cNvPr id="931" name="直接连接符 930"/>
            <p:cNvCxnSpPr/>
            <p:nvPr/>
          </p:nvCxnSpPr>
          <p:spPr>
            <a:xfrm rot="3510000">
              <a:off x="5263251" y="2946667"/>
              <a:ext cx="0" cy="99041"/>
            </a:xfrm>
            <a:prstGeom prst="line">
              <a:avLst/>
            </a:prstGeom>
            <a:noFill/>
            <a:ln w="12700" cap="flat" cmpd="sng" algn="ctr">
              <a:solidFill>
                <a:srgbClr val="01ACBE"/>
              </a:solidFill>
              <a:prstDash val="solid"/>
              <a:miter lim="800000"/>
            </a:ln>
            <a:effectLst/>
          </p:spPr>
        </p:cxnSp>
        <p:cxnSp>
          <p:nvCxnSpPr>
            <p:cNvPr id="932" name="直接连接符 931"/>
            <p:cNvCxnSpPr/>
            <p:nvPr/>
          </p:nvCxnSpPr>
          <p:spPr>
            <a:xfrm rot="3645000">
              <a:off x="5279967" y="2975185"/>
              <a:ext cx="0" cy="99041"/>
            </a:xfrm>
            <a:prstGeom prst="line">
              <a:avLst/>
            </a:prstGeom>
            <a:noFill/>
            <a:ln w="12700" cap="flat" cmpd="sng" algn="ctr">
              <a:solidFill>
                <a:srgbClr val="01ACBE"/>
              </a:solidFill>
              <a:prstDash val="solid"/>
              <a:miter lim="800000"/>
            </a:ln>
            <a:effectLst/>
          </p:spPr>
        </p:cxnSp>
        <p:cxnSp>
          <p:nvCxnSpPr>
            <p:cNvPr id="933" name="直接连接符 932"/>
            <p:cNvCxnSpPr/>
            <p:nvPr/>
          </p:nvCxnSpPr>
          <p:spPr>
            <a:xfrm rot="3780000">
              <a:off x="5295550" y="3004339"/>
              <a:ext cx="0" cy="99041"/>
            </a:xfrm>
            <a:prstGeom prst="line">
              <a:avLst/>
            </a:prstGeom>
            <a:noFill/>
            <a:ln w="12700" cap="flat" cmpd="sng" algn="ctr">
              <a:solidFill>
                <a:srgbClr val="01ACBE"/>
              </a:solidFill>
              <a:prstDash val="solid"/>
              <a:miter lim="800000"/>
            </a:ln>
            <a:effectLst/>
          </p:spPr>
        </p:cxnSp>
        <p:cxnSp>
          <p:nvCxnSpPr>
            <p:cNvPr id="934" name="直接连接符 933"/>
            <p:cNvCxnSpPr/>
            <p:nvPr/>
          </p:nvCxnSpPr>
          <p:spPr>
            <a:xfrm rot="3915000">
              <a:off x="5309976" y="3034083"/>
              <a:ext cx="0" cy="99041"/>
            </a:xfrm>
            <a:prstGeom prst="line">
              <a:avLst/>
            </a:prstGeom>
            <a:noFill/>
            <a:ln w="12700" cap="flat" cmpd="sng" algn="ctr">
              <a:solidFill>
                <a:srgbClr val="01ACBE"/>
              </a:solidFill>
              <a:prstDash val="solid"/>
              <a:miter lim="800000"/>
            </a:ln>
            <a:effectLst/>
          </p:spPr>
        </p:cxnSp>
        <p:cxnSp>
          <p:nvCxnSpPr>
            <p:cNvPr id="935" name="直接连接符 934"/>
            <p:cNvCxnSpPr/>
            <p:nvPr/>
          </p:nvCxnSpPr>
          <p:spPr>
            <a:xfrm rot="4050000">
              <a:off x="5323224" y="3064369"/>
              <a:ext cx="0" cy="99041"/>
            </a:xfrm>
            <a:prstGeom prst="line">
              <a:avLst/>
            </a:prstGeom>
            <a:noFill/>
            <a:ln w="12700" cap="flat" cmpd="sng" algn="ctr">
              <a:solidFill>
                <a:srgbClr val="01ACBE"/>
              </a:solidFill>
              <a:prstDash val="solid"/>
              <a:miter lim="800000"/>
            </a:ln>
            <a:effectLst/>
          </p:spPr>
        </p:cxnSp>
        <p:cxnSp>
          <p:nvCxnSpPr>
            <p:cNvPr id="936" name="直接连接符 935"/>
            <p:cNvCxnSpPr/>
            <p:nvPr/>
          </p:nvCxnSpPr>
          <p:spPr>
            <a:xfrm rot="4185000">
              <a:off x="5335273" y="3095152"/>
              <a:ext cx="0" cy="99041"/>
            </a:xfrm>
            <a:prstGeom prst="line">
              <a:avLst/>
            </a:prstGeom>
            <a:noFill/>
            <a:ln w="12700" cap="flat" cmpd="sng" algn="ctr">
              <a:solidFill>
                <a:srgbClr val="01ACBE"/>
              </a:solidFill>
              <a:prstDash val="solid"/>
              <a:miter lim="800000"/>
            </a:ln>
            <a:effectLst/>
          </p:spPr>
        </p:cxnSp>
        <p:cxnSp>
          <p:nvCxnSpPr>
            <p:cNvPr id="937" name="直接连接符 936"/>
            <p:cNvCxnSpPr/>
            <p:nvPr/>
          </p:nvCxnSpPr>
          <p:spPr>
            <a:xfrm rot="4320000">
              <a:off x="5346101" y="3126383"/>
              <a:ext cx="0" cy="99041"/>
            </a:xfrm>
            <a:prstGeom prst="line">
              <a:avLst/>
            </a:prstGeom>
            <a:noFill/>
            <a:ln w="12700" cap="flat" cmpd="sng" algn="ctr">
              <a:solidFill>
                <a:srgbClr val="01ACBE"/>
              </a:solidFill>
              <a:prstDash val="solid"/>
              <a:miter lim="800000"/>
            </a:ln>
            <a:effectLst/>
          </p:spPr>
        </p:cxnSp>
        <p:cxnSp>
          <p:nvCxnSpPr>
            <p:cNvPr id="938" name="直接连接符 937"/>
            <p:cNvCxnSpPr/>
            <p:nvPr/>
          </p:nvCxnSpPr>
          <p:spPr>
            <a:xfrm rot="4455000">
              <a:off x="5355698" y="3158017"/>
              <a:ext cx="0" cy="99041"/>
            </a:xfrm>
            <a:prstGeom prst="line">
              <a:avLst/>
            </a:prstGeom>
            <a:noFill/>
            <a:ln w="12700" cap="flat" cmpd="sng" algn="ctr">
              <a:solidFill>
                <a:srgbClr val="01ACBE"/>
              </a:solidFill>
              <a:prstDash val="solid"/>
              <a:miter lim="800000"/>
            </a:ln>
            <a:effectLst/>
          </p:spPr>
        </p:cxnSp>
        <p:cxnSp>
          <p:nvCxnSpPr>
            <p:cNvPr id="939" name="直接连接符 938"/>
            <p:cNvCxnSpPr/>
            <p:nvPr/>
          </p:nvCxnSpPr>
          <p:spPr>
            <a:xfrm rot="4590000">
              <a:off x="5364045" y="3190003"/>
              <a:ext cx="0" cy="99041"/>
            </a:xfrm>
            <a:prstGeom prst="line">
              <a:avLst/>
            </a:prstGeom>
            <a:noFill/>
            <a:ln w="12700" cap="flat" cmpd="sng" algn="ctr">
              <a:solidFill>
                <a:srgbClr val="01ACBE"/>
              </a:solidFill>
              <a:prstDash val="solid"/>
              <a:miter lim="800000"/>
            </a:ln>
            <a:effectLst/>
          </p:spPr>
        </p:cxnSp>
        <p:cxnSp>
          <p:nvCxnSpPr>
            <p:cNvPr id="940" name="直接连接符 939"/>
            <p:cNvCxnSpPr/>
            <p:nvPr/>
          </p:nvCxnSpPr>
          <p:spPr>
            <a:xfrm rot="4725000">
              <a:off x="5371130" y="3222291"/>
              <a:ext cx="0" cy="99041"/>
            </a:xfrm>
            <a:prstGeom prst="line">
              <a:avLst/>
            </a:prstGeom>
            <a:noFill/>
            <a:ln w="12700" cap="flat" cmpd="sng" algn="ctr">
              <a:solidFill>
                <a:srgbClr val="01ACBE"/>
              </a:solidFill>
              <a:prstDash val="solid"/>
              <a:miter lim="800000"/>
            </a:ln>
            <a:effectLst/>
          </p:spPr>
        </p:cxnSp>
        <p:cxnSp>
          <p:nvCxnSpPr>
            <p:cNvPr id="941" name="直接连接符 940"/>
            <p:cNvCxnSpPr/>
            <p:nvPr/>
          </p:nvCxnSpPr>
          <p:spPr>
            <a:xfrm rot="4860000">
              <a:off x="5376940" y="3254833"/>
              <a:ext cx="0" cy="99041"/>
            </a:xfrm>
            <a:prstGeom prst="line">
              <a:avLst/>
            </a:prstGeom>
            <a:noFill/>
            <a:ln w="12700" cap="flat" cmpd="sng" algn="ctr">
              <a:solidFill>
                <a:srgbClr val="01ACBE"/>
              </a:solidFill>
              <a:prstDash val="solid"/>
              <a:miter lim="800000"/>
            </a:ln>
            <a:effectLst/>
          </p:spPr>
        </p:cxnSp>
        <p:cxnSp>
          <p:nvCxnSpPr>
            <p:cNvPr id="942" name="直接连接符 941"/>
            <p:cNvCxnSpPr/>
            <p:nvPr/>
          </p:nvCxnSpPr>
          <p:spPr>
            <a:xfrm rot="4995000">
              <a:off x="5381470" y="3287579"/>
              <a:ext cx="0" cy="99041"/>
            </a:xfrm>
            <a:prstGeom prst="line">
              <a:avLst/>
            </a:prstGeom>
            <a:noFill/>
            <a:ln w="12700" cap="flat" cmpd="sng" algn="ctr">
              <a:solidFill>
                <a:srgbClr val="01ACBE"/>
              </a:solidFill>
              <a:prstDash val="solid"/>
              <a:miter lim="800000"/>
            </a:ln>
            <a:effectLst/>
          </p:spPr>
        </p:cxnSp>
        <p:cxnSp>
          <p:nvCxnSpPr>
            <p:cNvPr id="943" name="直接连接符 942"/>
            <p:cNvCxnSpPr/>
            <p:nvPr/>
          </p:nvCxnSpPr>
          <p:spPr>
            <a:xfrm rot="5130000">
              <a:off x="5384710" y="3320476"/>
              <a:ext cx="0" cy="99041"/>
            </a:xfrm>
            <a:prstGeom prst="line">
              <a:avLst/>
            </a:prstGeom>
            <a:noFill/>
            <a:ln w="12700" cap="flat" cmpd="sng" algn="ctr">
              <a:solidFill>
                <a:srgbClr val="01ACBE"/>
              </a:solidFill>
              <a:prstDash val="solid"/>
              <a:miter lim="800000"/>
            </a:ln>
            <a:effectLst/>
          </p:spPr>
        </p:cxnSp>
        <p:cxnSp>
          <p:nvCxnSpPr>
            <p:cNvPr id="944" name="直接连接符 943"/>
            <p:cNvCxnSpPr/>
            <p:nvPr/>
          </p:nvCxnSpPr>
          <p:spPr>
            <a:xfrm rot="5265000">
              <a:off x="5386656" y="3353475"/>
              <a:ext cx="0" cy="99041"/>
            </a:xfrm>
            <a:prstGeom prst="line">
              <a:avLst/>
            </a:prstGeom>
            <a:noFill/>
            <a:ln w="12700" cap="flat" cmpd="sng" algn="ctr">
              <a:solidFill>
                <a:srgbClr val="01ACBE"/>
              </a:solidFill>
              <a:prstDash val="solid"/>
              <a:miter lim="800000"/>
            </a:ln>
            <a:effectLst/>
          </p:spPr>
        </p:cxnSp>
        <p:cxnSp>
          <p:nvCxnSpPr>
            <p:cNvPr id="945" name="直接连接符 944"/>
            <p:cNvCxnSpPr/>
            <p:nvPr/>
          </p:nvCxnSpPr>
          <p:spPr>
            <a:xfrm rot="5535000">
              <a:off x="5386656" y="3419576"/>
              <a:ext cx="0" cy="99041"/>
            </a:xfrm>
            <a:prstGeom prst="line">
              <a:avLst/>
            </a:prstGeom>
            <a:noFill/>
            <a:ln w="12700" cap="flat" cmpd="sng" algn="ctr">
              <a:solidFill>
                <a:srgbClr val="01ACBE"/>
              </a:solidFill>
              <a:prstDash val="solid"/>
              <a:miter lim="800000"/>
            </a:ln>
            <a:effectLst/>
          </p:spPr>
        </p:cxnSp>
        <p:cxnSp>
          <p:nvCxnSpPr>
            <p:cNvPr id="946" name="直接连接符 945"/>
            <p:cNvCxnSpPr/>
            <p:nvPr/>
          </p:nvCxnSpPr>
          <p:spPr>
            <a:xfrm rot="5670000">
              <a:off x="5384710" y="3452576"/>
              <a:ext cx="0" cy="99041"/>
            </a:xfrm>
            <a:prstGeom prst="line">
              <a:avLst/>
            </a:prstGeom>
            <a:noFill/>
            <a:ln w="12700" cap="flat" cmpd="sng" algn="ctr">
              <a:solidFill>
                <a:srgbClr val="01ACBE"/>
              </a:solidFill>
              <a:prstDash val="solid"/>
              <a:miter lim="800000"/>
            </a:ln>
            <a:effectLst/>
          </p:spPr>
        </p:cxnSp>
        <p:cxnSp>
          <p:nvCxnSpPr>
            <p:cNvPr id="947" name="直接连接符 946"/>
            <p:cNvCxnSpPr/>
            <p:nvPr/>
          </p:nvCxnSpPr>
          <p:spPr>
            <a:xfrm rot="5805000">
              <a:off x="5381470" y="3485472"/>
              <a:ext cx="0" cy="99041"/>
            </a:xfrm>
            <a:prstGeom prst="line">
              <a:avLst/>
            </a:prstGeom>
            <a:noFill/>
            <a:ln w="12700" cap="flat" cmpd="sng" algn="ctr">
              <a:solidFill>
                <a:srgbClr val="01ACBE"/>
              </a:solidFill>
              <a:prstDash val="solid"/>
              <a:miter lim="800000"/>
            </a:ln>
            <a:effectLst/>
          </p:spPr>
        </p:cxnSp>
        <p:cxnSp>
          <p:nvCxnSpPr>
            <p:cNvPr id="948" name="直接连接符 947"/>
            <p:cNvCxnSpPr/>
            <p:nvPr/>
          </p:nvCxnSpPr>
          <p:spPr>
            <a:xfrm rot="5940000">
              <a:off x="5376940" y="3518218"/>
              <a:ext cx="0" cy="99041"/>
            </a:xfrm>
            <a:prstGeom prst="line">
              <a:avLst/>
            </a:prstGeom>
            <a:noFill/>
            <a:ln w="12700" cap="flat" cmpd="sng" algn="ctr">
              <a:solidFill>
                <a:srgbClr val="01ACBE"/>
              </a:solidFill>
              <a:prstDash val="solid"/>
              <a:miter lim="800000"/>
            </a:ln>
            <a:effectLst/>
          </p:spPr>
        </p:cxnSp>
        <p:cxnSp>
          <p:nvCxnSpPr>
            <p:cNvPr id="949" name="直接连接符 948"/>
            <p:cNvCxnSpPr/>
            <p:nvPr/>
          </p:nvCxnSpPr>
          <p:spPr>
            <a:xfrm rot="6075000">
              <a:off x="5371130" y="3550761"/>
              <a:ext cx="0" cy="99041"/>
            </a:xfrm>
            <a:prstGeom prst="line">
              <a:avLst/>
            </a:prstGeom>
            <a:noFill/>
            <a:ln w="12700" cap="flat" cmpd="sng" algn="ctr">
              <a:solidFill>
                <a:srgbClr val="01ACBE"/>
              </a:solidFill>
              <a:prstDash val="solid"/>
              <a:miter lim="800000"/>
            </a:ln>
            <a:effectLst/>
          </p:spPr>
        </p:cxnSp>
        <p:cxnSp>
          <p:nvCxnSpPr>
            <p:cNvPr id="950" name="直接连接符 949"/>
            <p:cNvCxnSpPr/>
            <p:nvPr/>
          </p:nvCxnSpPr>
          <p:spPr>
            <a:xfrm rot="6210000">
              <a:off x="5364045" y="3583049"/>
              <a:ext cx="0" cy="99041"/>
            </a:xfrm>
            <a:prstGeom prst="line">
              <a:avLst/>
            </a:prstGeom>
            <a:noFill/>
            <a:ln w="12700" cap="flat" cmpd="sng" algn="ctr">
              <a:solidFill>
                <a:srgbClr val="01ACBE"/>
              </a:solidFill>
              <a:prstDash val="solid"/>
              <a:miter lim="800000"/>
            </a:ln>
            <a:effectLst/>
          </p:spPr>
        </p:cxnSp>
        <p:cxnSp>
          <p:nvCxnSpPr>
            <p:cNvPr id="951" name="直接连接符 950"/>
            <p:cNvCxnSpPr/>
            <p:nvPr/>
          </p:nvCxnSpPr>
          <p:spPr>
            <a:xfrm rot="6345000">
              <a:off x="5355698" y="3615035"/>
              <a:ext cx="0" cy="99041"/>
            </a:xfrm>
            <a:prstGeom prst="line">
              <a:avLst/>
            </a:prstGeom>
            <a:noFill/>
            <a:ln w="12700" cap="flat" cmpd="sng" algn="ctr">
              <a:solidFill>
                <a:srgbClr val="01ACBE"/>
              </a:solidFill>
              <a:prstDash val="solid"/>
              <a:miter lim="800000"/>
            </a:ln>
            <a:effectLst/>
          </p:spPr>
        </p:cxnSp>
        <p:cxnSp>
          <p:nvCxnSpPr>
            <p:cNvPr id="952" name="直接连接符 951"/>
            <p:cNvCxnSpPr/>
            <p:nvPr/>
          </p:nvCxnSpPr>
          <p:spPr>
            <a:xfrm rot="6480000">
              <a:off x="5346101" y="3646668"/>
              <a:ext cx="0" cy="99041"/>
            </a:xfrm>
            <a:prstGeom prst="line">
              <a:avLst/>
            </a:prstGeom>
            <a:noFill/>
            <a:ln w="12700" cap="flat" cmpd="sng" algn="ctr">
              <a:solidFill>
                <a:srgbClr val="01ACBE"/>
              </a:solidFill>
              <a:prstDash val="solid"/>
              <a:miter lim="800000"/>
            </a:ln>
            <a:effectLst/>
          </p:spPr>
        </p:cxnSp>
        <p:cxnSp>
          <p:nvCxnSpPr>
            <p:cNvPr id="953" name="直接连接符 952"/>
            <p:cNvCxnSpPr/>
            <p:nvPr/>
          </p:nvCxnSpPr>
          <p:spPr>
            <a:xfrm rot="6615000">
              <a:off x="5335273" y="3677901"/>
              <a:ext cx="0" cy="99041"/>
            </a:xfrm>
            <a:prstGeom prst="line">
              <a:avLst/>
            </a:prstGeom>
            <a:noFill/>
            <a:ln w="12700" cap="flat" cmpd="sng" algn="ctr">
              <a:solidFill>
                <a:srgbClr val="01ACBE"/>
              </a:solidFill>
              <a:prstDash val="solid"/>
              <a:miter lim="800000"/>
            </a:ln>
            <a:effectLst/>
          </p:spPr>
        </p:cxnSp>
        <p:cxnSp>
          <p:nvCxnSpPr>
            <p:cNvPr id="954" name="直接连接符 953"/>
            <p:cNvCxnSpPr/>
            <p:nvPr/>
          </p:nvCxnSpPr>
          <p:spPr>
            <a:xfrm rot="6750000">
              <a:off x="5323224" y="3708683"/>
              <a:ext cx="0" cy="99041"/>
            </a:xfrm>
            <a:prstGeom prst="line">
              <a:avLst/>
            </a:prstGeom>
            <a:noFill/>
            <a:ln w="12700" cap="flat" cmpd="sng" algn="ctr">
              <a:solidFill>
                <a:srgbClr val="01ACBE"/>
              </a:solidFill>
              <a:prstDash val="solid"/>
              <a:miter lim="800000"/>
            </a:ln>
            <a:effectLst/>
          </p:spPr>
        </p:cxnSp>
        <p:cxnSp>
          <p:nvCxnSpPr>
            <p:cNvPr id="955" name="直接连接符 954"/>
            <p:cNvCxnSpPr/>
            <p:nvPr/>
          </p:nvCxnSpPr>
          <p:spPr>
            <a:xfrm rot="6885000">
              <a:off x="5309976" y="3738969"/>
              <a:ext cx="0" cy="99041"/>
            </a:xfrm>
            <a:prstGeom prst="line">
              <a:avLst/>
            </a:prstGeom>
            <a:noFill/>
            <a:ln w="12700" cap="flat" cmpd="sng" algn="ctr">
              <a:solidFill>
                <a:srgbClr val="01ACBE"/>
              </a:solidFill>
              <a:prstDash val="solid"/>
              <a:miter lim="800000"/>
            </a:ln>
            <a:effectLst/>
          </p:spPr>
        </p:cxnSp>
        <p:cxnSp>
          <p:nvCxnSpPr>
            <p:cNvPr id="956" name="直接连接符 955"/>
            <p:cNvCxnSpPr/>
            <p:nvPr/>
          </p:nvCxnSpPr>
          <p:spPr>
            <a:xfrm rot="7020000">
              <a:off x="5295550" y="3768712"/>
              <a:ext cx="0" cy="99041"/>
            </a:xfrm>
            <a:prstGeom prst="line">
              <a:avLst/>
            </a:prstGeom>
            <a:noFill/>
            <a:ln w="12700" cap="flat" cmpd="sng" algn="ctr">
              <a:solidFill>
                <a:srgbClr val="01ACBE"/>
              </a:solidFill>
              <a:prstDash val="solid"/>
              <a:miter lim="800000"/>
            </a:ln>
            <a:effectLst/>
          </p:spPr>
        </p:cxnSp>
        <p:cxnSp>
          <p:nvCxnSpPr>
            <p:cNvPr id="957" name="直接连接符 956"/>
            <p:cNvCxnSpPr/>
            <p:nvPr/>
          </p:nvCxnSpPr>
          <p:spPr>
            <a:xfrm rot="7155000">
              <a:off x="5279967" y="3797866"/>
              <a:ext cx="0" cy="99041"/>
            </a:xfrm>
            <a:prstGeom prst="line">
              <a:avLst/>
            </a:prstGeom>
            <a:noFill/>
            <a:ln w="12700" cap="flat" cmpd="sng" algn="ctr">
              <a:solidFill>
                <a:srgbClr val="01ACBE"/>
              </a:solidFill>
              <a:prstDash val="solid"/>
              <a:miter lim="800000"/>
            </a:ln>
            <a:effectLst/>
          </p:spPr>
        </p:cxnSp>
        <p:cxnSp>
          <p:nvCxnSpPr>
            <p:cNvPr id="958" name="直接连接符 957"/>
            <p:cNvCxnSpPr/>
            <p:nvPr/>
          </p:nvCxnSpPr>
          <p:spPr>
            <a:xfrm rot="7290000">
              <a:off x="5263251" y="3826386"/>
              <a:ext cx="0" cy="99041"/>
            </a:xfrm>
            <a:prstGeom prst="line">
              <a:avLst/>
            </a:prstGeom>
            <a:noFill/>
            <a:ln w="12700" cap="flat" cmpd="sng" algn="ctr">
              <a:solidFill>
                <a:srgbClr val="01ACBE"/>
              </a:solidFill>
              <a:prstDash val="solid"/>
              <a:miter lim="800000"/>
            </a:ln>
            <a:effectLst/>
          </p:spPr>
        </p:cxnSp>
        <p:cxnSp>
          <p:nvCxnSpPr>
            <p:cNvPr id="959" name="直接连接符 958"/>
            <p:cNvCxnSpPr/>
            <p:nvPr/>
          </p:nvCxnSpPr>
          <p:spPr>
            <a:xfrm rot="7425000">
              <a:off x="5245430" y="3854227"/>
              <a:ext cx="0" cy="99041"/>
            </a:xfrm>
            <a:prstGeom prst="line">
              <a:avLst/>
            </a:prstGeom>
            <a:noFill/>
            <a:ln w="12700" cap="flat" cmpd="sng" algn="ctr">
              <a:solidFill>
                <a:srgbClr val="01ACBE"/>
              </a:solidFill>
              <a:prstDash val="solid"/>
              <a:miter lim="800000"/>
            </a:ln>
            <a:effectLst/>
          </p:spPr>
        </p:cxnSp>
        <p:cxnSp>
          <p:nvCxnSpPr>
            <p:cNvPr id="960" name="直接连接符 959"/>
            <p:cNvCxnSpPr/>
            <p:nvPr/>
          </p:nvCxnSpPr>
          <p:spPr>
            <a:xfrm rot="7560000">
              <a:off x="5226528" y="3881346"/>
              <a:ext cx="0" cy="99041"/>
            </a:xfrm>
            <a:prstGeom prst="line">
              <a:avLst/>
            </a:prstGeom>
            <a:noFill/>
            <a:ln w="12700" cap="flat" cmpd="sng" algn="ctr">
              <a:solidFill>
                <a:srgbClr val="01ACBE"/>
              </a:solidFill>
              <a:prstDash val="solid"/>
              <a:miter lim="800000"/>
            </a:ln>
            <a:effectLst/>
          </p:spPr>
        </p:cxnSp>
        <p:cxnSp>
          <p:nvCxnSpPr>
            <p:cNvPr id="961" name="直接连接符 960"/>
            <p:cNvCxnSpPr/>
            <p:nvPr/>
          </p:nvCxnSpPr>
          <p:spPr>
            <a:xfrm rot="7695000">
              <a:off x="5206577" y="3907703"/>
              <a:ext cx="0" cy="99041"/>
            </a:xfrm>
            <a:prstGeom prst="line">
              <a:avLst/>
            </a:prstGeom>
            <a:noFill/>
            <a:ln w="12700" cap="flat" cmpd="sng" algn="ctr">
              <a:solidFill>
                <a:srgbClr val="01ACBE"/>
              </a:solidFill>
              <a:prstDash val="solid"/>
              <a:miter lim="800000"/>
            </a:ln>
            <a:effectLst/>
          </p:spPr>
        </p:cxnSp>
        <p:cxnSp>
          <p:nvCxnSpPr>
            <p:cNvPr id="962" name="直接连接符 961"/>
            <p:cNvCxnSpPr/>
            <p:nvPr/>
          </p:nvCxnSpPr>
          <p:spPr>
            <a:xfrm rot="7830000">
              <a:off x="5185606" y="3933256"/>
              <a:ext cx="0" cy="99041"/>
            </a:xfrm>
            <a:prstGeom prst="line">
              <a:avLst/>
            </a:prstGeom>
            <a:noFill/>
            <a:ln w="12700" cap="flat" cmpd="sng" algn="ctr">
              <a:solidFill>
                <a:srgbClr val="01ACBE"/>
              </a:solidFill>
              <a:prstDash val="solid"/>
              <a:miter lim="800000"/>
            </a:ln>
            <a:effectLst/>
          </p:spPr>
        </p:cxnSp>
        <p:cxnSp>
          <p:nvCxnSpPr>
            <p:cNvPr id="963" name="直接连接符 962"/>
            <p:cNvCxnSpPr/>
            <p:nvPr/>
          </p:nvCxnSpPr>
          <p:spPr>
            <a:xfrm rot="7965000">
              <a:off x="5163648" y="3957967"/>
              <a:ext cx="0" cy="99041"/>
            </a:xfrm>
            <a:prstGeom prst="line">
              <a:avLst/>
            </a:prstGeom>
            <a:noFill/>
            <a:ln w="12700" cap="flat" cmpd="sng" algn="ctr">
              <a:solidFill>
                <a:srgbClr val="01ACBE"/>
              </a:solidFill>
              <a:prstDash val="solid"/>
              <a:miter lim="800000"/>
            </a:ln>
            <a:effectLst/>
          </p:spPr>
        </p:cxnSp>
        <p:cxnSp>
          <p:nvCxnSpPr>
            <p:cNvPr id="964" name="直接连接符 963"/>
            <p:cNvCxnSpPr/>
            <p:nvPr/>
          </p:nvCxnSpPr>
          <p:spPr>
            <a:xfrm rot="8100000">
              <a:off x="5140736" y="3981795"/>
              <a:ext cx="0" cy="99041"/>
            </a:xfrm>
            <a:prstGeom prst="line">
              <a:avLst/>
            </a:prstGeom>
            <a:noFill/>
            <a:ln w="12700" cap="flat" cmpd="sng" algn="ctr">
              <a:solidFill>
                <a:srgbClr val="01ACBE"/>
              </a:solidFill>
              <a:prstDash val="solid"/>
              <a:miter lim="800000"/>
            </a:ln>
            <a:effectLst/>
          </p:spPr>
        </p:cxnSp>
        <p:cxnSp>
          <p:nvCxnSpPr>
            <p:cNvPr id="965" name="直接连接符 964"/>
            <p:cNvCxnSpPr/>
            <p:nvPr/>
          </p:nvCxnSpPr>
          <p:spPr>
            <a:xfrm rot="8235000">
              <a:off x="5116906" y="4004707"/>
              <a:ext cx="0" cy="99041"/>
            </a:xfrm>
            <a:prstGeom prst="line">
              <a:avLst/>
            </a:prstGeom>
            <a:noFill/>
            <a:ln w="12700" cap="flat" cmpd="sng" algn="ctr">
              <a:solidFill>
                <a:srgbClr val="01ACBE"/>
              </a:solidFill>
              <a:prstDash val="solid"/>
              <a:miter lim="800000"/>
            </a:ln>
            <a:effectLst/>
          </p:spPr>
        </p:cxnSp>
        <p:cxnSp>
          <p:nvCxnSpPr>
            <p:cNvPr id="966" name="直接连接符 965"/>
            <p:cNvCxnSpPr/>
            <p:nvPr/>
          </p:nvCxnSpPr>
          <p:spPr>
            <a:xfrm rot="8370000">
              <a:off x="5092197" y="4026664"/>
              <a:ext cx="0" cy="99041"/>
            </a:xfrm>
            <a:prstGeom prst="line">
              <a:avLst/>
            </a:prstGeom>
            <a:noFill/>
            <a:ln w="12700" cap="flat" cmpd="sng" algn="ctr">
              <a:solidFill>
                <a:srgbClr val="01ACBE"/>
              </a:solidFill>
              <a:prstDash val="solid"/>
              <a:miter lim="800000"/>
            </a:ln>
            <a:effectLst/>
          </p:spPr>
        </p:cxnSp>
        <p:cxnSp>
          <p:nvCxnSpPr>
            <p:cNvPr id="967" name="直接连接符 966"/>
            <p:cNvCxnSpPr/>
            <p:nvPr/>
          </p:nvCxnSpPr>
          <p:spPr>
            <a:xfrm rot="8505000">
              <a:off x="5066644" y="4047635"/>
              <a:ext cx="0" cy="99041"/>
            </a:xfrm>
            <a:prstGeom prst="line">
              <a:avLst/>
            </a:prstGeom>
            <a:noFill/>
            <a:ln w="12700" cap="flat" cmpd="sng" algn="ctr">
              <a:solidFill>
                <a:srgbClr val="01ACBE"/>
              </a:solidFill>
              <a:prstDash val="solid"/>
              <a:miter lim="800000"/>
            </a:ln>
            <a:effectLst/>
          </p:spPr>
        </p:cxnSp>
        <p:cxnSp>
          <p:nvCxnSpPr>
            <p:cNvPr id="968" name="直接连接符 967"/>
            <p:cNvCxnSpPr/>
            <p:nvPr/>
          </p:nvCxnSpPr>
          <p:spPr>
            <a:xfrm rot="8640000">
              <a:off x="5040287" y="4067587"/>
              <a:ext cx="0" cy="99041"/>
            </a:xfrm>
            <a:prstGeom prst="line">
              <a:avLst/>
            </a:prstGeom>
            <a:noFill/>
            <a:ln w="12700" cap="flat" cmpd="sng" algn="ctr">
              <a:solidFill>
                <a:srgbClr val="01ACBE"/>
              </a:solidFill>
              <a:prstDash val="solid"/>
              <a:miter lim="800000"/>
            </a:ln>
            <a:effectLst/>
          </p:spPr>
        </p:cxnSp>
        <p:cxnSp>
          <p:nvCxnSpPr>
            <p:cNvPr id="969" name="直接连接符 968"/>
            <p:cNvCxnSpPr/>
            <p:nvPr/>
          </p:nvCxnSpPr>
          <p:spPr>
            <a:xfrm rot="8775000">
              <a:off x="5013167" y="4086489"/>
              <a:ext cx="0" cy="99041"/>
            </a:xfrm>
            <a:prstGeom prst="line">
              <a:avLst/>
            </a:prstGeom>
            <a:noFill/>
            <a:ln w="12700" cap="flat" cmpd="sng" algn="ctr">
              <a:solidFill>
                <a:srgbClr val="01ACBE"/>
              </a:solidFill>
              <a:prstDash val="solid"/>
              <a:miter lim="800000"/>
            </a:ln>
            <a:effectLst/>
          </p:spPr>
        </p:cxnSp>
        <p:cxnSp>
          <p:nvCxnSpPr>
            <p:cNvPr id="970" name="直接连接符 969"/>
            <p:cNvCxnSpPr/>
            <p:nvPr/>
          </p:nvCxnSpPr>
          <p:spPr>
            <a:xfrm rot="8910000">
              <a:off x="4985325" y="4104311"/>
              <a:ext cx="0" cy="99041"/>
            </a:xfrm>
            <a:prstGeom prst="line">
              <a:avLst/>
            </a:prstGeom>
            <a:noFill/>
            <a:ln w="12700" cap="flat" cmpd="sng" algn="ctr">
              <a:solidFill>
                <a:srgbClr val="01ACBE"/>
              </a:solidFill>
              <a:prstDash val="solid"/>
              <a:miter lim="800000"/>
            </a:ln>
            <a:effectLst/>
          </p:spPr>
        </p:cxnSp>
        <p:cxnSp>
          <p:nvCxnSpPr>
            <p:cNvPr id="971" name="直接连接符 970"/>
            <p:cNvCxnSpPr/>
            <p:nvPr/>
          </p:nvCxnSpPr>
          <p:spPr>
            <a:xfrm rot="9045000">
              <a:off x="4956806" y="4121027"/>
              <a:ext cx="0" cy="99041"/>
            </a:xfrm>
            <a:prstGeom prst="line">
              <a:avLst/>
            </a:prstGeom>
            <a:noFill/>
            <a:ln w="12700" cap="flat" cmpd="sng" algn="ctr">
              <a:solidFill>
                <a:srgbClr val="01ACBE"/>
              </a:solidFill>
              <a:prstDash val="solid"/>
              <a:miter lim="800000"/>
            </a:ln>
            <a:effectLst/>
          </p:spPr>
        </p:cxnSp>
        <p:cxnSp>
          <p:nvCxnSpPr>
            <p:cNvPr id="972" name="直接连接符 971"/>
            <p:cNvCxnSpPr/>
            <p:nvPr/>
          </p:nvCxnSpPr>
          <p:spPr>
            <a:xfrm rot="9180000">
              <a:off x="4927654" y="4136610"/>
              <a:ext cx="0" cy="99041"/>
            </a:xfrm>
            <a:prstGeom prst="line">
              <a:avLst/>
            </a:prstGeom>
            <a:noFill/>
            <a:ln w="12700" cap="flat" cmpd="sng" algn="ctr">
              <a:solidFill>
                <a:srgbClr val="01ACBE"/>
              </a:solidFill>
              <a:prstDash val="solid"/>
              <a:miter lim="800000"/>
            </a:ln>
            <a:effectLst/>
          </p:spPr>
        </p:cxnSp>
        <p:cxnSp>
          <p:nvCxnSpPr>
            <p:cNvPr id="973" name="直接连接符 972"/>
            <p:cNvCxnSpPr/>
            <p:nvPr/>
          </p:nvCxnSpPr>
          <p:spPr>
            <a:xfrm rot="9315000">
              <a:off x="4897910" y="4151036"/>
              <a:ext cx="0" cy="99041"/>
            </a:xfrm>
            <a:prstGeom prst="line">
              <a:avLst/>
            </a:prstGeom>
            <a:noFill/>
            <a:ln w="12700" cap="flat" cmpd="sng" algn="ctr">
              <a:solidFill>
                <a:srgbClr val="01ACBE"/>
              </a:solidFill>
              <a:prstDash val="solid"/>
              <a:miter lim="800000"/>
            </a:ln>
            <a:effectLst/>
          </p:spPr>
        </p:cxnSp>
        <p:cxnSp>
          <p:nvCxnSpPr>
            <p:cNvPr id="974" name="直接连接符 973"/>
            <p:cNvCxnSpPr/>
            <p:nvPr/>
          </p:nvCxnSpPr>
          <p:spPr>
            <a:xfrm rot="9450000">
              <a:off x="4867625" y="4164284"/>
              <a:ext cx="0" cy="99041"/>
            </a:xfrm>
            <a:prstGeom prst="line">
              <a:avLst/>
            </a:prstGeom>
            <a:noFill/>
            <a:ln w="12700" cap="flat" cmpd="sng" algn="ctr">
              <a:solidFill>
                <a:srgbClr val="01ACBE"/>
              </a:solidFill>
              <a:prstDash val="solid"/>
              <a:miter lim="800000"/>
            </a:ln>
            <a:effectLst/>
          </p:spPr>
        </p:cxnSp>
        <p:cxnSp>
          <p:nvCxnSpPr>
            <p:cNvPr id="975" name="直接连接符 974"/>
            <p:cNvCxnSpPr/>
            <p:nvPr/>
          </p:nvCxnSpPr>
          <p:spPr>
            <a:xfrm rot="9585000">
              <a:off x="4836841" y="4176331"/>
              <a:ext cx="0" cy="99041"/>
            </a:xfrm>
            <a:prstGeom prst="line">
              <a:avLst/>
            </a:prstGeom>
            <a:noFill/>
            <a:ln w="12700" cap="flat" cmpd="sng" algn="ctr">
              <a:solidFill>
                <a:srgbClr val="01ACBE"/>
              </a:solidFill>
              <a:prstDash val="solid"/>
              <a:miter lim="800000"/>
            </a:ln>
            <a:effectLst/>
          </p:spPr>
        </p:cxnSp>
        <p:cxnSp>
          <p:nvCxnSpPr>
            <p:cNvPr id="976" name="直接连接符 975"/>
            <p:cNvCxnSpPr/>
            <p:nvPr/>
          </p:nvCxnSpPr>
          <p:spPr>
            <a:xfrm rot="9720000">
              <a:off x="4805609" y="4187161"/>
              <a:ext cx="0" cy="99041"/>
            </a:xfrm>
            <a:prstGeom prst="line">
              <a:avLst/>
            </a:prstGeom>
            <a:noFill/>
            <a:ln w="12700" cap="flat" cmpd="sng" algn="ctr">
              <a:solidFill>
                <a:srgbClr val="01ACBE"/>
              </a:solidFill>
              <a:prstDash val="solid"/>
              <a:miter lim="800000"/>
            </a:ln>
            <a:effectLst/>
          </p:spPr>
        </p:cxnSp>
        <p:cxnSp>
          <p:nvCxnSpPr>
            <p:cNvPr id="977" name="直接连接符 976"/>
            <p:cNvCxnSpPr/>
            <p:nvPr/>
          </p:nvCxnSpPr>
          <p:spPr>
            <a:xfrm rot="9855000">
              <a:off x="4773976" y="4196758"/>
              <a:ext cx="0" cy="99041"/>
            </a:xfrm>
            <a:prstGeom prst="line">
              <a:avLst/>
            </a:prstGeom>
            <a:noFill/>
            <a:ln w="12700" cap="flat" cmpd="sng" algn="ctr">
              <a:solidFill>
                <a:srgbClr val="01ACBE"/>
              </a:solidFill>
              <a:prstDash val="solid"/>
              <a:miter lim="800000"/>
            </a:ln>
            <a:effectLst/>
          </p:spPr>
        </p:cxnSp>
        <p:cxnSp>
          <p:nvCxnSpPr>
            <p:cNvPr id="978" name="直接连接符 977"/>
            <p:cNvCxnSpPr/>
            <p:nvPr/>
          </p:nvCxnSpPr>
          <p:spPr>
            <a:xfrm rot="9990000">
              <a:off x="4741990" y="4205104"/>
              <a:ext cx="0" cy="99041"/>
            </a:xfrm>
            <a:prstGeom prst="line">
              <a:avLst/>
            </a:prstGeom>
            <a:noFill/>
            <a:ln w="12700" cap="flat" cmpd="sng" algn="ctr">
              <a:solidFill>
                <a:srgbClr val="01ACBE"/>
              </a:solidFill>
              <a:prstDash val="solid"/>
              <a:miter lim="800000"/>
            </a:ln>
            <a:effectLst/>
          </p:spPr>
        </p:cxnSp>
        <p:cxnSp>
          <p:nvCxnSpPr>
            <p:cNvPr id="979" name="直接连接符 978"/>
            <p:cNvCxnSpPr/>
            <p:nvPr/>
          </p:nvCxnSpPr>
          <p:spPr>
            <a:xfrm rot="10125000">
              <a:off x="4709701" y="4212189"/>
              <a:ext cx="0" cy="99041"/>
            </a:xfrm>
            <a:prstGeom prst="line">
              <a:avLst/>
            </a:prstGeom>
            <a:noFill/>
            <a:ln w="12700" cap="flat" cmpd="sng" algn="ctr">
              <a:solidFill>
                <a:srgbClr val="01ACBE"/>
              </a:solidFill>
              <a:prstDash val="solid"/>
              <a:miter lim="800000"/>
            </a:ln>
            <a:effectLst/>
          </p:spPr>
        </p:cxnSp>
        <p:cxnSp>
          <p:nvCxnSpPr>
            <p:cNvPr id="980" name="直接连接符 979"/>
            <p:cNvCxnSpPr/>
            <p:nvPr/>
          </p:nvCxnSpPr>
          <p:spPr>
            <a:xfrm rot="10260000">
              <a:off x="4677159" y="4218000"/>
              <a:ext cx="0" cy="99041"/>
            </a:xfrm>
            <a:prstGeom prst="line">
              <a:avLst/>
            </a:prstGeom>
            <a:noFill/>
            <a:ln w="12700" cap="flat" cmpd="sng" algn="ctr">
              <a:solidFill>
                <a:srgbClr val="01ACBE"/>
              </a:solidFill>
              <a:prstDash val="solid"/>
              <a:miter lim="800000"/>
            </a:ln>
            <a:effectLst/>
          </p:spPr>
        </p:cxnSp>
        <p:cxnSp>
          <p:nvCxnSpPr>
            <p:cNvPr id="981" name="直接连接符 980"/>
            <p:cNvCxnSpPr/>
            <p:nvPr/>
          </p:nvCxnSpPr>
          <p:spPr>
            <a:xfrm rot="10395000">
              <a:off x="4644414" y="4222528"/>
              <a:ext cx="0" cy="99041"/>
            </a:xfrm>
            <a:prstGeom prst="line">
              <a:avLst/>
            </a:prstGeom>
            <a:noFill/>
            <a:ln w="12700" cap="flat" cmpd="sng" algn="ctr">
              <a:solidFill>
                <a:srgbClr val="01ACBE"/>
              </a:solidFill>
              <a:prstDash val="solid"/>
              <a:miter lim="800000"/>
            </a:ln>
            <a:effectLst/>
          </p:spPr>
        </p:cxnSp>
        <p:cxnSp>
          <p:nvCxnSpPr>
            <p:cNvPr id="982" name="直接连接符 981"/>
            <p:cNvCxnSpPr/>
            <p:nvPr/>
          </p:nvCxnSpPr>
          <p:spPr>
            <a:xfrm rot="10530000">
              <a:off x="4611516" y="4225769"/>
              <a:ext cx="0" cy="99041"/>
            </a:xfrm>
            <a:prstGeom prst="line">
              <a:avLst/>
            </a:prstGeom>
            <a:noFill/>
            <a:ln w="12700" cap="flat" cmpd="sng" algn="ctr">
              <a:solidFill>
                <a:srgbClr val="01ACBE"/>
              </a:solidFill>
              <a:prstDash val="solid"/>
              <a:miter lim="800000"/>
            </a:ln>
            <a:effectLst/>
          </p:spPr>
        </p:cxnSp>
        <p:cxnSp>
          <p:nvCxnSpPr>
            <p:cNvPr id="983" name="直接连接符 982"/>
            <p:cNvCxnSpPr/>
            <p:nvPr/>
          </p:nvCxnSpPr>
          <p:spPr>
            <a:xfrm rot="10665000">
              <a:off x="4578516" y="4227714"/>
              <a:ext cx="0" cy="99041"/>
            </a:xfrm>
            <a:prstGeom prst="line">
              <a:avLst/>
            </a:prstGeom>
            <a:noFill/>
            <a:ln w="12700" cap="flat" cmpd="sng" algn="ctr">
              <a:solidFill>
                <a:srgbClr val="01ACBE"/>
              </a:solidFill>
              <a:prstDash val="solid"/>
              <a:miter lim="800000"/>
            </a:ln>
            <a:effectLst/>
          </p:spPr>
        </p:cxnSp>
        <p:cxnSp>
          <p:nvCxnSpPr>
            <p:cNvPr id="984" name="直接连接符 983"/>
            <p:cNvCxnSpPr/>
            <p:nvPr/>
          </p:nvCxnSpPr>
          <p:spPr>
            <a:xfrm rot="10935000">
              <a:off x="4512417" y="4227714"/>
              <a:ext cx="0" cy="99041"/>
            </a:xfrm>
            <a:prstGeom prst="line">
              <a:avLst/>
            </a:prstGeom>
            <a:noFill/>
            <a:ln w="12700" cap="flat" cmpd="sng" algn="ctr">
              <a:solidFill>
                <a:srgbClr val="8D8D8D"/>
              </a:solidFill>
              <a:prstDash val="solid"/>
              <a:miter lim="800000"/>
            </a:ln>
            <a:effectLst/>
          </p:spPr>
        </p:cxnSp>
        <p:cxnSp>
          <p:nvCxnSpPr>
            <p:cNvPr id="985" name="直接连接符 984"/>
            <p:cNvCxnSpPr/>
            <p:nvPr/>
          </p:nvCxnSpPr>
          <p:spPr>
            <a:xfrm rot="11070000">
              <a:off x="4479417" y="4225769"/>
              <a:ext cx="0" cy="99041"/>
            </a:xfrm>
            <a:prstGeom prst="line">
              <a:avLst/>
            </a:prstGeom>
            <a:noFill/>
            <a:ln w="12700" cap="flat" cmpd="sng" algn="ctr">
              <a:solidFill>
                <a:srgbClr val="8D8D8D"/>
              </a:solidFill>
              <a:prstDash val="solid"/>
              <a:miter lim="800000"/>
            </a:ln>
            <a:effectLst/>
          </p:spPr>
        </p:cxnSp>
        <p:cxnSp>
          <p:nvCxnSpPr>
            <p:cNvPr id="986" name="直接连接符 985"/>
            <p:cNvCxnSpPr/>
            <p:nvPr/>
          </p:nvCxnSpPr>
          <p:spPr>
            <a:xfrm rot="11205000">
              <a:off x="4446519" y="4222528"/>
              <a:ext cx="0" cy="99041"/>
            </a:xfrm>
            <a:prstGeom prst="line">
              <a:avLst/>
            </a:prstGeom>
            <a:noFill/>
            <a:ln w="12700" cap="flat" cmpd="sng" algn="ctr">
              <a:solidFill>
                <a:srgbClr val="8D8D8D"/>
              </a:solidFill>
              <a:prstDash val="solid"/>
              <a:miter lim="800000"/>
            </a:ln>
            <a:effectLst/>
          </p:spPr>
        </p:cxnSp>
        <p:cxnSp>
          <p:nvCxnSpPr>
            <p:cNvPr id="987" name="直接连接符 986"/>
            <p:cNvCxnSpPr/>
            <p:nvPr/>
          </p:nvCxnSpPr>
          <p:spPr>
            <a:xfrm rot="11340000">
              <a:off x="4413775" y="4218000"/>
              <a:ext cx="0" cy="99041"/>
            </a:xfrm>
            <a:prstGeom prst="line">
              <a:avLst/>
            </a:prstGeom>
            <a:noFill/>
            <a:ln w="12700" cap="flat" cmpd="sng" algn="ctr">
              <a:solidFill>
                <a:srgbClr val="8D8D8D"/>
              </a:solidFill>
              <a:prstDash val="solid"/>
              <a:miter lim="800000"/>
            </a:ln>
            <a:effectLst/>
          </p:spPr>
        </p:cxnSp>
        <p:cxnSp>
          <p:nvCxnSpPr>
            <p:cNvPr id="988" name="直接连接符 987"/>
            <p:cNvCxnSpPr/>
            <p:nvPr/>
          </p:nvCxnSpPr>
          <p:spPr>
            <a:xfrm rot="11475000">
              <a:off x="4381232" y="4212189"/>
              <a:ext cx="0" cy="99041"/>
            </a:xfrm>
            <a:prstGeom prst="line">
              <a:avLst/>
            </a:prstGeom>
            <a:noFill/>
            <a:ln w="12700" cap="flat" cmpd="sng" algn="ctr">
              <a:solidFill>
                <a:srgbClr val="8D8D8D"/>
              </a:solidFill>
              <a:prstDash val="solid"/>
              <a:miter lim="800000"/>
            </a:ln>
            <a:effectLst/>
          </p:spPr>
        </p:cxnSp>
        <p:cxnSp>
          <p:nvCxnSpPr>
            <p:cNvPr id="989" name="直接连接符 988"/>
            <p:cNvCxnSpPr/>
            <p:nvPr/>
          </p:nvCxnSpPr>
          <p:spPr>
            <a:xfrm rot="11610000">
              <a:off x="4348943" y="4205104"/>
              <a:ext cx="0" cy="99041"/>
            </a:xfrm>
            <a:prstGeom prst="line">
              <a:avLst/>
            </a:prstGeom>
            <a:noFill/>
            <a:ln w="12700" cap="flat" cmpd="sng" algn="ctr">
              <a:solidFill>
                <a:srgbClr val="8D8D8D"/>
              </a:solidFill>
              <a:prstDash val="solid"/>
              <a:miter lim="800000"/>
            </a:ln>
            <a:effectLst/>
          </p:spPr>
        </p:cxnSp>
        <p:cxnSp>
          <p:nvCxnSpPr>
            <p:cNvPr id="990" name="直接连接符 989"/>
            <p:cNvCxnSpPr/>
            <p:nvPr/>
          </p:nvCxnSpPr>
          <p:spPr>
            <a:xfrm rot="11745000">
              <a:off x="4316957" y="4196758"/>
              <a:ext cx="0" cy="99041"/>
            </a:xfrm>
            <a:prstGeom prst="line">
              <a:avLst/>
            </a:prstGeom>
            <a:noFill/>
            <a:ln w="12700" cap="flat" cmpd="sng" algn="ctr">
              <a:solidFill>
                <a:srgbClr val="8D8D8D"/>
              </a:solidFill>
              <a:prstDash val="solid"/>
              <a:miter lim="800000"/>
            </a:ln>
            <a:effectLst/>
          </p:spPr>
        </p:cxnSp>
        <p:cxnSp>
          <p:nvCxnSpPr>
            <p:cNvPr id="991" name="直接连接符 990"/>
            <p:cNvCxnSpPr/>
            <p:nvPr/>
          </p:nvCxnSpPr>
          <p:spPr>
            <a:xfrm rot="11880000">
              <a:off x="4285325" y="4187161"/>
              <a:ext cx="0" cy="99041"/>
            </a:xfrm>
            <a:prstGeom prst="line">
              <a:avLst/>
            </a:prstGeom>
            <a:noFill/>
            <a:ln w="12700" cap="flat" cmpd="sng" algn="ctr">
              <a:solidFill>
                <a:srgbClr val="8D8D8D"/>
              </a:solidFill>
              <a:prstDash val="solid"/>
              <a:miter lim="800000"/>
            </a:ln>
            <a:effectLst/>
          </p:spPr>
        </p:cxnSp>
        <p:cxnSp>
          <p:nvCxnSpPr>
            <p:cNvPr id="992" name="直接连接符 991"/>
            <p:cNvCxnSpPr/>
            <p:nvPr/>
          </p:nvCxnSpPr>
          <p:spPr>
            <a:xfrm rot="12015000">
              <a:off x="4254092" y="4176331"/>
              <a:ext cx="0" cy="99041"/>
            </a:xfrm>
            <a:prstGeom prst="line">
              <a:avLst/>
            </a:prstGeom>
            <a:noFill/>
            <a:ln w="12700" cap="flat" cmpd="sng" algn="ctr">
              <a:solidFill>
                <a:srgbClr val="8D8D8D"/>
              </a:solidFill>
              <a:prstDash val="solid"/>
              <a:miter lim="800000"/>
            </a:ln>
            <a:effectLst/>
          </p:spPr>
        </p:cxnSp>
        <p:cxnSp>
          <p:nvCxnSpPr>
            <p:cNvPr id="993" name="直接连接符 992"/>
            <p:cNvCxnSpPr/>
            <p:nvPr/>
          </p:nvCxnSpPr>
          <p:spPr>
            <a:xfrm rot="12150000">
              <a:off x="4223309" y="4164284"/>
              <a:ext cx="0" cy="99041"/>
            </a:xfrm>
            <a:prstGeom prst="line">
              <a:avLst/>
            </a:prstGeom>
            <a:noFill/>
            <a:ln w="12700" cap="flat" cmpd="sng" algn="ctr">
              <a:solidFill>
                <a:srgbClr val="8D8D8D"/>
              </a:solidFill>
              <a:prstDash val="solid"/>
              <a:miter lim="800000"/>
            </a:ln>
            <a:effectLst/>
          </p:spPr>
        </p:cxnSp>
        <p:cxnSp>
          <p:nvCxnSpPr>
            <p:cNvPr id="994" name="直接连接符 993"/>
            <p:cNvCxnSpPr/>
            <p:nvPr/>
          </p:nvCxnSpPr>
          <p:spPr>
            <a:xfrm rot="12285000">
              <a:off x="4193023" y="4151036"/>
              <a:ext cx="0" cy="99041"/>
            </a:xfrm>
            <a:prstGeom prst="line">
              <a:avLst/>
            </a:prstGeom>
            <a:noFill/>
            <a:ln w="12700" cap="flat" cmpd="sng" algn="ctr">
              <a:solidFill>
                <a:srgbClr val="8D8D8D"/>
              </a:solidFill>
              <a:prstDash val="solid"/>
              <a:miter lim="800000"/>
            </a:ln>
            <a:effectLst/>
          </p:spPr>
        </p:cxnSp>
        <p:cxnSp>
          <p:nvCxnSpPr>
            <p:cNvPr id="995" name="直接连接符 994"/>
            <p:cNvCxnSpPr/>
            <p:nvPr/>
          </p:nvCxnSpPr>
          <p:spPr>
            <a:xfrm rot="12420000">
              <a:off x="4163280" y="4136610"/>
              <a:ext cx="0" cy="99041"/>
            </a:xfrm>
            <a:prstGeom prst="line">
              <a:avLst/>
            </a:prstGeom>
            <a:noFill/>
            <a:ln w="12700" cap="flat" cmpd="sng" algn="ctr">
              <a:solidFill>
                <a:srgbClr val="8D8D8D"/>
              </a:solidFill>
              <a:prstDash val="solid"/>
              <a:miter lim="800000"/>
            </a:ln>
            <a:effectLst/>
          </p:spPr>
        </p:cxnSp>
        <p:cxnSp>
          <p:nvCxnSpPr>
            <p:cNvPr id="996" name="直接连接符 995"/>
            <p:cNvCxnSpPr/>
            <p:nvPr/>
          </p:nvCxnSpPr>
          <p:spPr>
            <a:xfrm rot="12555000">
              <a:off x="4134127" y="4121027"/>
              <a:ext cx="0" cy="99041"/>
            </a:xfrm>
            <a:prstGeom prst="line">
              <a:avLst/>
            </a:prstGeom>
            <a:noFill/>
            <a:ln w="12700" cap="flat" cmpd="sng" algn="ctr">
              <a:solidFill>
                <a:srgbClr val="8D8D8D"/>
              </a:solidFill>
              <a:prstDash val="solid"/>
              <a:miter lim="800000"/>
            </a:ln>
            <a:effectLst/>
          </p:spPr>
        </p:cxnSp>
        <p:cxnSp>
          <p:nvCxnSpPr>
            <p:cNvPr id="997" name="直接连接符 996"/>
            <p:cNvCxnSpPr/>
            <p:nvPr/>
          </p:nvCxnSpPr>
          <p:spPr>
            <a:xfrm rot="12690000">
              <a:off x="4105608" y="4104311"/>
              <a:ext cx="0" cy="99041"/>
            </a:xfrm>
            <a:prstGeom prst="line">
              <a:avLst/>
            </a:prstGeom>
            <a:noFill/>
            <a:ln w="12700" cap="flat" cmpd="sng" algn="ctr">
              <a:solidFill>
                <a:srgbClr val="8D8D8D"/>
              </a:solidFill>
              <a:prstDash val="solid"/>
              <a:miter lim="800000"/>
            </a:ln>
            <a:effectLst/>
          </p:spPr>
        </p:cxnSp>
        <p:cxnSp>
          <p:nvCxnSpPr>
            <p:cNvPr id="998" name="直接连接符 997"/>
            <p:cNvCxnSpPr/>
            <p:nvPr/>
          </p:nvCxnSpPr>
          <p:spPr>
            <a:xfrm rot="12825000">
              <a:off x="4077766" y="4086489"/>
              <a:ext cx="0" cy="99041"/>
            </a:xfrm>
            <a:prstGeom prst="line">
              <a:avLst/>
            </a:prstGeom>
            <a:noFill/>
            <a:ln w="12700" cap="flat" cmpd="sng" algn="ctr">
              <a:solidFill>
                <a:srgbClr val="8D8D8D"/>
              </a:solidFill>
              <a:prstDash val="solid"/>
              <a:miter lim="800000"/>
            </a:ln>
            <a:effectLst/>
          </p:spPr>
        </p:cxnSp>
        <p:cxnSp>
          <p:nvCxnSpPr>
            <p:cNvPr id="999" name="直接连接符 998"/>
            <p:cNvCxnSpPr/>
            <p:nvPr/>
          </p:nvCxnSpPr>
          <p:spPr>
            <a:xfrm rot="12960000">
              <a:off x="4050646" y="4067587"/>
              <a:ext cx="0" cy="99041"/>
            </a:xfrm>
            <a:prstGeom prst="line">
              <a:avLst/>
            </a:prstGeom>
            <a:noFill/>
            <a:ln w="12700" cap="flat" cmpd="sng" algn="ctr">
              <a:solidFill>
                <a:srgbClr val="8D8D8D"/>
              </a:solidFill>
              <a:prstDash val="solid"/>
              <a:miter lim="800000"/>
            </a:ln>
            <a:effectLst/>
          </p:spPr>
        </p:cxnSp>
        <p:cxnSp>
          <p:nvCxnSpPr>
            <p:cNvPr id="1000" name="直接连接符 999"/>
            <p:cNvCxnSpPr/>
            <p:nvPr/>
          </p:nvCxnSpPr>
          <p:spPr>
            <a:xfrm rot="13095000">
              <a:off x="4024289" y="4047635"/>
              <a:ext cx="0" cy="99041"/>
            </a:xfrm>
            <a:prstGeom prst="line">
              <a:avLst/>
            </a:prstGeom>
            <a:noFill/>
            <a:ln w="12700" cap="flat" cmpd="sng" algn="ctr">
              <a:solidFill>
                <a:srgbClr val="8D8D8D"/>
              </a:solidFill>
              <a:prstDash val="solid"/>
              <a:miter lim="800000"/>
            </a:ln>
            <a:effectLst/>
          </p:spPr>
        </p:cxnSp>
        <p:cxnSp>
          <p:nvCxnSpPr>
            <p:cNvPr id="1001" name="直接连接符 1000"/>
            <p:cNvCxnSpPr/>
            <p:nvPr/>
          </p:nvCxnSpPr>
          <p:spPr>
            <a:xfrm rot="13230000">
              <a:off x="3998736" y="4026664"/>
              <a:ext cx="0" cy="99041"/>
            </a:xfrm>
            <a:prstGeom prst="line">
              <a:avLst/>
            </a:prstGeom>
            <a:noFill/>
            <a:ln w="12700" cap="flat" cmpd="sng" algn="ctr">
              <a:solidFill>
                <a:srgbClr val="8D8D8D"/>
              </a:solidFill>
              <a:prstDash val="solid"/>
              <a:miter lim="800000"/>
            </a:ln>
            <a:effectLst/>
          </p:spPr>
        </p:cxnSp>
        <p:cxnSp>
          <p:nvCxnSpPr>
            <p:cNvPr id="1002" name="直接连接符 1001"/>
            <p:cNvCxnSpPr/>
            <p:nvPr/>
          </p:nvCxnSpPr>
          <p:spPr>
            <a:xfrm rot="13365000">
              <a:off x="3974027" y="4004707"/>
              <a:ext cx="0" cy="99041"/>
            </a:xfrm>
            <a:prstGeom prst="line">
              <a:avLst/>
            </a:prstGeom>
            <a:noFill/>
            <a:ln w="12700" cap="flat" cmpd="sng" algn="ctr">
              <a:solidFill>
                <a:srgbClr val="8D8D8D"/>
              </a:solidFill>
              <a:prstDash val="solid"/>
              <a:miter lim="800000"/>
            </a:ln>
            <a:effectLst/>
          </p:spPr>
        </p:cxnSp>
        <p:cxnSp>
          <p:nvCxnSpPr>
            <p:cNvPr id="1003" name="直接连接符 1002"/>
            <p:cNvCxnSpPr/>
            <p:nvPr/>
          </p:nvCxnSpPr>
          <p:spPr>
            <a:xfrm rot="13500000">
              <a:off x="3950197" y="3981795"/>
              <a:ext cx="0" cy="99041"/>
            </a:xfrm>
            <a:prstGeom prst="line">
              <a:avLst/>
            </a:prstGeom>
            <a:noFill/>
            <a:ln w="12700" cap="flat" cmpd="sng" algn="ctr">
              <a:solidFill>
                <a:srgbClr val="8D8D8D"/>
              </a:solidFill>
              <a:prstDash val="solid"/>
              <a:miter lim="800000"/>
            </a:ln>
            <a:effectLst/>
          </p:spPr>
        </p:cxnSp>
        <p:cxnSp>
          <p:nvCxnSpPr>
            <p:cNvPr id="1004" name="直接连接符 1003"/>
            <p:cNvCxnSpPr/>
            <p:nvPr/>
          </p:nvCxnSpPr>
          <p:spPr>
            <a:xfrm rot="13635000">
              <a:off x="3927286" y="3957967"/>
              <a:ext cx="0" cy="99041"/>
            </a:xfrm>
            <a:prstGeom prst="line">
              <a:avLst/>
            </a:prstGeom>
            <a:noFill/>
            <a:ln w="12700" cap="flat" cmpd="sng" algn="ctr">
              <a:solidFill>
                <a:srgbClr val="8D8D8D"/>
              </a:solidFill>
              <a:prstDash val="solid"/>
              <a:miter lim="800000"/>
            </a:ln>
            <a:effectLst/>
          </p:spPr>
        </p:cxnSp>
        <p:cxnSp>
          <p:nvCxnSpPr>
            <p:cNvPr id="1005" name="直接连接符 1004"/>
            <p:cNvCxnSpPr/>
            <p:nvPr/>
          </p:nvCxnSpPr>
          <p:spPr>
            <a:xfrm rot="13770000">
              <a:off x="3905327" y="3933256"/>
              <a:ext cx="0" cy="99041"/>
            </a:xfrm>
            <a:prstGeom prst="line">
              <a:avLst/>
            </a:prstGeom>
            <a:noFill/>
            <a:ln w="12700" cap="flat" cmpd="sng" algn="ctr">
              <a:solidFill>
                <a:srgbClr val="8D8D8D"/>
              </a:solidFill>
              <a:prstDash val="solid"/>
              <a:miter lim="800000"/>
            </a:ln>
            <a:effectLst/>
          </p:spPr>
        </p:cxnSp>
        <p:cxnSp>
          <p:nvCxnSpPr>
            <p:cNvPr id="1006" name="直接连接符 1005"/>
            <p:cNvCxnSpPr/>
            <p:nvPr/>
          </p:nvCxnSpPr>
          <p:spPr>
            <a:xfrm rot="13905000">
              <a:off x="3884357" y="3907703"/>
              <a:ext cx="0" cy="99041"/>
            </a:xfrm>
            <a:prstGeom prst="line">
              <a:avLst/>
            </a:prstGeom>
            <a:noFill/>
            <a:ln w="12700" cap="flat" cmpd="sng" algn="ctr">
              <a:solidFill>
                <a:srgbClr val="8D8D8D"/>
              </a:solidFill>
              <a:prstDash val="solid"/>
              <a:miter lim="800000"/>
            </a:ln>
            <a:effectLst/>
          </p:spPr>
        </p:cxnSp>
        <p:cxnSp>
          <p:nvCxnSpPr>
            <p:cNvPr id="1007" name="直接连接符 1006"/>
            <p:cNvCxnSpPr/>
            <p:nvPr/>
          </p:nvCxnSpPr>
          <p:spPr>
            <a:xfrm rot="14040000">
              <a:off x="3864405" y="3881346"/>
              <a:ext cx="0" cy="99041"/>
            </a:xfrm>
            <a:prstGeom prst="line">
              <a:avLst/>
            </a:prstGeom>
            <a:noFill/>
            <a:ln w="12700" cap="flat" cmpd="sng" algn="ctr">
              <a:solidFill>
                <a:srgbClr val="8D8D8D"/>
              </a:solidFill>
              <a:prstDash val="solid"/>
              <a:miter lim="800000"/>
            </a:ln>
            <a:effectLst/>
          </p:spPr>
        </p:cxnSp>
        <p:cxnSp>
          <p:nvCxnSpPr>
            <p:cNvPr id="1008" name="直接连接符 1007"/>
            <p:cNvCxnSpPr/>
            <p:nvPr/>
          </p:nvCxnSpPr>
          <p:spPr>
            <a:xfrm rot="14175000">
              <a:off x="3845504" y="3854227"/>
              <a:ext cx="0" cy="99041"/>
            </a:xfrm>
            <a:prstGeom prst="line">
              <a:avLst/>
            </a:prstGeom>
            <a:noFill/>
            <a:ln w="12700" cap="flat" cmpd="sng" algn="ctr">
              <a:solidFill>
                <a:srgbClr val="8D8D8D"/>
              </a:solidFill>
              <a:prstDash val="solid"/>
              <a:miter lim="800000"/>
            </a:ln>
            <a:effectLst/>
          </p:spPr>
        </p:cxnSp>
        <p:cxnSp>
          <p:nvCxnSpPr>
            <p:cNvPr id="1009" name="直接连接符 1008"/>
            <p:cNvCxnSpPr/>
            <p:nvPr/>
          </p:nvCxnSpPr>
          <p:spPr>
            <a:xfrm rot="14310000">
              <a:off x="3827682" y="3826386"/>
              <a:ext cx="0" cy="99041"/>
            </a:xfrm>
            <a:prstGeom prst="line">
              <a:avLst/>
            </a:prstGeom>
            <a:noFill/>
            <a:ln w="12700" cap="flat" cmpd="sng" algn="ctr">
              <a:solidFill>
                <a:srgbClr val="8D8D8D"/>
              </a:solidFill>
              <a:prstDash val="solid"/>
              <a:miter lim="800000"/>
            </a:ln>
            <a:effectLst/>
          </p:spPr>
        </p:cxnSp>
        <p:cxnSp>
          <p:nvCxnSpPr>
            <p:cNvPr id="1010" name="直接连接符 1009"/>
            <p:cNvCxnSpPr/>
            <p:nvPr/>
          </p:nvCxnSpPr>
          <p:spPr>
            <a:xfrm rot="14445000">
              <a:off x="3810966" y="3797866"/>
              <a:ext cx="0" cy="99041"/>
            </a:xfrm>
            <a:prstGeom prst="line">
              <a:avLst/>
            </a:prstGeom>
            <a:noFill/>
            <a:ln w="12700" cap="flat" cmpd="sng" algn="ctr">
              <a:solidFill>
                <a:srgbClr val="8D8D8D"/>
              </a:solidFill>
              <a:prstDash val="solid"/>
              <a:miter lim="800000"/>
            </a:ln>
            <a:effectLst/>
          </p:spPr>
        </p:cxnSp>
        <p:cxnSp>
          <p:nvCxnSpPr>
            <p:cNvPr id="1011" name="直接连接符 1010"/>
            <p:cNvCxnSpPr/>
            <p:nvPr/>
          </p:nvCxnSpPr>
          <p:spPr>
            <a:xfrm rot="14580000">
              <a:off x="3795383" y="3768712"/>
              <a:ext cx="0" cy="99041"/>
            </a:xfrm>
            <a:prstGeom prst="line">
              <a:avLst/>
            </a:prstGeom>
            <a:noFill/>
            <a:ln w="12700" cap="flat" cmpd="sng" algn="ctr">
              <a:solidFill>
                <a:srgbClr val="8D8D8D"/>
              </a:solidFill>
              <a:prstDash val="solid"/>
              <a:miter lim="800000"/>
            </a:ln>
            <a:effectLst/>
          </p:spPr>
        </p:cxnSp>
        <p:cxnSp>
          <p:nvCxnSpPr>
            <p:cNvPr id="1012" name="直接连接符 1011"/>
            <p:cNvCxnSpPr/>
            <p:nvPr/>
          </p:nvCxnSpPr>
          <p:spPr>
            <a:xfrm rot="14715000">
              <a:off x="3780957" y="3738969"/>
              <a:ext cx="0" cy="99041"/>
            </a:xfrm>
            <a:prstGeom prst="line">
              <a:avLst/>
            </a:prstGeom>
            <a:noFill/>
            <a:ln w="12700" cap="flat" cmpd="sng" algn="ctr">
              <a:solidFill>
                <a:srgbClr val="8D8D8D"/>
              </a:solidFill>
              <a:prstDash val="solid"/>
              <a:miter lim="800000"/>
            </a:ln>
            <a:effectLst/>
          </p:spPr>
        </p:cxnSp>
        <p:cxnSp>
          <p:nvCxnSpPr>
            <p:cNvPr id="1013" name="直接连接符 1012"/>
            <p:cNvCxnSpPr/>
            <p:nvPr/>
          </p:nvCxnSpPr>
          <p:spPr>
            <a:xfrm rot="14850000">
              <a:off x="3767709" y="3708683"/>
              <a:ext cx="0" cy="99041"/>
            </a:xfrm>
            <a:prstGeom prst="line">
              <a:avLst/>
            </a:prstGeom>
            <a:noFill/>
            <a:ln w="12700" cap="flat" cmpd="sng" algn="ctr">
              <a:solidFill>
                <a:srgbClr val="8D8D8D"/>
              </a:solidFill>
              <a:prstDash val="solid"/>
              <a:miter lim="800000"/>
            </a:ln>
            <a:effectLst/>
          </p:spPr>
        </p:cxnSp>
        <p:cxnSp>
          <p:nvCxnSpPr>
            <p:cNvPr id="1014" name="直接连接符 1013"/>
            <p:cNvCxnSpPr/>
            <p:nvPr/>
          </p:nvCxnSpPr>
          <p:spPr>
            <a:xfrm rot="14985000">
              <a:off x="3755660" y="3677901"/>
              <a:ext cx="0" cy="99041"/>
            </a:xfrm>
            <a:prstGeom prst="line">
              <a:avLst/>
            </a:prstGeom>
            <a:noFill/>
            <a:ln w="12700" cap="flat" cmpd="sng" algn="ctr">
              <a:solidFill>
                <a:srgbClr val="8D8D8D"/>
              </a:solidFill>
              <a:prstDash val="solid"/>
              <a:miter lim="800000"/>
            </a:ln>
            <a:effectLst/>
          </p:spPr>
        </p:cxnSp>
        <p:cxnSp>
          <p:nvCxnSpPr>
            <p:cNvPr id="1015" name="直接连接符 1014"/>
            <p:cNvCxnSpPr/>
            <p:nvPr/>
          </p:nvCxnSpPr>
          <p:spPr>
            <a:xfrm rot="15120000">
              <a:off x="3744830" y="3646668"/>
              <a:ext cx="0" cy="99041"/>
            </a:xfrm>
            <a:prstGeom prst="line">
              <a:avLst/>
            </a:prstGeom>
            <a:noFill/>
            <a:ln w="12700" cap="flat" cmpd="sng" algn="ctr">
              <a:solidFill>
                <a:srgbClr val="8D8D8D"/>
              </a:solidFill>
              <a:prstDash val="solid"/>
              <a:miter lim="800000"/>
            </a:ln>
            <a:effectLst/>
          </p:spPr>
        </p:cxnSp>
        <p:cxnSp>
          <p:nvCxnSpPr>
            <p:cNvPr id="1016" name="直接连接符 1015"/>
            <p:cNvCxnSpPr/>
            <p:nvPr/>
          </p:nvCxnSpPr>
          <p:spPr>
            <a:xfrm rot="15255000">
              <a:off x="3735235" y="3615035"/>
              <a:ext cx="0" cy="99041"/>
            </a:xfrm>
            <a:prstGeom prst="line">
              <a:avLst/>
            </a:prstGeom>
            <a:noFill/>
            <a:ln w="12700" cap="flat" cmpd="sng" algn="ctr">
              <a:solidFill>
                <a:srgbClr val="8D8D8D"/>
              </a:solidFill>
              <a:prstDash val="solid"/>
              <a:miter lim="800000"/>
            </a:ln>
            <a:effectLst/>
          </p:spPr>
        </p:cxnSp>
        <p:cxnSp>
          <p:nvCxnSpPr>
            <p:cNvPr id="1017" name="直接连接符 1016"/>
            <p:cNvCxnSpPr/>
            <p:nvPr/>
          </p:nvCxnSpPr>
          <p:spPr>
            <a:xfrm rot="15390000">
              <a:off x="3726888" y="3583049"/>
              <a:ext cx="0" cy="99041"/>
            </a:xfrm>
            <a:prstGeom prst="line">
              <a:avLst/>
            </a:prstGeom>
            <a:noFill/>
            <a:ln w="12700" cap="flat" cmpd="sng" algn="ctr">
              <a:solidFill>
                <a:srgbClr val="8D8D8D"/>
              </a:solidFill>
              <a:prstDash val="solid"/>
              <a:miter lim="800000"/>
            </a:ln>
            <a:effectLst/>
          </p:spPr>
        </p:cxnSp>
        <p:cxnSp>
          <p:nvCxnSpPr>
            <p:cNvPr id="1018" name="直接连接符 1017"/>
            <p:cNvCxnSpPr/>
            <p:nvPr/>
          </p:nvCxnSpPr>
          <p:spPr>
            <a:xfrm rot="15525000">
              <a:off x="3719803" y="3550761"/>
              <a:ext cx="0" cy="99041"/>
            </a:xfrm>
            <a:prstGeom prst="line">
              <a:avLst/>
            </a:prstGeom>
            <a:noFill/>
            <a:ln w="12700" cap="flat" cmpd="sng" algn="ctr">
              <a:solidFill>
                <a:srgbClr val="8D8D8D"/>
              </a:solidFill>
              <a:prstDash val="solid"/>
              <a:miter lim="800000"/>
            </a:ln>
            <a:effectLst/>
          </p:spPr>
        </p:cxnSp>
        <p:cxnSp>
          <p:nvCxnSpPr>
            <p:cNvPr id="1019" name="直接连接符 1018"/>
            <p:cNvCxnSpPr/>
            <p:nvPr/>
          </p:nvCxnSpPr>
          <p:spPr>
            <a:xfrm rot="15660000">
              <a:off x="3713992" y="3518218"/>
              <a:ext cx="0" cy="99041"/>
            </a:xfrm>
            <a:prstGeom prst="line">
              <a:avLst/>
            </a:prstGeom>
            <a:noFill/>
            <a:ln w="12700" cap="flat" cmpd="sng" algn="ctr">
              <a:solidFill>
                <a:srgbClr val="8D8D8D"/>
              </a:solidFill>
              <a:prstDash val="solid"/>
              <a:miter lim="800000"/>
            </a:ln>
            <a:effectLst/>
          </p:spPr>
        </p:cxnSp>
        <p:cxnSp>
          <p:nvCxnSpPr>
            <p:cNvPr id="1020" name="直接连接符 1019"/>
            <p:cNvCxnSpPr/>
            <p:nvPr/>
          </p:nvCxnSpPr>
          <p:spPr>
            <a:xfrm rot="15795000">
              <a:off x="3709463" y="3485472"/>
              <a:ext cx="0" cy="99041"/>
            </a:xfrm>
            <a:prstGeom prst="line">
              <a:avLst/>
            </a:prstGeom>
            <a:noFill/>
            <a:ln w="12700" cap="flat" cmpd="sng" algn="ctr">
              <a:solidFill>
                <a:srgbClr val="8D8D8D"/>
              </a:solidFill>
              <a:prstDash val="solid"/>
              <a:miter lim="800000"/>
            </a:ln>
            <a:effectLst/>
          </p:spPr>
        </p:cxnSp>
        <p:cxnSp>
          <p:nvCxnSpPr>
            <p:cNvPr id="1021" name="直接连接符 1020"/>
            <p:cNvCxnSpPr/>
            <p:nvPr/>
          </p:nvCxnSpPr>
          <p:spPr>
            <a:xfrm rot="15930000">
              <a:off x="3706223" y="3452576"/>
              <a:ext cx="0" cy="99041"/>
            </a:xfrm>
            <a:prstGeom prst="line">
              <a:avLst/>
            </a:prstGeom>
            <a:noFill/>
            <a:ln w="12700" cap="flat" cmpd="sng" algn="ctr">
              <a:solidFill>
                <a:srgbClr val="8D8D8D"/>
              </a:solidFill>
              <a:prstDash val="solid"/>
              <a:miter lim="800000"/>
            </a:ln>
            <a:effectLst/>
          </p:spPr>
        </p:cxnSp>
        <p:cxnSp>
          <p:nvCxnSpPr>
            <p:cNvPr id="1022" name="直接连接符 1021"/>
            <p:cNvCxnSpPr/>
            <p:nvPr/>
          </p:nvCxnSpPr>
          <p:spPr>
            <a:xfrm rot="16065000">
              <a:off x="3704277" y="3419576"/>
              <a:ext cx="0" cy="99041"/>
            </a:xfrm>
            <a:prstGeom prst="line">
              <a:avLst/>
            </a:prstGeom>
            <a:noFill/>
            <a:ln w="12700" cap="flat" cmpd="sng" algn="ctr">
              <a:solidFill>
                <a:srgbClr val="8D8D8D"/>
              </a:solidFill>
              <a:prstDash val="solid"/>
              <a:miter lim="800000"/>
            </a:ln>
            <a:effectLst/>
          </p:spPr>
        </p:cxnSp>
        <p:cxnSp>
          <p:nvCxnSpPr>
            <p:cNvPr id="1023" name="直接连接符 1022"/>
            <p:cNvCxnSpPr/>
            <p:nvPr/>
          </p:nvCxnSpPr>
          <p:spPr>
            <a:xfrm rot="16335000">
              <a:off x="3704277" y="3353475"/>
              <a:ext cx="0" cy="99041"/>
            </a:xfrm>
            <a:prstGeom prst="line">
              <a:avLst/>
            </a:prstGeom>
            <a:noFill/>
            <a:ln w="12700" cap="flat" cmpd="sng" algn="ctr">
              <a:solidFill>
                <a:srgbClr val="8D8D8D"/>
              </a:solidFill>
              <a:prstDash val="solid"/>
              <a:miter lim="800000"/>
            </a:ln>
            <a:effectLst/>
          </p:spPr>
        </p:cxnSp>
        <p:cxnSp>
          <p:nvCxnSpPr>
            <p:cNvPr id="1024" name="直接连接符 1023"/>
            <p:cNvCxnSpPr/>
            <p:nvPr/>
          </p:nvCxnSpPr>
          <p:spPr>
            <a:xfrm rot="16470000">
              <a:off x="3706223" y="3320476"/>
              <a:ext cx="0" cy="99041"/>
            </a:xfrm>
            <a:prstGeom prst="line">
              <a:avLst/>
            </a:prstGeom>
            <a:noFill/>
            <a:ln w="12700" cap="flat" cmpd="sng" algn="ctr">
              <a:solidFill>
                <a:srgbClr val="8D8D8D"/>
              </a:solidFill>
              <a:prstDash val="solid"/>
              <a:miter lim="800000"/>
            </a:ln>
            <a:effectLst/>
          </p:spPr>
        </p:cxnSp>
        <p:cxnSp>
          <p:nvCxnSpPr>
            <p:cNvPr id="1025" name="直接连接符 1024"/>
            <p:cNvCxnSpPr/>
            <p:nvPr/>
          </p:nvCxnSpPr>
          <p:spPr>
            <a:xfrm rot="16605000">
              <a:off x="3709463" y="3287579"/>
              <a:ext cx="0" cy="99041"/>
            </a:xfrm>
            <a:prstGeom prst="line">
              <a:avLst/>
            </a:prstGeom>
            <a:noFill/>
            <a:ln w="12700" cap="flat" cmpd="sng" algn="ctr">
              <a:solidFill>
                <a:srgbClr val="8D8D8D"/>
              </a:solidFill>
              <a:prstDash val="solid"/>
              <a:miter lim="800000"/>
            </a:ln>
            <a:effectLst/>
          </p:spPr>
        </p:cxnSp>
        <p:cxnSp>
          <p:nvCxnSpPr>
            <p:cNvPr id="1026" name="直接连接符 1025"/>
            <p:cNvCxnSpPr/>
            <p:nvPr/>
          </p:nvCxnSpPr>
          <p:spPr>
            <a:xfrm rot="16740000">
              <a:off x="3713992" y="3254833"/>
              <a:ext cx="0" cy="99041"/>
            </a:xfrm>
            <a:prstGeom prst="line">
              <a:avLst/>
            </a:prstGeom>
            <a:noFill/>
            <a:ln w="12700" cap="flat" cmpd="sng" algn="ctr">
              <a:solidFill>
                <a:srgbClr val="8D8D8D"/>
              </a:solidFill>
              <a:prstDash val="solid"/>
              <a:miter lim="800000"/>
            </a:ln>
            <a:effectLst/>
          </p:spPr>
        </p:cxnSp>
        <p:cxnSp>
          <p:nvCxnSpPr>
            <p:cNvPr id="1027" name="直接连接符 1026"/>
            <p:cNvCxnSpPr/>
            <p:nvPr/>
          </p:nvCxnSpPr>
          <p:spPr>
            <a:xfrm rot="16875000">
              <a:off x="3719803" y="3222291"/>
              <a:ext cx="0" cy="99041"/>
            </a:xfrm>
            <a:prstGeom prst="line">
              <a:avLst/>
            </a:prstGeom>
            <a:noFill/>
            <a:ln w="12700" cap="flat" cmpd="sng" algn="ctr">
              <a:solidFill>
                <a:srgbClr val="8D8D8D"/>
              </a:solidFill>
              <a:prstDash val="solid"/>
              <a:miter lim="800000"/>
            </a:ln>
            <a:effectLst/>
          </p:spPr>
        </p:cxnSp>
        <p:cxnSp>
          <p:nvCxnSpPr>
            <p:cNvPr id="1028" name="直接连接符 1027"/>
            <p:cNvCxnSpPr/>
            <p:nvPr/>
          </p:nvCxnSpPr>
          <p:spPr>
            <a:xfrm rot="17010000">
              <a:off x="3726888" y="3190003"/>
              <a:ext cx="0" cy="99041"/>
            </a:xfrm>
            <a:prstGeom prst="line">
              <a:avLst/>
            </a:prstGeom>
            <a:noFill/>
            <a:ln w="12700" cap="flat" cmpd="sng" algn="ctr">
              <a:solidFill>
                <a:srgbClr val="8D8D8D"/>
              </a:solidFill>
              <a:prstDash val="solid"/>
              <a:miter lim="800000"/>
            </a:ln>
            <a:effectLst/>
          </p:spPr>
        </p:cxnSp>
        <p:cxnSp>
          <p:nvCxnSpPr>
            <p:cNvPr id="1029" name="直接连接符 1028"/>
            <p:cNvCxnSpPr/>
            <p:nvPr/>
          </p:nvCxnSpPr>
          <p:spPr>
            <a:xfrm rot="17145000">
              <a:off x="3735235" y="3158017"/>
              <a:ext cx="0" cy="99041"/>
            </a:xfrm>
            <a:prstGeom prst="line">
              <a:avLst/>
            </a:prstGeom>
            <a:noFill/>
            <a:ln w="12700" cap="flat" cmpd="sng" algn="ctr">
              <a:solidFill>
                <a:srgbClr val="8D8D8D"/>
              </a:solidFill>
              <a:prstDash val="solid"/>
              <a:miter lim="800000"/>
            </a:ln>
            <a:effectLst/>
          </p:spPr>
        </p:cxnSp>
        <p:cxnSp>
          <p:nvCxnSpPr>
            <p:cNvPr id="1030" name="直接连接符 1029"/>
            <p:cNvCxnSpPr/>
            <p:nvPr/>
          </p:nvCxnSpPr>
          <p:spPr>
            <a:xfrm rot="17280000">
              <a:off x="3744830" y="3126383"/>
              <a:ext cx="0" cy="99041"/>
            </a:xfrm>
            <a:prstGeom prst="line">
              <a:avLst/>
            </a:prstGeom>
            <a:noFill/>
            <a:ln w="12700" cap="flat" cmpd="sng" algn="ctr">
              <a:solidFill>
                <a:srgbClr val="8D8D8D"/>
              </a:solidFill>
              <a:prstDash val="solid"/>
              <a:miter lim="800000"/>
            </a:ln>
            <a:effectLst/>
          </p:spPr>
        </p:cxnSp>
        <p:cxnSp>
          <p:nvCxnSpPr>
            <p:cNvPr id="1031" name="直接连接符 1030"/>
            <p:cNvCxnSpPr/>
            <p:nvPr/>
          </p:nvCxnSpPr>
          <p:spPr>
            <a:xfrm rot="17415000">
              <a:off x="3755660" y="3095152"/>
              <a:ext cx="0" cy="99041"/>
            </a:xfrm>
            <a:prstGeom prst="line">
              <a:avLst/>
            </a:prstGeom>
            <a:noFill/>
            <a:ln w="12700" cap="flat" cmpd="sng" algn="ctr">
              <a:solidFill>
                <a:srgbClr val="8D8D8D"/>
              </a:solidFill>
              <a:prstDash val="solid"/>
              <a:miter lim="800000"/>
            </a:ln>
            <a:effectLst/>
          </p:spPr>
        </p:cxnSp>
        <p:cxnSp>
          <p:nvCxnSpPr>
            <p:cNvPr id="1032" name="直接连接符 1031"/>
            <p:cNvCxnSpPr/>
            <p:nvPr/>
          </p:nvCxnSpPr>
          <p:spPr>
            <a:xfrm rot="17550000">
              <a:off x="3767709" y="3064369"/>
              <a:ext cx="0" cy="99041"/>
            </a:xfrm>
            <a:prstGeom prst="line">
              <a:avLst/>
            </a:prstGeom>
            <a:noFill/>
            <a:ln w="12700" cap="flat" cmpd="sng" algn="ctr">
              <a:solidFill>
                <a:srgbClr val="8D8D8D"/>
              </a:solidFill>
              <a:prstDash val="solid"/>
              <a:miter lim="800000"/>
            </a:ln>
            <a:effectLst/>
          </p:spPr>
        </p:cxnSp>
        <p:cxnSp>
          <p:nvCxnSpPr>
            <p:cNvPr id="1033" name="直接连接符 1032"/>
            <p:cNvCxnSpPr/>
            <p:nvPr/>
          </p:nvCxnSpPr>
          <p:spPr>
            <a:xfrm rot="17685000">
              <a:off x="3780957" y="3034083"/>
              <a:ext cx="0" cy="99041"/>
            </a:xfrm>
            <a:prstGeom prst="line">
              <a:avLst/>
            </a:prstGeom>
            <a:noFill/>
            <a:ln w="12700" cap="flat" cmpd="sng" algn="ctr">
              <a:solidFill>
                <a:srgbClr val="8D8D8D"/>
              </a:solidFill>
              <a:prstDash val="solid"/>
              <a:miter lim="800000"/>
            </a:ln>
            <a:effectLst/>
          </p:spPr>
        </p:cxnSp>
        <p:cxnSp>
          <p:nvCxnSpPr>
            <p:cNvPr id="1034" name="直接连接符 1033"/>
            <p:cNvCxnSpPr/>
            <p:nvPr/>
          </p:nvCxnSpPr>
          <p:spPr>
            <a:xfrm rot="17820000">
              <a:off x="3795383" y="3004339"/>
              <a:ext cx="0" cy="99041"/>
            </a:xfrm>
            <a:prstGeom prst="line">
              <a:avLst/>
            </a:prstGeom>
            <a:noFill/>
            <a:ln w="12700" cap="flat" cmpd="sng" algn="ctr">
              <a:solidFill>
                <a:srgbClr val="8D8D8D"/>
              </a:solidFill>
              <a:prstDash val="solid"/>
              <a:miter lim="800000"/>
            </a:ln>
            <a:effectLst/>
          </p:spPr>
        </p:cxnSp>
        <p:cxnSp>
          <p:nvCxnSpPr>
            <p:cNvPr id="1035" name="直接连接符 1034"/>
            <p:cNvCxnSpPr/>
            <p:nvPr/>
          </p:nvCxnSpPr>
          <p:spPr>
            <a:xfrm rot="17955000">
              <a:off x="3810966" y="2975185"/>
              <a:ext cx="0" cy="99041"/>
            </a:xfrm>
            <a:prstGeom prst="line">
              <a:avLst/>
            </a:prstGeom>
            <a:noFill/>
            <a:ln w="12700" cap="flat" cmpd="sng" algn="ctr">
              <a:solidFill>
                <a:srgbClr val="8D8D8D"/>
              </a:solidFill>
              <a:prstDash val="solid"/>
              <a:miter lim="800000"/>
            </a:ln>
            <a:effectLst/>
          </p:spPr>
        </p:cxnSp>
        <p:cxnSp>
          <p:nvCxnSpPr>
            <p:cNvPr id="1036" name="直接连接符 1035"/>
            <p:cNvCxnSpPr/>
            <p:nvPr/>
          </p:nvCxnSpPr>
          <p:spPr>
            <a:xfrm rot="18090000">
              <a:off x="3827682" y="2946667"/>
              <a:ext cx="0" cy="99041"/>
            </a:xfrm>
            <a:prstGeom prst="line">
              <a:avLst/>
            </a:prstGeom>
            <a:noFill/>
            <a:ln w="12700" cap="flat" cmpd="sng" algn="ctr">
              <a:solidFill>
                <a:srgbClr val="8D8D8D"/>
              </a:solidFill>
              <a:prstDash val="solid"/>
              <a:miter lim="800000"/>
            </a:ln>
            <a:effectLst/>
          </p:spPr>
        </p:cxnSp>
        <p:cxnSp>
          <p:nvCxnSpPr>
            <p:cNvPr id="1037" name="直接连接符 1036"/>
            <p:cNvCxnSpPr/>
            <p:nvPr/>
          </p:nvCxnSpPr>
          <p:spPr>
            <a:xfrm rot="18225000">
              <a:off x="3845504" y="2918826"/>
              <a:ext cx="0" cy="99041"/>
            </a:xfrm>
            <a:prstGeom prst="line">
              <a:avLst/>
            </a:prstGeom>
            <a:noFill/>
            <a:ln w="12700" cap="flat" cmpd="sng" algn="ctr">
              <a:solidFill>
                <a:srgbClr val="8D8D8D"/>
              </a:solidFill>
              <a:prstDash val="solid"/>
              <a:miter lim="800000"/>
            </a:ln>
            <a:effectLst/>
          </p:spPr>
        </p:cxnSp>
        <p:cxnSp>
          <p:nvCxnSpPr>
            <p:cNvPr id="1038" name="直接连接符 1037"/>
            <p:cNvCxnSpPr/>
            <p:nvPr/>
          </p:nvCxnSpPr>
          <p:spPr>
            <a:xfrm rot="18360000">
              <a:off x="3864405" y="2891706"/>
              <a:ext cx="0" cy="99041"/>
            </a:xfrm>
            <a:prstGeom prst="line">
              <a:avLst/>
            </a:prstGeom>
            <a:noFill/>
            <a:ln w="12700" cap="flat" cmpd="sng" algn="ctr">
              <a:solidFill>
                <a:srgbClr val="8D8D8D"/>
              </a:solidFill>
              <a:prstDash val="solid"/>
              <a:miter lim="800000"/>
            </a:ln>
            <a:effectLst/>
          </p:spPr>
        </p:cxnSp>
        <p:cxnSp>
          <p:nvCxnSpPr>
            <p:cNvPr id="1039" name="直接连接符 1038"/>
            <p:cNvCxnSpPr/>
            <p:nvPr/>
          </p:nvCxnSpPr>
          <p:spPr>
            <a:xfrm rot="18495000">
              <a:off x="3884357" y="2865350"/>
              <a:ext cx="0" cy="99041"/>
            </a:xfrm>
            <a:prstGeom prst="line">
              <a:avLst/>
            </a:prstGeom>
            <a:noFill/>
            <a:ln w="12700" cap="flat" cmpd="sng" algn="ctr">
              <a:solidFill>
                <a:srgbClr val="8D8D8D"/>
              </a:solidFill>
              <a:prstDash val="solid"/>
              <a:miter lim="800000"/>
            </a:ln>
            <a:effectLst/>
          </p:spPr>
        </p:cxnSp>
        <p:cxnSp>
          <p:nvCxnSpPr>
            <p:cNvPr id="1040" name="直接连接符 1039"/>
            <p:cNvCxnSpPr/>
            <p:nvPr/>
          </p:nvCxnSpPr>
          <p:spPr>
            <a:xfrm rot="18630000">
              <a:off x="3905327" y="2839795"/>
              <a:ext cx="0" cy="99041"/>
            </a:xfrm>
            <a:prstGeom prst="line">
              <a:avLst/>
            </a:prstGeom>
            <a:noFill/>
            <a:ln w="12700" cap="flat" cmpd="sng" algn="ctr">
              <a:solidFill>
                <a:srgbClr val="8D8D8D"/>
              </a:solidFill>
              <a:prstDash val="solid"/>
              <a:miter lim="800000"/>
            </a:ln>
            <a:effectLst/>
          </p:spPr>
        </p:cxnSp>
        <p:cxnSp>
          <p:nvCxnSpPr>
            <p:cNvPr id="1041" name="直接连接符 1040"/>
            <p:cNvCxnSpPr/>
            <p:nvPr/>
          </p:nvCxnSpPr>
          <p:spPr>
            <a:xfrm rot="18765000">
              <a:off x="3927286" y="2815085"/>
              <a:ext cx="0" cy="99041"/>
            </a:xfrm>
            <a:prstGeom prst="line">
              <a:avLst/>
            </a:prstGeom>
            <a:noFill/>
            <a:ln w="12700" cap="flat" cmpd="sng" algn="ctr">
              <a:solidFill>
                <a:srgbClr val="8D8D8D"/>
              </a:solidFill>
              <a:prstDash val="solid"/>
              <a:miter lim="800000"/>
            </a:ln>
            <a:effectLst/>
          </p:spPr>
        </p:cxnSp>
        <p:cxnSp>
          <p:nvCxnSpPr>
            <p:cNvPr id="1042" name="直接连接符 1041"/>
            <p:cNvCxnSpPr/>
            <p:nvPr/>
          </p:nvCxnSpPr>
          <p:spPr>
            <a:xfrm rot="18900000">
              <a:off x="3950197" y="2791257"/>
              <a:ext cx="0" cy="99041"/>
            </a:xfrm>
            <a:prstGeom prst="line">
              <a:avLst/>
            </a:prstGeom>
            <a:noFill/>
            <a:ln w="12700" cap="flat" cmpd="sng" algn="ctr">
              <a:solidFill>
                <a:sysClr val="window" lastClr="FFFFFF">
                  <a:lumMod val="50000"/>
                </a:sysClr>
              </a:solidFill>
              <a:prstDash val="solid"/>
              <a:miter lim="800000"/>
            </a:ln>
            <a:effectLst/>
          </p:spPr>
        </p:cxnSp>
        <p:cxnSp>
          <p:nvCxnSpPr>
            <p:cNvPr id="1043" name="直接连接符 1042"/>
            <p:cNvCxnSpPr/>
            <p:nvPr/>
          </p:nvCxnSpPr>
          <p:spPr>
            <a:xfrm rot="19035000">
              <a:off x="3974027" y="2768346"/>
              <a:ext cx="0" cy="99041"/>
            </a:xfrm>
            <a:prstGeom prst="line">
              <a:avLst/>
            </a:prstGeom>
            <a:noFill/>
            <a:ln w="12700" cap="flat" cmpd="sng" algn="ctr">
              <a:solidFill>
                <a:sysClr val="window" lastClr="FFFFFF">
                  <a:lumMod val="50000"/>
                </a:sysClr>
              </a:solidFill>
              <a:prstDash val="solid"/>
              <a:miter lim="800000"/>
            </a:ln>
            <a:effectLst/>
          </p:spPr>
        </p:cxnSp>
        <p:cxnSp>
          <p:nvCxnSpPr>
            <p:cNvPr id="1044" name="直接连接符 1043"/>
            <p:cNvCxnSpPr/>
            <p:nvPr/>
          </p:nvCxnSpPr>
          <p:spPr>
            <a:xfrm rot="19170000">
              <a:off x="3998736" y="2746387"/>
              <a:ext cx="0" cy="99041"/>
            </a:xfrm>
            <a:prstGeom prst="line">
              <a:avLst/>
            </a:prstGeom>
            <a:noFill/>
            <a:ln w="12700" cap="flat" cmpd="sng" algn="ctr">
              <a:solidFill>
                <a:sysClr val="window" lastClr="FFFFFF">
                  <a:lumMod val="50000"/>
                </a:sysClr>
              </a:solidFill>
              <a:prstDash val="solid"/>
              <a:miter lim="800000"/>
            </a:ln>
            <a:effectLst/>
          </p:spPr>
        </p:cxnSp>
        <p:cxnSp>
          <p:nvCxnSpPr>
            <p:cNvPr id="1045" name="直接连接符 1044"/>
            <p:cNvCxnSpPr/>
            <p:nvPr/>
          </p:nvCxnSpPr>
          <p:spPr>
            <a:xfrm rot="19305000">
              <a:off x="4024289" y="2725416"/>
              <a:ext cx="0" cy="99041"/>
            </a:xfrm>
            <a:prstGeom prst="line">
              <a:avLst/>
            </a:prstGeom>
            <a:noFill/>
            <a:ln w="12700" cap="flat" cmpd="sng" algn="ctr">
              <a:solidFill>
                <a:sysClr val="window" lastClr="FFFFFF">
                  <a:lumMod val="50000"/>
                </a:sysClr>
              </a:solidFill>
              <a:prstDash val="solid"/>
              <a:miter lim="800000"/>
            </a:ln>
            <a:effectLst/>
          </p:spPr>
        </p:cxnSp>
        <p:cxnSp>
          <p:nvCxnSpPr>
            <p:cNvPr id="1046" name="直接连接符 1045"/>
            <p:cNvCxnSpPr/>
            <p:nvPr/>
          </p:nvCxnSpPr>
          <p:spPr>
            <a:xfrm rot="19440000">
              <a:off x="4050646" y="2705464"/>
              <a:ext cx="0" cy="99041"/>
            </a:xfrm>
            <a:prstGeom prst="line">
              <a:avLst/>
            </a:prstGeom>
            <a:noFill/>
            <a:ln w="12700" cap="flat" cmpd="sng" algn="ctr">
              <a:solidFill>
                <a:sysClr val="window" lastClr="FFFFFF">
                  <a:lumMod val="50000"/>
                </a:sysClr>
              </a:solidFill>
              <a:prstDash val="solid"/>
              <a:miter lim="800000"/>
            </a:ln>
            <a:effectLst/>
          </p:spPr>
        </p:cxnSp>
        <p:cxnSp>
          <p:nvCxnSpPr>
            <p:cNvPr id="1047" name="直接连接符 1046"/>
            <p:cNvCxnSpPr/>
            <p:nvPr/>
          </p:nvCxnSpPr>
          <p:spPr>
            <a:xfrm rot="19575000">
              <a:off x="4077766" y="2686562"/>
              <a:ext cx="0" cy="99041"/>
            </a:xfrm>
            <a:prstGeom prst="line">
              <a:avLst/>
            </a:prstGeom>
            <a:noFill/>
            <a:ln w="12700" cap="flat" cmpd="sng" algn="ctr">
              <a:solidFill>
                <a:sysClr val="window" lastClr="FFFFFF">
                  <a:lumMod val="50000"/>
                </a:sysClr>
              </a:solidFill>
              <a:prstDash val="solid"/>
              <a:miter lim="800000"/>
            </a:ln>
            <a:effectLst/>
          </p:spPr>
        </p:cxnSp>
        <p:cxnSp>
          <p:nvCxnSpPr>
            <p:cNvPr id="1048" name="直接连接符 1047"/>
            <p:cNvCxnSpPr/>
            <p:nvPr/>
          </p:nvCxnSpPr>
          <p:spPr>
            <a:xfrm rot="19710000">
              <a:off x="4105608" y="2668740"/>
              <a:ext cx="0" cy="99041"/>
            </a:xfrm>
            <a:prstGeom prst="line">
              <a:avLst/>
            </a:prstGeom>
            <a:noFill/>
            <a:ln w="12700" cap="flat" cmpd="sng" algn="ctr">
              <a:solidFill>
                <a:sysClr val="window" lastClr="FFFFFF">
                  <a:lumMod val="50000"/>
                </a:sysClr>
              </a:solidFill>
              <a:prstDash val="solid"/>
              <a:miter lim="800000"/>
            </a:ln>
            <a:effectLst/>
          </p:spPr>
        </p:cxnSp>
        <p:cxnSp>
          <p:nvCxnSpPr>
            <p:cNvPr id="1049" name="直接连接符 1048"/>
            <p:cNvCxnSpPr/>
            <p:nvPr/>
          </p:nvCxnSpPr>
          <p:spPr>
            <a:xfrm rot="19845000">
              <a:off x="4134127" y="2652026"/>
              <a:ext cx="0" cy="99041"/>
            </a:xfrm>
            <a:prstGeom prst="line">
              <a:avLst/>
            </a:prstGeom>
            <a:noFill/>
            <a:ln w="12700" cap="flat" cmpd="sng" algn="ctr">
              <a:solidFill>
                <a:sysClr val="window" lastClr="FFFFFF">
                  <a:lumMod val="50000"/>
                </a:sysClr>
              </a:solidFill>
              <a:prstDash val="solid"/>
              <a:miter lim="800000"/>
            </a:ln>
            <a:effectLst/>
          </p:spPr>
        </p:cxnSp>
        <p:cxnSp>
          <p:nvCxnSpPr>
            <p:cNvPr id="1050" name="直接连接符 1049"/>
            <p:cNvCxnSpPr/>
            <p:nvPr/>
          </p:nvCxnSpPr>
          <p:spPr>
            <a:xfrm rot="19980000">
              <a:off x="4163280" y="2636442"/>
              <a:ext cx="0" cy="99041"/>
            </a:xfrm>
            <a:prstGeom prst="line">
              <a:avLst/>
            </a:prstGeom>
            <a:noFill/>
            <a:ln w="12700" cap="flat" cmpd="sng" algn="ctr">
              <a:solidFill>
                <a:sysClr val="window" lastClr="FFFFFF">
                  <a:lumMod val="50000"/>
                </a:sysClr>
              </a:solidFill>
              <a:prstDash val="solid"/>
              <a:miter lim="800000"/>
            </a:ln>
            <a:effectLst/>
          </p:spPr>
        </p:cxnSp>
        <p:cxnSp>
          <p:nvCxnSpPr>
            <p:cNvPr id="1051" name="直接连接符 1050"/>
            <p:cNvCxnSpPr/>
            <p:nvPr/>
          </p:nvCxnSpPr>
          <p:spPr>
            <a:xfrm rot="20115000">
              <a:off x="4193023" y="2622016"/>
              <a:ext cx="0" cy="99041"/>
            </a:xfrm>
            <a:prstGeom prst="line">
              <a:avLst/>
            </a:prstGeom>
            <a:noFill/>
            <a:ln w="12700" cap="flat" cmpd="sng" algn="ctr">
              <a:solidFill>
                <a:sysClr val="window" lastClr="FFFFFF">
                  <a:lumMod val="50000"/>
                </a:sysClr>
              </a:solidFill>
              <a:prstDash val="solid"/>
              <a:miter lim="800000"/>
            </a:ln>
            <a:effectLst/>
          </p:spPr>
        </p:cxnSp>
        <p:cxnSp>
          <p:nvCxnSpPr>
            <p:cNvPr id="1052" name="直接连接符 1051"/>
            <p:cNvCxnSpPr/>
            <p:nvPr/>
          </p:nvCxnSpPr>
          <p:spPr>
            <a:xfrm rot="20250000">
              <a:off x="4223309" y="2608768"/>
              <a:ext cx="0" cy="99041"/>
            </a:xfrm>
            <a:prstGeom prst="line">
              <a:avLst/>
            </a:prstGeom>
            <a:noFill/>
            <a:ln w="12700" cap="flat" cmpd="sng" algn="ctr">
              <a:solidFill>
                <a:sysClr val="window" lastClr="FFFFFF">
                  <a:lumMod val="50000"/>
                </a:sysClr>
              </a:solidFill>
              <a:prstDash val="solid"/>
              <a:miter lim="800000"/>
            </a:ln>
            <a:effectLst/>
          </p:spPr>
        </p:cxnSp>
        <p:cxnSp>
          <p:nvCxnSpPr>
            <p:cNvPr id="1053" name="直接连接符 1052"/>
            <p:cNvCxnSpPr/>
            <p:nvPr/>
          </p:nvCxnSpPr>
          <p:spPr>
            <a:xfrm rot="20385000">
              <a:off x="4254092" y="2596720"/>
              <a:ext cx="0" cy="99041"/>
            </a:xfrm>
            <a:prstGeom prst="line">
              <a:avLst/>
            </a:prstGeom>
            <a:noFill/>
            <a:ln w="12700" cap="flat" cmpd="sng" algn="ctr">
              <a:solidFill>
                <a:sysClr val="window" lastClr="FFFFFF">
                  <a:lumMod val="50000"/>
                </a:sysClr>
              </a:solidFill>
              <a:prstDash val="solid"/>
              <a:miter lim="800000"/>
            </a:ln>
            <a:effectLst/>
          </p:spPr>
        </p:cxnSp>
        <p:cxnSp>
          <p:nvCxnSpPr>
            <p:cNvPr id="1054" name="直接连接符 1053"/>
            <p:cNvCxnSpPr/>
            <p:nvPr/>
          </p:nvCxnSpPr>
          <p:spPr>
            <a:xfrm rot="20520000">
              <a:off x="4285325" y="2585890"/>
              <a:ext cx="0" cy="99041"/>
            </a:xfrm>
            <a:prstGeom prst="line">
              <a:avLst/>
            </a:prstGeom>
            <a:noFill/>
            <a:ln w="12700" cap="flat" cmpd="sng" algn="ctr">
              <a:solidFill>
                <a:sysClr val="window" lastClr="FFFFFF">
                  <a:lumMod val="50000"/>
                </a:sysClr>
              </a:solidFill>
              <a:prstDash val="solid"/>
              <a:miter lim="800000"/>
            </a:ln>
            <a:effectLst/>
          </p:spPr>
        </p:cxnSp>
        <p:cxnSp>
          <p:nvCxnSpPr>
            <p:cNvPr id="1055" name="直接连接符 1054"/>
            <p:cNvCxnSpPr/>
            <p:nvPr/>
          </p:nvCxnSpPr>
          <p:spPr>
            <a:xfrm rot="20655000">
              <a:off x="4316957" y="2576294"/>
              <a:ext cx="0" cy="99041"/>
            </a:xfrm>
            <a:prstGeom prst="line">
              <a:avLst/>
            </a:prstGeom>
            <a:noFill/>
            <a:ln w="12700" cap="flat" cmpd="sng" algn="ctr">
              <a:solidFill>
                <a:sysClr val="window" lastClr="FFFFFF">
                  <a:lumMod val="50000"/>
                </a:sysClr>
              </a:solidFill>
              <a:prstDash val="solid"/>
              <a:miter lim="800000"/>
            </a:ln>
            <a:effectLst/>
          </p:spPr>
        </p:cxnSp>
        <p:cxnSp>
          <p:nvCxnSpPr>
            <p:cNvPr id="1056" name="直接连接符 1055"/>
            <p:cNvCxnSpPr/>
            <p:nvPr/>
          </p:nvCxnSpPr>
          <p:spPr>
            <a:xfrm rot="20790000">
              <a:off x="4348943" y="2567947"/>
              <a:ext cx="0" cy="99041"/>
            </a:xfrm>
            <a:prstGeom prst="line">
              <a:avLst/>
            </a:prstGeom>
            <a:noFill/>
            <a:ln w="12700" cap="flat" cmpd="sng" algn="ctr">
              <a:solidFill>
                <a:sysClr val="window" lastClr="FFFFFF">
                  <a:lumMod val="50000"/>
                </a:sysClr>
              </a:solidFill>
              <a:prstDash val="solid"/>
              <a:miter lim="800000"/>
            </a:ln>
            <a:effectLst/>
          </p:spPr>
        </p:cxnSp>
        <p:cxnSp>
          <p:nvCxnSpPr>
            <p:cNvPr id="1057" name="直接连接符 1056"/>
            <p:cNvCxnSpPr/>
            <p:nvPr/>
          </p:nvCxnSpPr>
          <p:spPr>
            <a:xfrm rot="20925000">
              <a:off x="4381232" y="2560864"/>
              <a:ext cx="0" cy="99041"/>
            </a:xfrm>
            <a:prstGeom prst="line">
              <a:avLst/>
            </a:prstGeom>
            <a:noFill/>
            <a:ln w="12700" cap="flat" cmpd="sng" algn="ctr">
              <a:solidFill>
                <a:sysClr val="window" lastClr="FFFFFF">
                  <a:lumMod val="50000"/>
                </a:sysClr>
              </a:solidFill>
              <a:prstDash val="solid"/>
              <a:miter lim="800000"/>
            </a:ln>
            <a:effectLst/>
          </p:spPr>
        </p:cxnSp>
        <p:cxnSp>
          <p:nvCxnSpPr>
            <p:cNvPr id="1058" name="直接连接符 1057"/>
            <p:cNvCxnSpPr/>
            <p:nvPr/>
          </p:nvCxnSpPr>
          <p:spPr>
            <a:xfrm rot="21060000">
              <a:off x="4413775" y="2555053"/>
              <a:ext cx="0" cy="99041"/>
            </a:xfrm>
            <a:prstGeom prst="line">
              <a:avLst/>
            </a:prstGeom>
            <a:noFill/>
            <a:ln w="12700" cap="flat" cmpd="sng" algn="ctr">
              <a:solidFill>
                <a:sysClr val="window" lastClr="FFFFFF">
                  <a:lumMod val="50000"/>
                </a:sysClr>
              </a:solidFill>
              <a:prstDash val="solid"/>
              <a:miter lim="800000"/>
            </a:ln>
            <a:effectLst/>
          </p:spPr>
        </p:cxnSp>
        <p:cxnSp>
          <p:nvCxnSpPr>
            <p:cNvPr id="1059" name="直接连接符 1058"/>
            <p:cNvCxnSpPr/>
            <p:nvPr/>
          </p:nvCxnSpPr>
          <p:spPr>
            <a:xfrm rot="21195000">
              <a:off x="4446519" y="2550523"/>
              <a:ext cx="0" cy="99041"/>
            </a:xfrm>
            <a:prstGeom prst="line">
              <a:avLst/>
            </a:prstGeom>
            <a:noFill/>
            <a:ln w="12700" cap="flat" cmpd="sng" algn="ctr">
              <a:solidFill>
                <a:sysClr val="window" lastClr="FFFFFF">
                  <a:lumMod val="50000"/>
                </a:sysClr>
              </a:solidFill>
              <a:prstDash val="solid"/>
              <a:miter lim="800000"/>
            </a:ln>
            <a:effectLst/>
          </p:spPr>
        </p:cxnSp>
        <p:cxnSp>
          <p:nvCxnSpPr>
            <p:cNvPr id="1060" name="直接连接符 1059"/>
            <p:cNvCxnSpPr/>
            <p:nvPr/>
          </p:nvCxnSpPr>
          <p:spPr>
            <a:xfrm rot="21330000">
              <a:off x="4479417" y="2547283"/>
              <a:ext cx="0" cy="99041"/>
            </a:xfrm>
            <a:prstGeom prst="line">
              <a:avLst/>
            </a:prstGeom>
            <a:noFill/>
            <a:ln w="12700" cap="flat" cmpd="sng" algn="ctr">
              <a:solidFill>
                <a:sysClr val="window" lastClr="FFFFFF">
                  <a:lumMod val="50000"/>
                </a:sysClr>
              </a:solidFill>
              <a:prstDash val="solid"/>
              <a:miter lim="800000"/>
            </a:ln>
            <a:effectLst/>
          </p:spPr>
        </p:cxnSp>
        <p:cxnSp>
          <p:nvCxnSpPr>
            <p:cNvPr id="1061" name="直接连接符 1060"/>
            <p:cNvCxnSpPr/>
            <p:nvPr/>
          </p:nvCxnSpPr>
          <p:spPr>
            <a:xfrm rot="21465000">
              <a:off x="4512417" y="2545337"/>
              <a:ext cx="0" cy="99041"/>
            </a:xfrm>
            <a:prstGeom prst="line">
              <a:avLst/>
            </a:prstGeom>
            <a:noFill/>
            <a:ln w="12700" cap="flat" cmpd="sng" algn="ctr">
              <a:solidFill>
                <a:sysClr val="window" lastClr="FFFFFF">
                  <a:lumMod val="50000"/>
                </a:sysClr>
              </a:solidFill>
              <a:prstDash val="solid"/>
              <a:miter lim="800000"/>
            </a:ln>
            <a:effectLst/>
          </p:spPr>
        </p:cxnSp>
        <p:grpSp>
          <p:nvGrpSpPr>
            <p:cNvPr id="1062" name="组合 1061"/>
            <p:cNvGrpSpPr/>
            <p:nvPr/>
          </p:nvGrpSpPr>
          <p:grpSpPr>
            <a:xfrm>
              <a:off x="3654108" y="3436045"/>
              <a:ext cx="1784866" cy="0"/>
              <a:chOff x="1701800" y="2755900"/>
              <a:chExt cx="2746508" cy="0"/>
            </a:xfrm>
          </p:grpSpPr>
          <p:cxnSp>
            <p:nvCxnSpPr>
              <p:cNvPr id="1072" name="直接连接符 1071"/>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073" name="直接连接符 1072"/>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063" name="组合 1062"/>
            <p:cNvGrpSpPr/>
            <p:nvPr/>
          </p:nvGrpSpPr>
          <p:grpSpPr>
            <a:xfrm rot="5400000">
              <a:off x="3652046" y="3437533"/>
              <a:ext cx="1784866" cy="0"/>
              <a:chOff x="1701800" y="2755900"/>
              <a:chExt cx="2746508" cy="0"/>
            </a:xfrm>
          </p:grpSpPr>
          <p:cxnSp>
            <p:nvCxnSpPr>
              <p:cNvPr id="1070" name="直接连接符 1069"/>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071" name="直接连接符 1070"/>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064" name="组合 1063"/>
            <p:cNvGrpSpPr/>
            <p:nvPr/>
          </p:nvGrpSpPr>
          <p:grpSpPr>
            <a:xfrm rot="2700000">
              <a:off x="3700486" y="3389534"/>
              <a:ext cx="1784866" cy="0"/>
              <a:chOff x="1701800" y="2755900"/>
              <a:chExt cx="2746508" cy="0"/>
            </a:xfrm>
          </p:grpSpPr>
          <p:cxnSp>
            <p:nvCxnSpPr>
              <p:cNvPr id="1068" name="直接连接符 1067"/>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069" name="直接连接符 1068"/>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065" name="组合 1064"/>
            <p:cNvGrpSpPr/>
            <p:nvPr/>
          </p:nvGrpSpPr>
          <p:grpSpPr>
            <a:xfrm rot="18900000" flipH="1">
              <a:off x="3677380" y="3460596"/>
              <a:ext cx="1784866" cy="0"/>
              <a:chOff x="1701800" y="2755900"/>
              <a:chExt cx="2746508" cy="0"/>
            </a:xfrm>
          </p:grpSpPr>
          <p:cxnSp>
            <p:nvCxnSpPr>
              <p:cNvPr id="1066" name="直接连接符 1065"/>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067" name="直接连接符 1066"/>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grpSp>
        <p:nvGrpSpPr>
          <p:cNvPr id="1074" name="组合 1073"/>
          <p:cNvGrpSpPr/>
          <p:nvPr/>
        </p:nvGrpSpPr>
        <p:grpSpPr>
          <a:xfrm>
            <a:off x="4774883" y="2257001"/>
            <a:ext cx="1640144" cy="1639550"/>
            <a:chOff x="2329031" y="904800"/>
            <a:chExt cx="2752780" cy="2752780"/>
          </a:xfrm>
        </p:grpSpPr>
        <p:sp>
          <p:nvSpPr>
            <p:cNvPr id="1075" name="椭圆 1074"/>
            <p:cNvSpPr/>
            <p:nvPr/>
          </p:nvSpPr>
          <p:spPr>
            <a:xfrm>
              <a:off x="2329031" y="904800"/>
              <a:ext cx="2752780" cy="2752780"/>
            </a:xfrm>
            <a:prstGeom prst="ellipse">
              <a:avLst/>
            </a:prstGeom>
            <a:solidFill>
              <a:sysClr val="window" lastClr="FFFFFF">
                <a:lumMod val="85000"/>
              </a:sysClr>
            </a:solidFill>
            <a:ln w="31750" cap="flat" cmpd="sng" algn="ctr">
              <a:gradFill flip="none" rotWithShape="1">
                <a:gsLst>
                  <a:gs pos="100000">
                    <a:sysClr val="window" lastClr="FFFFFF"/>
                  </a:gs>
                  <a:gs pos="0">
                    <a:sysClr val="window" lastClr="FFFFFF">
                      <a:lumMod val="65000"/>
                    </a:sysClr>
                  </a:gs>
                </a:gsLst>
                <a:lin ang="2700000" scaled="1"/>
                <a:tileRect/>
              </a:gradFill>
              <a:prstDash val="solid"/>
              <a:miter lim="800000"/>
            </a:ln>
            <a:effectLst>
              <a:innerShdw blurRad="127000" dist="76200" dir="135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76" name="椭圆 1075"/>
            <p:cNvSpPr/>
            <p:nvPr/>
          </p:nvSpPr>
          <p:spPr>
            <a:xfrm>
              <a:off x="2490959" y="1059959"/>
              <a:ext cx="2431374" cy="2431374"/>
            </a:xfrm>
            <a:prstGeom prst="ellipse">
              <a:avLst/>
            </a:prstGeom>
            <a:gradFill>
              <a:gsLst>
                <a:gs pos="0">
                  <a:sysClr val="window" lastClr="FFFFFF">
                    <a:lumMod val="75000"/>
                  </a:sysClr>
                </a:gs>
                <a:gs pos="100000">
                  <a:sysClr val="window" lastClr="FFFFFF">
                    <a:lumMod val="95000"/>
                  </a:sysClr>
                </a:gs>
              </a:gsLst>
              <a:lin ang="2700000" scaled="1"/>
            </a:gradFill>
            <a:ln w="31750" cap="flat" cmpd="sng" algn="ctr">
              <a:gradFill flip="none" rotWithShape="1">
                <a:gsLst>
                  <a:gs pos="0">
                    <a:sysClr val="window" lastClr="FFFFFF"/>
                  </a:gs>
                  <a:gs pos="100000">
                    <a:sysClr val="window" lastClr="FFFFFF">
                      <a:lumMod val="65000"/>
                    </a:sysClr>
                  </a:gs>
                </a:gsLst>
                <a:lin ang="2700000" scaled="1"/>
                <a:tileRect/>
              </a:gradFill>
              <a:prstDash val="solid"/>
              <a:miter lim="800000"/>
            </a:ln>
            <a:effectLst>
              <a:outerShdw blurRad="101600" dist="50800" dir="2700000" algn="tl"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077" name="文本框 1785"/>
          <p:cNvSpPr txBox="1"/>
          <p:nvPr/>
        </p:nvSpPr>
        <p:spPr>
          <a:xfrm>
            <a:off x="5215652" y="2799068"/>
            <a:ext cx="836193" cy="507831"/>
          </a:xfrm>
          <a:prstGeom prst="rect">
            <a:avLst/>
          </a:prstGeom>
          <a:noFill/>
        </p:spPr>
        <p:txBody>
          <a:bodyPr wrap="square" rtlCol="0">
            <a:spAutoFit/>
          </a:bodyPr>
          <a:lstStyle/>
          <a:p>
            <a:pPr algn="ctr"/>
            <a:r>
              <a:rPr lang="en-US" altLang="zh-CN" sz="2700" dirty="0">
                <a:solidFill>
                  <a:srgbClr val="E87071"/>
                </a:solidFill>
                <a:latin typeface="Impact" panose="020B0806030902050204" pitchFamily="34" charset="0"/>
              </a:rPr>
              <a:t>37%</a:t>
            </a:r>
            <a:endParaRPr lang="zh-CN" altLang="en-US" sz="2700" dirty="0">
              <a:solidFill>
                <a:srgbClr val="E87071"/>
              </a:solidFill>
              <a:latin typeface="Impact" panose="020B0806030902050204" pitchFamily="34" charset="0"/>
            </a:endParaRPr>
          </a:p>
        </p:txBody>
      </p:sp>
      <p:grpSp>
        <p:nvGrpSpPr>
          <p:cNvPr id="1078" name="组合 1077"/>
          <p:cNvGrpSpPr/>
          <p:nvPr/>
        </p:nvGrpSpPr>
        <p:grpSpPr>
          <a:xfrm>
            <a:off x="4928689" y="2369677"/>
            <a:ext cx="1356279" cy="1374331"/>
            <a:chOff x="6132084" y="2497101"/>
            <a:chExt cx="1808137" cy="1832865"/>
          </a:xfrm>
        </p:grpSpPr>
        <p:cxnSp>
          <p:nvCxnSpPr>
            <p:cNvPr id="1079" name="直接连接符 1078"/>
            <p:cNvCxnSpPr/>
            <p:nvPr/>
          </p:nvCxnSpPr>
          <p:spPr>
            <a:xfrm>
              <a:off x="7023442" y="2544688"/>
              <a:ext cx="0" cy="99041"/>
            </a:xfrm>
            <a:prstGeom prst="line">
              <a:avLst/>
            </a:prstGeom>
            <a:noFill/>
            <a:ln w="12700" cap="flat" cmpd="sng" algn="ctr">
              <a:solidFill>
                <a:srgbClr val="E87071"/>
              </a:solidFill>
              <a:prstDash val="solid"/>
              <a:miter lim="800000"/>
            </a:ln>
            <a:effectLst/>
          </p:spPr>
        </p:cxnSp>
        <p:cxnSp>
          <p:nvCxnSpPr>
            <p:cNvPr id="1080" name="直接连接符 1079"/>
            <p:cNvCxnSpPr/>
            <p:nvPr/>
          </p:nvCxnSpPr>
          <p:spPr>
            <a:xfrm rot="135000">
              <a:off x="7056492" y="2545337"/>
              <a:ext cx="0" cy="99041"/>
            </a:xfrm>
            <a:prstGeom prst="line">
              <a:avLst/>
            </a:prstGeom>
            <a:noFill/>
            <a:ln w="12700" cap="flat" cmpd="sng" algn="ctr">
              <a:solidFill>
                <a:srgbClr val="E87071"/>
              </a:solidFill>
              <a:prstDash val="solid"/>
              <a:miter lim="800000"/>
            </a:ln>
            <a:effectLst/>
          </p:spPr>
        </p:cxnSp>
        <p:cxnSp>
          <p:nvCxnSpPr>
            <p:cNvPr id="1081" name="直接连接符 1080"/>
            <p:cNvCxnSpPr/>
            <p:nvPr/>
          </p:nvCxnSpPr>
          <p:spPr>
            <a:xfrm rot="270000">
              <a:off x="7089492" y="2547283"/>
              <a:ext cx="0" cy="99041"/>
            </a:xfrm>
            <a:prstGeom prst="line">
              <a:avLst/>
            </a:prstGeom>
            <a:noFill/>
            <a:ln w="12700" cap="flat" cmpd="sng" algn="ctr">
              <a:solidFill>
                <a:srgbClr val="E87071"/>
              </a:solidFill>
              <a:prstDash val="solid"/>
              <a:miter lim="800000"/>
            </a:ln>
            <a:effectLst/>
          </p:spPr>
        </p:cxnSp>
        <p:cxnSp>
          <p:nvCxnSpPr>
            <p:cNvPr id="1082" name="直接连接符 1081"/>
            <p:cNvCxnSpPr/>
            <p:nvPr/>
          </p:nvCxnSpPr>
          <p:spPr>
            <a:xfrm rot="405000">
              <a:off x="7122388" y="2550523"/>
              <a:ext cx="0" cy="99041"/>
            </a:xfrm>
            <a:prstGeom prst="line">
              <a:avLst/>
            </a:prstGeom>
            <a:noFill/>
            <a:ln w="12700" cap="flat" cmpd="sng" algn="ctr">
              <a:solidFill>
                <a:srgbClr val="E87071"/>
              </a:solidFill>
              <a:prstDash val="solid"/>
              <a:miter lim="800000"/>
            </a:ln>
            <a:effectLst/>
          </p:spPr>
        </p:cxnSp>
        <p:cxnSp>
          <p:nvCxnSpPr>
            <p:cNvPr id="1083" name="直接连接符 1082"/>
            <p:cNvCxnSpPr/>
            <p:nvPr/>
          </p:nvCxnSpPr>
          <p:spPr>
            <a:xfrm rot="540000">
              <a:off x="7155134" y="2555053"/>
              <a:ext cx="0" cy="99041"/>
            </a:xfrm>
            <a:prstGeom prst="line">
              <a:avLst/>
            </a:prstGeom>
            <a:noFill/>
            <a:ln w="12700" cap="flat" cmpd="sng" algn="ctr">
              <a:solidFill>
                <a:srgbClr val="E87071"/>
              </a:solidFill>
              <a:prstDash val="solid"/>
              <a:miter lim="800000"/>
            </a:ln>
            <a:effectLst/>
          </p:spPr>
        </p:cxnSp>
        <p:cxnSp>
          <p:nvCxnSpPr>
            <p:cNvPr id="1084" name="直接连接符 1083"/>
            <p:cNvCxnSpPr/>
            <p:nvPr/>
          </p:nvCxnSpPr>
          <p:spPr>
            <a:xfrm rot="675000">
              <a:off x="7187676" y="2560864"/>
              <a:ext cx="0" cy="99041"/>
            </a:xfrm>
            <a:prstGeom prst="line">
              <a:avLst/>
            </a:prstGeom>
            <a:noFill/>
            <a:ln w="12700" cap="flat" cmpd="sng" algn="ctr">
              <a:solidFill>
                <a:srgbClr val="E87071"/>
              </a:solidFill>
              <a:prstDash val="solid"/>
              <a:miter lim="800000"/>
            </a:ln>
            <a:effectLst/>
          </p:spPr>
        </p:cxnSp>
        <p:cxnSp>
          <p:nvCxnSpPr>
            <p:cNvPr id="1085" name="直接连接符 1084"/>
            <p:cNvCxnSpPr/>
            <p:nvPr/>
          </p:nvCxnSpPr>
          <p:spPr>
            <a:xfrm rot="810000">
              <a:off x="7219965" y="2567947"/>
              <a:ext cx="0" cy="99041"/>
            </a:xfrm>
            <a:prstGeom prst="line">
              <a:avLst/>
            </a:prstGeom>
            <a:noFill/>
            <a:ln w="12700" cap="flat" cmpd="sng" algn="ctr">
              <a:solidFill>
                <a:srgbClr val="E87071"/>
              </a:solidFill>
              <a:prstDash val="solid"/>
              <a:miter lim="800000"/>
            </a:ln>
            <a:effectLst/>
          </p:spPr>
        </p:cxnSp>
        <p:cxnSp>
          <p:nvCxnSpPr>
            <p:cNvPr id="1086" name="直接连接符 1085"/>
            <p:cNvCxnSpPr/>
            <p:nvPr/>
          </p:nvCxnSpPr>
          <p:spPr>
            <a:xfrm rot="945000">
              <a:off x="7251951" y="2576294"/>
              <a:ext cx="0" cy="99041"/>
            </a:xfrm>
            <a:prstGeom prst="line">
              <a:avLst/>
            </a:prstGeom>
            <a:noFill/>
            <a:ln w="12700" cap="flat" cmpd="sng" algn="ctr">
              <a:solidFill>
                <a:srgbClr val="E87071"/>
              </a:solidFill>
              <a:prstDash val="solid"/>
              <a:miter lim="800000"/>
            </a:ln>
            <a:effectLst/>
          </p:spPr>
        </p:cxnSp>
        <p:cxnSp>
          <p:nvCxnSpPr>
            <p:cNvPr id="1087" name="直接连接符 1086"/>
            <p:cNvCxnSpPr/>
            <p:nvPr/>
          </p:nvCxnSpPr>
          <p:spPr>
            <a:xfrm rot="1080000">
              <a:off x="7283584" y="2585890"/>
              <a:ext cx="0" cy="99041"/>
            </a:xfrm>
            <a:prstGeom prst="line">
              <a:avLst/>
            </a:prstGeom>
            <a:noFill/>
            <a:ln w="12700" cap="flat" cmpd="sng" algn="ctr">
              <a:solidFill>
                <a:srgbClr val="E87071"/>
              </a:solidFill>
              <a:prstDash val="solid"/>
              <a:miter lim="800000"/>
            </a:ln>
            <a:effectLst/>
          </p:spPr>
        </p:cxnSp>
        <p:cxnSp>
          <p:nvCxnSpPr>
            <p:cNvPr id="1088" name="直接连接符 1087"/>
            <p:cNvCxnSpPr/>
            <p:nvPr/>
          </p:nvCxnSpPr>
          <p:spPr>
            <a:xfrm rot="1215000">
              <a:off x="7314817" y="2596720"/>
              <a:ext cx="0" cy="99041"/>
            </a:xfrm>
            <a:prstGeom prst="line">
              <a:avLst/>
            </a:prstGeom>
            <a:noFill/>
            <a:ln w="12700" cap="flat" cmpd="sng" algn="ctr">
              <a:solidFill>
                <a:srgbClr val="E87071"/>
              </a:solidFill>
              <a:prstDash val="solid"/>
              <a:miter lim="800000"/>
            </a:ln>
            <a:effectLst/>
          </p:spPr>
        </p:cxnSp>
        <p:cxnSp>
          <p:nvCxnSpPr>
            <p:cNvPr id="1089" name="直接连接符 1088"/>
            <p:cNvCxnSpPr/>
            <p:nvPr/>
          </p:nvCxnSpPr>
          <p:spPr>
            <a:xfrm rot="1350000">
              <a:off x="7345599" y="2608768"/>
              <a:ext cx="0" cy="99041"/>
            </a:xfrm>
            <a:prstGeom prst="line">
              <a:avLst/>
            </a:prstGeom>
            <a:noFill/>
            <a:ln w="12700" cap="flat" cmpd="sng" algn="ctr">
              <a:solidFill>
                <a:srgbClr val="E87071"/>
              </a:solidFill>
              <a:prstDash val="solid"/>
              <a:miter lim="800000"/>
            </a:ln>
            <a:effectLst/>
          </p:spPr>
        </p:cxnSp>
        <p:cxnSp>
          <p:nvCxnSpPr>
            <p:cNvPr id="1090" name="直接连接符 1089"/>
            <p:cNvCxnSpPr/>
            <p:nvPr/>
          </p:nvCxnSpPr>
          <p:spPr>
            <a:xfrm rot="1485000">
              <a:off x="7375886" y="2622016"/>
              <a:ext cx="0" cy="99041"/>
            </a:xfrm>
            <a:prstGeom prst="line">
              <a:avLst/>
            </a:prstGeom>
            <a:noFill/>
            <a:ln w="12700" cap="flat" cmpd="sng" algn="ctr">
              <a:solidFill>
                <a:srgbClr val="E87071"/>
              </a:solidFill>
              <a:prstDash val="solid"/>
              <a:miter lim="800000"/>
            </a:ln>
            <a:effectLst/>
          </p:spPr>
        </p:cxnSp>
        <p:cxnSp>
          <p:nvCxnSpPr>
            <p:cNvPr id="1091" name="直接连接符 1090"/>
            <p:cNvCxnSpPr/>
            <p:nvPr/>
          </p:nvCxnSpPr>
          <p:spPr>
            <a:xfrm rot="1620000">
              <a:off x="7405628" y="2636442"/>
              <a:ext cx="0" cy="99041"/>
            </a:xfrm>
            <a:prstGeom prst="line">
              <a:avLst/>
            </a:prstGeom>
            <a:noFill/>
            <a:ln w="12700" cap="flat" cmpd="sng" algn="ctr">
              <a:solidFill>
                <a:srgbClr val="E87071"/>
              </a:solidFill>
              <a:prstDash val="solid"/>
              <a:miter lim="800000"/>
            </a:ln>
            <a:effectLst/>
          </p:spPr>
        </p:cxnSp>
        <p:cxnSp>
          <p:nvCxnSpPr>
            <p:cNvPr id="1092" name="直接连接符 1091"/>
            <p:cNvCxnSpPr/>
            <p:nvPr/>
          </p:nvCxnSpPr>
          <p:spPr>
            <a:xfrm rot="1755000">
              <a:off x="7434782" y="2652026"/>
              <a:ext cx="0" cy="99041"/>
            </a:xfrm>
            <a:prstGeom prst="line">
              <a:avLst/>
            </a:prstGeom>
            <a:noFill/>
            <a:ln w="12700" cap="flat" cmpd="sng" algn="ctr">
              <a:solidFill>
                <a:srgbClr val="E87071"/>
              </a:solidFill>
              <a:prstDash val="solid"/>
              <a:miter lim="800000"/>
            </a:ln>
            <a:effectLst/>
          </p:spPr>
        </p:cxnSp>
        <p:cxnSp>
          <p:nvCxnSpPr>
            <p:cNvPr id="1093" name="直接连接符 1092"/>
            <p:cNvCxnSpPr/>
            <p:nvPr/>
          </p:nvCxnSpPr>
          <p:spPr>
            <a:xfrm rot="1890000">
              <a:off x="7463301" y="2668740"/>
              <a:ext cx="0" cy="99041"/>
            </a:xfrm>
            <a:prstGeom prst="line">
              <a:avLst/>
            </a:prstGeom>
            <a:noFill/>
            <a:ln w="12700" cap="flat" cmpd="sng" algn="ctr">
              <a:solidFill>
                <a:srgbClr val="E87071"/>
              </a:solidFill>
              <a:prstDash val="solid"/>
              <a:miter lim="800000"/>
            </a:ln>
            <a:effectLst/>
          </p:spPr>
        </p:cxnSp>
        <p:cxnSp>
          <p:nvCxnSpPr>
            <p:cNvPr id="1094" name="直接连接符 1093"/>
            <p:cNvCxnSpPr/>
            <p:nvPr/>
          </p:nvCxnSpPr>
          <p:spPr>
            <a:xfrm rot="2025000">
              <a:off x="7491142" y="2686562"/>
              <a:ext cx="0" cy="99041"/>
            </a:xfrm>
            <a:prstGeom prst="line">
              <a:avLst/>
            </a:prstGeom>
            <a:noFill/>
            <a:ln w="12700" cap="flat" cmpd="sng" algn="ctr">
              <a:solidFill>
                <a:srgbClr val="E87071"/>
              </a:solidFill>
              <a:prstDash val="solid"/>
              <a:miter lim="800000"/>
            </a:ln>
            <a:effectLst/>
          </p:spPr>
        </p:cxnSp>
        <p:cxnSp>
          <p:nvCxnSpPr>
            <p:cNvPr id="1095" name="直接连接符 1094"/>
            <p:cNvCxnSpPr/>
            <p:nvPr/>
          </p:nvCxnSpPr>
          <p:spPr>
            <a:xfrm rot="2160000">
              <a:off x="7518262" y="2705464"/>
              <a:ext cx="0" cy="99041"/>
            </a:xfrm>
            <a:prstGeom prst="line">
              <a:avLst/>
            </a:prstGeom>
            <a:noFill/>
            <a:ln w="12700" cap="flat" cmpd="sng" algn="ctr">
              <a:solidFill>
                <a:srgbClr val="E87071"/>
              </a:solidFill>
              <a:prstDash val="solid"/>
              <a:miter lim="800000"/>
            </a:ln>
            <a:effectLst/>
          </p:spPr>
        </p:cxnSp>
        <p:cxnSp>
          <p:nvCxnSpPr>
            <p:cNvPr id="1096" name="直接连接符 1095"/>
            <p:cNvCxnSpPr/>
            <p:nvPr/>
          </p:nvCxnSpPr>
          <p:spPr>
            <a:xfrm rot="2295000">
              <a:off x="7544618" y="2725416"/>
              <a:ext cx="0" cy="99041"/>
            </a:xfrm>
            <a:prstGeom prst="line">
              <a:avLst/>
            </a:prstGeom>
            <a:noFill/>
            <a:ln w="12700" cap="flat" cmpd="sng" algn="ctr">
              <a:solidFill>
                <a:srgbClr val="E87071"/>
              </a:solidFill>
              <a:prstDash val="solid"/>
              <a:miter lim="800000"/>
            </a:ln>
            <a:effectLst/>
          </p:spPr>
        </p:cxnSp>
        <p:cxnSp>
          <p:nvCxnSpPr>
            <p:cNvPr id="1097" name="直接连接符 1096"/>
            <p:cNvCxnSpPr/>
            <p:nvPr/>
          </p:nvCxnSpPr>
          <p:spPr>
            <a:xfrm rot="2430000">
              <a:off x="7570172" y="2746387"/>
              <a:ext cx="0" cy="99041"/>
            </a:xfrm>
            <a:prstGeom prst="line">
              <a:avLst/>
            </a:prstGeom>
            <a:noFill/>
            <a:ln w="12700" cap="flat" cmpd="sng" algn="ctr">
              <a:solidFill>
                <a:srgbClr val="E87071"/>
              </a:solidFill>
              <a:prstDash val="solid"/>
              <a:miter lim="800000"/>
            </a:ln>
            <a:effectLst/>
          </p:spPr>
        </p:cxnSp>
        <p:cxnSp>
          <p:nvCxnSpPr>
            <p:cNvPr id="1098" name="直接连接符 1097"/>
            <p:cNvCxnSpPr/>
            <p:nvPr/>
          </p:nvCxnSpPr>
          <p:spPr>
            <a:xfrm rot="2565000">
              <a:off x="7594881" y="2768346"/>
              <a:ext cx="0" cy="99041"/>
            </a:xfrm>
            <a:prstGeom prst="line">
              <a:avLst/>
            </a:prstGeom>
            <a:noFill/>
            <a:ln w="12700" cap="flat" cmpd="sng" algn="ctr">
              <a:solidFill>
                <a:srgbClr val="E87071"/>
              </a:solidFill>
              <a:prstDash val="solid"/>
              <a:miter lim="800000"/>
            </a:ln>
            <a:effectLst/>
          </p:spPr>
        </p:cxnSp>
        <p:cxnSp>
          <p:nvCxnSpPr>
            <p:cNvPr id="1099" name="直接连接符 1098"/>
            <p:cNvCxnSpPr/>
            <p:nvPr/>
          </p:nvCxnSpPr>
          <p:spPr>
            <a:xfrm rot="2700000">
              <a:off x="7618711" y="2791257"/>
              <a:ext cx="0" cy="99041"/>
            </a:xfrm>
            <a:prstGeom prst="line">
              <a:avLst/>
            </a:prstGeom>
            <a:noFill/>
            <a:ln w="12700" cap="flat" cmpd="sng" algn="ctr">
              <a:solidFill>
                <a:srgbClr val="E87071"/>
              </a:solidFill>
              <a:prstDash val="solid"/>
              <a:miter lim="800000"/>
            </a:ln>
            <a:effectLst/>
          </p:spPr>
        </p:cxnSp>
        <p:cxnSp>
          <p:nvCxnSpPr>
            <p:cNvPr id="1100" name="直接连接符 1099"/>
            <p:cNvCxnSpPr/>
            <p:nvPr/>
          </p:nvCxnSpPr>
          <p:spPr>
            <a:xfrm rot="2835000">
              <a:off x="7641623" y="2815085"/>
              <a:ext cx="0" cy="99041"/>
            </a:xfrm>
            <a:prstGeom prst="line">
              <a:avLst/>
            </a:prstGeom>
            <a:noFill/>
            <a:ln w="12700" cap="flat" cmpd="sng" algn="ctr">
              <a:solidFill>
                <a:srgbClr val="E87071"/>
              </a:solidFill>
              <a:prstDash val="solid"/>
              <a:miter lim="800000"/>
            </a:ln>
            <a:effectLst/>
          </p:spPr>
        </p:cxnSp>
        <p:cxnSp>
          <p:nvCxnSpPr>
            <p:cNvPr id="1101" name="直接连接符 1100"/>
            <p:cNvCxnSpPr/>
            <p:nvPr/>
          </p:nvCxnSpPr>
          <p:spPr>
            <a:xfrm rot="2970000">
              <a:off x="7663581" y="2839795"/>
              <a:ext cx="0" cy="99041"/>
            </a:xfrm>
            <a:prstGeom prst="line">
              <a:avLst/>
            </a:prstGeom>
            <a:noFill/>
            <a:ln w="12700" cap="flat" cmpd="sng" algn="ctr">
              <a:solidFill>
                <a:srgbClr val="E87071"/>
              </a:solidFill>
              <a:prstDash val="solid"/>
              <a:miter lim="800000"/>
            </a:ln>
            <a:effectLst/>
          </p:spPr>
        </p:cxnSp>
        <p:cxnSp>
          <p:nvCxnSpPr>
            <p:cNvPr id="1102" name="直接连接符 1101"/>
            <p:cNvCxnSpPr/>
            <p:nvPr/>
          </p:nvCxnSpPr>
          <p:spPr>
            <a:xfrm rot="3105000">
              <a:off x="7684552" y="2865350"/>
              <a:ext cx="0" cy="99041"/>
            </a:xfrm>
            <a:prstGeom prst="line">
              <a:avLst/>
            </a:prstGeom>
            <a:noFill/>
            <a:ln w="12700" cap="flat" cmpd="sng" algn="ctr">
              <a:solidFill>
                <a:srgbClr val="E87071"/>
              </a:solidFill>
              <a:prstDash val="solid"/>
              <a:miter lim="800000"/>
            </a:ln>
            <a:effectLst/>
          </p:spPr>
        </p:cxnSp>
        <p:cxnSp>
          <p:nvCxnSpPr>
            <p:cNvPr id="1103" name="直接连接符 1102"/>
            <p:cNvCxnSpPr/>
            <p:nvPr/>
          </p:nvCxnSpPr>
          <p:spPr>
            <a:xfrm rot="3240000">
              <a:off x="7704503" y="2891706"/>
              <a:ext cx="0" cy="99041"/>
            </a:xfrm>
            <a:prstGeom prst="line">
              <a:avLst/>
            </a:prstGeom>
            <a:noFill/>
            <a:ln w="12700" cap="flat" cmpd="sng" algn="ctr">
              <a:solidFill>
                <a:srgbClr val="E87071"/>
              </a:solidFill>
              <a:prstDash val="solid"/>
              <a:miter lim="800000"/>
            </a:ln>
            <a:effectLst/>
          </p:spPr>
        </p:cxnSp>
        <p:cxnSp>
          <p:nvCxnSpPr>
            <p:cNvPr id="1104" name="直接连接符 1103"/>
            <p:cNvCxnSpPr/>
            <p:nvPr/>
          </p:nvCxnSpPr>
          <p:spPr>
            <a:xfrm rot="3375000">
              <a:off x="7723404" y="2918826"/>
              <a:ext cx="0" cy="99041"/>
            </a:xfrm>
            <a:prstGeom prst="line">
              <a:avLst/>
            </a:prstGeom>
            <a:noFill/>
            <a:ln w="12700" cap="flat" cmpd="sng" algn="ctr">
              <a:solidFill>
                <a:srgbClr val="E87071"/>
              </a:solidFill>
              <a:prstDash val="solid"/>
              <a:miter lim="800000"/>
            </a:ln>
            <a:effectLst/>
          </p:spPr>
        </p:cxnSp>
        <p:cxnSp>
          <p:nvCxnSpPr>
            <p:cNvPr id="1105" name="直接连接符 1104"/>
            <p:cNvCxnSpPr/>
            <p:nvPr/>
          </p:nvCxnSpPr>
          <p:spPr>
            <a:xfrm rot="3510000">
              <a:off x="7741226" y="2946667"/>
              <a:ext cx="0" cy="99041"/>
            </a:xfrm>
            <a:prstGeom prst="line">
              <a:avLst/>
            </a:prstGeom>
            <a:noFill/>
            <a:ln w="12700" cap="flat" cmpd="sng" algn="ctr">
              <a:solidFill>
                <a:srgbClr val="E87071"/>
              </a:solidFill>
              <a:prstDash val="solid"/>
              <a:miter lim="800000"/>
            </a:ln>
            <a:effectLst/>
          </p:spPr>
        </p:cxnSp>
        <p:cxnSp>
          <p:nvCxnSpPr>
            <p:cNvPr id="1106" name="直接连接符 1105"/>
            <p:cNvCxnSpPr/>
            <p:nvPr/>
          </p:nvCxnSpPr>
          <p:spPr>
            <a:xfrm rot="3645000">
              <a:off x="7757942" y="2975185"/>
              <a:ext cx="0" cy="99041"/>
            </a:xfrm>
            <a:prstGeom prst="line">
              <a:avLst/>
            </a:prstGeom>
            <a:noFill/>
            <a:ln w="12700" cap="flat" cmpd="sng" algn="ctr">
              <a:solidFill>
                <a:srgbClr val="E87071"/>
              </a:solidFill>
              <a:prstDash val="solid"/>
              <a:miter lim="800000"/>
            </a:ln>
            <a:effectLst/>
          </p:spPr>
        </p:cxnSp>
        <p:cxnSp>
          <p:nvCxnSpPr>
            <p:cNvPr id="1107" name="直接连接符 1106"/>
            <p:cNvCxnSpPr/>
            <p:nvPr/>
          </p:nvCxnSpPr>
          <p:spPr>
            <a:xfrm rot="3780000">
              <a:off x="7773525" y="3004339"/>
              <a:ext cx="0" cy="99041"/>
            </a:xfrm>
            <a:prstGeom prst="line">
              <a:avLst/>
            </a:prstGeom>
            <a:noFill/>
            <a:ln w="12700" cap="flat" cmpd="sng" algn="ctr">
              <a:solidFill>
                <a:srgbClr val="E87071"/>
              </a:solidFill>
              <a:prstDash val="solid"/>
              <a:miter lim="800000"/>
            </a:ln>
            <a:effectLst/>
          </p:spPr>
        </p:cxnSp>
        <p:cxnSp>
          <p:nvCxnSpPr>
            <p:cNvPr id="1108" name="直接连接符 1107"/>
            <p:cNvCxnSpPr/>
            <p:nvPr/>
          </p:nvCxnSpPr>
          <p:spPr>
            <a:xfrm rot="3915000">
              <a:off x="7787952" y="3034083"/>
              <a:ext cx="0" cy="99041"/>
            </a:xfrm>
            <a:prstGeom prst="line">
              <a:avLst/>
            </a:prstGeom>
            <a:noFill/>
            <a:ln w="12700" cap="flat" cmpd="sng" algn="ctr">
              <a:solidFill>
                <a:srgbClr val="E87071"/>
              </a:solidFill>
              <a:prstDash val="solid"/>
              <a:miter lim="800000"/>
            </a:ln>
            <a:effectLst/>
          </p:spPr>
        </p:cxnSp>
        <p:cxnSp>
          <p:nvCxnSpPr>
            <p:cNvPr id="1109" name="直接连接符 1108"/>
            <p:cNvCxnSpPr/>
            <p:nvPr/>
          </p:nvCxnSpPr>
          <p:spPr>
            <a:xfrm rot="4050000">
              <a:off x="7801199" y="3064369"/>
              <a:ext cx="0" cy="99041"/>
            </a:xfrm>
            <a:prstGeom prst="line">
              <a:avLst/>
            </a:prstGeom>
            <a:noFill/>
            <a:ln w="12700" cap="flat" cmpd="sng" algn="ctr">
              <a:solidFill>
                <a:srgbClr val="E87071"/>
              </a:solidFill>
              <a:prstDash val="solid"/>
              <a:miter lim="800000"/>
            </a:ln>
            <a:effectLst/>
          </p:spPr>
        </p:cxnSp>
        <p:cxnSp>
          <p:nvCxnSpPr>
            <p:cNvPr id="1110" name="直接连接符 1109"/>
            <p:cNvCxnSpPr/>
            <p:nvPr/>
          </p:nvCxnSpPr>
          <p:spPr>
            <a:xfrm rot="4185000">
              <a:off x="7813247" y="3095152"/>
              <a:ext cx="0" cy="99041"/>
            </a:xfrm>
            <a:prstGeom prst="line">
              <a:avLst/>
            </a:prstGeom>
            <a:noFill/>
            <a:ln w="12700" cap="flat" cmpd="sng" algn="ctr">
              <a:solidFill>
                <a:srgbClr val="E87071"/>
              </a:solidFill>
              <a:prstDash val="solid"/>
              <a:miter lim="800000"/>
            </a:ln>
            <a:effectLst/>
          </p:spPr>
        </p:cxnSp>
        <p:cxnSp>
          <p:nvCxnSpPr>
            <p:cNvPr id="1111" name="直接连接符 1110"/>
            <p:cNvCxnSpPr/>
            <p:nvPr/>
          </p:nvCxnSpPr>
          <p:spPr>
            <a:xfrm rot="4320000">
              <a:off x="7824077" y="3126383"/>
              <a:ext cx="0" cy="99041"/>
            </a:xfrm>
            <a:prstGeom prst="line">
              <a:avLst/>
            </a:prstGeom>
            <a:noFill/>
            <a:ln w="12700" cap="flat" cmpd="sng" algn="ctr">
              <a:solidFill>
                <a:srgbClr val="E87071"/>
              </a:solidFill>
              <a:prstDash val="solid"/>
              <a:miter lim="800000"/>
            </a:ln>
            <a:effectLst/>
          </p:spPr>
        </p:cxnSp>
        <p:cxnSp>
          <p:nvCxnSpPr>
            <p:cNvPr id="1112" name="直接连接符 1111"/>
            <p:cNvCxnSpPr/>
            <p:nvPr/>
          </p:nvCxnSpPr>
          <p:spPr>
            <a:xfrm rot="4455000">
              <a:off x="7833674" y="3158017"/>
              <a:ext cx="0" cy="99041"/>
            </a:xfrm>
            <a:prstGeom prst="line">
              <a:avLst/>
            </a:prstGeom>
            <a:noFill/>
            <a:ln w="12700" cap="flat" cmpd="sng" algn="ctr">
              <a:solidFill>
                <a:srgbClr val="E87071"/>
              </a:solidFill>
              <a:prstDash val="solid"/>
              <a:miter lim="800000"/>
            </a:ln>
            <a:effectLst/>
          </p:spPr>
        </p:cxnSp>
        <p:cxnSp>
          <p:nvCxnSpPr>
            <p:cNvPr id="1113" name="直接连接符 1112"/>
            <p:cNvCxnSpPr/>
            <p:nvPr/>
          </p:nvCxnSpPr>
          <p:spPr>
            <a:xfrm rot="4590000">
              <a:off x="7842019" y="3190003"/>
              <a:ext cx="0" cy="99041"/>
            </a:xfrm>
            <a:prstGeom prst="line">
              <a:avLst/>
            </a:prstGeom>
            <a:noFill/>
            <a:ln w="12700" cap="flat" cmpd="sng" algn="ctr">
              <a:solidFill>
                <a:srgbClr val="E87071"/>
              </a:solidFill>
              <a:prstDash val="solid"/>
              <a:miter lim="800000"/>
            </a:ln>
            <a:effectLst/>
          </p:spPr>
        </p:cxnSp>
        <p:cxnSp>
          <p:nvCxnSpPr>
            <p:cNvPr id="1114" name="直接连接符 1113"/>
            <p:cNvCxnSpPr/>
            <p:nvPr/>
          </p:nvCxnSpPr>
          <p:spPr>
            <a:xfrm rot="4725000">
              <a:off x="7849104" y="3222291"/>
              <a:ext cx="0" cy="99041"/>
            </a:xfrm>
            <a:prstGeom prst="line">
              <a:avLst/>
            </a:prstGeom>
            <a:noFill/>
            <a:ln w="12700" cap="flat" cmpd="sng" algn="ctr">
              <a:solidFill>
                <a:srgbClr val="E87071"/>
              </a:solidFill>
              <a:prstDash val="solid"/>
              <a:miter lim="800000"/>
            </a:ln>
            <a:effectLst/>
          </p:spPr>
        </p:cxnSp>
        <p:cxnSp>
          <p:nvCxnSpPr>
            <p:cNvPr id="1115" name="直接连接符 1114"/>
            <p:cNvCxnSpPr/>
            <p:nvPr/>
          </p:nvCxnSpPr>
          <p:spPr>
            <a:xfrm rot="4860000">
              <a:off x="7854915" y="3254833"/>
              <a:ext cx="0" cy="99041"/>
            </a:xfrm>
            <a:prstGeom prst="line">
              <a:avLst/>
            </a:prstGeom>
            <a:noFill/>
            <a:ln w="12700" cap="flat" cmpd="sng" algn="ctr">
              <a:solidFill>
                <a:srgbClr val="E87071"/>
              </a:solidFill>
              <a:prstDash val="solid"/>
              <a:miter lim="800000"/>
            </a:ln>
            <a:effectLst/>
          </p:spPr>
        </p:cxnSp>
        <p:cxnSp>
          <p:nvCxnSpPr>
            <p:cNvPr id="1116" name="直接连接符 1115"/>
            <p:cNvCxnSpPr/>
            <p:nvPr/>
          </p:nvCxnSpPr>
          <p:spPr>
            <a:xfrm rot="4995000">
              <a:off x="7859445" y="3287579"/>
              <a:ext cx="0" cy="99041"/>
            </a:xfrm>
            <a:prstGeom prst="line">
              <a:avLst/>
            </a:prstGeom>
            <a:noFill/>
            <a:ln w="12700" cap="flat" cmpd="sng" algn="ctr">
              <a:solidFill>
                <a:srgbClr val="E87071"/>
              </a:solidFill>
              <a:prstDash val="solid"/>
              <a:miter lim="800000"/>
            </a:ln>
            <a:effectLst/>
          </p:spPr>
        </p:cxnSp>
        <p:cxnSp>
          <p:nvCxnSpPr>
            <p:cNvPr id="1117" name="直接连接符 1116"/>
            <p:cNvCxnSpPr/>
            <p:nvPr/>
          </p:nvCxnSpPr>
          <p:spPr>
            <a:xfrm rot="5130000">
              <a:off x="7862685" y="3320476"/>
              <a:ext cx="0" cy="99041"/>
            </a:xfrm>
            <a:prstGeom prst="line">
              <a:avLst/>
            </a:prstGeom>
            <a:noFill/>
            <a:ln w="12700" cap="flat" cmpd="sng" algn="ctr">
              <a:solidFill>
                <a:srgbClr val="E87071"/>
              </a:solidFill>
              <a:prstDash val="solid"/>
              <a:miter lim="800000"/>
            </a:ln>
            <a:effectLst/>
          </p:spPr>
        </p:cxnSp>
        <p:cxnSp>
          <p:nvCxnSpPr>
            <p:cNvPr id="1118" name="直接连接符 1117"/>
            <p:cNvCxnSpPr/>
            <p:nvPr/>
          </p:nvCxnSpPr>
          <p:spPr>
            <a:xfrm rot="5265000">
              <a:off x="7864630" y="3353475"/>
              <a:ext cx="0" cy="99041"/>
            </a:xfrm>
            <a:prstGeom prst="line">
              <a:avLst/>
            </a:prstGeom>
            <a:noFill/>
            <a:ln w="12700" cap="flat" cmpd="sng" algn="ctr">
              <a:solidFill>
                <a:srgbClr val="E87071"/>
              </a:solidFill>
              <a:prstDash val="solid"/>
              <a:miter lim="800000"/>
            </a:ln>
            <a:effectLst/>
          </p:spPr>
        </p:cxnSp>
        <p:cxnSp>
          <p:nvCxnSpPr>
            <p:cNvPr id="1119" name="直接连接符 1118"/>
            <p:cNvCxnSpPr/>
            <p:nvPr/>
          </p:nvCxnSpPr>
          <p:spPr>
            <a:xfrm rot="5535000">
              <a:off x="7864630" y="3419576"/>
              <a:ext cx="0" cy="99041"/>
            </a:xfrm>
            <a:prstGeom prst="line">
              <a:avLst/>
            </a:prstGeom>
            <a:noFill/>
            <a:ln w="12700" cap="flat" cmpd="sng" algn="ctr">
              <a:solidFill>
                <a:srgbClr val="E87071"/>
              </a:solidFill>
              <a:prstDash val="solid"/>
              <a:miter lim="800000"/>
            </a:ln>
            <a:effectLst/>
          </p:spPr>
        </p:cxnSp>
        <p:cxnSp>
          <p:nvCxnSpPr>
            <p:cNvPr id="1120" name="直接连接符 1119"/>
            <p:cNvCxnSpPr/>
            <p:nvPr/>
          </p:nvCxnSpPr>
          <p:spPr>
            <a:xfrm rot="5670000">
              <a:off x="7862685" y="3452576"/>
              <a:ext cx="0" cy="99041"/>
            </a:xfrm>
            <a:prstGeom prst="line">
              <a:avLst/>
            </a:prstGeom>
            <a:noFill/>
            <a:ln w="12700" cap="flat" cmpd="sng" algn="ctr">
              <a:solidFill>
                <a:srgbClr val="E87071"/>
              </a:solidFill>
              <a:prstDash val="solid"/>
              <a:miter lim="800000"/>
            </a:ln>
            <a:effectLst/>
          </p:spPr>
        </p:cxnSp>
        <p:cxnSp>
          <p:nvCxnSpPr>
            <p:cNvPr id="1121" name="直接连接符 1120"/>
            <p:cNvCxnSpPr/>
            <p:nvPr/>
          </p:nvCxnSpPr>
          <p:spPr>
            <a:xfrm rot="5805000">
              <a:off x="7859445" y="3485472"/>
              <a:ext cx="0" cy="99041"/>
            </a:xfrm>
            <a:prstGeom prst="line">
              <a:avLst/>
            </a:prstGeom>
            <a:noFill/>
            <a:ln w="12700" cap="flat" cmpd="sng" algn="ctr">
              <a:solidFill>
                <a:srgbClr val="E87071"/>
              </a:solidFill>
              <a:prstDash val="solid"/>
              <a:miter lim="800000"/>
            </a:ln>
            <a:effectLst/>
          </p:spPr>
        </p:cxnSp>
        <p:cxnSp>
          <p:nvCxnSpPr>
            <p:cNvPr id="1122" name="直接连接符 1121"/>
            <p:cNvCxnSpPr/>
            <p:nvPr/>
          </p:nvCxnSpPr>
          <p:spPr>
            <a:xfrm rot="5940000">
              <a:off x="7854915" y="3518218"/>
              <a:ext cx="0" cy="99041"/>
            </a:xfrm>
            <a:prstGeom prst="line">
              <a:avLst/>
            </a:prstGeom>
            <a:noFill/>
            <a:ln w="12700" cap="flat" cmpd="sng" algn="ctr">
              <a:solidFill>
                <a:srgbClr val="E87071"/>
              </a:solidFill>
              <a:prstDash val="solid"/>
              <a:miter lim="800000"/>
            </a:ln>
            <a:effectLst/>
          </p:spPr>
        </p:cxnSp>
        <p:cxnSp>
          <p:nvCxnSpPr>
            <p:cNvPr id="1123" name="直接连接符 1122"/>
            <p:cNvCxnSpPr/>
            <p:nvPr/>
          </p:nvCxnSpPr>
          <p:spPr>
            <a:xfrm rot="6075000">
              <a:off x="7849104" y="3550761"/>
              <a:ext cx="0" cy="99041"/>
            </a:xfrm>
            <a:prstGeom prst="line">
              <a:avLst/>
            </a:prstGeom>
            <a:noFill/>
            <a:ln w="12700" cap="flat" cmpd="sng" algn="ctr">
              <a:solidFill>
                <a:srgbClr val="E87071"/>
              </a:solidFill>
              <a:prstDash val="solid"/>
              <a:miter lim="800000"/>
            </a:ln>
            <a:effectLst/>
          </p:spPr>
        </p:cxnSp>
        <p:cxnSp>
          <p:nvCxnSpPr>
            <p:cNvPr id="1124" name="直接连接符 1123"/>
            <p:cNvCxnSpPr/>
            <p:nvPr/>
          </p:nvCxnSpPr>
          <p:spPr>
            <a:xfrm rot="6210000">
              <a:off x="7842019" y="3583049"/>
              <a:ext cx="0" cy="99041"/>
            </a:xfrm>
            <a:prstGeom prst="line">
              <a:avLst/>
            </a:prstGeom>
            <a:noFill/>
            <a:ln w="12700" cap="flat" cmpd="sng" algn="ctr">
              <a:solidFill>
                <a:srgbClr val="E87071"/>
              </a:solidFill>
              <a:prstDash val="solid"/>
              <a:miter lim="800000"/>
            </a:ln>
            <a:effectLst/>
          </p:spPr>
        </p:cxnSp>
        <p:cxnSp>
          <p:nvCxnSpPr>
            <p:cNvPr id="1125" name="直接连接符 1124"/>
            <p:cNvCxnSpPr/>
            <p:nvPr/>
          </p:nvCxnSpPr>
          <p:spPr>
            <a:xfrm rot="6345000">
              <a:off x="7833674" y="3615035"/>
              <a:ext cx="0" cy="99041"/>
            </a:xfrm>
            <a:prstGeom prst="line">
              <a:avLst/>
            </a:prstGeom>
            <a:noFill/>
            <a:ln w="12700" cap="flat" cmpd="sng" algn="ctr">
              <a:solidFill>
                <a:srgbClr val="E87071"/>
              </a:solidFill>
              <a:prstDash val="solid"/>
              <a:miter lim="800000"/>
            </a:ln>
            <a:effectLst/>
          </p:spPr>
        </p:cxnSp>
        <p:cxnSp>
          <p:nvCxnSpPr>
            <p:cNvPr id="1126" name="直接连接符 1125"/>
            <p:cNvCxnSpPr/>
            <p:nvPr/>
          </p:nvCxnSpPr>
          <p:spPr>
            <a:xfrm rot="6480000">
              <a:off x="7824077" y="3646668"/>
              <a:ext cx="0" cy="99041"/>
            </a:xfrm>
            <a:prstGeom prst="line">
              <a:avLst/>
            </a:prstGeom>
            <a:noFill/>
            <a:ln w="12700" cap="flat" cmpd="sng" algn="ctr">
              <a:solidFill>
                <a:srgbClr val="E87071"/>
              </a:solidFill>
              <a:prstDash val="solid"/>
              <a:miter lim="800000"/>
            </a:ln>
            <a:effectLst/>
          </p:spPr>
        </p:cxnSp>
        <p:cxnSp>
          <p:nvCxnSpPr>
            <p:cNvPr id="1127" name="直接连接符 1126"/>
            <p:cNvCxnSpPr/>
            <p:nvPr/>
          </p:nvCxnSpPr>
          <p:spPr>
            <a:xfrm rot="6615000">
              <a:off x="7813247" y="3677901"/>
              <a:ext cx="0" cy="99041"/>
            </a:xfrm>
            <a:prstGeom prst="line">
              <a:avLst/>
            </a:prstGeom>
            <a:noFill/>
            <a:ln w="12700" cap="flat" cmpd="sng" algn="ctr">
              <a:solidFill>
                <a:srgbClr val="E87071"/>
              </a:solidFill>
              <a:prstDash val="solid"/>
              <a:miter lim="800000"/>
            </a:ln>
            <a:effectLst/>
          </p:spPr>
        </p:cxnSp>
        <p:cxnSp>
          <p:nvCxnSpPr>
            <p:cNvPr id="1128" name="直接连接符 1127"/>
            <p:cNvCxnSpPr/>
            <p:nvPr/>
          </p:nvCxnSpPr>
          <p:spPr>
            <a:xfrm rot="6750000">
              <a:off x="7801199" y="3708683"/>
              <a:ext cx="0" cy="99041"/>
            </a:xfrm>
            <a:prstGeom prst="line">
              <a:avLst/>
            </a:prstGeom>
            <a:noFill/>
            <a:ln w="12700" cap="flat" cmpd="sng" algn="ctr">
              <a:solidFill>
                <a:srgbClr val="E87071"/>
              </a:solidFill>
              <a:prstDash val="solid"/>
              <a:miter lim="800000"/>
            </a:ln>
            <a:effectLst/>
          </p:spPr>
        </p:cxnSp>
        <p:cxnSp>
          <p:nvCxnSpPr>
            <p:cNvPr id="1129" name="直接连接符 1128"/>
            <p:cNvCxnSpPr/>
            <p:nvPr/>
          </p:nvCxnSpPr>
          <p:spPr>
            <a:xfrm rot="6885000">
              <a:off x="7787952" y="3738969"/>
              <a:ext cx="0" cy="99041"/>
            </a:xfrm>
            <a:prstGeom prst="line">
              <a:avLst/>
            </a:prstGeom>
            <a:noFill/>
            <a:ln w="12700" cap="flat" cmpd="sng" algn="ctr">
              <a:solidFill>
                <a:srgbClr val="E87071"/>
              </a:solidFill>
              <a:prstDash val="solid"/>
              <a:miter lim="800000"/>
            </a:ln>
            <a:effectLst/>
          </p:spPr>
        </p:cxnSp>
        <p:cxnSp>
          <p:nvCxnSpPr>
            <p:cNvPr id="1130" name="直接连接符 1129"/>
            <p:cNvCxnSpPr/>
            <p:nvPr/>
          </p:nvCxnSpPr>
          <p:spPr>
            <a:xfrm rot="7020000">
              <a:off x="7773525" y="3768712"/>
              <a:ext cx="0" cy="99041"/>
            </a:xfrm>
            <a:prstGeom prst="line">
              <a:avLst/>
            </a:prstGeom>
            <a:noFill/>
            <a:ln w="12700" cap="flat" cmpd="sng" algn="ctr">
              <a:solidFill>
                <a:srgbClr val="E87071"/>
              </a:solidFill>
              <a:prstDash val="solid"/>
              <a:miter lim="800000"/>
            </a:ln>
            <a:effectLst/>
          </p:spPr>
        </p:cxnSp>
        <p:cxnSp>
          <p:nvCxnSpPr>
            <p:cNvPr id="1131" name="直接连接符 1130"/>
            <p:cNvCxnSpPr/>
            <p:nvPr/>
          </p:nvCxnSpPr>
          <p:spPr>
            <a:xfrm rot="7155000">
              <a:off x="7757942" y="3797866"/>
              <a:ext cx="0" cy="99041"/>
            </a:xfrm>
            <a:prstGeom prst="line">
              <a:avLst/>
            </a:prstGeom>
            <a:noFill/>
            <a:ln w="12700" cap="flat" cmpd="sng" algn="ctr">
              <a:solidFill>
                <a:srgbClr val="7F7F7F"/>
              </a:solidFill>
              <a:prstDash val="solid"/>
              <a:miter lim="800000"/>
            </a:ln>
            <a:effectLst/>
          </p:spPr>
        </p:cxnSp>
        <p:cxnSp>
          <p:nvCxnSpPr>
            <p:cNvPr id="1132" name="直接连接符 1131"/>
            <p:cNvCxnSpPr/>
            <p:nvPr/>
          </p:nvCxnSpPr>
          <p:spPr>
            <a:xfrm rot="7290000">
              <a:off x="7741226" y="3826386"/>
              <a:ext cx="0" cy="99041"/>
            </a:xfrm>
            <a:prstGeom prst="line">
              <a:avLst/>
            </a:prstGeom>
            <a:noFill/>
            <a:ln w="12700" cap="flat" cmpd="sng" algn="ctr">
              <a:solidFill>
                <a:srgbClr val="7F7F7F"/>
              </a:solidFill>
              <a:prstDash val="solid"/>
              <a:miter lim="800000"/>
            </a:ln>
            <a:effectLst/>
          </p:spPr>
        </p:cxnSp>
        <p:cxnSp>
          <p:nvCxnSpPr>
            <p:cNvPr id="1133" name="直接连接符 1132"/>
            <p:cNvCxnSpPr/>
            <p:nvPr/>
          </p:nvCxnSpPr>
          <p:spPr>
            <a:xfrm rot="7425000">
              <a:off x="7723404" y="3854227"/>
              <a:ext cx="0" cy="99041"/>
            </a:xfrm>
            <a:prstGeom prst="line">
              <a:avLst/>
            </a:prstGeom>
            <a:noFill/>
            <a:ln w="12700" cap="flat" cmpd="sng" algn="ctr">
              <a:solidFill>
                <a:srgbClr val="7F7F7F"/>
              </a:solidFill>
              <a:prstDash val="solid"/>
              <a:miter lim="800000"/>
            </a:ln>
            <a:effectLst/>
          </p:spPr>
        </p:cxnSp>
        <p:cxnSp>
          <p:nvCxnSpPr>
            <p:cNvPr id="1134" name="直接连接符 1133"/>
            <p:cNvCxnSpPr/>
            <p:nvPr/>
          </p:nvCxnSpPr>
          <p:spPr>
            <a:xfrm rot="7560000">
              <a:off x="7704503" y="3881346"/>
              <a:ext cx="0" cy="99041"/>
            </a:xfrm>
            <a:prstGeom prst="line">
              <a:avLst/>
            </a:prstGeom>
            <a:noFill/>
            <a:ln w="12700" cap="flat" cmpd="sng" algn="ctr">
              <a:solidFill>
                <a:srgbClr val="7F7F7F"/>
              </a:solidFill>
              <a:prstDash val="solid"/>
              <a:miter lim="800000"/>
            </a:ln>
            <a:effectLst/>
          </p:spPr>
        </p:cxnSp>
        <p:cxnSp>
          <p:nvCxnSpPr>
            <p:cNvPr id="1135" name="直接连接符 1134"/>
            <p:cNvCxnSpPr/>
            <p:nvPr/>
          </p:nvCxnSpPr>
          <p:spPr>
            <a:xfrm rot="7695000">
              <a:off x="7684552" y="3907703"/>
              <a:ext cx="0" cy="99041"/>
            </a:xfrm>
            <a:prstGeom prst="line">
              <a:avLst/>
            </a:prstGeom>
            <a:noFill/>
            <a:ln w="12700" cap="flat" cmpd="sng" algn="ctr">
              <a:solidFill>
                <a:srgbClr val="7F7F7F"/>
              </a:solidFill>
              <a:prstDash val="solid"/>
              <a:miter lim="800000"/>
            </a:ln>
            <a:effectLst/>
          </p:spPr>
        </p:cxnSp>
        <p:cxnSp>
          <p:nvCxnSpPr>
            <p:cNvPr id="1136" name="直接连接符 1135"/>
            <p:cNvCxnSpPr/>
            <p:nvPr/>
          </p:nvCxnSpPr>
          <p:spPr>
            <a:xfrm rot="7830000">
              <a:off x="7663581" y="3933256"/>
              <a:ext cx="0" cy="99041"/>
            </a:xfrm>
            <a:prstGeom prst="line">
              <a:avLst/>
            </a:prstGeom>
            <a:noFill/>
            <a:ln w="12700" cap="flat" cmpd="sng" algn="ctr">
              <a:solidFill>
                <a:srgbClr val="7F7F7F"/>
              </a:solidFill>
              <a:prstDash val="solid"/>
              <a:miter lim="800000"/>
            </a:ln>
            <a:effectLst/>
          </p:spPr>
        </p:cxnSp>
        <p:cxnSp>
          <p:nvCxnSpPr>
            <p:cNvPr id="1137" name="直接连接符 1136"/>
            <p:cNvCxnSpPr/>
            <p:nvPr/>
          </p:nvCxnSpPr>
          <p:spPr>
            <a:xfrm rot="7965000">
              <a:off x="7641623" y="3957967"/>
              <a:ext cx="0" cy="99041"/>
            </a:xfrm>
            <a:prstGeom prst="line">
              <a:avLst/>
            </a:prstGeom>
            <a:noFill/>
            <a:ln w="12700" cap="flat" cmpd="sng" algn="ctr">
              <a:solidFill>
                <a:srgbClr val="7F7F7F"/>
              </a:solidFill>
              <a:prstDash val="solid"/>
              <a:miter lim="800000"/>
            </a:ln>
            <a:effectLst/>
          </p:spPr>
        </p:cxnSp>
        <p:cxnSp>
          <p:nvCxnSpPr>
            <p:cNvPr id="1138" name="直接连接符 1137"/>
            <p:cNvCxnSpPr/>
            <p:nvPr/>
          </p:nvCxnSpPr>
          <p:spPr>
            <a:xfrm rot="8100000">
              <a:off x="7618711" y="3981795"/>
              <a:ext cx="0" cy="99041"/>
            </a:xfrm>
            <a:prstGeom prst="line">
              <a:avLst/>
            </a:prstGeom>
            <a:noFill/>
            <a:ln w="12700" cap="flat" cmpd="sng" algn="ctr">
              <a:solidFill>
                <a:srgbClr val="7F7F7F"/>
              </a:solidFill>
              <a:prstDash val="solid"/>
              <a:miter lim="800000"/>
            </a:ln>
            <a:effectLst/>
          </p:spPr>
        </p:cxnSp>
        <p:cxnSp>
          <p:nvCxnSpPr>
            <p:cNvPr id="1139" name="直接连接符 1138"/>
            <p:cNvCxnSpPr/>
            <p:nvPr/>
          </p:nvCxnSpPr>
          <p:spPr>
            <a:xfrm rot="8235000">
              <a:off x="7594881" y="4004707"/>
              <a:ext cx="0" cy="99041"/>
            </a:xfrm>
            <a:prstGeom prst="line">
              <a:avLst/>
            </a:prstGeom>
            <a:noFill/>
            <a:ln w="12700" cap="flat" cmpd="sng" algn="ctr">
              <a:solidFill>
                <a:srgbClr val="7F7F7F"/>
              </a:solidFill>
              <a:prstDash val="solid"/>
              <a:miter lim="800000"/>
            </a:ln>
            <a:effectLst/>
          </p:spPr>
        </p:cxnSp>
        <p:cxnSp>
          <p:nvCxnSpPr>
            <p:cNvPr id="1140" name="直接连接符 1139"/>
            <p:cNvCxnSpPr/>
            <p:nvPr/>
          </p:nvCxnSpPr>
          <p:spPr>
            <a:xfrm rot="8370000">
              <a:off x="7570172" y="4026664"/>
              <a:ext cx="0" cy="99041"/>
            </a:xfrm>
            <a:prstGeom prst="line">
              <a:avLst/>
            </a:prstGeom>
            <a:noFill/>
            <a:ln w="12700" cap="flat" cmpd="sng" algn="ctr">
              <a:solidFill>
                <a:srgbClr val="7F7F7F"/>
              </a:solidFill>
              <a:prstDash val="solid"/>
              <a:miter lim="800000"/>
            </a:ln>
            <a:effectLst/>
          </p:spPr>
        </p:cxnSp>
        <p:cxnSp>
          <p:nvCxnSpPr>
            <p:cNvPr id="1141" name="直接连接符 1140"/>
            <p:cNvCxnSpPr/>
            <p:nvPr/>
          </p:nvCxnSpPr>
          <p:spPr>
            <a:xfrm rot="8505000">
              <a:off x="7544618" y="4047635"/>
              <a:ext cx="0" cy="99041"/>
            </a:xfrm>
            <a:prstGeom prst="line">
              <a:avLst/>
            </a:prstGeom>
            <a:noFill/>
            <a:ln w="12700" cap="flat" cmpd="sng" algn="ctr">
              <a:solidFill>
                <a:srgbClr val="7F7F7F"/>
              </a:solidFill>
              <a:prstDash val="solid"/>
              <a:miter lim="800000"/>
            </a:ln>
            <a:effectLst/>
          </p:spPr>
        </p:cxnSp>
        <p:cxnSp>
          <p:nvCxnSpPr>
            <p:cNvPr id="1142" name="直接连接符 1141"/>
            <p:cNvCxnSpPr/>
            <p:nvPr/>
          </p:nvCxnSpPr>
          <p:spPr>
            <a:xfrm rot="8640000">
              <a:off x="7518262" y="4067587"/>
              <a:ext cx="0" cy="99041"/>
            </a:xfrm>
            <a:prstGeom prst="line">
              <a:avLst/>
            </a:prstGeom>
            <a:noFill/>
            <a:ln w="12700" cap="flat" cmpd="sng" algn="ctr">
              <a:solidFill>
                <a:srgbClr val="7F7F7F"/>
              </a:solidFill>
              <a:prstDash val="solid"/>
              <a:miter lim="800000"/>
            </a:ln>
            <a:effectLst/>
          </p:spPr>
        </p:cxnSp>
        <p:cxnSp>
          <p:nvCxnSpPr>
            <p:cNvPr id="1143" name="直接连接符 1142"/>
            <p:cNvCxnSpPr/>
            <p:nvPr/>
          </p:nvCxnSpPr>
          <p:spPr>
            <a:xfrm rot="8775000">
              <a:off x="7491142" y="4086489"/>
              <a:ext cx="0" cy="99041"/>
            </a:xfrm>
            <a:prstGeom prst="line">
              <a:avLst/>
            </a:prstGeom>
            <a:noFill/>
            <a:ln w="12700" cap="flat" cmpd="sng" algn="ctr">
              <a:solidFill>
                <a:srgbClr val="7F7F7F"/>
              </a:solidFill>
              <a:prstDash val="solid"/>
              <a:miter lim="800000"/>
            </a:ln>
            <a:effectLst/>
          </p:spPr>
        </p:cxnSp>
        <p:cxnSp>
          <p:nvCxnSpPr>
            <p:cNvPr id="1144" name="直接连接符 1143"/>
            <p:cNvCxnSpPr/>
            <p:nvPr/>
          </p:nvCxnSpPr>
          <p:spPr>
            <a:xfrm rot="8910000">
              <a:off x="7463301" y="4104311"/>
              <a:ext cx="0" cy="99041"/>
            </a:xfrm>
            <a:prstGeom prst="line">
              <a:avLst/>
            </a:prstGeom>
            <a:noFill/>
            <a:ln w="12700" cap="flat" cmpd="sng" algn="ctr">
              <a:solidFill>
                <a:srgbClr val="7F7F7F"/>
              </a:solidFill>
              <a:prstDash val="solid"/>
              <a:miter lim="800000"/>
            </a:ln>
            <a:effectLst/>
          </p:spPr>
        </p:cxnSp>
        <p:cxnSp>
          <p:nvCxnSpPr>
            <p:cNvPr id="1145" name="直接连接符 1144"/>
            <p:cNvCxnSpPr/>
            <p:nvPr/>
          </p:nvCxnSpPr>
          <p:spPr>
            <a:xfrm rot="9045000">
              <a:off x="7434782" y="4121027"/>
              <a:ext cx="0" cy="99041"/>
            </a:xfrm>
            <a:prstGeom prst="line">
              <a:avLst/>
            </a:prstGeom>
            <a:noFill/>
            <a:ln w="12700" cap="flat" cmpd="sng" algn="ctr">
              <a:solidFill>
                <a:srgbClr val="7F7F7F"/>
              </a:solidFill>
              <a:prstDash val="solid"/>
              <a:miter lim="800000"/>
            </a:ln>
            <a:effectLst/>
          </p:spPr>
        </p:cxnSp>
        <p:cxnSp>
          <p:nvCxnSpPr>
            <p:cNvPr id="1146" name="直接连接符 1145"/>
            <p:cNvCxnSpPr/>
            <p:nvPr/>
          </p:nvCxnSpPr>
          <p:spPr>
            <a:xfrm rot="9180000">
              <a:off x="7405628" y="4136610"/>
              <a:ext cx="0" cy="99041"/>
            </a:xfrm>
            <a:prstGeom prst="line">
              <a:avLst/>
            </a:prstGeom>
            <a:noFill/>
            <a:ln w="12700" cap="flat" cmpd="sng" algn="ctr">
              <a:solidFill>
                <a:srgbClr val="7F7F7F"/>
              </a:solidFill>
              <a:prstDash val="solid"/>
              <a:miter lim="800000"/>
            </a:ln>
            <a:effectLst/>
          </p:spPr>
        </p:cxnSp>
        <p:cxnSp>
          <p:nvCxnSpPr>
            <p:cNvPr id="1147" name="直接连接符 1146"/>
            <p:cNvCxnSpPr/>
            <p:nvPr/>
          </p:nvCxnSpPr>
          <p:spPr>
            <a:xfrm rot="9315000">
              <a:off x="7375886" y="4151036"/>
              <a:ext cx="0" cy="99041"/>
            </a:xfrm>
            <a:prstGeom prst="line">
              <a:avLst/>
            </a:prstGeom>
            <a:noFill/>
            <a:ln w="12700" cap="flat" cmpd="sng" algn="ctr">
              <a:solidFill>
                <a:srgbClr val="7F7F7F"/>
              </a:solidFill>
              <a:prstDash val="solid"/>
              <a:miter lim="800000"/>
            </a:ln>
            <a:effectLst/>
          </p:spPr>
        </p:cxnSp>
        <p:cxnSp>
          <p:nvCxnSpPr>
            <p:cNvPr id="1148" name="直接连接符 1147"/>
            <p:cNvCxnSpPr/>
            <p:nvPr/>
          </p:nvCxnSpPr>
          <p:spPr>
            <a:xfrm rot="9450000">
              <a:off x="7345599" y="4164284"/>
              <a:ext cx="0" cy="99041"/>
            </a:xfrm>
            <a:prstGeom prst="line">
              <a:avLst/>
            </a:prstGeom>
            <a:noFill/>
            <a:ln w="12700" cap="flat" cmpd="sng" algn="ctr">
              <a:solidFill>
                <a:srgbClr val="7F7F7F"/>
              </a:solidFill>
              <a:prstDash val="solid"/>
              <a:miter lim="800000"/>
            </a:ln>
            <a:effectLst/>
          </p:spPr>
        </p:cxnSp>
        <p:cxnSp>
          <p:nvCxnSpPr>
            <p:cNvPr id="1149" name="直接连接符 1148"/>
            <p:cNvCxnSpPr/>
            <p:nvPr/>
          </p:nvCxnSpPr>
          <p:spPr>
            <a:xfrm rot="9585000">
              <a:off x="7314817" y="4176331"/>
              <a:ext cx="0" cy="99041"/>
            </a:xfrm>
            <a:prstGeom prst="line">
              <a:avLst/>
            </a:prstGeom>
            <a:noFill/>
            <a:ln w="12700" cap="flat" cmpd="sng" algn="ctr">
              <a:solidFill>
                <a:srgbClr val="7F7F7F"/>
              </a:solidFill>
              <a:prstDash val="solid"/>
              <a:miter lim="800000"/>
            </a:ln>
            <a:effectLst/>
          </p:spPr>
        </p:cxnSp>
        <p:cxnSp>
          <p:nvCxnSpPr>
            <p:cNvPr id="1150" name="直接连接符 1149"/>
            <p:cNvCxnSpPr/>
            <p:nvPr/>
          </p:nvCxnSpPr>
          <p:spPr>
            <a:xfrm rot="9720000">
              <a:off x="7283584" y="4187161"/>
              <a:ext cx="0" cy="99041"/>
            </a:xfrm>
            <a:prstGeom prst="line">
              <a:avLst/>
            </a:prstGeom>
            <a:noFill/>
            <a:ln w="12700" cap="flat" cmpd="sng" algn="ctr">
              <a:solidFill>
                <a:srgbClr val="7F7F7F"/>
              </a:solidFill>
              <a:prstDash val="solid"/>
              <a:miter lim="800000"/>
            </a:ln>
            <a:effectLst/>
          </p:spPr>
        </p:cxnSp>
        <p:cxnSp>
          <p:nvCxnSpPr>
            <p:cNvPr id="1151" name="直接连接符 1150"/>
            <p:cNvCxnSpPr/>
            <p:nvPr/>
          </p:nvCxnSpPr>
          <p:spPr>
            <a:xfrm rot="9855000">
              <a:off x="7251951" y="4196758"/>
              <a:ext cx="0" cy="99041"/>
            </a:xfrm>
            <a:prstGeom prst="line">
              <a:avLst/>
            </a:prstGeom>
            <a:noFill/>
            <a:ln w="12700" cap="flat" cmpd="sng" algn="ctr">
              <a:solidFill>
                <a:srgbClr val="7F7F7F"/>
              </a:solidFill>
              <a:prstDash val="solid"/>
              <a:miter lim="800000"/>
            </a:ln>
            <a:effectLst/>
          </p:spPr>
        </p:cxnSp>
        <p:cxnSp>
          <p:nvCxnSpPr>
            <p:cNvPr id="1152" name="直接连接符 1151"/>
            <p:cNvCxnSpPr/>
            <p:nvPr/>
          </p:nvCxnSpPr>
          <p:spPr>
            <a:xfrm rot="9990000">
              <a:off x="7219965" y="4205104"/>
              <a:ext cx="0" cy="99041"/>
            </a:xfrm>
            <a:prstGeom prst="line">
              <a:avLst/>
            </a:prstGeom>
            <a:noFill/>
            <a:ln w="12700" cap="flat" cmpd="sng" algn="ctr">
              <a:solidFill>
                <a:srgbClr val="7F7F7F"/>
              </a:solidFill>
              <a:prstDash val="solid"/>
              <a:miter lim="800000"/>
            </a:ln>
            <a:effectLst/>
          </p:spPr>
        </p:cxnSp>
        <p:cxnSp>
          <p:nvCxnSpPr>
            <p:cNvPr id="1153" name="直接连接符 1152"/>
            <p:cNvCxnSpPr/>
            <p:nvPr/>
          </p:nvCxnSpPr>
          <p:spPr>
            <a:xfrm rot="10125000">
              <a:off x="7187676" y="4212189"/>
              <a:ext cx="0" cy="99041"/>
            </a:xfrm>
            <a:prstGeom prst="line">
              <a:avLst/>
            </a:prstGeom>
            <a:noFill/>
            <a:ln w="12700" cap="flat" cmpd="sng" algn="ctr">
              <a:solidFill>
                <a:srgbClr val="7F7F7F"/>
              </a:solidFill>
              <a:prstDash val="solid"/>
              <a:miter lim="800000"/>
            </a:ln>
            <a:effectLst/>
          </p:spPr>
        </p:cxnSp>
        <p:cxnSp>
          <p:nvCxnSpPr>
            <p:cNvPr id="1154" name="直接连接符 1153"/>
            <p:cNvCxnSpPr/>
            <p:nvPr/>
          </p:nvCxnSpPr>
          <p:spPr>
            <a:xfrm rot="10260000">
              <a:off x="7155134" y="4218000"/>
              <a:ext cx="0" cy="99041"/>
            </a:xfrm>
            <a:prstGeom prst="line">
              <a:avLst/>
            </a:prstGeom>
            <a:noFill/>
            <a:ln w="12700" cap="flat" cmpd="sng" algn="ctr">
              <a:solidFill>
                <a:srgbClr val="7F7F7F"/>
              </a:solidFill>
              <a:prstDash val="solid"/>
              <a:miter lim="800000"/>
            </a:ln>
            <a:effectLst/>
          </p:spPr>
        </p:cxnSp>
        <p:cxnSp>
          <p:nvCxnSpPr>
            <p:cNvPr id="1155" name="直接连接符 1154"/>
            <p:cNvCxnSpPr/>
            <p:nvPr/>
          </p:nvCxnSpPr>
          <p:spPr>
            <a:xfrm rot="10395000">
              <a:off x="7122388" y="4222528"/>
              <a:ext cx="0" cy="99041"/>
            </a:xfrm>
            <a:prstGeom prst="line">
              <a:avLst/>
            </a:prstGeom>
            <a:noFill/>
            <a:ln w="12700" cap="flat" cmpd="sng" algn="ctr">
              <a:solidFill>
                <a:srgbClr val="7F7F7F"/>
              </a:solidFill>
              <a:prstDash val="solid"/>
              <a:miter lim="800000"/>
            </a:ln>
            <a:effectLst/>
          </p:spPr>
        </p:cxnSp>
        <p:cxnSp>
          <p:nvCxnSpPr>
            <p:cNvPr id="1156" name="直接连接符 1155"/>
            <p:cNvCxnSpPr/>
            <p:nvPr/>
          </p:nvCxnSpPr>
          <p:spPr>
            <a:xfrm rot="10530000">
              <a:off x="7089492" y="4225769"/>
              <a:ext cx="0" cy="99041"/>
            </a:xfrm>
            <a:prstGeom prst="line">
              <a:avLst/>
            </a:prstGeom>
            <a:noFill/>
            <a:ln w="12700" cap="flat" cmpd="sng" algn="ctr">
              <a:solidFill>
                <a:srgbClr val="7F7F7F"/>
              </a:solidFill>
              <a:prstDash val="solid"/>
              <a:miter lim="800000"/>
            </a:ln>
            <a:effectLst/>
          </p:spPr>
        </p:cxnSp>
        <p:cxnSp>
          <p:nvCxnSpPr>
            <p:cNvPr id="1157" name="直接连接符 1156"/>
            <p:cNvCxnSpPr/>
            <p:nvPr/>
          </p:nvCxnSpPr>
          <p:spPr>
            <a:xfrm rot="10665000">
              <a:off x="7056492" y="4227714"/>
              <a:ext cx="0" cy="99041"/>
            </a:xfrm>
            <a:prstGeom prst="line">
              <a:avLst/>
            </a:prstGeom>
            <a:noFill/>
            <a:ln w="12700" cap="flat" cmpd="sng" algn="ctr">
              <a:solidFill>
                <a:srgbClr val="7F7F7F"/>
              </a:solidFill>
              <a:prstDash val="solid"/>
              <a:miter lim="800000"/>
            </a:ln>
            <a:effectLst/>
          </p:spPr>
        </p:cxnSp>
        <p:cxnSp>
          <p:nvCxnSpPr>
            <p:cNvPr id="1158" name="直接连接符 1157"/>
            <p:cNvCxnSpPr/>
            <p:nvPr/>
          </p:nvCxnSpPr>
          <p:spPr>
            <a:xfrm rot="10935000">
              <a:off x="6990391" y="4227714"/>
              <a:ext cx="0" cy="99041"/>
            </a:xfrm>
            <a:prstGeom prst="line">
              <a:avLst/>
            </a:prstGeom>
            <a:noFill/>
            <a:ln w="12700" cap="flat" cmpd="sng" algn="ctr">
              <a:solidFill>
                <a:srgbClr val="7F7F7F"/>
              </a:solidFill>
              <a:prstDash val="solid"/>
              <a:miter lim="800000"/>
            </a:ln>
            <a:effectLst/>
          </p:spPr>
        </p:cxnSp>
        <p:cxnSp>
          <p:nvCxnSpPr>
            <p:cNvPr id="1159" name="直接连接符 1158"/>
            <p:cNvCxnSpPr/>
            <p:nvPr/>
          </p:nvCxnSpPr>
          <p:spPr>
            <a:xfrm rot="11070000">
              <a:off x="6957391" y="4225769"/>
              <a:ext cx="0" cy="99041"/>
            </a:xfrm>
            <a:prstGeom prst="line">
              <a:avLst/>
            </a:prstGeom>
            <a:noFill/>
            <a:ln w="12700" cap="flat" cmpd="sng" algn="ctr">
              <a:solidFill>
                <a:srgbClr val="7F7F7F"/>
              </a:solidFill>
              <a:prstDash val="solid"/>
              <a:miter lim="800000"/>
            </a:ln>
            <a:effectLst/>
          </p:spPr>
        </p:cxnSp>
        <p:cxnSp>
          <p:nvCxnSpPr>
            <p:cNvPr id="1160" name="直接连接符 1159"/>
            <p:cNvCxnSpPr/>
            <p:nvPr/>
          </p:nvCxnSpPr>
          <p:spPr>
            <a:xfrm rot="11205000">
              <a:off x="6924495" y="4222528"/>
              <a:ext cx="0" cy="99041"/>
            </a:xfrm>
            <a:prstGeom prst="line">
              <a:avLst/>
            </a:prstGeom>
            <a:noFill/>
            <a:ln w="12700" cap="flat" cmpd="sng" algn="ctr">
              <a:solidFill>
                <a:srgbClr val="7F7F7F"/>
              </a:solidFill>
              <a:prstDash val="solid"/>
              <a:miter lim="800000"/>
            </a:ln>
            <a:effectLst/>
          </p:spPr>
        </p:cxnSp>
        <p:cxnSp>
          <p:nvCxnSpPr>
            <p:cNvPr id="1161" name="直接连接符 1160"/>
            <p:cNvCxnSpPr/>
            <p:nvPr/>
          </p:nvCxnSpPr>
          <p:spPr>
            <a:xfrm rot="11340000">
              <a:off x="6891749" y="4218000"/>
              <a:ext cx="0" cy="99041"/>
            </a:xfrm>
            <a:prstGeom prst="line">
              <a:avLst/>
            </a:prstGeom>
            <a:noFill/>
            <a:ln w="12700" cap="flat" cmpd="sng" algn="ctr">
              <a:solidFill>
                <a:srgbClr val="7F7F7F"/>
              </a:solidFill>
              <a:prstDash val="solid"/>
              <a:miter lim="800000"/>
            </a:ln>
            <a:effectLst/>
          </p:spPr>
        </p:cxnSp>
        <p:cxnSp>
          <p:nvCxnSpPr>
            <p:cNvPr id="1162" name="直接连接符 1161"/>
            <p:cNvCxnSpPr/>
            <p:nvPr/>
          </p:nvCxnSpPr>
          <p:spPr>
            <a:xfrm rot="11475000">
              <a:off x="6859207" y="4212189"/>
              <a:ext cx="0" cy="99041"/>
            </a:xfrm>
            <a:prstGeom prst="line">
              <a:avLst/>
            </a:prstGeom>
            <a:noFill/>
            <a:ln w="12700" cap="flat" cmpd="sng" algn="ctr">
              <a:solidFill>
                <a:srgbClr val="7F7F7F"/>
              </a:solidFill>
              <a:prstDash val="solid"/>
              <a:miter lim="800000"/>
            </a:ln>
            <a:effectLst/>
          </p:spPr>
        </p:cxnSp>
        <p:cxnSp>
          <p:nvCxnSpPr>
            <p:cNvPr id="1163" name="直接连接符 1162"/>
            <p:cNvCxnSpPr/>
            <p:nvPr/>
          </p:nvCxnSpPr>
          <p:spPr>
            <a:xfrm rot="11610000">
              <a:off x="6826918" y="4205104"/>
              <a:ext cx="0" cy="99041"/>
            </a:xfrm>
            <a:prstGeom prst="line">
              <a:avLst/>
            </a:prstGeom>
            <a:noFill/>
            <a:ln w="12700" cap="flat" cmpd="sng" algn="ctr">
              <a:solidFill>
                <a:srgbClr val="7F7F7F"/>
              </a:solidFill>
              <a:prstDash val="solid"/>
              <a:miter lim="800000"/>
            </a:ln>
            <a:effectLst/>
          </p:spPr>
        </p:cxnSp>
        <p:cxnSp>
          <p:nvCxnSpPr>
            <p:cNvPr id="1164" name="直接连接符 1163"/>
            <p:cNvCxnSpPr/>
            <p:nvPr/>
          </p:nvCxnSpPr>
          <p:spPr>
            <a:xfrm rot="11745000">
              <a:off x="6794932" y="4196758"/>
              <a:ext cx="0" cy="99041"/>
            </a:xfrm>
            <a:prstGeom prst="line">
              <a:avLst/>
            </a:prstGeom>
            <a:noFill/>
            <a:ln w="12700" cap="flat" cmpd="sng" algn="ctr">
              <a:solidFill>
                <a:srgbClr val="7F7F7F"/>
              </a:solidFill>
              <a:prstDash val="solid"/>
              <a:miter lim="800000"/>
            </a:ln>
            <a:effectLst/>
          </p:spPr>
        </p:cxnSp>
        <p:cxnSp>
          <p:nvCxnSpPr>
            <p:cNvPr id="1165" name="直接连接符 1164"/>
            <p:cNvCxnSpPr/>
            <p:nvPr/>
          </p:nvCxnSpPr>
          <p:spPr>
            <a:xfrm rot="11880000">
              <a:off x="6763300" y="4187161"/>
              <a:ext cx="0" cy="99041"/>
            </a:xfrm>
            <a:prstGeom prst="line">
              <a:avLst/>
            </a:prstGeom>
            <a:noFill/>
            <a:ln w="12700" cap="flat" cmpd="sng" algn="ctr">
              <a:solidFill>
                <a:srgbClr val="7F7F7F"/>
              </a:solidFill>
              <a:prstDash val="solid"/>
              <a:miter lim="800000"/>
            </a:ln>
            <a:effectLst/>
          </p:spPr>
        </p:cxnSp>
        <p:cxnSp>
          <p:nvCxnSpPr>
            <p:cNvPr id="1166" name="直接连接符 1165"/>
            <p:cNvCxnSpPr/>
            <p:nvPr/>
          </p:nvCxnSpPr>
          <p:spPr>
            <a:xfrm rot="12015000">
              <a:off x="6732066" y="4176331"/>
              <a:ext cx="0" cy="99041"/>
            </a:xfrm>
            <a:prstGeom prst="line">
              <a:avLst/>
            </a:prstGeom>
            <a:noFill/>
            <a:ln w="12700" cap="flat" cmpd="sng" algn="ctr">
              <a:solidFill>
                <a:srgbClr val="7F7F7F"/>
              </a:solidFill>
              <a:prstDash val="solid"/>
              <a:miter lim="800000"/>
            </a:ln>
            <a:effectLst/>
          </p:spPr>
        </p:cxnSp>
        <p:cxnSp>
          <p:nvCxnSpPr>
            <p:cNvPr id="1167" name="直接连接符 1166"/>
            <p:cNvCxnSpPr/>
            <p:nvPr/>
          </p:nvCxnSpPr>
          <p:spPr>
            <a:xfrm rot="12150000">
              <a:off x="6701284" y="4164284"/>
              <a:ext cx="0" cy="99041"/>
            </a:xfrm>
            <a:prstGeom prst="line">
              <a:avLst/>
            </a:prstGeom>
            <a:noFill/>
            <a:ln w="12700" cap="flat" cmpd="sng" algn="ctr">
              <a:solidFill>
                <a:srgbClr val="7F7F7F"/>
              </a:solidFill>
              <a:prstDash val="solid"/>
              <a:miter lim="800000"/>
            </a:ln>
            <a:effectLst/>
          </p:spPr>
        </p:cxnSp>
        <p:cxnSp>
          <p:nvCxnSpPr>
            <p:cNvPr id="1168" name="直接连接符 1167"/>
            <p:cNvCxnSpPr/>
            <p:nvPr/>
          </p:nvCxnSpPr>
          <p:spPr>
            <a:xfrm rot="12285000">
              <a:off x="6670997" y="4151036"/>
              <a:ext cx="0" cy="99041"/>
            </a:xfrm>
            <a:prstGeom prst="line">
              <a:avLst/>
            </a:prstGeom>
            <a:noFill/>
            <a:ln w="12700" cap="flat" cmpd="sng" algn="ctr">
              <a:solidFill>
                <a:srgbClr val="7F7F7F"/>
              </a:solidFill>
              <a:prstDash val="solid"/>
              <a:miter lim="800000"/>
            </a:ln>
            <a:effectLst/>
          </p:spPr>
        </p:cxnSp>
        <p:cxnSp>
          <p:nvCxnSpPr>
            <p:cNvPr id="1169" name="直接连接符 1168"/>
            <p:cNvCxnSpPr/>
            <p:nvPr/>
          </p:nvCxnSpPr>
          <p:spPr>
            <a:xfrm rot="12420000">
              <a:off x="6641256" y="4136610"/>
              <a:ext cx="0" cy="99041"/>
            </a:xfrm>
            <a:prstGeom prst="line">
              <a:avLst/>
            </a:prstGeom>
            <a:noFill/>
            <a:ln w="12700" cap="flat" cmpd="sng" algn="ctr">
              <a:solidFill>
                <a:srgbClr val="7F7F7F"/>
              </a:solidFill>
              <a:prstDash val="solid"/>
              <a:miter lim="800000"/>
            </a:ln>
            <a:effectLst/>
          </p:spPr>
        </p:cxnSp>
        <p:cxnSp>
          <p:nvCxnSpPr>
            <p:cNvPr id="1170" name="直接连接符 1169"/>
            <p:cNvCxnSpPr/>
            <p:nvPr/>
          </p:nvCxnSpPr>
          <p:spPr>
            <a:xfrm rot="12555000">
              <a:off x="6612101" y="4121027"/>
              <a:ext cx="0" cy="99041"/>
            </a:xfrm>
            <a:prstGeom prst="line">
              <a:avLst/>
            </a:prstGeom>
            <a:noFill/>
            <a:ln w="12700" cap="flat" cmpd="sng" algn="ctr">
              <a:solidFill>
                <a:srgbClr val="7F7F7F"/>
              </a:solidFill>
              <a:prstDash val="solid"/>
              <a:miter lim="800000"/>
            </a:ln>
            <a:effectLst/>
          </p:spPr>
        </p:cxnSp>
        <p:cxnSp>
          <p:nvCxnSpPr>
            <p:cNvPr id="1171" name="直接连接符 1170"/>
            <p:cNvCxnSpPr/>
            <p:nvPr/>
          </p:nvCxnSpPr>
          <p:spPr>
            <a:xfrm rot="12690000">
              <a:off x="6583582" y="4104311"/>
              <a:ext cx="0" cy="99041"/>
            </a:xfrm>
            <a:prstGeom prst="line">
              <a:avLst/>
            </a:prstGeom>
            <a:noFill/>
            <a:ln w="12700" cap="flat" cmpd="sng" algn="ctr">
              <a:solidFill>
                <a:srgbClr val="7F7F7F"/>
              </a:solidFill>
              <a:prstDash val="solid"/>
              <a:miter lim="800000"/>
            </a:ln>
            <a:effectLst/>
          </p:spPr>
        </p:cxnSp>
        <p:cxnSp>
          <p:nvCxnSpPr>
            <p:cNvPr id="1172" name="直接连接符 1171"/>
            <p:cNvCxnSpPr/>
            <p:nvPr/>
          </p:nvCxnSpPr>
          <p:spPr>
            <a:xfrm rot="12825000">
              <a:off x="6555741" y="4086489"/>
              <a:ext cx="0" cy="99041"/>
            </a:xfrm>
            <a:prstGeom prst="line">
              <a:avLst/>
            </a:prstGeom>
            <a:noFill/>
            <a:ln w="12700" cap="flat" cmpd="sng" algn="ctr">
              <a:solidFill>
                <a:srgbClr val="7F7F7F"/>
              </a:solidFill>
              <a:prstDash val="solid"/>
              <a:miter lim="800000"/>
            </a:ln>
            <a:effectLst/>
          </p:spPr>
        </p:cxnSp>
        <p:cxnSp>
          <p:nvCxnSpPr>
            <p:cNvPr id="1173" name="直接连接符 1172"/>
            <p:cNvCxnSpPr/>
            <p:nvPr/>
          </p:nvCxnSpPr>
          <p:spPr>
            <a:xfrm rot="12960000">
              <a:off x="6528621" y="4067587"/>
              <a:ext cx="0" cy="99041"/>
            </a:xfrm>
            <a:prstGeom prst="line">
              <a:avLst/>
            </a:prstGeom>
            <a:noFill/>
            <a:ln w="12700" cap="flat" cmpd="sng" algn="ctr">
              <a:solidFill>
                <a:srgbClr val="7F7F7F"/>
              </a:solidFill>
              <a:prstDash val="solid"/>
              <a:miter lim="800000"/>
            </a:ln>
            <a:effectLst/>
          </p:spPr>
        </p:cxnSp>
        <p:cxnSp>
          <p:nvCxnSpPr>
            <p:cNvPr id="1174" name="直接连接符 1173"/>
            <p:cNvCxnSpPr/>
            <p:nvPr/>
          </p:nvCxnSpPr>
          <p:spPr>
            <a:xfrm rot="13095000">
              <a:off x="6502264" y="4047635"/>
              <a:ext cx="0" cy="99041"/>
            </a:xfrm>
            <a:prstGeom prst="line">
              <a:avLst/>
            </a:prstGeom>
            <a:noFill/>
            <a:ln w="12700" cap="flat" cmpd="sng" algn="ctr">
              <a:solidFill>
                <a:srgbClr val="7F7F7F"/>
              </a:solidFill>
              <a:prstDash val="solid"/>
              <a:miter lim="800000"/>
            </a:ln>
            <a:effectLst/>
          </p:spPr>
        </p:cxnSp>
        <p:cxnSp>
          <p:nvCxnSpPr>
            <p:cNvPr id="1175" name="直接连接符 1174"/>
            <p:cNvCxnSpPr/>
            <p:nvPr/>
          </p:nvCxnSpPr>
          <p:spPr>
            <a:xfrm rot="13230000">
              <a:off x="6476711" y="4026664"/>
              <a:ext cx="0" cy="99041"/>
            </a:xfrm>
            <a:prstGeom prst="line">
              <a:avLst/>
            </a:prstGeom>
            <a:noFill/>
            <a:ln w="12700" cap="flat" cmpd="sng" algn="ctr">
              <a:solidFill>
                <a:srgbClr val="7F7F7F"/>
              </a:solidFill>
              <a:prstDash val="solid"/>
              <a:miter lim="800000"/>
            </a:ln>
            <a:effectLst/>
          </p:spPr>
        </p:cxnSp>
        <p:cxnSp>
          <p:nvCxnSpPr>
            <p:cNvPr id="1176" name="直接连接符 1175"/>
            <p:cNvCxnSpPr/>
            <p:nvPr/>
          </p:nvCxnSpPr>
          <p:spPr>
            <a:xfrm rot="13365000">
              <a:off x="6452002" y="4004707"/>
              <a:ext cx="0" cy="99041"/>
            </a:xfrm>
            <a:prstGeom prst="line">
              <a:avLst/>
            </a:prstGeom>
            <a:noFill/>
            <a:ln w="12700" cap="flat" cmpd="sng" algn="ctr">
              <a:solidFill>
                <a:srgbClr val="7F7F7F"/>
              </a:solidFill>
              <a:prstDash val="solid"/>
              <a:miter lim="800000"/>
            </a:ln>
            <a:effectLst/>
          </p:spPr>
        </p:cxnSp>
        <p:cxnSp>
          <p:nvCxnSpPr>
            <p:cNvPr id="1177" name="直接连接符 1176"/>
            <p:cNvCxnSpPr/>
            <p:nvPr/>
          </p:nvCxnSpPr>
          <p:spPr>
            <a:xfrm rot="13500000">
              <a:off x="6428172" y="3981795"/>
              <a:ext cx="0" cy="99041"/>
            </a:xfrm>
            <a:prstGeom prst="line">
              <a:avLst/>
            </a:prstGeom>
            <a:noFill/>
            <a:ln w="12700" cap="flat" cmpd="sng" algn="ctr">
              <a:solidFill>
                <a:srgbClr val="7F7F7F"/>
              </a:solidFill>
              <a:prstDash val="solid"/>
              <a:miter lim="800000"/>
            </a:ln>
            <a:effectLst/>
          </p:spPr>
        </p:cxnSp>
        <p:cxnSp>
          <p:nvCxnSpPr>
            <p:cNvPr id="1178" name="直接连接符 1177"/>
            <p:cNvCxnSpPr/>
            <p:nvPr/>
          </p:nvCxnSpPr>
          <p:spPr>
            <a:xfrm rot="13635000">
              <a:off x="6405261" y="3957967"/>
              <a:ext cx="0" cy="99041"/>
            </a:xfrm>
            <a:prstGeom prst="line">
              <a:avLst/>
            </a:prstGeom>
            <a:noFill/>
            <a:ln w="12700" cap="flat" cmpd="sng" algn="ctr">
              <a:solidFill>
                <a:srgbClr val="7F7F7F"/>
              </a:solidFill>
              <a:prstDash val="solid"/>
              <a:miter lim="800000"/>
            </a:ln>
            <a:effectLst/>
          </p:spPr>
        </p:cxnSp>
        <p:cxnSp>
          <p:nvCxnSpPr>
            <p:cNvPr id="1179" name="直接连接符 1178"/>
            <p:cNvCxnSpPr/>
            <p:nvPr/>
          </p:nvCxnSpPr>
          <p:spPr>
            <a:xfrm rot="13770000">
              <a:off x="6383302" y="3933256"/>
              <a:ext cx="0" cy="99041"/>
            </a:xfrm>
            <a:prstGeom prst="line">
              <a:avLst/>
            </a:prstGeom>
            <a:noFill/>
            <a:ln w="12700" cap="flat" cmpd="sng" algn="ctr">
              <a:solidFill>
                <a:srgbClr val="7F7F7F"/>
              </a:solidFill>
              <a:prstDash val="solid"/>
              <a:miter lim="800000"/>
            </a:ln>
            <a:effectLst/>
          </p:spPr>
        </p:cxnSp>
        <p:cxnSp>
          <p:nvCxnSpPr>
            <p:cNvPr id="1180" name="直接连接符 1179"/>
            <p:cNvCxnSpPr/>
            <p:nvPr/>
          </p:nvCxnSpPr>
          <p:spPr>
            <a:xfrm rot="13905000">
              <a:off x="6362331" y="3907703"/>
              <a:ext cx="0" cy="99041"/>
            </a:xfrm>
            <a:prstGeom prst="line">
              <a:avLst/>
            </a:prstGeom>
            <a:noFill/>
            <a:ln w="12700" cap="flat" cmpd="sng" algn="ctr">
              <a:solidFill>
                <a:srgbClr val="7F7F7F"/>
              </a:solidFill>
              <a:prstDash val="solid"/>
              <a:miter lim="800000"/>
            </a:ln>
            <a:effectLst/>
          </p:spPr>
        </p:cxnSp>
        <p:cxnSp>
          <p:nvCxnSpPr>
            <p:cNvPr id="1181" name="直接连接符 1180"/>
            <p:cNvCxnSpPr/>
            <p:nvPr/>
          </p:nvCxnSpPr>
          <p:spPr>
            <a:xfrm rot="14040000">
              <a:off x="6342380" y="3881346"/>
              <a:ext cx="0" cy="99041"/>
            </a:xfrm>
            <a:prstGeom prst="line">
              <a:avLst/>
            </a:prstGeom>
            <a:noFill/>
            <a:ln w="12700" cap="flat" cmpd="sng" algn="ctr">
              <a:solidFill>
                <a:srgbClr val="7F7F7F"/>
              </a:solidFill>
              <a:prstDash val="solid"/>
              <a:miter lim="800000"/>
            </a:ln>
            <a:effectLst/>
          </p:spPr>
        </p:cxnSp>
        <p:cxnSp>
          <p:nvCxnSpPr>
            <p:cNvPr id="1182" name="直接连接符 1181"/>
            <p:cNvCxnSpPr/>
            <p:nvPr/>
          </p:nvCxnSpPr>
          <p:spPr>
            <a:xfrm rot="14175000">
              <a:off x="6323478" y="3854227"/>
              <a:ext cx="0" cy="99041"/>
            </a:xfrm>
            <a:prstGeom prst="line">
              <a:avLst/>
            </a:prstGeom>
            <a:noFill/>
            <a:ln w="12700" cap="flat" cmpd="sng" algn="ctr">
              <a:solidFill>
                <a:srgbClr val="7F7F7F"/>
              </a:solidFill>
              <a:prstDash val="solid"/>
              <a:miter lim="800000"/>
            </a:ln>
            <a:effectLst/>
          </p:spPr>
        </p:cxnSp>
        <p:cxnSp>
          <p:nvCxnSpPr>
            <p:cNvPr id="1183" name="直接连接符 1182"/>
            <p:cNvCxnSpPr/>
            <p:nvPr/>
          </p:nvCxnSpPr>
          <p:spPr>
            <a:xfrm rot="14310000">
              <a:off x="6305657" y="3826386"/>
              <a:ext cx="0" cy="99041"/>
            </a:xfrm>
            <a:prstGeom prst="line">
              <a:avLst/>
            </a:prstGeom>
            <a:noFill/>
            <a:ln w="12700" cap="flat" cmpd="sng" algn="ctr">
              <a:solidFill>
                <a:srgbClr val="7F7F7F"/>
              </a:solidFill>
              <a:prstDash val="solid"/>
              <a:miter lim="800000"/>
            </a:ln>
            <a:effectLst/>
          </p:spPr>
        </p:cxnSp>
        <p:cxnSp>
          <p:nvCxnSpPr>
            <p:cNvPr id="1184" name="直接连接符 1183"/>
            <p:cNvCxnSpPr/>
            <p:nvPr/>
          </p:nvCxnSpPr>
          <p:spPr>
            <a:xfrm rot="14445000">
              <a:off x="6288941" y="3797866"/>
              <a:ext cx="0" cy="99041"/>
            </a:xfrm>
            <a:prstGeom prst="line">
              <a:avLst/>
            </a:prstGeom>
            <a:noFill/>
            <a:ln w="12700" cap="flat" cmpd="sng" algn="ctr">
              <a:solidFill>
                <a:srgbClr val="7F7F7F"/>
              </a:solidFill>
              <a:prstDash val="solid"/>
              <a:miter lim="800000"/>
            </a:ln>
            <a:effectLst/>
          </p:spPr>
        </p:cxnSp>
        <p:cxnSp>
          <p:nvCxnSpPr>
            <p:cNvPr id="1185" name="直接连接符 1184"/>
            <p:cNvCxnSpPr/>
            <p:nvPr/>
          </p:nvCxnSpPr>
          <p:spPr>
            <a:xfrm rot="14580000">
              <a:off x="6273358" y="3768712"/>
              <a:ext cx="0" cy="99041"/>
            </a:xfrm>
            <a:prstGeom prst="line">
              <a:avLst/>
            </a:prstGeom>
            <a:noFill/>
            <a:ln w="12700" cap="flat" cmpd="sng" algn="ctr">
              <a:solidFill>
                <a:srgbClr val="7F7F7F"/>
              </a:solidFill>
              <a:prstDash val="solid"/>
              <a:miter lim="800000"/>
            </a:ln>
            <a:effectLst/>
          </p:spPr>
        </p:cxnSp>
        <p:cxnSp>
          <p:nvCxnSpPr>
            <p:cNvPr id="1186" name="直接连接符 1185"/>
            <p:cNvCxnSpPr/>
            <p:nvPr/>
          </p:nvCxnSpPr>
          <p:spPr>
            <a:xfrm rot="14715000">
              <a:off x="6258932" y="3738969"/>
              <a:ext cx="0" cy="99041"/>
            </a:xfrm>
            <a:prstGeom prst="line">
              <a:avLst/>
            </a:prstGeom>
            <a:noFill/>
            <a:ln w="12700" cap="flat" cmpd="sng" algn="ctr">
              <a:solidFill>
                <a:srgbClr val="7F7F7F"/>
              </a:solidFill>
              <a:prstDash val="solid"/>
              <a:miter lim="800000"/>
            </a:ln>
            <a:effectLst/>
          </p:spPr>
        </p:cxnSp>
        <p:cxnSp>
          <p:nvCxnSpPr>
            <p:cNvPr id="1187" name="直接连接符 1186"/>
            <p:cNvCxnSpPr/>
            <p:nvPr/>
          </p:nvCxnSpPr>
          <p:spPr>
            <a:xfrm rot="14850000">
              <a:off x="6245684" y="3708683"/>
              <a:ext cx="0" cy="99041"/>
            </a:xfrm>
            <a:prstGeom prst="line">
              <a:avLst/>
            </a:prstGeom>
            <a:noFill/>
            <a:ln w="12700" cap="flat" cmpd="sng" algn="ctr">
              <a:solidFill>
                <a:srgbClr val="7F7F7F"/>
              </a:solidFill>
              <a:prstDash val="solid"/>
              <a:miter lim="800000"/>
            </a:ln>
            <a:effectLst/>
          </p:spPr>
        </p:cxnSp>
        <p:cxnSp>
          <p:nvCxnSpPr>
            <p:cNvPr id="1188" name="直接连接符 1187"/>
            <p:cNvCxnSpPr/>
            <p:nvPr/>
          </p:nvCxnSpPr>
          <p:spPr>
            <a:xfrm rot="14985000">
              <a:off x="6233636" y="3677901"/>
              <a:ext cx="0" cy="99041"/>
            </a:xfrm>
            <a:prstGeom prst="line">
              <a:avLst/>
            </a:prstGeom>
            <a:noFill/>
            <a:ln w="12700" cap="flat" cmpd="sng" algn="ctr">
              <a:solidFill>
                <a:srgbClr val="7F7F7F"/>
              </a:solidFill>
              <a:prstDash val="solid"/>
              <a:miter lim="800000"/>
            </a:ln>
            <a:effectLst/>
          </p:spPr>
        </p:cxnSp>
        <p:cxnSp>
          <p:nvCxnSpPr>
            <p:cNvPr id="1189" name="直接连接符 1188"/>
            <p:cNvCxnSpPr/>
            <p:nvPr/>
          </p:nvCxnSpPr>
          <p:spPr>
            <a:xfrm rot="15120000">
              <a:off x="6222805" y="3646668"/>
              <a:ext cx="0" cy="99041"/>
            </a:xfrm>
            <a:prstGeom prst="line">
              <a:avLst/>
            </a:prstGeom>
            <a:noFill/>
            <a:ln w="12700" cap="flat" cmpd="sng" algn="ctr">
              <a:solidFill>
                <a:srgbClr val="7F7F7F"/>
              </a:solidFill>
              <a:prstDash val="solid"/>
              <a:miter lim="800000"/>
            </a:ln>
            <a:effectLst/>
          </p:spPr>
        </p:cxnSp>
        <p:cxnSp>
          <p:nvCxnSpPr>
            <p:cNvPr id="1190" name="直接连接符 1189"/>
            <p:cNvCxnSpPr/>
            <p:nvPr/>
          </p:nvCxnSpPr>
          <p:spPr>
            <a:xfrm rot="15255000">
              <a:off x="6213209" y="3615035"/>
              <a:ext cx="0" cy="99041"/>
            </a:xfrm>
            <a:prstGeom prst="line">
              <a:avLst/>
            </a:prstGeom>
            <a:noFill/>
            <a:ln w="12700" cap="flat" cmpd="sng" algn="ctr">
              <a:solidFill>
                <a:srgbClr val="7F7F7F"/>
              </a:solidFill>
              <a:prstDash val="solid"/>
              <a:miter lim="800000"/>
            </a:ln>
            <a:effectLst/>
          </p:spPr>
        </p:cxnSp>
        <p:cxnSp>
          <p:nvCxnSpPr>
            <p:cNvPr id="1191" name="直接连接符 1190"/>
            <p:cNvCxnSpPr/>
            <p:nvPr/>
          </p:nvCxnSpPr>
          <p:spPr>
            <a:xfrm rot="15390000">
              <a:off x="6204864" y="3583049"/>
              <a:ext cx="0" cy="99041"/>
            </a:xfrm>
            <a:prstGeom prst="line">
              <a:avLst/>
            </a:prstGeom>
            <a:noFill/>
            <a:ln w="12700" cap="flat" cmpd="sng" algn="ctr">
              <a:solidFill>
                <a:srgbClr val="7F7F7F"/>
              </a:solidFill>
              <a:prstDash val="solid"/>
              <a:miter lim="800000"/>
            </a:ln>
            <a:effectLst/>
          </p:spPr>
        </p:cxnSp>
        <p:cxnSp>
          <p:nvCxnSpPr>
            <p:cNvPr id="1192" name="直接连接符 1191"/>
            <p:cNvCxnSpPr/>
            <p:nvPr/>
          </p:nvCxnSpPr>
          <p:spPr>
            <a:xfrm rot="15525000">
              <a:off x="6197779" y="3550761"/>
              <a:ext cx="0" cy="99041"/>
            </a:xfrm>
            <a:prstGeom prst="line">
              <a:avLst/>
            </a:prstGeom>
            <a:noFill/>
            <a:ln w="12700" cap="flat" cmpd="sng" algn="ctr">
              <a:solidFill>
                <a:srgbClr val="7F7F7F"/>
              </a:solidFill>
              <a:prstDash val="solid"/>
              <a:miter lim="800000"/>
            </a:ln>
            <a:effectLst/>
          </p:spPr>
        </p:cxnSp>
        <p:cxnSp>
          <p:nvCxnSpPr>
            <p:cNvPr id="1193" name="直接连接符 1192"/>
            <p:cNvCxnSpPr/>
            <p:nvPr/>
          </p:nvCxnSpPr>
          <p:spPr>
            <a:xfrm rot="15660000">
              <a:off x="6191967" y="3518218"/>
              <a:ext cx="0" cy="99041"/>
            </a:xfrm>
            <a:prstGeom prst="line">
              <a:avLst/>
            </a:prstGeom>
            <a:noFill/>
            <a:ln w="12700" cap="flat" cmpd="sng" algn="ctr">
              <a:solidFill>
                <a:srgbClr val="7F7F7F"/>
              </a:solidFill>
              <a:prstDash val="solid"/>
              <a:miter lim="800000"/>
            </a:ln>
            <a:effectLst/>
          </p:spPr>
        </p:cxnSp>
        <p:cxnSp>
          <p:nvCxnSpPr>
            <p:cNvPr id="1194" name="直接连接符 1193"/>
            <p:cNvCxnSpPr/>
            <p:nvPr/>
          </p:nvCxnSpPr>
          <p:spPr>
            <a:xfrm rot="15795000">
              <a:off x="6187438" y="3485472"/>
              <a:ext cx="0" cy="99041"/>
            </a:xfrm>
            <a:prstGeom prst="line">
              <a:avLst/>
            </a:prstGeom>
            <a:noFill/>
            <a:ln w="12700" cap="flat" cmpd="sng" algn="ctr">
              <a:solidFill>
                <a:srgbClr val="7F7F7F"/>
              </a:solidFill>
              <a:prstDash val="solid"/>
              <a:miter lim="800000"/>
            </a:ln>
            <a:effectLst/>
          </p:spPr>
        </p:cxnSp>
        <p:cxnSp>
          <p:nvCxnSpPr>
            <p:cNvPr id="1195" name="直接连接符 1194"/>
            <p:cNvCxnSpPr/>
            <p:nvPr/>
          </p:nvCxnSpPr>
          <p:spPr>
            <a:xfrm rot="15930000">
              <a:off x="6184198" y="3452576"/>
              <a:ext cx="0" cy="99041"/>
            </a:xfrm>
            <a:prstGeom prst="line">
              <a:avLst/>
            </a:prstGeom>
            <a:noFill/>
            <a:ln w="12700" cap="flat" cmpd="sng" algn="ctr">
              <a:solidFill>
                <a:srgbClr val="7F7F7F"/>
              </a:solidFill>
              <a:prstDash val="solid"/>
              <a:miter lim="800000"/>
            </a:ln>
            <a:effectLst/>
          </p:spPr>
        </p:cxnSp>
        <p:cxnSp>
          <p:nvCxnSpPr>
            <p:cNvPr id="1196" name="直接连接符 1195"/>
            <p:cNvCxnSpPr/>
            <p:nvPr/>
          </p:nvCxnSpPr>
          <p:spPr>
            <a:xfrm rot="16065000">
              <a:off x="6182253" y="3419576"/>
              <a:ext cx="0" cy="99041"/>
            </a:xfrm>
            <a:prstGeom prst="line">
              <a:avLst/>
            </a:prstGeom>
            <a:noFill/>
            <a:ln w="12700" cap="flat" cmpd="sng" algn="ctr">
              <a:solidFill>
                <a:srgbClr val="7F7F7F"/>
              </a:solidFill>
              <a:prstDash val="solid"/>
              <a:miter lim="800000"/>
            </a:ln>
            <a:effectLst/>
          </p:spPr>
        </p:cxnSp>
        <p:cxnSp>
          <p:nvCxnSpPr>
            <p:cNvPr id="1197" name="直接连接符 1196"/>
            <p:cNvCxnSpPr/>
            <p:nvPr/>
          </p:nvCxnSpPr>
          <p:spPr>
            <a:xfrm rot="16335000">
              <a:off x="6182253" y="3353475"/>
              <a:ext cx="0" cy="99041"/>
            </a:xfrm>
            <a:prstGeom prst="line">
              <a:avLst/>
            </a:prstGeom>
            <a:noFill/>
            <a:ln w="12700" cap="flat" cmpd="sng" algn="ctr">
              <a:solidFill>
                <a:srgbClr val="7F7F7F"/>
              </a:solidFill>
              <a:prstDash val="solid"/>
              <a:miter lim="800000"/>
            </a:ln>
            <a:effectLst/>
          </p:spPr>
        </p:cxnSp>
        <p:cxnSp>
          <p:nvCxnSpPr>
            <p:cNvPr id="1198" name="直接连接符 1197"/>
            <p:cNvCxnSpPr/>
            <p:nvPr/>
          </p:nvCxnSpPr>
          <p:spPr>
            <a:xfrm rot="16470000">
              <a:off x="6184198" y="3320476"/>
              <a:ext cx="0" cy="99041"/>
            </a:xfrm>
            <a:prstGeom prst="line">
              <a:avLst/>
            </a:prstGeom>
            <a:noFill/>
            <a:ln w="12700" cap="flat" cmpd="sng" algn="ctr">
              <a:solidFill>
                <a:srgbClr val="7F7F7F"/>
              </a:solidFill>
              <a:prstDash val="solid"/>
              <a:miter lim="800000"/>
            </a:ln>
            <a:effectLst/>
          </p:spPr>
        </p:cxnSp>
        <p:cxnSp>
          <p:nvCxnSpPr>
            <p:cNvPr id="1199" name="直接连接符 1198"/>
            <p:cNvCxnSpPr/>
            <p:nvPr/>
          </p:nvCxnSpPr>
          <p:spPr>
            <a:xfrm rot="16605000">
              <a:off x="6187438" y="3287579"/>
              <a:ext cx="0" cy="99041"/>
            </a:xfrm>
            <a:prstGeom prst="line">
              <a:avLst/>
            </a:prstGeom>
            <a:noFill/>
            <a:ln w="12700" cap="flat" cmpd="sng" algn="ctr">
              <a:solidFill>
                <a:srgbClr val="7F7F7F"/>
              </a:solidFill>
              <a:prstDash val="solid"/>
              <a:miter lim="800000"/>
            </a:ln>
            <a:effectLst/>
          </p:spPr>
        </p:cxnSp>
        <p:cxnSp>
          <p:nvCxnSpPr>
            <p:cNvPr id="1200" name="直接连接符 1199"/>
            <p:cNvCxnSpPr/>
            <p:nvPr/>
          </p:nvCxnSpPr>
          <p:spPr>
            <a:xfrm rot="16740000">
              <a:off x="6191967" y="3254833"/>
              <a:ext cx="0" cy="99041"/>
            </a:xfrm>
            <a:prstGeom prst="line">
              <a:avLst/>
            </a:prstGeom>
            <a:noFill/>
            <a:ln w="12700" cap="flat" cmpd="sng" algn="ctr">
              <a:solidFill>
                <a:srgbClr val="7F7F7F"/>
              </a:solidFill>
              <a:prstDash val="solid"/>
              <a:miter lim="800000"/>
            </a:ln>
            <a:effectLst/>
          </p:spPr>
        </p:cxnSp>
        <p:cxnSp>
          <p:nvCxnSpPr>
            <p:cNvPr id="1201" name="直接连接符 1200"/>
            <p:cNvCxnSpPr/>
            <p:nvPr/>
          </p:nvCxnSpPr>
          <p:spPr>
            <a:xfrm rot="16875000">
              <a:off x="6197779" y="3222291"/>
              <a:ext cx="0" cy="99041"/>
            </a:xfrm>
            <a:prstGeom prst="line">
              <a:avLst/>
            </a:prstGeom>
            <a:noFill/>
            <a:ln w="12700" cap="flat" cmpd="sng" algn="ctr">
              <a:solidFill>
                <a:srgbClr val="7F7F7F"/>
              </a:solidFill>
              <a:prstDash val="solid"/>
              <a:miter lim="800000"/>
            </a:ln>
            <a:effectLst/>
          </p:spPr>
        </p:cxnSp>
        <p:cxnSp>
          <p:nvCxnSpPr>
            <p:cNvPr id="1202" name="直接连接符 1201"/>
            <p:cNvCxnSpPr/>
            <p:nvPr/>
          </p:nvCxnSpPr>
          <p:spPr>
            <a:xfrm rot="17010000">
              <a:off x="6204864" y="3190003"/>
              <a:ext cx="0" cy="99041"/>
            </a:xfrm>
            <a:prstGeom prst="line">
              <a:avLst/>
            </a:prstGeom>
            <a:noFill/>
            <a:ln w="12700" cap="flat" cmpd="sng" algn="ctr">
              <a:solidFill>
                <a:srgbClr val="7F7F7F"/>
              </a:solidFill>
              <a:prstDash val="solid"/>
              <a:miter lim="800000"/>
            </a:ln>
            <a:effectLst/>
          </p:spPr>
        </p:cxnSp>
        <p:cxnSp>
          <p:nvCxnSpPr>
            <p:cNvPr id="1203" name="直接连接符 1202"/>
            <p:cNvCxnSpPr/>
            <p:nvPr/>
          </p:nvCxnSpPr>
          <p:spPr>
            <a:xfrm rot="17145000">
              <a:off x="6213209" y="3158017"/>
              <a:ext cx="0" cy="99041"/>
            </a:xfrm>
            <a:prstGeom prst="line">
              <a:avLst/>
            </a:prstGeom>
            <a:noFill/>
            <a:ln w="12700" cap="flat" cmpd="sng" algn="ctr">
              <a:solidFill>
                <a:srgbClr val="7F7F7F"/>
              </a:solidFill>
              <a:prstDash val="solid"/>
              <a:miter lim="800000"/>
            </a:ln>
            <a:effectLst/>
          </p:spPr>
        </p:cxnSp>
        <p:cxnSp>
          <p:nvCxnSpPr>
            <p:cNvPr id="1204" name="直接连接符 1203"/>
            <p:cNvCxnSpPr/>
            <p:nvPr/>
          </p:nvCxnSpPr>
          <p:spPr>
            <a:xfrm rot="17280000">
              <a:off x="6222805" y="3126383"/>
              <a:ext cx="0" cy="99041"/>
            </a:xfrm>
            <a:prstGeom prst="line">
              <a:avLst/>
            </a:prstGeom>
            <a:noFill/>
            <a:ln w="12700" cap="flat" cmpd="sng" algn="ctr">
              <a:solidFill>
                <a:srgbClr val="7F7F7F"/>
              </a:solidFill>
              <a:prstDash val="solid"/>
              <a:miter lim="800000"/>
            </a:ln>
            <a:effectLst/>
          </p:spPr>
        </p:cxnSp>
        <p:cxnSp>
          <p:nvCxnSpPr>
            <p:cNvPr id="1205" name="直接连接符 1204"/>
            <p:cNvCxnSpPr/>
            <p:nvPr/>
          </p:nvCxnSpPr>
          <p:spPr>
            <a:xfrm rot="17415000">
              <a:off x="6233636" y="3095152"/>
              <a:ext cx="0" cy="99041"/>
            </a:xfrm>
            <a:prstGeom prst="line">
              <a:avLst/>
            </a:prstGeom>
            <a:noFill/>
            <a:ln w="12700" cap="flat" cmpd="sng" algn="ctr">
              <a:solidFill>
                <a:srgbClr val="7F7F7F"/>
              </a:solidFill>
              <a:prstDash val="solid"/>
              <a:miter lim="800000"/>
            </a:ln>
            <a:effectLst/>
          </p:spPr>
        </p:cxnSp>
        <p:cxnSp>
          <p:nvCxnSpPr>
            <p:cNvPr id="1206" name="直接连接符 1205"/>
            <p:cNvCxnSpPr/>
            <p:nvPr/>
          </p:nvCxnSpPr>
          <p:spPr>
            <a:xfrm rot="17550000">
              <a:off x="6245684" y="3064369"/>
              <a:ext cx="0" cy="99041"/>
            </a:xfrm>
            <a:prstGeom prst="line">
              <a:avLst/>
            </a:prstGeom>
            <a:noFill/>
            <a:ln w="12700" cap="flat" cmpd="sng" algn="ctr">
              <a:solidFill>
                <a:srgbClr val="7F7F7F"/>
              </a:solidFill>
              <a:prstDash val="solid"/>
              <a:miter lim="800000"/>
            </a:ln>
            <a:effectLst/>
          </p:spPr>
        </p:cxnSp>
        <p:cxnSp>
          <p:nvCxnSpPr>
            <p:cNvPr id="1207" name="直接连接符 1206"/>
            <p:cNvCxnSpPr/>
            <p:nvPr/>
          </p:nvCxnSpPr>
          <p:spPr>
            <a:xfrm rot="17685000">
              <a:off x="6258932" y="3034083"/>
              <a:ext cx="0" cy="99041"/>
            </a:xfrm>
            <a:prstGeom prst="line">
              <a:avLst/>
            </a:prstGeom>
            <a:noFill/>
            <a:ln w="12700" cap="flat" cmpd="sng" algn="ctr">
              <a:solidFill>
                <a:srgbClr val="7F7F7F"/>
              </a:solidFill>
              <a:prstDash val="solid"/>
              <a:miter lim="800000"/>
            </a:ln>
            <a:effectLst/>
          </p:spPr>
        </p:cxnSp>
        <p:cxnSp>
          <p:nvCxnSpPr>
            <p:cNvPr id="1208" name="直接连接符 1207"/>
            <p:cNvCxnSpPr/>
            <p:nvPr/>
          </p:nvCxnSpPr>
          <p:spPr>
            <a:xfrm rot="17820000">
              <a:off x="6273358" y="3004339"/>
              <a:ext cx="0" cy="99041"/>
            </a:xfrm>
            <a:prstGeom prst="line">
              <a:avLst/>
            </a:prstGeom>
            <a:noFill/>
            <a:ln w="12700" cap="flat" cmpd="sng" algn="ctr">
              <a:solidFill>
                <a:srgbClr val="7F7F7F"/>
              </a:solidFill>
              <a:prstDash val="solid"/>
              <a:miter lim="800000"/>
            </a:ln>
            <a:effectLst/>
          </p:spPr>
        </p:cxnSp>
        <p:cxnSp>
          <p:nvCxnSpPr>
            <p:cNvPr id="1209" name="直接连接符 1208"/>
            <p:cNvCxnSpPr/>
            <p:nvPr/>
          </p:nvCxnSpPr>
          <p:spPr>
            <a:xfrm rot="17955000">
              <a:off x="6288941" y="2975185"/>
              <a:ext cx="0" cy="99041"/>
            </a:xfrm>
            <a:prstGeom prst="line">
              <a:avLst/>
            </a:prstGeom>
            <a:noFill/>
            <a:ln w="12700" cap="flat" cmpd="sng" algn="ctr">
              <a:solidFill>
                <a:srgbClr val="7F7F7F"/>
              </a:solidFill>
              <a:prstDash val="solid"/>
              <a:miter lim="800000"/>
            </a:ln>
            <a:effectLst/>
          </p:spPr>
        </p:cxnSp>
        <p:cxnSp>
          <p:nvCxnSpPr>
            <p:cNvPr id="1210" name="直接连接符 1209"/>
            <p:cNvCxnSpPr/>
            <p:nvPr/>
          </p:nvCxnSpPr>
          <p:spPr>
            <a:xfrm rot="18090000">
              <a:off x="6305657" y="2946667"/>
              <a:ext cx="0" cy="99041"/>
            </a:xfrm>
            <a:prstGeom prst="line">
              <a:avLst/>
            </a:prstGeom>
            <a:noFill/>
            <a:ln w="12700" cap="flat" cmpd="sng" algn="ctr">
              <a:solidFill>
                <a:srgbClr val="7F7F7F"/>
              </a:solidFill>
              <a:prstDash val="solid"/>
              <a:miter lim="800000"/>
            </a:ln>
            <a:effectLst/>
          </p:spPr>
        </p:cxnSp>
        <p:cxnSp>
          <p:nvCxnSpPr>
            <p:cNvPr id="1211" name="直接连接符 1210"/>
            <p:cNvCxnSpPr/>
            <p:nvPr/>
          </p:nvCxnSpPr>
          <p:spPr>
            <a:xfrm rot="18225000">
              <a:off x="6323478" y="2918826"/>
              <a:ext cx="0" cy="99041"/>
            </a:xfrm>
            <a:prstGeom prst="line">
              <a:avLst/>
            </a:prstGeom>
            <a:noFill/>
            <a:ln w="12700" cap="flat" cmpd="sng" algn="ctr">
              <a:solidFill>
                <a:srgbClr val="7F7F7F"/>
              </a:solidFill>
              <a:prstDash val="solid"/>
              <a:miter lim="800000"/>
            </a:ln>
            <a:effectLst/>
          </p:spPr>
        </p:cxnSp>
        <p:cxnSp>
          <p:nvCxnSpPr>
            <p:cNvPr id="1212" name="直接连接符 1211"/>
            <p:cNvCxnSpPr/>
            <p:nvPr/>
          </p:nvCxnSpPr>
          <p:spPr>
            <a:xfrm rot="18360000">
              <a:off x="6342380" y="2891706"/>
              <a:ext cx="0" cy="99041"/>
            </a:xfrm>
            <a:prstGeom prst="line">
              <a:avLst/>
            </a:prstGeom>
            <a:noFill/>
            <a:ln w="12700" cap="flat" cmpd="sng" algn="ctr">
              <a:solidFill>
                <a:sysClr val="window" lastClr="FFFFFF">
                  <a:lumMod val="50000"/>
                </a:sysClr>
              </a:solidFill>
              <a:prstDash val="solid"/>
              <a:miter lim="800000"/>
            </a:ln>
            <a:effectLst/>
          </p:spPr>
        </p:cxnSp>
        <p:cxnSp>
          <p:nvCxnSpPr>
            <p:cNvPr id="1213" name="直接连接符 1212"/>
            <p:cNvCxnSpPr/>
            <p:nvPr/>
          </p:nvCxnSpPr>
          <p:spPr>
            <a:xfrm rot="18495000">
              <a:off x="6362331" y="2865350"/>
              <a:ext cx="0" cy="99041"/>
            </a:xfrm>
            <a:prstGeom prst="line">
              <a:avLst/>
            </a:prstGeom>
            <a:noFill/>
            <a:ln w="12700" cap="flat" cmpd="sng" algn="ctr">
              <a:solidFill>
                <a:sysClr val="window" lastClr="FFFFFF">
                  <a:lumMod val="50000"/>
                </a:sysClr>
              </a:solidFill>
              <a:prstDash val="solid"/>
              <a:miter lim="800000"/>
            </a:ln>
            <a:effectLst/>
          </p:spPr>
        </p:cxnSp>
        <p:cxnSp>
          <p:nvCxnSpPr>
            <p:cNvPr id="1214" name="直接连接符 1213"/>
            <p:cNvCxnSpPr/>
            <p:nvPr/>
          </p:nvCxnSpPr>
          <p:spPr>
            <a:xfrm rot="18630000">
              <a:off x="6383302" y="2839795"/>
              <a:ext cx="0" cy="99041"/>
            </a:xfrm>
            <a:prstGeom prst="line">
              <a:avLst/>
            </a:prstGeom>
            <a:noFill/>
            <a:ln w="12700" cap="flat" cmpd="sng" algn="ctr">
              <a:solidFill>
                <a:sysClr val="window" lastClr="FFFFFF">
                  <a:lumMod val="50000"/>
                </a:sysClr>
              </a:solidFill>
              <a:prstDash val="solid"/>
              <a:miter lim="800000"/>
            </a:ln>
            <a:effectLst/>
          </p:spPr>
        </p:cxnSp>
        <p:cxnSp>
          <p:nvCxnSpPr>
            <p:cNvPr id="1215" name="直接连接符 1214"/>
            <p:cNvCxnSpPr/>
            <p:nvPr/>
          </p:nvCxnSpPr>
          <p:spPr>
            <a:xfrm rot="18765000">
              <a:off x="6405261" y="2815085"/>
              <a:ext cx="0" cy="99041"/>
            </a:xfrm>
            <a:prstGeom prst="line">
              <a:avLst/>
            </a:prstGeom>
            <a:noFill/>
            <a:ln w="12700" cap="flat" cmpd="sng" algn="ctr">
              <a:solidFill>
                <a:sysClr val="window" lastClr="FFFFFF">
                  <a:lumMod val="50000"/>
                </a:sysClr>
              </a:solidFill>
              <a:prstDash val="solid"/>
              <a:miter lim="800000"/>
            </a:ln>
            <a:effectLst/>
          </p:spPr>
        </p:cxnSp>
        <p:cxnSp>
          <p:nvCxnSpPr>
            <p:cNvPr id="1216" name="直接连接符 1215"/>
            <p:cNvCxnSpPr/>
            <p:nvPr/>
          </p:nvCxnSpPr>
          <p:spPr>
            <a:xfrm rot="18900000">
              <a:off x="6428172" y="2791257"/>
              <a:ext cx="0" cy="99041"/>
            </a:xfrm>
            <a:prstGeom prst="line">
              <a:avLst/>
            </a:prstGeom>
            <a:noFill/>
            <a:ln w="12700" cap="flat" cmpd="sng" algn="ctr">
              <a:solidFill>
                <a:sysClr val="window" lastClr="FFFFFF">
                  <a:lumMod val="50000"/>
                </a:sysClr>
              </a:solidFill>
              <a:prstDash val="solid"/>
              <a:miter lim="800000"/>
            </a:ln>
            <a:effectLst/>
          </p:spPr>
        </p:cxnSp>
        <p:cxnSp>
          <p:nvCxnSpPr>
            <p:cNvPr id="1217" name="直接连接符 1216"/>
            <p:cNvCxnSpPr/>
            <p:nvPr/>
          </p:nvCxnSpPr>
          <p:spPr>
            <a:xfrm rot="19035000">
              <a:off x="6452002" y="2768346"/>
              <a:ext cx="0" cy="99041"/>
            </a:xfrm>
            <a:prstGeom prst="line">
              <a:avLst/>
            </a:prstGeom>
            <a:noFill/>
            <a:ln w="12700" cap="flat" cmpd="sng" algn="ctr">
              <a:solidFill>
                <a:sysClr val="window" lastClr="FFFFFF">
                  <a:lumMod val="50000"/>
                </a:sysClr>
              </a:solidFill>
              <a:prstDash val="solid"/>
              <a:miter lim="800000"/>
            </a:ln>
            <a:effectLst/>
          </p:spPr>
        </p:cxnSp>
        <p:cxnSp>
          <p:nvCxnSpPr>
            <p:cNvPr id="1218" name="直接连接符 1217"/>
            <p:cNvCxnSpPr/>
            <p:nvPr/>
          </p:nvCxnSpPr>
          <p:spPr>
            <a:xfrm rot="19170000">
              <a:off x="6476711" y="2746387"/>
              <a:ext cx="0" cy="99041"/>
            </a:xfrm>
            <a:prstGeom prst="line">
              <a:avLst/>
            </a:prstGeom>
            <a:noFill/>
            <a:ln w="12700" cap="flat" cmpd="sng" algn="ctr">
              <a:solidFill>
                <a:sysClr val="window" lastClr="FFFFFF">
                  <a:lumMod val="50000"/>
                </a:sysClr>
              </a:solidFill>
              <a:prstDash val="solid"/>
              <a:miter lim="800000"/>
            </a:ln>
            <a:effectLst/>
          </p:spPr>
        </p:cxnSp>
        <p:cxnSp>
          <p:nvCxnSpPr>
            <p:cNvPr id="1219" name="直接连接符 1218"/>
            <p:cNvCxnSpPr/>
            <p:nvPr/>
          </p:nvCxnSpPr>
          <p:spPr>
            <a:xfrm rot="19305000">
              <a:off x="6502264" y="2725416"/>
              <a:ext cx="0" cy="99041"/>
            </a:xfrm>
            <a:prstGeom prst="line">
              <a:avLst/>
            </a:prstGeom>
            <a:noFill/>
            <a:ln w="12700" cap="flat" cmpd="sng" algn="ctr">
              <a:solidFill>
                <a:sysClr val="window" lastClr="FFFFFF">
                  <a:lumMod val="50000"/>
                </a:sysClr>
              </a:solidFill>
              <a:prstDash val="solid"/>
              <a:miter lim="800000"/>
            </a:ln>
            <a:effectLst/>
          </p:spPr>
        </p:cxnSp>
        <p:cxnSp>
          <p:nvCxnSpPr>
            <p:cNvPr id="1220" name="直接连接符 1219"/>
            <p:cNvCxnSpPr/>
            <p:nvPr/>
          </p:nvCxnSpPr>
          <p:spPr>
            <a:xfrm rot="19440000">
              <a:off x="6528621" y="2705464"/>
              <a:ext cx="0" cy="99041"/>
            </a:xfrm>
            <a:prstGeom prst="line">
              <a:avLst/>
            </a:prstGeom>
            <a:noFill/>
            <a:ln w="12700" cap="flat" cmpd="sng" algn="ctr">
              <a:solidFill>
                <a:sysClr val="window" lastClr="FFFFFF">
                  <a:lumMod val="50000"/>
                </a:sysClr>
              </a:solidFill>
              <a:prstDash val="solid"/>
              <a:miter lim="800000"/>
            </a:ln>
            <a:effectLst/>
          </p:spPr>
        </p:cxnSp>
        <p:cxnSp>
          <p:nvCxnSpPr>
            <p:cNvPr id="1221" name="直接连接符 1220"/>
            <p:cNvCxnSpPr/>
            <p:nvPr/>
          </p:nvCxnSpPr>
          <p:spPr>
            <a:xfrm rot="19575000">
              <a:off x="6555741" y="2686562"/>
              <a:ext cx="0" cy="99041"/>
            </a:xfrm>
            <a:prstGeom prst="line">
              <a:avLst/>
            </a:prstGeom>
            <a:noFill/>
            <a:ln w="12700" cap="flat" cmpd="sng" algn="ctr">
              <a:solidFill>
                <a:sysClr val="window" lastClr="FFFFFF">
                  <a:lumMod val="50000"/>
                </a:sysClr>
              </a:solidFill>
              <a:prstDash val="solid"/>
              <a:miter lim="800000"/>
            </a:ln>
            <a:effectLst/>
          </p:spPr>
        </p:cxnSp>
        <p:cxnSp>
          <p:nvCxnSpPr>
            <p:cNvPr id="1222" name="直接连接符 1221"/>
            <p:cNvCxnSpPr/>
            <p:nvPr/>
          </p:nvCxnSpPr>
          <p:spPr>
            <a:xfrm rot="19710000">
              <a:off x="6583582" y="2668740"/>
              <a:ext cx="0" cy="99041"/>
            </a:xfrm>
            <a:prstGeom prst="line">
              <a:avLst/>
            </a:prstGeom>
            <a:noFill/>
            <a:ln w="12700" cap="flat" cmpd="sng" algn="ctr">
              <a:solidFill>
                <a:sysClr val="window" lastClr="FFFFFF">
                  <a:lumMod val="50000"/>
                </a:sysClr>
              </a:solidFill>
              <a:prstDash val="solid"/>
              <a:miter lim="800000"/>
            </a:ln>
            <a:effectLst/>
          </p:spPr>
        </p:cxnSp>
        <p:cxnSp>
          <p:nvCxnSpPr>
            <p:cNvPr id="1223" name="直接连接符 1222"/>
            <p:cNvCxnSpPr/>
            <p:nvPr/>
          </p:nvCxnSpPr>
          <p:spPr>
            <a:xfrm rot="19845000">
              <a:off x="6612101" y="2652026"/>
              <a:ext cx="0" cy="99041"/>
            </a:xfrm>
            <a:prstGeom prst="line">
              <a:avLst/>
            </a:prstGeom>
            <a:noFill/>
            <a:ln w="12700" cap="flat" cmpd="sng" algn="ctr">
              <a:solidFill>
                <a:sysClr val="window" lastClr="FFFFFF">
                  <a:lumMod val="50000"/>
                </a:sysClr>
              </a:solidFill>
              <a:prstDash val="solid"/>
              <a:miter lim="800000"/>
            </a:ln>
            <a:effectLst/>
          </p:spPr>
        </p:cxnSp>
        <p:cxnSp>
          <p:nvCxnSpPr>
            <p:cNvPr id="1224" name="直接连接符 1223"/>
            <p:cNvCxnSpPr/>
            <p:nvPr/>
          </p:nvCxnSpPr>
          <p:spPr>
            <a:xfrm rot="19980000">
              <a:off x="6641256" y="2636442"/>
              <a:ext cx="0" cy="99041"/>
            </a:xfrm>
            <a:prstGeom prst="line">
              <a:avLst/>
            </a:prstGeom>
            <a:noFill/>
            <a:ln w="12700" cap="flat" cmpd="sng" algn="ctr">
              <a:solidFill>
                <a:sysClr val="window" lastClr="FFFFFF">
                  <a:lumMod val="50000"/>
                </a:sysClr>
              </a:solidFill>
              <a:prstDash val="solid"/>
              <a:miter lim="800000"/>
            </a:ln>
            <a:effectLst/>
          </p:spPr>
        </p:cxnSp>
        <p:cxnSp>
          <p:nvCxnSpPr>
            <p:cNvPr id="1225" name="直接连接符 1224"/>
            <p:cNvCxnSpPr/>
            <p:nvPr/>
          </p:nvCxnSpPr>
          <p:spPr>
            <a:xfrm rot="20115000">
              <a:off x="6670997" y="2622016"/>
              <a:ext cx="0" cy="99041"/>
            </a:xfrm>
            <a:prstGeom prst="line">
              <a:avLst/>
            </a:prstGeom>
            <a:noFill/>
            <a:ln w="12700" cap="flat" cmpd="sng" algn="ctr">
              <a:solidFill>
                <a:sysClr val="window" lastClr="FFFFFF">
                  <a:lumMod val="50000"/>
                </a:sysClr>
              </a:solidFill>
              <a:prstDash val="solid"/>
              <a:miter lim="800000"/>
            </a:ln>
            <a:effectLst/>
          </p:spPr>
        </p:cxnSp>
        <p:cxnSp>
          <p:nvCxnSpPr>
            <p:cNvPr id="1226" name="直接连接符 1225"/>
            <p:cNvCxnSpPr/>
            <p:nvPr/>
          </p:nvCxnSpPr>
          <p:spPr>
            <a:xfrm rot="20250000">
              <a:off x="6701284" y="2608768"/>
              <a:ext cx="0" cy="99041"/>
            </a:xfrm>
            <a:prstGeom prst="line">
              <a:avLst/>
            </a:prstGeom>
            <a:noFill/>
            <a:ln w="12700" cap="flat" cmpd="sng" algn="ctr">
              <a:solidFill>
                <a:sysClr val="window" lastClr="FFFFFF">
                  <a:lumMod val="50000"/>
                </a:sysClr>
              </a:solidFill>
              <a:prstDash val="solid"/>
              <a:miter lim="800000"/>
            </a:ln>
            <a:effectLst/>
          </p:spPr>
        </p:cxnSp>
        <p:cxnSp>
          <p:nvCxnSpPr>
            <p:cNvPr id="1227" name="直接连接符 1226"/>
            <p:cNvCxnSpPr/>
            <p:nvPr/>
          </p:nvCxnSpPr>
          <p:spPr>
            <a:xfrm rot="20385000">
              <a:off x="6732066" y="2596720"/>
              <a:ext cx="0" cy="99041"/>
            </a:xfrm>
            <a:prstGeom prst="line">
              <a:avLst/>
            </a:prstGeom>
            <a:noFill/>
            <a:ln w="12700" cap="flat" cmpd="sng" algn="ctr">
              <a:solidFill>
                <a:sysClr val="window" lastClr="FFFFFF">
                  <a:lumMod val="50000"/>
                </a:sysClr>
              </a:solidFill>
              <a:prstDash val="solid"/>
              <a:miter lim="800000"/>
            </a:ln>
            <a:effectLst/>
          </p:spPr>
        </p:cxnSp>
        <p:cxnSp>
          <p:nvCxnSpPr>
            <p:cNvPr id="1228" name="直接连接符 1227"/>
            <p:cNvCxnSpPr/>
            <p:nvPr/>
          </p:nvCxnSpPr>
          <p:spPr>
            <a:xfrm rot="20520000">
              <a:off x="6763300" y="2585890"/>
              <a:ext cx="0" cy="99041"/>
            </a:xfrm>
            <a:prstGeom prst="line">
              <a:avLst/>
            </a:prstGeom>
            <a:noFill/>
            <a:ln w="12700" cap="flat" cmpd="sng" algn="ctr">
              <a:solidFill>
                <a:sysClr val="window" lastClr="FFFFFF">
                  <a:lumMod val="50000"/>
                </a:sysClr>
              </a:solidFill>
              <a:prstDash val="solid"/>
              <a:miter lim="800000"/>
            </a:ln>
            <a:effectLst/>
          </p:spPr>
        </p:cxnSp>
        <p:cxnSp>
          <p:nvCxnSpPr>
            <p:cNvPr id="1229" name="直接连接符 1228"/>
            <p:cNvCxnSpPr/>
            <p:nvPr/>
          </p:nvCxnSpPr>
          <p:spPr>
            <a:xfrm rot="20655000">
              <a:off x="6794932" y="2576294"/>
              <a:ext cx="0" cy="99041"/>
            </a:xfrm>
            <a:prstGeom prst="line">
              <a:avLst/>
            </a:prstGeom>
            <a:noFill/>
            <a:ln w="12700" cap="flat" cmpd="sng" algn="ctr">
              <a:solidFill>
                <a:sysClr val="window" lastClr="FFFFFF">
                  <a:lumMod val="50000"/>
                </a:sysClr>
              </a:solidFill>
              <a:prstDash val="solid"/>
              <a:miter lim="800000"/>
            </a:ln>
            <a:effectLst/>
          </p:spPr>
        </p:cxnSp>
        <p:cxnSp>
          <p:nvCxnSpPr>
            <p:cNvPr id="1230" name="直接连接符 1229"/>
            <p:cNvCxnSpPr/>
            <p:nvPr/>
          </p:nvCxnSpPr>
          <p:spPr>
            <a:xfrm rot="20790000">
              <a:off x="6826918" y="2567947"/>
              <a:ext cx="0" cy="99041"/>
            </a:xfrm>
            <a:prstGeom prst="line">
              <a:avLst/>
            </a:prstGeom>
            <a:noFill/>
            <a:ln w="12700" cap="flat" cmpd="sng" algn="ctr">
              <a:solidFill>
                <a:sysClr val="window" lastClr="FFFFFF">
                  <a:lumMod val="50000"/>
                </a:sysClr>
              </a:solidFill>
              <a:prstDash val="solid"/>
              <a:miter lim="800000"/>
            </a:ln>
            <a:effectLst/>
          </p:spPr>
        </p:cxnSp>
        <p:cxnSp>
          <p:nvCxnSpPr>
            <p:cNvPr id="1231" name="直接连接符 1230"/>
            <p:cNvCxnSpPr/>
            <p:nvPr/>
          </p:nvCxnSpPr>
          <p:spPr>
            <a:xfrm rot="20925000">
              <a:off x="6859207" y="2560864"/>
              <a:ext cx="0" cy="99041"/>
            </a:xfrm>
            <a:prstGeom prst="line">
              <a:avLst/>
            </a:prstGeom>
            <a:noFill/>
            <a:ln w="12700" cap="flat" cmpd="sng" algn="ctr">
              <a:solidFill>
                <a:sysClr val="window" lastClr="FFFFFF">
                  <a:lumMod val="50000"/>
                </a:sysClr>
              </a:solidFill>
              <a:prstDash val="solid"/>
              <a:miter lim="800000"/>
            </a:ln>
            <a:effectLst/>
          </p:spPr>
        </p:cxnSp>
        <p:cxnSp>
          <p:nvCxnSpPr>
            <p:cNvPr id="1232" name="直接连接符 1231"/>
            <p:cNvCxnSpPr/>
            <p:nvPr/>
          </p:nvCxnSpPr>
          <p:spPr>
            <a:xfrm rot="21060000">
              <a:off x="6891749" y="2555053"/>
              <a:ext cx="0" cy="99041"/>
            </a:xfrm>
            <a:prstGeom prst="line">
              <a:avLst/>
            </a:prstGeom>
            <a:noFill/>
            <a:ln w="12700" cap="flat" cmpd="sng" algn="ctr">
              <a:solidFill>
                <a:sysClr val="window" lastClr="FFFFFF">
                  <a:lumMod val="50000"/>
                </a:sysClr>
              </a:solidFill>
              <a:prstDash val="solid"/>
              <a:miter lim="800000"/>
            </a:ln>
            <a:effectLst/>
          </p:spPr>
        </p:cxnSp>
        <p:cxnSp>
          <p:nvCxnSpPr>
            <p:cNvPr id="1233" name="直接连接符 1232"/>
            <p:cNvCxnSpPr/>
            <p:nvPr/>
          </p:nvCxnSpPr>
          <p:spPr>
            <a:xfrm rot="21195000">
              <a:off x="6924495" y="2550523"/>
              <a:ext cx="0" cy="99041"/>
            </a:xfrm>
            <a:prstGeom prst="line">
              <a:avLst/>
            </a:prstGeom>
            <a:noFill/>
            <a:ln w="12700" cap="flat" cmpd="sng" algn="ctr">
              <a:solidFill>
                <a:sysClr val="window" lastClr="FFFFFF">
                  <a:lumMod val="50000"/>
                </a:sysClr>
              </a:solidFill>
              <a:prstDash val="solid"/>
              <a:miter lim="800000"/>
            </a:ln>
            <a:effectLst/>
          </p:spPr>
        </p:cxnSp>
        <p:cxnSp>
          <p:nvCxnSpPr>
            <p:cNvPr id="1234" name="直接连接符 1233"/>
            <p:cNvCxnSpPr/>
            <p:nvPr/>
          </p:nvCxnSpPr>
          <p:spPr>
            <a:xfrm rot="21330000">
              <a:off x="6957391" y="2547283"/>
              <a:ext cx="0" cy="99041"/>
            </a:xfrm>
            <a:prstGeom prst="line">
              <a:avLst/>
            </a:prstGeom>
            <a:noFill/>
            <a:ln w="12700" cap="flat" cmpd="sng" algn="ctr">
              <a:solidFill>
                <a:sysClr val="window" lastClr="FFFFFF">
                  <a:lumMod val="50000"/>
                </a:sysClr>
              </a:solidFill>
              <a:prstDash val="solid"/>
              <a:miter lim="800000"/>
            </a:ln>
            <a:effectLst/>
          </p:spPr>
        </p:cxnSp>
        <p:cxnSp>
          <p:nvCxnSpPr>
            <p:cNvPr id="1235" name="直接连接符 1234"/>
            <p:cNvCxnSpPr/>
            <p:nvPr/>
          </p:nvCxnSpPr>
          <p:spPr>
            <a:xfrm rot="21465000">
              <a:off x="6990391" y="2545337"/>
              <a:ext cx="0" cy="99041"/>
            </a:xfrm>
            <a:prstGeom prst="line">
              <a:avLst/>
            </a:prstGeom>
            <a:noFill/>
            <a:ln w="12700" cap="flat" cmpd="sng" algn="ctr">
              <a:solidFill>
                <a:sysClr val="window" lastClr="FFFFFF">
                  <a:lumMod val="50000"/>
                </a:sysClr>
              </a:solidFill>
              <a:prstDash val="solid"/>
              <a:miter lim="800000"/>
            </a:ln>
            <a:effectLst/>
          </p:spPr>
        </p:cxnSp>
        <p:grpSp>
          <p:nvGrpSpPr>
            <p:cNvPr id="1236" name="组合 1235"/>
            <p:cNvGrpSpPr/>
            <p:nvPr/>
          </p:nvGrpSpPr>
          <p:grpSpPr>
            <a:xfrm>
              <a:off x="6132084" y="3436045"/>
              <a:ext cx="1784866" cy="0"/>
              <a:chOff x="1701800" y="2755900"/>
              <a:chExt cx="2746508" cy="0"/>
            </a:xfrm>
          </p:grpSpPr>
          <p:cxnSp>
            <p:nvCxnSpPr>
              <p:cNvPr id="1246" name="直接连接符 1245"/>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247" name="直接连接符 1246"/>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237" name="组合 1236"/>
            <p:cNvGrpSpPr/>
            <p:nvPr/>
          </p:nvGrpSpPr>
          <p:grpSpPr>
            <a:xfrm rot="5400000">
              <a:off x="6130021" y="3437533"/>
              <a:ext cx="1784866" cy="0"/>
              <a:chOff x="1701800" y="2755900"/>
              <a:chExt cx="2746508" cy="0"/>
            </a:xfrm>
          </p:grpSpPr>
          <p:cxnSp>
            <p:nvCxnSpPr>
              <p:cNvPr id="1244" name="直接连接符 1243"/>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245" name="直接连接符 1244"/>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238" name="组合 1237"/>
            <p:cNvGrpSpPr/>
            <p:nvPr/>
          </p:nvGrpSpPr>
          <p:grpSpPr>
            <a:xfrm rot="2700000">
              <a:off x="6178461" y="3389534"/>
              <a:ext cx="1784866" cy="0"/>
              <a:chOff x="1701800" y="2755900"/>
              <a:chExt cx="2746508" cy="0"/>
            </a:xfrm>
          </p:grpSpPr>
          <p:cxnSp>
            <p:nvCxnSpPr>
              <p:cNvPr id="1242" name="直接连接符 1241"/>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243" name="直接连接符 1242"/>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239" name="组合 1238"/>
            <p:cNvGrpSpPr/>
            <p:nvPr/>
          </p:nvGrpSpPr>
          <p:grpSpPr>
            <a:xfrm rot="18900000" flipH="1">
              <a:off x="6155355" y="3460596"/>
              <a:ext cx="1784866" cy="0"/>
              <a:chOff x="1701800" y="2755900"/>
              <a:chExt cx="2746508" cy="0"/>
            </a:xfrm>
          </p:grpSpPr>
          <p:cxnSp>
            <p:nvCxnSpPr>
              <p:cNvPr id="1240" name="直接连接符 1239"/>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241" name="直接连接符 1240"/>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grpSp>
        <p:nvGrpSpPr>
          <p:cNvPr id="1248" name="组合 1247"/>
          <p:cNvGrpSpPr/>
          <p:nvPr/>
        </p:nvGrpSpPr>
        <p:grpSpPr>
          <a:xfrm>
            <a:off x="6874807" y="2257001"/>
            <a:ext cx="1640144" cy="1639550"/>
            <a:chOff x="2329031" y="904800"/>
            <a:chExt cx="2752780" cy="2752780"/>
          </a:xfrm>
        </p:grpSpPr>
        <p:sp>
          <p:nvSpPr>
            <p:cNvPr id="1249" name="椭圆 1248"/>
            <p:cNvSpPr/>
            <p:nvPr/>
          </p:nvSpPr>
          <p:spPr>
            <a:xfrm>
              <a:off x="2329031" y="904800"/>
              <a:ext cx="2752780" cy="2752780"/>
            </a:xfrm>
            <a:prstGeom prst="ellipse">
              <a:avLst/>
            </a:prstGeom>
            <a:solidFill>
              <a:sysClr val="window" lastClr="FFFFFF">
                <a:lumMod val="85000"/>
              </a:sysClr>
            </a:solidFill>
            <a:ln w="31750" cap="flat" cmpd="sng" algn="ctr">
              <a:gradFill flip="none" rotWithShape="1">
                <a:gsLst>
                  <a:gs pos="100000">
                    <a:sysClr val="window" lastClr="FFFFFF"/>
                  </a:gs>
                  <a:gs pos="0">
                    <a:sysClr val="window" lastClr="FFFFFF">
                      <a:lumMod val="65000"/>
                    </a:sysClr>
                  </a:gs>
                </a:gsLst>
                <a:lin ang="2700000" scaled="1"/>
                <a:tileRect/>
              </a:gradFill>
              <a:prstDash val="solid"/>
              <a:miter lim="800000"/>
            </a:ln>
            <a:effectLst>
              <a:innerShdw blurRad="127000" dist="76200" dir="135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50" name="椭圆 1249"/>
            <p:cNvSpPr/>
            <p:nvPr/>
          </p:nvSpPr>
          <p:spPr>
            <a:xfrm>
              <a:off x="2490959" y="1059959"/>
              <a:ext cx="2431374" cy="2431374"/>
            </a:xfrm>
            <a:prstGeom prst="ellipse">
              <a:avLst/>
            </a:prstGeom>
            <a:gradFill>
              <a:gsLst>
                <a:gs pos="0">
                  <a:sysClr val="window" lastClr="FFFFFF">
                    <a:lumMod val="75000"/>
                  </a:sysClr>
                </a:gs>
                <a:gs pos="100000">
                  <a:sysClr val="window" lastClr="FFFFFF">
                    <a:lumMod val="95000"/>
                  </a:sysClr>
                </a:gs>
              </a:gsLst>
              <a:lin ang="2700000" scaled="1"/>
            </a:gradFill>
            <a:ln w="31750" cap="flat" cmpd="sng" algn="ctr">
              <a:gradFill flip="none" rotWithShape="1">
                <a:gsLst>
                  <a:gs pos="0">
                    <a:sysClr val="window" lastClr="FFFFFF"/>
                  </a:gs>
                  <a:gs pos="100000">
                    <a:sysClr val="window" lastClr="FFFFFF">
                      <a:lumMod val="65000"/>
                    </a:sysClr>
                  </a:gs>
                </a:gsLst>
                <a:lin ang="2700000" scaled="1"/>
                <a:tileRect/>
              </a:gradFill>
              <a:prstDash val="solid"/>
              <a:miter lim="800000"/>
            </a:ln>
            <a:effectLst>
              <a:outerShdw blurRad="101600" dist="50800" dir="2700000" algn="tl"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251" name="文本框 1607"/>
          <p:cNvSpPr txBox="1"/>
          <p:nvPr/>
        </p:nvSpPr>
        <p:spPr>
          <a:xfrm>
            <a:off x="7315577" y="2799068"/>
            <a:ext cx="836193" cy="507831"/>
          </a:xfrm>
          <a:prstGeom prst="rect">
            <a:avLst/>
          </a:prstGeom>
          <a:noFill/>
        </p:spPr>
        <p:txBody>
          <a:bodyPr wrap="square" rtlCol="0">
            <a:spAutoFit/>
          </a:bodyPr>
          <a:lstStyle/>
          <a:p>
            <a:pPr algn="ctr"/>
            <a:r>
              <a:rPr lang="en-US" altLang="zh-CN" sz="2700" dirty="0">
                <a:solidFill>
                  <a:srgbClr val="7030A0"/>
                </a:solidFill>
                <a:latin typeface="Impact" panose="020B0806030902050204" pitchFamily="34" charset="0"/>
              </a:rPr>
              <a:t>92%</a:t>
            </a:r>
            <a:endParaRPr lang="zh-CN" altLang="en-US" sz="2700" dirty="0">
              <a:solidFill>
                <a:srgbClr val="7030A0"/>
              </a:solidFill>
              <a:latin typeface="Impact" panose="020B0806030902050204" pitchFamily="34" charset="0"/>
            </a:endParaRPr>
          </a:p>
        </p:txBody>
      </p:sp>
      <p:grpSp>
        <p:nvGrpSpPr>
          <p:cNvPr id="1252" name="组合 1251"/>
          <p:cNvGrpSpPr/>
          <p:nvPr/>
        </p:nvGrpSpPr>
        <p:grpSpPr>
          <a:xfrm>
            <a:off x="7028613" y="2369676"/>
            <a:ext cx="1356280" cy="1374331"/>
            <a:chOff x="9370263" y="1923879"/>
            <a:chExt cx="1808138" cy="1832865"/>
          </a:xfrm>
        </p:grpSpPr>
        <p:cxnSp>
          <p:nvCxnSpPr>
            <p:cNvPr id="1253" name="直接连接符 1252"/>
            <p:cNvCxnSpPr/>
            <p:nvPr/>
          </p:nvCxnSpPr>
          <p:spPr>
            <a:xfrm>
              <a:off x="10261622" y="1971466"/>
              <a:ext cx="0" cy="99041"/>
            </a:xfrm>
            <a:prstGeom prst="line">
              <a:avLst/>
            </a:prstGeom>
            <a:noFill/>
            <a:ln w="12700" cap="flat" cmpd="sng" algn="ctr">
              <a:solidFill>
                <a:srgbClr val="7030A0"/>
              </a:solidFill>
              <a:prstDash val="solid"/>
              <a:miter lim="800000"/>
            </a:ln>
            <a:effectLst/>
          </p:spPr>
        </p:cxnSp>
        <p:cxnSp>
          <p:nvCxnSpPr>
            <p:cNvPr id="1254" name="直接连接符 1253"/>
            <p:cNvCxnSpPr/>
            <p:nvPr/>
          </p:nvCxnSpPr>
          <p:spPr>
            <a:xfrm rot="135000">
              <a:off x="10294671" y="1972115"/>
              <a:ext cx="0" cy="99041"/>
            </a:xfrm>
            <a:prstGeom prst="line">
              <a:avLst/>
            </a:prstGeom>
            <a:noFill/>
            <a:ln w="12700" cap="flat" cmpd="sng" algn="ctr">
              <a:solidFill>
                <a:srgbClr val="7030A0"/>
              </a:solidFill>
              <a:prstDash val="solid"/>
              <a:miter lim="800000"/>
            </a:ln>
            <a:effectLst/>
          </p:spPr>
        </p:cxnSp>
        <p:cxnSp>
          <p:nvCxnSpPr>
            <p:cNvPr id="1255" name="直接连接符 1254"/>
            <p:cNvCxnSpPr/>
            <p:nvPr/>
          </p:nvCxnSpPr>
          <p:spPr>
            <a:xfrm rot="270000">
              <a:off x="10327671" y="1974061"/>
              <a:ext cx="0" cy="99041"/>
            </a:xfrm>
            <a:prstGeom prst="line">
              <a:avLst/>
            </a:prstGeom>
            <a:noFill/>
            <a:ln w="12700" cap="flat" cmpd="sng" algn="ctr">
              <a:solidFill>
                <a:srgbClr val="7030A0"/>
              </a:solidFill>
              <a:prstDash val="solid"/>
              <a:miter lim="800000"/>
            </a:ln>
            <a:effectLst/>
          </p:spPr>
        </p:cxnSp>
        <p:cxnSp>
          <p:nvCxnSpPr>
            <p:cNvPr id="1256" name="直接连接符 1255"/>
            <p:cNvCxnSpPr/>
            <p:nvPr/>
          </p:nvCxnSpPr>
          <p:spPr>
            <a:xfrm rot="405000">
              <a:off x="10360569" y="1977301"/>
              <a:ext cx="0" cy="99041"/>
            </a:xfrm>
            <a:prstGeom prst="line">
              <a:avLst/>
            </a:prstGeom>
            <a:noFill/>
            <a:ln w="12700" cap="flat" cmpd="sng" algn="ctr">
              <a:solidFill>
                <a:srgbClr val="7030A0"/>
              </a:solidFill>
              <a:prstDash val="solid"/>
              <a:miter lim="800000"/>
            </a:ln>
            <a:effectLst/>
          </p:spPr>
        </p:cxnSp>
        <p:cxnSp>
          <p:nvCxnSpPr>
            <p:cNvPr id="1257" name="直接连接符 1256"/>
            <p:cNvCxnSpPr/>
            <p:nvPr/>
          </p:nvCxnSpPr>
          <p:spPr>
            <a:xfrm rot="540000">
              <a:off x="10393314" y="1981831"/>
              <a:ext cx="0" cy="99041"/>
            </a:xfrm>
            <a:prstGeom prst="line">
              <a:avLst/>
            </a:prstGeom>
            <a:noFill/>
            <a:ln w="12700" cap="flat" cmpd="sng" algn="ctr">
              <a:solidFill>
                <a:srgbClr val="7030A0"/>
              </a:solidFill>
              <a:prstDash val="solid"/>
              <a:miter lim="800000"/>
            </a:ln>
            <a:effectLst/>
          </p:spPr>
        </p:cxnSp>
        <p:cxnSp>
          <p:nvCxnSpPr>
            <p:cNvPr id="1258" name="直接连接符 1257"/>
            <p:cNvCxnSpPr/>
            <p:nvPr/>
          </p:nvCxnSpPr>
          <p:spPr>
            <a:xfrm rot="675000">
              <a:off x="10425856" y="1987642"/>
              <a:ext cx="0" cy="99041"/>
            </a:xfrm>
            <a:prstGeom prst="line">
              <a:avLst/>
            </a:prstGeom>
            <a:noFill/>
            <a:ln w="12700" cap="flat" cmpd="sng" algn="ctr">
              <a:solidFill>
                <a:srgbClr val="7030A0"/>
              </a:solidFill>
              <a:prstDash val="solid"/>
              <a:miter lim="800000"/>
            </a:ln>
            <a:effectLst/>
          </p:spPr>
        </p:cxnSp>
        <p:cxnSp>
          <p:nvCxnSpPr>
            <p:cNvPr id="1259" name="直接连接符 1258"/>
            <p:cNvCxnSpPr/>
            <p:nvPr/>
          </p:nvCxnSpPr>
          <p:spPr>
            <a:xfrm rot="810000">
              <a:off x="10458145" y="1994725"/>
              <a:ext cx="0" cy="99041"/>
            </a:xfrm>
            <a:prstGeom prst="line">
              <a:avLst/>
            </a:prstGeom>
            <a:noFill/>
            <a:ln w="12700" cap="flat" cmpd="sng" algn="ctr">
              <a:solidFill>
                <a:srgbClr val="7030A0"/>
              </a:solidFill>
              <a:prstDash val="solid"/>
              <a:miter lim="800000"/>
            </a:ln>
            <a:effectLst/>
          </p:spPr>
        </p:cxnSp>
        <p:cxnSp>
          <p:nvCxnSpPr>
            <p:cNvPr id="1260" name="直接连接符 1259"/>
            <p:cNvCxnSpPr/>
            <p:nvPr/>
          </p:nvCxnSpPr>
          <p:spPr>
            <a:xfrm rot="945000">
              <a:off x="10490131" y="2003072"/>
              <a:ext cx="0" cy="99041"/>
            </a:xfrm>
            <a:prstGeom prst="line">
              <a:avLst/>
            </a:prstGeom>
            <a:noFill/>
            <a:ln w="12700" cap="flat" cmpd="sng" algn="ctr">
              <a:solidFill>
                <a:srgbClr val="7030A0"/>
              </a:solidFill>
              <a:prstDash val="solid"/>
              <a:miter lim="800000"/>
            </a:ln>
            <a:effectLst/>
          </p:spPr>
        </p:cxnSp>
        <p:cxnSp>
          <p:nvCxnSpPr>
            <p:cNvPr id="1261" name="直接连接符 1260"/>
            <p:cNvCxnSpPr/>
            <p:nvPr/>
          </p:nvCxnSpPr>
          <p:spPr>
            <a:xfrm rot="1080000">
              <a:off x="10521764" y="2012668"/>
              <a:ext cx="0" cy="99041"/>
            </a:xfrm>
            <a:prstGeom prst="line">
              <a:avLst/>
            </a:prstGeom>
            <a:noFill/>
            <a:ln w="12700" cap="flat" cmpd="sng" algn="ctr">
              <a:solidFill>
                <a:srgbClr val="7030A0"/>
              </a:solidFill>
              <a:prstDash val="solid"/>
              <a:miter lim="800000"/>
            </a:ln>
            <a:effectLst/>
          </p:spPr>
        </p:cxnSp>
        <p:cxnSp>
          <p:nvCxnSpPr>
            <p:cNvPr id="1262" name="直接连接符 1261"/>
            <p:cNvCxnSpPr/>
            <p:nvPr/>
          </p:nvCxnSpPr>
          <p:spPr>
            <a:xfrm rot="1215000">
              <a:off x="10552996" y="2023498"/>
              <a:ext cx="0" cy="99041"/>
            </a:xfrm>
            <a:prstGeom prst="line">
              <a:avLst/>
            </a:prstGeom>
            <a:noFill/>
            <a:ln w="12700" cap="flat" cmpd="sng" algn="ctr">
              <a:solidFill>
                <a:srgbClr val="7030A0"/>
              </a:solidFill>
              <a:prstDash val="solid"/>
              <a:miter lim="800000"/>
            </a:ln>
            <a:effectLst/>
          </p:spPr>
        </p:cxnSp>
        <p:cxnSp>
          <p:nvCxnSpPr>
            <p:cNvPr id="1263" name="直接连接符 1262"/>
            <p:cNvCxnSpPr/>
            <p:nvPr/>
          </p:nvCxnSpPr>
          <p:spPr>
            <a:xfrm rot="1350000">
              <a:off x="10583780" y="2035546"/>
              <a:ext cx="0" cy="99041"/>
            </a:xfrm>
            <a:prstGeom prst="line">
              <a:avLst/>
            </a:prstGeom>
            <a:noFill/>
            <a:ln w="12700" cap="flat" cmpd="sng" algn="ctr">
              <a:solidFill>
                <a:srgbClr val="7030A0"/>
              </a:solidFill>
              <a:prstDash val="solid"/>
              <a:miter lim="800000"/>
            </a:ln>
            <a:effectLst/>
          </p:spPr>
        </p:cxnSp>
        <p:cxnSp>
          <p:nvCxnSpPr>
            <p:cNvPr id="1264" name="直接连接符 1263"/>
            <p:cNvCxnSpPr/>
            <p:nvPr/>
          </p:nvCxnSpPr>
          <p:spPr>
            <a:xfrm rot="1485000">
              <a:off x="10614065" y="2048794"/>
              <a:ext cx="0" cy="99041"/>
            </a:xfrm>
            <a:prstGeom prst="line">
              <a:avLst/>
            </a:prstGeom>
            <a:noFill/>
            <a:ln w="12700" cap="flat" cmpd="sng" algn="ctr">
              <a:solidFill>
                <a:srgbClr val="7030A0"/>
              </a:solidFill>
              <a:prstDash val="solid"/>
              <a:miter lim="800000"/>
            </a:ln>
            <a:effectLst/>
          </p:spPr>
        </p:cxnSp>
        <p:cxnSp>
          <p:nvCxnSpPr>
            <p:cNvPr id="1265" name="直接连接符 1264"/>
            <p:cNvCxnSpPr/>
            <p:nvPr/>
          </p:nvCxnSpPr>
          <p:spPr>
            <a:xfrm rot="1620000">
              <a:off x="10643809" y="2063220"/>
              <a:ext cx="0" cy="99041"/>
            </a:xfrm>
            <a:prstGeom prst="line">
              <a:avLst/>
            </a:prstGeom>
            <a:noFill/>
            <a:ln w="12700" cap="flat" cmpd="sng" algn="ctr">
              <a:solidFill>
                <a:srgbClr val="7030A0"/>
              </a:solidFill>
              <a:prstDash val="solid"/>
              <a:miter lim="800000"/>
            </a:ln>
            <a:effectLst/>
          </p:spPr>
        </p:cxnSp>
        <p:cxnSp>
          <p:nvCxnSpPr>
            <p:cNvPr id="1266" name="直接连接符 1265"/>
            <p:cNvCxnSpPr/>
            <p:nvPr/>
          </p:nvCxnSpPr>
          <p:spPr>
            <a:xfrm rot="1755000">
              <a:off x="10672961" y="2078804"/>
              <a:ext cx="0" cy="99041"/>
            </a:xfrm>
            <a:prstGeom prst="line">
              <a:avLst/>
            </a:prstGeom>
            <a:noFill/>
            <a:ln w="12700" cap="flat" cmpd="sng" algn="ctr">
              <a:solidFill>
                <a:srgbClr val="7030A0"/>
              </a:solidFill>
              <a:prstDash val="solid"/>
              <a:miter lim="800000"/>
            </a:ln>
            <a:effectLst/>
          </p:spPr>
        </p:cxnSp>
        <p:cxnSp>
          <p:nvCxnSpPr>
            <p:cNvPr id="1267" name="直接连接符 1266"/>
            <p:cNvCxnSpPr/>
            <p:nvPr/>
          </p:nvCxnSpPr>
          <p:spPr>
            <a:xfrm rot="1890000">
              <a:off x="10701480" y="2095518"/>
              <a:ext cx="0" cy="99041"/>
            </a:xfrm>
            <a:prstGeom prst="line">
              <a:avLst/>
            </a:prstGeom>
            <a:noFill/>
            <a:ln w="12700" cap="flat" cmpd="sng" algn="ctr">
              <a:solidFill>
                <a:srgbClr val="7030A0"/>
              </a:solidFill>
              <a:prstDash val="solid"/>
              <a:miter lim="800000"/>
            </a:ln>
            <a:effectLst/>
          </p:spPr>
        </p:cxnSp>
        <p:cxnSp>
          <p:nvCxnSpPr>
            <p:cNvPr id="1268" name="直接连接符 1267"/>
            <p:cNvCxnSpPr/>
            <p:nvPr/>
          </p:nvCxnSpPr>
          <p:spPr>
            <a:xfrm rot="2025000">
              <a:off x="10729322" y="2113340"/>
              <a:ext cx="0" cy="99041"/>
            </a:xfrm>
            <a:prstGeom prst="line">
              <a:avLst/>
            </a:prstGeom>
            <a:noFill/>
            <a:ln w="12700" cap="flat" cmpd="sng" algn="ctr">
              <a:solidFill>
                <a:srgbClr val="7030A0"/>
              </a:solidFill>
              <a:prstDash val="solid"/>
              <a:miter lim="800000"/>
            </a:ln>
            <a:effectLst/>
          </p:spPr>
        </p:cxnSp>
        <p:cxnSp>
          <p:nvCxnSpPr>
            <p:cNvPr id="1269" name="直接连接符 1268"/>
            <p:cNvCxnSpPr/>
            <p:nvPr/>
          </p:nvCxnSpPr>
          <p:spPr>
            <a:xfrm rot="2160000">
              <a:off x="10756442" y="2132242"/>
              <a:ext cx="0" cy="99041"/>
            </a:xfrm>
            <a:prstGeom prst="line">
              <a:avLst/>
            </a:prstGeom>
            <a:noFill/>
            <a:ln w="12700" cap="flat" cmpd="sng" algn="ctr">
              <a:solidFill>
                <a:srgbClr val="7030A0"/>
              </a:solidFill>
              <a:prstDash val="solid"/>
              <a:miter lim="800000"/>
            </a:ln>
            <a:effectLst/>
          </p:spPr>
        </p:cxnSp>
        <p:cxnSp>
          <p:nvCxnSpPr>
            <p:cNvPr id="1270" name="直接连接符 1269"/>
            <p:cNvCxnSpPr/>
            <p:nvPr/>
          </p:nvCxnSpPr>
          <p:spPr>
            <a:xfrm rot="2295000">
              <a:off x="10782799" y="2152194"/>
              <a:ext cx="0" cy="99041"/>
            </a:xfrm>
            <a:prstGeom prst="line">
              <a:avLst/>
            </a:prstGeom>
            <a:noFill/>
            <a:ln w="12700" cap="flat" cmpd="sng" algn="ctr">
              <a:solidFill>
                <a:srgbClr val="7030A0"/>
              </a:solidFill>
              <a:prstDash val="solid"/>
              <a:miter lim="800000"/>
            </a:ln>
            <a:effectLst/>
          </p:spPr>
        </p:cxnSp>
        <p:cxnSp>
          <p:nvCxnSpPr>
            <p:cNvPr id="1271" name="直接连接符 1270"/>
            <p:cNvCxnSpPr/>
            <p:nvPr/>
          </p:nvCxnSpPr>
          <p:spPr>
            <a:xfrm rot="2430000">
              <a:off x="10808352" y="2173165"/>
              <a:ext cx="0" cy="99041"/>
            </a:xfrm>
            <a:prstGeom prst="line">
              <a:avLst/>
            </a:prstGeom>
            <a:noFill/>
            <a:ln w="12700" cap="flat" cmpd="sng" algn="ctr">
              <a:solidFill>
                <a:srgbClr val="7030A0"/>
              </a:solidFill>
              <a:prstDash val="solid"/>
              <a:miter lim="800000"/>
            </a:ln>
            <a:effectLst/>
          </p:spPr>
        </p:cxnSp>
        <p:cxnSp>
          <p:nvCxnSpPr>
            <p:cNvPr id="1272" name="直接连接符 1271"/>
            <p:cNvCxnSpPr/>
            <p:nvPr/>
          </p:nvCxnSpPr>
          <p:spPr>
            <a:xfrm rot="2565000">
              <a:off x="10833061" y="2195124"/>
              <a:ext cx="0" cy="99041"/>
            </a:xfrm>
            <a:prstGeom prst="line">
              <a:avLst/>
            </a:prstGeom>
            <a:noFill/>
            <a:ln w="12700" cap="flat" cmpd="sng" algn="ctr">
              <a:solidFill>
                <a:srgbClr val="7030A0"/>
              </a:solidFill>
              <a:prstDash val="solid"/>
              <a:miter lim="800000"/>
            </a:ln>
            <a:effectLst/>
          </p:spPr>
        </p:cxnSp>
        <p:cxnSp>
          <p:nvCxnSpPr>
            <p:cNvPr id="1273" name="直接连接符 1272"/>
            <p:cNvCxnSpPr/>
            <p:nvPr/>
          </p:nvCxnSpPr>
          <p:spPr>
            <a:xfrm rot="2700000">
              <a:off x="10856891" y="2218035"/>
              <a:ext cx="0" cy="99041"/>
            </a:xfrm>
            <a:prstGeom prst="line">
              <a:avLst/>
            </a:prstGeom>
            <a:noFill/>
            <a:ln w="12700" cap="flat" cmpd="sng" algn="ctr">
              <a:solidFill>
                <a:srgbClr val="7030A0"/>
              </a:solidFill>
              <a:prstDash val="solid"/>
              <a:miter lim="800000"/>
            </a:ln>
            <a:effectLst/>
          </p:spPr>
        </p:cxnSp>
        <p:cxnSp>
          <p:nvCxnSpPr>
            <p:cNvPr id="1274" name="直接连接符 1273"/>
            <p:cNvCxnSpPr/>
            <p:nvPr/>
          </p:nvCxnSpPr>
          <p:spPr>
            <a:xfrm rot="2835000">
              <a:off x="10879803" y="2241863"/>
              <a:ext cx="0" cy="99041"/>
            </a:xfrm>
            <a:prstGeom prst="line">
              <a:avLst/>
            </a:prstGeom>
            <a:noFill/>
            <a:ln w="12700" cap="flat" cmpd="sng" algn="ctr">
              <a:solidFill>
                <a:srgbClr val="7030A0"/>
              </a:solidFill>
              <a:prstDash val="solid"/>
              <a:miter lim="800000"/>
            </a:ln>
            <a:effectLst/>
          </p:spPr>
        </p:cxnSp>
        <p:cxnSp>
          <p:nvCxnSpPr>
            <p:cNvPr id="1275" name="直接连接符 1274"/>
            <p:cNvCxnSpPr/>
            <p:nvPr/>
          </p:nvCxnSpPr>
          <p:spPr>
            <a:xfrm rot="2970000">
              <a:off x="10901761" y="2266573"/>
              <a:ext cx="0" cy="99041"/>
            </a:xfrm>
            <a:prstGeom prst="line">
              <a:avLst/>
            </a:prstGeom>
            <a:noFill/>
            <a:ln w="12700" cap="flat" cmpd="sng" algn="ctr">
              <a:solidFill>
                <a:srgbClr val="7030A0"/>
              </a:solidFill>
              <a:prstDash val="solid"/>
              <a:miter lim="800000"/>
            </a:ln>
            <a:effectLst/>
          </p:spPr>
        </p:cxnSp>
        <p:cxnSp>
          <p:nvCxnSpPr>
            <p:cNvPr id="1276" name="直接连接符 1275"/>
            <p:cNvCxnSpPr/>
            <p:nvPr/>
          </p:nvCxnSpPr>
          <p:spPr>
            <a:xfrm rot="3105000">
              <a:off x="10922732" y="2292128"/>
              <a:ext cx="0" cy="99041"/>
            </a:xfrm>
            <a:prstGeom prst="line">
              <a:avLst/>
            </a:prstGeom>
            <a:noFill/>
            <a:ln w="12700" cap="flat" cmpd="sng" algn="ctr">
              <a:solidFill>
                <a:srgbClr val="7030A0"/>
              </a:solidFill>
              <a:prstDash val="solid"/>
              <a:miter lim="800000"/>
            </a:ln>
            <a:effectLst/>
          </p:spPr>
        </p:cxnSp>
        <p:cxnSp>
          <p:nvCxnSpPr>
            <p:cNvPr id="1277" name="直接连接符 1276"/>
            <p:cNvCxnSpPr/>
            <p:nvPr/>
          </p:nvCxnSpPr>
          <p:spPr>
            <a:xfrm rot="3240000">
              <a:off x="10942683" y="2318484"/>
              <a:ext cx="0" cy="99041"/>
            </a:xfrm>
            <a:prstGeom prst="line">
              <a:avLst/>
            </a:prstGeom>
            <a:noFill/>
            <a:ln w="12700" cap="flat" cmpd="sng" algn="ctr">
              <a:solidFill>
                <a:srgbClr val="7030A0"/>
              </a:solidFill>
              <a:prstDash val="solid"/>
              <a:miter lim="800000"/>
            </a:ln>
            <a:effectLst/>
          </p:spPr>
        </p:cxnSp>
        <p:cxnSp>
          <p:nvCxnSpPr>
            <p:cNvPr id="1278" name="直接连接符 1277"/>
            <p:cNvCxnSpPr/>
            <p:nvPr/>
          </p:nvCxnSpPr>
          <p:spPr>
            <a:xfrm rot="3375000">
              <a:off x="10961585" y="2345604"/>
              <a:ext cx="0" cy="99041"/>
            </a:xfrm>
            <a:prstGeom prst="line">
              <a:avLst/>
            </a:prstGeom>
            <a:noFill/>
            <a:ln w="12700" cap="flat" cmpd="sng" algn="ctr">
              <a:solidFill>
                <a:srgbClr val="7030A0"/>
              </a:solidFill>
              <a:prstDash val="solid"/>
              <a:miter lim="800000"/>
            </a:ln>
            <a:effectLst/>
          </p:spPr>
        </p:cxnSp>
        <p:cxnSp>
          <p:nvCxnSpPr>
            <p:cNvPr id="1279" name="直接连接符 1278"/>
            <p:cNvCxnSpPr/>
            <p:nvPr/>
          </p:nvCxnSpPr>
          <p:spPr>
            <a:xfrm rot="3510000">
              <a:off x="10979406" y="2373445"/>
              <a:ext cx="0" cy="99041"/>
            </a:xfrm>
            <a:prstGeom prst="line">
              <a:avLst/>
            </a:prstGeom>
            <a:noFill/>
            <a:ln w="12700" cap="flat" cmpd="sng" algn="ctr">
              <a:solidFill>
                <a:srgbClr val="7030A0"/>
              </a:solidFill>
              <a:prstDash val="solid"/>
              <a:miter lim="800000"/>
            </a:ln>
            <a:effectLst/>
          </p:spPr>
        </p:cxnSp>
        <p:cxnSp>
          <p:nvCxnSpPr>
            <p:cNvPr id="1280" name="直接连接符 1279"/>
            <p:cNvCxnSpPr/>
            <p:nvPr/>
          </p:nvCxnSpPr>
          <p:spPr>
            <a:xfrm rot="3645000">
              <a:off x="10996122" y="2401963"/>
              <a:ext cx="0" cy="99041"/>
            </a:xfrm>
            <a:prstGeom prst="line">
              <a:avLst/>
            </a:prstGeom>
            <a:noFill/>
            <a:ln w="12700" cap="flat" cmpd="sng" algn="ctr">
              <a:solidFill>
                <a:srgbClr val="7030A0"/>
              </a:solidFill>
              <a:prstDash val="solid"/>
              <a:miter lim="800000"/>
            </a:ln>
            <a:effectLst/>
          </p:spPr>
        </p:cxnSp>
        <p:cxnSp>
          <p:nvCxnSpPr>
            <p:cNvPr id="1281" name="直接连接符 1280"/>
            <p:cNvCxnSpPr/>
            <p:nvPr/>
          </p:nvCxnSpPr>
          <p:spPr>
            <a:xfrm rot="3780000">
              <a:off x="11011705" y="2431117"/>
              <a:ext cx="0" cy="99041"/>
            </a:xfrm>
            <a:prstGeom prst="line">
              <a:avLst/>
            </a:prstGeom>
            <a:noFill/>
            <a:ln w="12700" cap="flat" cmpd="sng" algn="ctr">
              <a:solidFill>
                <a:srgbClr val="7030A0"/>
              </a:solidFill>
              <a:prstDash val="solid"/>
              <a:miter lim="800000"/>
            </a:ln>
            <a:effectLst/>
          </p:spPr>
        </p:cxnSp>
        <p:cxnSp>
          <p:nvCxnSpPr>
            <p:cNvPr id="1282" name="直接连接符 1281"/>
            <p:cNvCxnSpPr/>
            <p:nvPr/>
          </p:nvCxnSpPr>
          <p:spPr>
            <a:xfrm rot="3915000">
              <a:off x="11026131" y="2460861"/>
              <a:ext cx="0" cy="99041"/>
            </a:xfrm>
            <a:prstGeom prst="line">
              <a:avLst/>
            </a:prstGeom>
            <a:noFill/>
            <a:ln w="12700" cap="flat" cmpd="sng" algn="ctr">
              <a:solidFill>
                <a:srgbClr val="7030A0"/>
              </a:solidFill>
              <a:prstDash val="solid"/>
              <a:miter lim="800000"/>
            </a:ln>
            <a:effectLst/>
          </p:spPr>
        </p:cxnSp>
        <p:cxnSp>
          <p:nvCxnSpPr>
            <p:cNvPr id="1283" name="直接连接符 1282"/>
            <p:cNvCxnSpPr/>
            <p:nvPr/>
          </p:nvCxnSpPr>
          <p:spPr>
            <a:xfrm rot="4050000">
              <a:off x="11039379" y="2491147"/>
              <a:ext cx="0" cy="99041"/>
            </a:xfrm>
            <a:prstGeom prst="line">
              <a:avLst/>
            </a:prstGeom>
            <a:noFill/>
            <a:ln w="12700" cap="flat" cmpd="sng" algn="ctr">
              <a:solidFill>
                <a:srgbClr val="7030A0"/>
              </a:solidFill>
              <a:prstDash val="solid"/>
              <a:miter lim="800000"/>
            </a:ln>
            <a:effectLst/>
          </p:spPr>
        </p:cxnSp>
        <p:cxnSp>
          <p:nvCxnSpPr>
            <p:cNvPr id="1284" name="直接连接符 1283"/>
            <p:cNvCxnSpPr/>
            <p:nvPr/>
          </p:nvCxnSpPr>
          <p:spPr>
            <a:xfrm rot="4185000">
              <a:off x="11051428" y="2521930"/>
              <a:ext cx="0" cy="99041"/>
            </a:xfrm>
            <a:prstGeom prst="line">
              <a:avLst/>
            </a:prstGeom>
            <a:noFill/>
            <a:ln w="12700" cap="flat" cmpd="sng" algn="ctr">
              <a:solidFill>
                <a:srgbClr val="7030A0"/>
              </a:solidFill>
              <a:prstDash val="solid"/>
              <a:miter lim="800000"/>
            </a:ln>
            <a:effectLst/>
          </p:spPr>
        </p:cxnSp>
        <p:cxnSp>
          <p:nvCxnSpPr>
            <p:cNvPr id="1285" name="直接连接符 1284"/>
            <p:cNvCxnSpPr/>
            <p:nvPr/>
          </p:nvCxnSpPr>
          <p:spPr>
            <a:xfrm rot="4320000">
              <a:off x="11062256" y="2553161"/>
              <a:ext cx="0" cy="99041"/>
            </a:xfrm>
            <a:prstGeom prst="line">
              <a:avLst/>
            </a:prstGeom>
            <a:noFill/>
            <a:ln w="12700" cap="flat" cmpd="sng" algn="ctr">
              <a:solidFill>
                <a:srgbClr val="7030A0"/>
              </a:solidFill>
              <a:prstDash val="solid"/>
              <a:miter lim="800000"/>
            </a:ln>
            <a:effectLst/>
          </p:spPr>
        </p:cxnSp>
        <p:cxnSp>
          <p:nvCxnSpPr>
            <p:cNvPr id="1286" name="直接连接符 1285"/>
            <p:cNvCxnSpPr/>
            <p:nvPr/>
          </p:nvCxnSpPr>
          <p:spPr>
            <a:xfrm rot="4455000">
              <a:off x="11071853" y="2584795"/>
              <a:ext cx="0" cy="99041"/>
            </a:xfrm>
            <a:prstGeom prst="line">
              <a:avLst/>
            </a:prstGeom>
            <a:noFill/>
            <a:ln w="12700" cap="flat" cmpd="sng" algn="ctr">
              <a:solidFill>
                <a:srgbClr val="7030A0"/>
              </a:solidFill>
              <a:prstDash val="solid"/>
              <a:miter lim="800000"/>
            </a:ln>
            <a:effectLst/>
          </p:spPr>
        </p:cxnSp>
        <p:cxnSp>
          <p:nvCxnSpPr>
            <p:cNvPr id="1287" name="直接连接符 1286"/>
            <p:cNvCxnSpPr/>
            <p:nvPr/>
          </p:nvCxnSpPr>
          <p:spPr>
            <a:xfrm rot="4590000">
              <a:off x="11080200" y="2616781"/>
              <a:ext cx="0" cy="99041"/>
            </a:xfrm>
            <a:prstGeom prst="line">
              <a:avLst/>
            </a:prstGeom>
            <a:noFill/>
            <a:ln w="12700" cap="flat" cmpd="sng" algn="ctr">
              <a:solidFill>
                <a:srgbClr val="7030A0"/>
              </a:solidFill>
              <a:prstDash val="solid"/>
              <a:miter lim="800000"/>
            </a:ln>
            <a:effectLst/>
          </p:spPr>
        </p:cxnSp>
        <p:cxnSp>
          <p:nvCxnSpPr>
            <p:cNvPr id="1288" name="直接连接符 1287"/>
            <p:cNvCxnSpPr/>
            <p:nvPr/>
          </p:nvCxnSpPr>
          <p:spPr>
            <a:xfrm rot="4725000">
              <a:off x="11087285" y="2649069"/>
              <a:ext cx="0" cy="99041"/>
            </a:xfrm>
            <a:prstGeom prst="line">
              <a:avLst/>
            </a:prstGeom>
            <a:noFill/>
            <a:ln w="12700" cap="flat" cmpd="sng" algn="ctr">
              <a:solidFill>
                <a:srgbClr val="7030A0"/>
              </a:solidFill>
              <a:prstDash val="solid"/>
              <a:miter lim="800000"/>
            </a:ln>
            <a:effectLst/>
          </p:spPr>
        </p:cxnSp>
        <p:cxnSp>
          <p:nvCxnSpPr>
            <p:cNvPr id="1289" name="直接连接符 1288"/>
            <p:cNvCxnSpPr/>
            <p:nvPr/>
          </p:nvCxnSpPr>
          <p:spPr>
            <a:xfrm rot="4860000">
              <a:off x="11093095" y="2681611"/>
              <a:ext cx="0" cy="99041"/>
            </a:xfrm>
            <a:prstGeom prst="line">
              <a:avLst/>
            </a:prstGeom>
            <a:noFill/>
            <a:ln w="12700" cap="flat" cmpd="sng" algn="ctr">
              <a:solidFill>
                <a:srgbClr val="7030A0"/>
              </a:solidFill>
              <a:prstDash val="solid"/>
              <a:miter lim="800000"/>
            </a:ln>
            <a:effectLst/>
          </p:spPr>
        </p:cxnSp>
        <p:cxnSp>
          <p:nvCxnSpPr>
            <p:cNvPr id="1290" name="直接连接符 1289"/>
            <p:cNvCxnSpPr/>
            <p:nvPr/>
          </p:nvCxnSpPr>
          <p:spPr>
            <a:xfrm rot="4995000">
              <a:off x="11097625" y="2714357"/>
              <a:ext cx="0" cy="99041"/>
            </a:xfrm>
            <a:prstGeom prst="line">
              <a:avLst/>
            </a:prstGeom>
            <a:noFill/>
            <a:ln w="12700" cap="flat" cmpd="sng" algn="ctr">
              <a:solidFill>
                <a:srgbClr val="7030A0"/>
              </a:solidFill>
              <a:prstDash val="solid"/>
              <a:miter lim="800000"/>
            </a:ln>
            <a:effectLst/>
          </p:spPr>
        </p:cxnSp>
        <p:cxnSp>
          <p:nvCxnSpPr>
            <p:cNvPr id="1291" name="直接连接符 1290"/>
            <p:cNvCxnSpPr/>
            <p:nvPr/>
          </p:nvCxnSpPr>
          <p:spPr>
            <a:xfrm rot="5130000">
              <a:off x="11100865" y="2747254"/>
              <a:ext cx="0" cy="99041"/>
            </a:xfrm>
            <a:prstGeom prst="line">
              <a:avLst/>
            </a:prstGeom>
            <a:noFill/>
            <a:ln w="12700" cap="flat" cmpd="sng" algn="ctr">
              <a:solidFill>
                <a:srgbClr val="7030A0"/>
              </a:solidFill>
              <a:prstDash val="solid"/>
              <a:miter lim="800000"/>
            </a:ln>
            <a:effectLst/>
          </p:spPr>
        </p:cxnSp>
        <p:cxnSp>
          <p:nvCxnSpPr>
            <p:cNvPr id="1292" name="直接连接符 1291"/>
            <p:cNvCxnSpPr/>
            <p:nvPr/>
          </p:nvCxnSpPr>
          <p:spPr>
            <a:xfrm rot="5265000">
              <a:off x="11102811" y="2780253"/>
              <a:ext cx="0" cy="99041"/>
            </a:xfrm>
            <a:prstGeom prst="line">
              <a:avLst/>
            </a:prstGeom>
            <a:noFill/>
            <a:ln w="12700" cap="flat" cmpd="sng" algn="ctr">
              <a:solidFill>
                <a:srgbClr val="7030A0"/>
              </a:solidFill>
              <a:prstDash val="solid"/>
              <a:miter lim="800000"/>
            </a:ln>
            <a:effectLst/>
          </p:spPr>
        </p:cxnSp>
        <p:cxnSp>
          <p:nvCxnSpPr>
            <p:cNvPr id="1293" name="直接连接符 1292"/>
            <p:cNvCxnSpPr/>
            <p:nvPr/>
          </p:nvCxnSpPr>
          <p:spPr>
            <a:xfrm rot="5535000">
              <a:off x="11102811" y="2846354"/>
              <a:ext cx="0" cy="99041"/>
            </a:xfrm>
            <a:prstGeom prst="line">
              <a:avLst/>
            </a:prstGeom>
            <a:noFill/>
            <a:ln w="12700" cap="flat" cmpd="sng" algn="ctr">
              <a:solidFill>
                <a:srgbClr val="7030A0"/>
              </a:solidFill>
              <a:prstDash val="solid"/>
              <a:miter lim="800000"/>
            </a:ln>
            <a:effectLst/>
          </p:spPr>
        </p:cxnSp>
        <p:cxnSp>
          <p:nvCxnSpPr>
            <p:cNvPr id="1294" name="直接连接符 1293"/>
            <p:cNvCxnSpPr/>
            <p:nvPr/>
          </p:nvCxnSpPr>
          <p:spPr>
            <a:xfrm rot="5670000">
              <a:off x="11100865" y="2879354"/>
              <a:ext cx="0" cy="99041"/>
            </a:xfrm>
            <a:prstGeom prst="line">
              <a:avLst/>
            </a:prstGeom>
            <a:noFill/>
            <a:ln w="12700" cap="flat" cmpd="sng" algn="ctr">
              <a:solidFill>
                <a:srgbClr val="7030A0"/>
              </a:solidFill>
              <a:prstDash val="solid"/>
              <a:miter lim="800000"/>
            </a:ln>
            <a:effectLst/>
          </p:spPr>
        </p:cxnSp>
        <p:cxnSp>
          <p:nvCxnSpPr>
            <p:cNvPr id="1295" name="直接连接符 1294"/>
            <p:cNvCxnSpPr/>
            <p:nvPr/>
          </p:nvCxnSpPr>
          <p:spPr>
            <a:xfrm rot="5805000">
              <a:off x="11097625" y="2912250"/>
              <a:ext cx="0" cy="99041"/>
            </a:xfrm>
            <a:prstGeom prst="line">
              <a:avLst/>
            </a:prstGeom>
            <a:noFill/>
            <a:ln w="12700" cap="flat" cmpd="sng" algn="ctr">
              <a:solidFill>
                <a:srgbClr val="7030A0"/>
              </a:solidFill>
              <a:prstDash val="solid"/>
              <a:miter lim="800000"/>
            </a:ln>
            <a:effectLst/>
          </p:spPr>
        </p:cxnSp>
        <p:cxnSp>
          <p:nvCxnSpPr>
            <p:cNvPr id="1296" name="直接连接符 1295"/>
            <p:cNvCxnSpPr/>
            <p:nvPr/>
          </p:nvCxnSpPr>
          <p:spPr>
            <a:xfrm rot="5940000">
              <a:off x="11093095" y="2944996"/>
              <a:ext cx="0" cy="99041"/>
            </a:xfrm>
            <a:prstGeom prst="line">
              <a:avLst/>
            </a:prstGeom>
            <a:noFill/>
            <a:ln w="12700" cap="flat" cmpd="sng" algn="ctr">
              <a:solidFill>
                <a:srgbClr val="7030A0"/>
              </a:solidFill>
              <a:prstDash val="solid"/>
              <a:miter lim="800000"/>
            </a:ln>
            <a:effectLst/>
          </p:spPr>
        </p:cxnSp>
        <p:cxnSp>
          <p:nvCxnSpPr>
            <p:cNvPr id="1297" name="直接连接符 1296"/>
            <p:cNvCxnSpPr/>
            <p:nvPr/>
          </p:nvCxnSpPr>
          <p:spPr>
            <a:xfrm rot="6075000">
              <a:off x="11087285" y="2977539"/>
              <a:ext cx="0" cy="99041"/>
            </a:xfrm>
            <a:prstGeom prst="line">
              <a:avLst/>
            </a:prstGeom>
            <a:noFill/>
            <a:ln w="12700" cap="flat" cmpd="sng" algn="ctr">
              <a:solidFill>
                <a:srgbClr val="7030A0"/>
              </a:solidFill>
              <a:prstDash val="solid"/>
              <a:miter lim="800000"/>
            </a:ln>
            <a:effectLst/>
          </p:spPr>
        </p:cxnSp>
        <p:cxnSp>
          <p:nvCxnSpPr>
            <p:cNvPr id="1298" name="直接连接符 1297"/>
            <p:cNvCxnSpPr/>
            <p:nvPr/>
          </p:nvCxnSpPr>
          <p:spPr>
            <a:xfrm rot="6210000">
              <a:off x="11080200" y="3009827"/>
              <a:ext cx="0" cy="99041"/>
            </a:xfrm>
            <a:prstGeom prst="line">
              <a:avLst/>
            </a:prstGeom>
            <a:noFill/>
            <a:ln w="12700" cap="flat" cmpd="sng" algn="ctr">
              <a:solidFill>
                <a:srgbClr val="7030A0"/>
              </a:solidFill>
              <a:prstDash val="solid"/>
              <a:miter lim="800000"/>
            </a:ln>
            <a:effectLst/>
          </p:spPr>
        </p:cxnSp>
        <p:cxnSp>
          <p:nvCxnSpPr>
            <p:cNvPr id="1299" name="直接连接符 1298"/>
            <p:cNvCxnSpPr/>
            <p:nvPr/>
          </p:nvCxnSpPr>
          <p:spPr>
            <a:xfrm rot="6345000">
              <a:off x="11071853" y="3041813"/>
              <a:ext cx="0" cy="99041"/>
            </a:xfrm>
            <a:prstGeom prst="line">
              <a:avLst/>
            </a:prstGeom>
            <a:noFill/>
            <a:ln w="12700" cap="flat" cmpd="sng" algn="ctr">
              <a:solidFill>
                <a:srgbClr val="7030A0"/>
              </a:solidFill>
              <a:prstDash val="solid"/>
              <a:miter lim="800000"/>
            </a:ln>
            <a:effectLst/>
          </p:spPr>
        </p:cxnSp>
        <p:cxnSp>
          <p:nvCxnSpPr>
            <p:cNvPr id="1300" name="直接连接符 1299"/>
            <p:cNvCxnSpPr/>
            <p:nvPr/>
          </p:nvCxnSpPr>
          <p:spPr>
            <a:xfrm rot="6480000">
              <a:off x="11062256" y="3073446"/>
              <a:ext cx="0" cy="99041"/>
            </a:xfrm>
            <a:prstGeom prst="line">
              <a:avLst/>
            </a:prstGeom>
            <a:noFill/>
            <a:ln w="12700" cap="flat" cmpd="sng" algn="ctr">
              <a:solidFill>
                <a:srgbClr val="7030A0"/>
              </a:solidFill>
              <a:prstDash val="solid"/>
              <a:miter lim="800000"/>
            </a:ln>
            <a:effectLst/>
          </p:spPr>
        </p:cxnSp>
        <p:cxnSp>
          <p:nvCxnSpPr>
            <p:cNvPr id="1301" name="直接连接符 1300"/>
            <p:cNvCxnSpPr/>
            <p:nvPr/>
          </p:nvCxnSpPr>
          <p:spPr>
            <a:xfrm rot="6615000">
              <a:off x="11051428" y="3104679"/>
              <a:ext cx="0" cy="99041"/>
            </a:xfrm>
            <a:prstGeom prst="line">
              <a:avLst/>
            </a:prstGeom>
            <a:noFill/>
            <a:ln w="12700" cap="flat" cmpd="sng" algn="ctr">
              <a:solidFill>
                <a:srgbClr val="7030A0"/>
              </a:solidFill>
              <a:prstDash val="solid"/>
              <a:miter lim="800000"/>
            </a:ln>
            <a:effectLst/>
          </p:spPr>
        </p:cxnSp>
        <p:cxnSp>
          <p:nvCxnSpPr>
            <p:cNvPr id="1302" name="直接连接符 1301"/>
            <p:cNvCxnSpPr/>
            <p:nvPr/>
          </p:nvCxnSpPr>
          <p:spPr>
            <a:xfrm rot="6750000">
              <a:off x="11039379" y="3135461"/>
              <a:ext cx="0" cy="99041"/>
            </a:xfrm>
            <a:prstGeom prst="line">
              <a:avLst/>
            </a:prstGeom>
            <a:noFill/>
            <a:ln w="12700" cap="flat" cmpd="sng" algn="ctr">
              <a:solidFill>
                <a:srgbClr val="7030A0"/>
              </a:solidFill>
              <a:prstDash val="solid"/>
              <a:miter lim="800000"/>
            </a:ln>
            <a:effectLst/>
          </p:spPr>
        </p:cxnSp>
        <p:cxnSp>
          <p:nvCxnSpPr>
            <p:cNvPr id="1303" name="直接连接符 1302"/>
            <p:cNvCxnSpPr/>
            <p:nvPr/>
          </p:nvCxnSpPr>
          <p:spPr>
            <a:xfrm rot="6885000">
              <a:off x="11026131" y="3165747"/>
              <a:ext cx="0" cy="99041"/>
            </a:xfrm>
            <a:prstGeom prst="line">
              <a:avLst/>
            </a:prstGeom>
            <a:noFill/>
            <a:ln w="12700" cap="flat" cmpd="sng" algn="ctr">
              <a:solidFill>
                <a:srgbClr val="7030A0"/>
              </a:solidFill>
              <a:prstDash val="solid"/>
              <a:miter lim="800000"/>
            </a:ln>
            <a:effectLst/>
          </p:spPr>
        </p:cxnSp>
        <p:cxnSp>
          <p:nvCxnSpPr>
            <p:cNvPr id="1304" name="直接连接符 1303"/>
            <p:cNvCxnSpPr/>
            <p:nvPr/>
          </p:nvCxnSpPr>
          <p:spPr>
            <a:xfrm rot="7020000">
              <a:off x="11011705" y="3195490"/>
              <a:ext cx="0" cy="99041"/>
            </a:xfrm>
            <a:prstGeom prst="line">
              <a:avLst/>
            </a:prstGeom>
            <a:noFill/>
            <a:ln w="12700" cap="flat" cmpd="sng" algn="ctr">
              <a:solidFill>
                <a:srgbClr val="7030A0"/>
              </a:solidFill>
              <a:prstDash val="solid"/>
              <a:miter lim="800000"/>
            </a:ln>
            <a:effectLst/>
          </p:spPr>
        </p:cxnSp>
        <p:cxnSp>
          <p:nvCxnSpPr>
            <p:cNvPr id="1305" name="直接连接符 1304"/>
            <p:cNvCxnSpPr/>
            <p:nvPr/>
          </p:nvCxnSpPr>
          <p:spPr>
            <a:xfrm rot="7155000">
              <a:off x="10996122" y="3224644"/>
              <a:ext cx="0" cy="99041"/>
            </a:xfrm>
            <a:prstGeom prst="line">
              <a:avLst/>
            </a:prstGeom>
            <a:noFill/>
            <a:ln w="12700" cap="flat" cmpd="sng" algn="ctr">
              <a:solidFill>
                <a:srgbClr val="7030A0"/>
              </a:solidFill>
              <a:prstDash val="solid"/>
              <a:miter lim="800000"/>
            </a:ln>
            <a:effectLst/>
          </p:spPr>
        </p:cxnSp>
        <p:cxnSp>
          <p:nvCxnSpPr>
            <p:cNvPr id="1306" name="直接连接符 1305"/>
            <p:cNvCxnSpPr/>
            <p:nvPr/>
          </p:nvCxnSpPr>
          <p:spPr>
            <a:xfrm rot="7290000">
              <a:off x="10979406" y="3253164"/>
              <a:ext cx="0" cy="99041"/>
            </a:xfrm>
            <a:prstGeom prst="line">
              <a:avLst/>
            </a:prstGeom>
            <a:noFill/>
            <a:ln w="12700" cap="flat" cmpd="sng" algn="ctr">
              <a:solidFill>
                <a:srgbClr val="7030A0"/>
              </a:solidFill>
              <a:prstDash val="solid"/>
              <a:miter lim="800000"/>
            </a:ln>
            <a:effectLst/>
          </p:spPr>
        </p:cxnSp>
        <p:cxnSp>
          <p:nvCxnSpPr>
            <p:cNvPr id="1307" name="直接连接符 1306"/>
            <p:cNvCxnSpPr/>
            <p:nvPr/>
          </p:nvCxnSpPr>
          <p:spPr>
            <a:xfrm rot="7425000">
              <a:off x="10961585" y="3281005"/>
              <a:ext cx="0" cy="99041"/>
            </a:xfrm>
            <a:prstGeom prst="line">
              <a:avLst/>
            </a:prstGeom>
            <a:noFill/>
            <a:ln w="12700" cap="flat" cmpd="sng" algn="ctr">
              <a:solidFill>
                <a:srgbClr val="7030A0"/>
              </a:solidFill>
              <a:prstDash val="solid"/>
              <a:miter lim="800000"/>
            </a:ln>
            <a:effectLst/>
          </p:spPr>
        </p:cxnSp>
        <p:cxnSp>
          <p:nvCxnSpPr>
            <p:cNvPr id="1308" name="直接连接符 1307"/>
            <p:cNvCxnSpPr/>
            <p:nvPr/>
          </p:nvCxnSpPr>
          <p:spPr>
            <a:xfrm rot="7560000">
              <a:off x="10942683" y="3308124"/>
              <a:ext cx="0" cy="99041"/>
            </a:xfrm>
            <a:prstGeom prst="line">
              <a:avLst/>
            </a:prstGeom>
            <a:noFill/>
            <a:ln w="12700" cap="flat" cmpd="sng" algn="ctr">
              <a:solidFill>
                <a:srgbClr val="7030A0"/>
              </a:solidFill>
              <a:prstDash val="solid"/>
              <a:miter lim="800000"/>
            </a:ln>
            <a:effectLst/>
          </p:spPr>
        </p:cxnSp>
        <p:cxnSp>
          <p:nvCxnSpPr>
            <p:cNvPr id="1309" name="直接连接符 1308"/>
            <p:cNvCxnSpPr/>
            <p:nvPr/>
          </p:nvCxnSpPr>
          <p:spPr>
            <a:xfrm rot="7695000">
              <a:off x="10922732" y="3334481"/>
              <a:ext cx="0" cy="99041"/>
            </a:xfrm>
            <a:prstGeom prst="line">
              <a:avLst/>
            </a:prstGeom>
            <a:noFill/>
            <a:ln w="12700" cap="flat" cmpd="sng" algn="ctr">
              <a:solidFill>
                <a:srgbClr val="7030A0"/>
              </a:solidFill>
              <a:prstDash val="solid"/>
              <a:miter lim="800000"/>
            </a:ln>
            <a:effectLst/>
          </p:spPr>
        </p:cxnSp>
        <p:cxnSp>
          <p:nvCxnSpPr>
            <p:cNvPr id="1310" name="直接连接符 1309"/>
            <p:cNvCxnSpPr/>
            <p:nvPr/>
          </p:nvCxnSpPr>
          <p:spPr>
            <a:xfrm rot="7830000">
              <a:off x="10901761" y="3360034"/>
              <a:ext cx="0" cy="99041"/>
            </a:xfrm>
            <a:prstGeom prst="line">
              <a:avLst/>
            </a:prstGeom>
            <a:noFill/>
            <a:ln w="12700" cap="flat" cmpd="sng" algn="ctr">
              <a:solidFill>
                <a:srgbClr val="7030A0"/>
              </a:solidFill>
              <a:prstDash val="solid"/>
              <a:miter lim="800000"/>
            </a:ln>
            <a:effectLst/>
          </p:spPr>
        </p:cxnSp>
        <p:cxnSp>
          <p:nvCxnSpPr>
            <p:cNvPr id="1311" name="直接连接符 1310"/>
            <p:cNvCxnSpPr/>
            <p:nvPr/>
          </p:nvCxnSpPr>
          <p:spPr>
            <a:xfrm rot="7965000">
              <a:off x="10879803" y="3384745"/>
              <a:ext cx="0" cy="99041"/>
            </a:xfrm>
            <a:prstGeom prst="line">
              <a:avLst/>
            </a:prstGeom>
            <a:noFill/>
            <a:ln w="12700" cap="flat" cmpd="sng" algn="ctr">
              <a:solidFill>
                <a:srgbClr val="7030A0"/>
              </a:solidFill>
              <a:prstDash val="solid"/>
              <a:miter lim="800000"/>
            </a:ln>
            <a:effectLst/>
          </p:spPr>
        </p:cxnSp>
        <p:cxnSp>
          <p:nvCxnSpPr>
            <p:cNvPr id="1312" name="直接连接符 1311"/>
            <p:cNvCxnSpPr/>
            <p:nvPr/>
          </p:nvCxnSpPr>
          <p:spPr>
            <a:xfrm rot="8100000">
              <a:off x="10856891" y="3408573"/>
              <a:ext cx="0" cy="99041"/>
            </a:xfrm>
            <a:prstGeom prst="line">
              <a:avLst/>
            </a:prstGeom>
            <a:noFill/>
            <a:ln w="12700" cap="flat" cmpd="sng" algn="ctr">
              <a:solidFill>
                <a:srgbClr val="7030A0"/>
              </a:solidFill>
              <a:prstDash val="solid"/>
              <a:miter lim="800000"/>
            </a:ln>
            <a:effectLst/>
          </p:spPr>
        </p:cxnSp>
        <p:cxnSp>
          <p:nvCxnSpPr>
            <p:cNvPr id="1313" name="直接连接符 1312"/>
            <p:cNvCxnSpPr/>
            <p:nvPr/>
          </p:nvCxnSpPr>
          <p:spPr>
            <a:xfrm rot="8235000">
              <a:off x="10833061" y="3431485"/>
              <a:ext cx="0" cy="99041"/>
            </a:xfrm>
            <a:prstGeom prst="line">
              <a:avLst/>
            </a:prstGeom>
            <a:noFill/>
            <a:ln w="12700" cap="flat" cmpd="sng" algn="ctr">
              <a:solidFill>
                <a:srgbClr val="7030A0"/>
              </a:solidFill>
              <a:prstDash val="solid"/>
              <a:miter lim="800000"/>
            </a:ln>
            <a:effectLst/>
          </p:spPr>
        </p:cxnSp>
        <p:cxnSp>
          <p:nvCxnSpPr>
            <p:cNvPr id="1314" name="直接连接符 1313"/>
            <p:cNvCxnSpPr/>
            <p:nvPr/>
          </p:nvCxnSpPr>
          <p:spPr>
            <a:xfrm rot="8370000">
              <a:off x="10808352" y="3453442"/>
              <a:ext cx="0" cy="99041"/>
            </a:xfrm>
            <a:prstGeom prst="line">
              <a:avLst/>
            </a:prstGeom>
            <a:noFill/>
            <a:ln w="12700" cap="flat" cmpd="sng" algn="ctr">
              <a:solidFill>
                <a:srgbClr val="7030A0"/>
              </a:solidFill>
              <a:prstDash val="solid"/>
              <a:miter lim="800000"/>
            </a:ln>
            <a:effectLst/>
          </p:spPr>
        </p:cxnSp>
        <p:cxnSp>
          <p:nvCxnSpPr>
            <p:cNvPr id="1315" name="直接连接符 1314"/>
            <p:cNvCxnSpPr/>
            <p:nvPr/>
          </p:nvCxnSpPr>
          <p:spPr>
            <a:xfrm rot="8505000">
              <a:off x="10782799" y="3474413"/>
              <a:ext cx="0" cy="99041"/>
            </a:xfrm>
            <a:prstGeom prst="line">
              <a:avLst/>
            </a:prstGeom>
            <a:noFill/>
            <a:ln w="12700" cap="flat" cmpd="sng" algn="ctr">
              <a:solidFill>
                <a:srgbClr val="7030A0"/>
              </a:solidFill>
              <a:prstDash val="solid"/>
              <a:miter lim="800000"/>
            </a:ln>
            <a:effectLst/>
          </p:spPr>
        </p:cxnSp>
        <p:cxnSp>
          <p:nvCxnSpPr>
            <p:cNvPr id="1316" name="直接连接符 1315"/>
            <p:cNvCxnSpPr/>
            <p:nvPr/>
          </p:nvCxnSpPr>
          <p:spPr>
            <a:xfrm rot="8640000">
              <a:off x="10756442" y="3494365"/>
              <a:ext cx="0" cy="99041"/>
            </a:xfrm>
            <a:prstGeom prst="line">
              <a:avLst/>
            </a:prstGeom>
            <a:noFill/>
            <a:ln w="12700" cap="flat" cmpd="sng" algn="ctr">
              <a:solidFill>
                <a:srgbClr val="7030A0"/>
              </a:solidFill>
              <a:prstDash val="solid"/>
              <a:miter lim="800000"/>
            </a:ln>
            <a:effectLst/>
          </p:spPr>
        </p:cxnSp>
        <p:cxnSp>
          <p:nvCxnSpPr>
            <p:cNvPr id="1317" name="直接连接符 1316"/>
            <p:cNvCxnSpPr/>
            <p:nvPr/>
          </p:nvCxnSpPr>
          <p:spPr>
            <a:xfrm rot="8775000">
              <a:off x="10729322" y="3513267"/>
              <a:ext cx="0" cy="99041"/>
            </a:xfrm>
            <a:prstGeom prst="line">
              <a:avLst/>
            </a:prstGeom>
            <a:noFill/>
            <a:ln w="12700" cap="flat" cmpd="sng" algn="ctr">
              <a:solidFill>
                <a:srgbClr val="7030A0"/>
              </a:solidFill>
              <a:prstDash val="solid"/>
              <a:miter lim="800000"/>
            </a:ln>
            <a:effectLst/>
          </p:spPr>
        </p:cxnSp>
        <p:cxnSp>
          <p:nvCxnSpPr>
            <p:cNvPr id="1318" name="直接连接符 1317"/>
            <p:cNvCxnSpPr/>
            <p:nvPr/>
          </p:nvCxnSpPr>
          <p:spPr>
            <a:xfrm rot="8910000">
              <a:off x="10701480" y="3531089"/>
              <a:ext cx="0" cy="99041"/>
            </a:xfrm>
            <a:prstGeom prst="line">
              <a:avLst/>
            </a:prstGeom>
            <a:noFill/>
            <a:ln w="12700" cap="flat" cmpd="sng" algn="ctr">
              <a:solidFill>
                <a:srgbClr val="7030A0"/>
              </a:solidFill>
              <a:prstDash val="solid"/>
              <a:miter lim="800000"/>
            </a:ln>
            <a:effectLst/>
          </p:spPr>
        </p:cxnSp>
        <p:cxnSp>
          <p:nvCxnSpPr>
            <p:cNvPr id="1319" name="直接连接符 1318"/>
            <p:cNvCxnSpPr/>
            <p:nvPr/>
          </p:nvCxnSpPr>
          <p:spPr>
            <a:xfrm rot="9045000">
              <a:off x="10672961" y="3547805"/>
              <a:ext cx="0" cy="99041"/>
            </a:xfrm>
            <a:prstGeom prst="line">
              <a:avLst/>
            </a:prstGeom>
            <a:noFill/>
            <a:ln w="12700" cap="flat" cmpd="sng" algn="ctr">
              <a:solidFill>
                <a:srgbClr val="7030A0"/>
              </a:solidFill>
              <a:prstDash val="solid"/>
              <a:miter lim="800000"/>
            </a:ln>
            <a:effectLst/>
          </p:spPr>
        </p:cxnSp>
        <p:cxnSp>
          <p:nvCxnSpPr>
            <p:cNvPr id="1320" name="直接连接符 1319"/>
            <p:cNvCxnSpPr/>
            <p:nvPr/>
          </p:nvCxnSpPr>
          <p:spPr>
            <a:xfrm rot="9180000">
              <a:off x="10643809" y="3563388"/>
              <a:ext cx="0" cy="99041"/>
            </a:xfrm>
            <a:prstGeom prst="line">
              <a:avLst/>
            </a:prstGeom>
            <a:noFill/>
            <a:ln w="12700" cap="flat" cmpd="sng" algn="ctr">
              <a:solidFill>
                <a:srgbClr val="7030A0"/>
              </a:solidFill>
              <a:prstDash val="solid"/>
              <a:miter lim="800000"/>
            </a:ln>
            <a:effectLst/>
          </p:spPr>
        </p:cxnSp>
        <p:cxnSp>
          <p:nvCxnSpPr>
            <p:cNvPr id="1321" name="直接连接符 1320"/>
            <p:cNvCxnSpPr/>
            <p:nvPr/>
          </p:nvCxnSpPr>
          <p:spPr>
            <a:xfrm rot="9315000">
              <a:off x="10614065" y="3577814"/>
              <a:ext cx="0" cy="99041"/>
            </a:xfrm>
            <a:prstGeom prst="line">
              <a:avLst/>
            </a:prstGeom>
            <a:noFill/>
            <a:ln w="12700" cap="flat" cmpd="sng" algn="ctr">
              <a:solidFill>
                <a:srgbClr val="7030A0"/>
              </a:solidFill>
              <a:prstDash val="solid"/>
              <a:miter lim="800000"/>
            </a:ln>
            <a:effectLst/>
          </p:spPr>
        </p:cxnSp>
        <p:cxnSp>
          <p:nvCxnSpPr>
            <p:cNvPr id="1322" name="直接连接符 1321"/>
            <p:cNvCxnSpPr/>
            <p:nvPr/>
          </p:nvCxnSpPr>
          <p:spPr>
            <a:xfrm rot="9450000">
              <a:off x="10583780" y="3591062"/>
              <a:ext cx="0" cy="99041"/>
            </a:xfrm>
            <a:prstGeom prst="line">
              <a:avLst/>
            </a:prstGeom>
            <a:noFill/>
            <a:ln w="12700" cap="flat" cmpd="sng" algn="ctr">
              <a:solidFill>
                <a:srgbClr val="7030A0"/>
              </a:solidFill>
              <a:prstDash val="solid"/>
              <a:miter lim="800000"/>
            </a:ln>
            <a:effectLst/>
          </p:spPr>
        </p:cxnSp>
        <p:cxnSp>
          <p:nvCxnSpPr>
            <p:cNvPr id="1323" name="直接连接符 1322"/>
            <p:cNvCxnSpPr/>
            <p:nvPr/>
          </p:nvCxnSpPr>
          <p:spPr>
            <a:xfrm rot="9585000">
              <a:off x="10552996" y="3603109"/>
              <a:ext cx="0" cy="99041"/>
            </a:xfrm>
            <a:prstGeom prst="line">
              <a:avLst/>
            </a:prstGeom>
            <a:noFill/>
            <a:ln w="12700" cap="flat" cmpd="sng" algn="ctr">
              <a:solidFill>
                <a:srgbClr val="7030A0"/>
              </a:solidFill>
              <a:prstDash val="solid"/>
              <a:miter lim="800000"/>
            </a:ln>
            <a:effectLst/>
          </p:spPr>
        </p:cxnSp>
        <p:cxnSp>
          <p:nvCxnSpPr>
            <p:cNvPr id="1324" name="直接连接符 1323"/>
            <p:cNvCxnSpPr/>
            <p:nvPr/>
          </p:nvCxnSpPr>
          <p:spPr>
            <a:xfrm rot="9720000">
              <a:off x="10521764" y="3613939"/>
              <a:ext cx="0" cy="99041"/>
            </a:xfrm>
            <a:prstGeom prst="line">
              <a:avLst/>
            </a:prstGeom>
            <a:noFill/>
            <a:ln w="12700" cap="flat" cmpd="sng" algn="ctr">
              <a:solidFill>
                <a:srgbClr val="7030A0"/>
              </a:solidFill>
              <a:prstDash val="solid"/>
              <a:miter lim="800000"/>
            </a:ln>
            <a:effectLst/>
          </p:spPr>
        </p:cxnSp>
        <p:cxnSp>
          <p:nvCxnSpPr>
            <p:cNvPr id="1325" name="直接连接符 1324"/>
            <p:cNvCxnSpPr/>
            <p:nvPr/>
          </p:nvCxnSpPr>
          <p:spPr>
            <a:xfrm rot="9855000">
              <a:off x="10490131" y="3623536"/>
              <a:ext cx="0" cy="99041"/>
            </a:xfrm>
            <a:prstGeom prst="line">
              <a:avLst/>
            </a:prstGeom>
            <a:noFill/>
            <a:ln w="12700" cap="flat" cmpd="sng" algn="ctr">
              <a:solidFill>
                <a:srgbClr val="7030A0"/>
              </a:solidFill>
              <a:prstDash val="solid"/>
              <a:miter lim="800000"/>
            </a:ln>
            <a:effectLst/>
          </p:spPr>
        </p:cxnSp>
        <p:cxnSp>
          <p:nvCxnSpPr>
            <p:cNvPr id="1326" name="直接连接符 1325"/>
            <p:cNvCxnSpPr/>
            <p:nvPr/>
          </p:nvCxnSpPr>
          <p:spPr>
            <a:xfrm rot="9990000">
              <a:off x="10458145" y="3631882"/>
              <a:ext cx="0" cy="99041"/>
            </a:xfrm>
            <a:prstGeom prst="line">
              <a:avLst/>
            </a:prstGeom>
            <a:noFill/>
            <a:ln w="12700" cap="flat" cmpd="sng" algn="ctr">
              <a:solidFill>
                <a:srgbClr val="7030A0"/>
              </a:solidFill>
              <a:prstDash val="solid"/>
              <a:miter lim="800000"/>
            </a:ln>
            <a:effectLst/>
          </p:spPr>
        </p:cxnSp>
        <p:cxnSp>
          <p:nvCxnSpPr>
            <p:cNvPr id="1327" name="直接连接符 1326"/>
            <p:cNvCxnSpPr/>
            <p:nvPr/>
          </p:nvCxnSpPr>
          <p:spPr>
            <a:xfrm rot="10125000">
              <a:off x="10425856" y="3638967"/>
              <a:ext cx="0" cy="99041"/>
            </a:xfrm>
            <a:prstGeom prst="line">
              <a:avLst/>
            </a:prstGeom>
            <a:noFill/>
            <a:ln w="12700" cap="flat" cmpd="sng" algn="ctr">
              <a:solidFill>
                <a:srgbClr val="7030A0"/>
              </a:solidFill>
              <a:prstDash val="solid"/>
              <a:miter lim="800000"/>
            </a:ln>
            <a:effectLst/>
          </p:spPr>
        </p:cxnSp>
        <p:cxnSp>
          <p:nvCxnSpPr>
            <p:cNvPr id="1328" name="直接连接符 1327"/>
            <p:cNvCxnSpPr/>
            <p:nvPr/>
          </p:nvCxnSpPr>
          <p:spPr>
            <a:xfrm rot="10260000">
              <a:off x="10393314" y="3644778"/>
              <a:ext cx="0" cy="99041"/>
            </a:xfrm>
            <a:prstGeom prst="line">
              <a:avLst/>
            </a:prstGeom>
            <a:noFill/>
            <a:ln w="12700" cap="flat" cmpd="sng" algn="ctr">
              <a:solidFill>
                <a:srgbClr val="7030A0"/>
              </a:solidFill>
              <a:prstDash val="solid"/>
              <a:miter lim="800000"/>
            </a:ln>
            <a:effectLst/>
          </p:spPr>
        </p:cxnSp>
        <p:cxnSp>
          <p:nvCxnSpPr>
            <p:cNvPr id="1329" name="直接连接符 1328"/>
            <p:cNvCxnSpPr/>
            <p:nvPr/>
          </p:nvCxnSpPr>
          <p:spPr>
            <a:xfrm rot="10395000">
              <a:off x="10360569" y="3649306"/>
              <a:ext cx="0" cy="99041"/>
            </a:xfrm>
            <a:prstGeom prst="line">
              <a:avLst/>
            </a:prstGeom>
            <a:noFill/>
            <a:ln w="12700" cap="flat" cmpd="sng" algn="ctr">
              <a:solidFill>
                <a:srgbClr val="7030A0"/>
              </a:solidFill>
              <a:prstDash val="solid"/>
              <a:miter lim="800000"/>
            </a:ln>
            <a:effectLst/>
          </p:spPr>
        </p:cxnSp>
        <p:cxnSp>
          <p:nvCxnSpPr>
            <p:cNvPr id="1330" name="直接连接符 1329"/>
            <p:cNvCxnSpPr/>
            <p:nvPr/>
          </p:nvCxnSpPr>
          <p:spPr>
            <a:xfrm rot="10530000">
              <a:off x="10327671" y="3652547"/>
              <a:ext cx="0" cy="99041"/>
            </a:xfrm>
            <a:prstGeom prst="line">
              <a:avLst/>
            </a:prstGeom>
            <a:noFill/>
            <a:ln w="12700" cap="flat" cmpd="sng" algn="ctr">
              <a:solidFill>
                <a:srgbClr val="7030A0"/>
              </a:solidFill>
              <a:prstDash val="solid"/>
              <a:miter lim="800000"/>
            </a:ln>
            <a:effectLst/>
          </p:spPr>
        </p:cxnSp>
        <p:cxnSp>
          <p:nvCxnSpPr>
            <p:cNvPr id="1331" name="直接连接符 1330"/>
            <p:cNvCxnSpPr/>
            <p:nvPr/>
          </p:nvCxnSpPr>
          <p:spPr>
            <a:xfrm rot="10665000">
              <a:off x="10294671" y="3654492"/>
              <a:ext cx="0" cy="99041"/>
            </a:xfrm>
            <a:prstGeom prst="line">
              <a:avLst/>
            </a:prstGeom>
            <a:noFill/>
            <a:ln w="12700" cap="flat" cmpd="sng" algn="ctr">
              <a:solidFill>
                <a:srgbClr val="7030A0"/>
              </a:solidFill>
              <a:prstDash val="solid"/>
              <a:miter lim="800000"/>
            </a:ln>
            <a:effectLst/>
          </p:spPr>
        </p:cxnSp>
        <p:cxnSp>
          <p:nvCxnSpPr>
            <p:cNvPr id="1332" name="直接连接符 1331"/>
            <p:cNvCxnSpPr/>
            <p:nvPr/>
          </p:nvCxnSpPr>
          <p:spPr>
            <a:xfrm rot="10935000">
              <a:off x="10228572" y="3654492"/>
              <a:ext cx="0" cy="99041"/>
            </a:xfrm>
            <a:prstGeom prst="line">
              <a:avLst/>
            </a:prstGeom>
            <a:noFill/>
            <a:ln w="12700" cap="flat" cmpd="sng" algn="ctr">
              <a:solidFill>
                <a:srgbClr val="7030A0"/>
              </a:solidFill>
              <a:prstDash val="solid"/>
              <a:miter lim="800000"/>
            </a:ln>
            <a:effectLst/>
          </p:spPr>
        </p:cxnSp>
        <p:cxnSp>
          <p:nvCxnSpPr>
            <p:cNvPr id="1333" name="直接连接符 1332"/>
            <p:cNvCxnSpPr/>
            <p:nvPr/>
          </p:nvCxnSpPr>
          <p:spPr>
            <a:xfrm rot="11070000">
              <a:off x="10195572" y="3652547"/>
              <a:ext cx="0" cy="99041"/>
            </a:xfrm>
            <a:prstGeom prst="line">
              <a:avLst/>
            </a:prstGeom>
            <a:noFill/>
            <a:ln w="12700" cap="flat" cmpd="sng" algn="ctr">
              <a:solidFill>
                <a:srgbClr val="7030A0"/>
              </a:solidFill>
              <a:prstDash val="solid"/>
              <a:miter lim="800000"/>
            </a:ln>
            <a:effectLst/>
          </p:spPr>
        </p:cxnSp>
        <p:cxnSp>
          <p:nvCxnSpPr>
            <p:cNvPr id="1334" name="直接连接符 1333"/>
            <p:cNvCxnSpPr/>
            <p:nvPr/>
          </p:nvCxnSpPr>
          <p:spPr>
            <a:xfrm rot="11205000">
              <a:off x="10162674" y="3649306"/>
              <a:ext cx="0" cy="99041"/>
            </a:xfrm>
            <a:prstGeom prst="line">
              <a:avLst/>
            </a:prstGeom>
            <a:noFill/>
            <a:ln w="12700" cap="flat" cmpd="sng" algn="ctr">
              <a:solidFill>
                <a:srgbClr val="7030A0"/>
              </a:solidFill>
              <a:prstDash val="solid"/>
              <a:miter lim="800000"/>
            </a:ln>
            <a:effectLst/>
          </p:spPr>
        </p:cxnSp>
        <p:cxnSp>
          <p:nvCxnSpPr>
            <p:cNvPr id="1335" name="直接连接符 1334"/>
            <p:cNvCxnSpPr/>
            <p:nvPr/>
          </p:nvCxnSpPr>
          <p:spPr>
            <a:xfrm rot="11340000">
              <a:off x="10129930" y="3644778"/>
              <a:ext cx="0" cy="99041"/>
            </a:xfrm>
            <a:prstGeom prst="line">
              <a:avLst/>
            </a:prstGeom>
            <a:noFill/>
            <a:ln w="12700" cap="flat" cmpd="sng" algn="ctr">
              <a:solidFill>
                <a:srgbClr val="7030A0"/>
              </a:solidFill>
              <a:prstDash val="solid"/>
              <a:miter lim="800000"/>
            </a:ln>
            <a:effectLst/>
          </p:spPr>
        </p:cxnSp>
        <p:cxnSp>
          <p:nvCxnSpPr>
            <p:cNvPr id="1336" name="直接连接符 1335"/>
            <p:cNvCxnSpPr/>
            <p:nvPr/>
          </p:nvCxnSpPr>
          <p:spPr>
            <a:xfrm rot="11475000">
              <a:off x="10097387" y="3638967"/>
              <a:ext cx="0" cy="99041"/>
            </a:xfrm>
            <a:prstGeom prst="line">
              <a:avLst/>
            </a:prstGeom>
            <a:noFill/>
            <a:ln w="12700" cap="flat" cmpd="sng" algn="ctr">
              <a:solidFill>
                <a:srgbClr val="7030A0"/>
              </a:solidFill>
              <a:prstDash val="solid"/>
              <a:miter lim="800000"/>
            </a:ln>
            <a:effectLst/>
          </p:spPr>
        </p:cxnSp>
        <p:cxnSp>
          <p:nvCxnSpPr>
            <p:cNvPr id="1337" name="直接连接符 1336"/>
            <p:cNvCxnSpPr/>
            <p:nvPr/>
          </p:nvCxnSpPr>
          <p:spPr>
            <a:xfrm rot="11610000">
              <a:off x="10065098" y="3631882"/>
              <a:ext cx="0" cy="99041"/>
            </a:xfrm>
            <a:prstGeom prst="line">
              <a:avLst/>
            </a:prstGeom>
            <a:noFill/>
            <a:ln w="12700" cap="flat" cmpd="sng" algn="ctr">
              <a:solidFill>
                <a:srgbClr val="7030A0"/>
              </a:solidFill>
              <a:prstDash val="solid"/>
              <a:miter lim="800000"/>
            </a:ln>
            <a:effectLst/>
          </p:spPr>
        </p:cxnSp>
        <p:cxnSp>
          <p:nvCxnSpPr>
            <p:cNvPr id="1338" name="直接连接符 1337"/>
            <p:cNvCxnSpPr/>
            <p:nvPr/>
          </p:nvCxnSpPr>
          <p:spPr>
            <a:xfrm rot="11745000">
              <a:off x="10033112" y="3623536"/>
              <a:ext cx="0" cy="99041"/>
            </a:xfrm>
            <a:prstGeom prst="line">
              <a:avLst/>
            </a:prstGeom>
            <a:noFill/>
            <a:ln w="12700" cap="flat" cmpd="sng" algn="ctr">
              <a:solidFill>
                <a:srgbClr val="7030A0"/>
              </a:solidFill>
              <a:prstDash val="solid"/>
              <a:miter lim="800000"/>
            </a:ln>
            <a:effectLst/>
          </p:spPr>
        </p:cxnSp>
        <p:cxnSp>
          <p:nvCxnSpPr>
            <p:cNvPr id="1339" name="直接连接符 1338"/>
            <p:cNvCxnSpPr/>
            <p:nvPr/>
          </p:nvCxnSpPr>
          <p:spPr>
            <a:xfrm rot="11880000">
              <a:off x="10001480" y="3613939"/>
              <a:ext cx="0" cy="99041"/>
            </a:xfrm>
            <a:prstGeom prst="line">
              <a:avLst/>
            </a:prstGeom>
            <a:noFill/>
            <a:ln w="12700" cap="flat" cmpd="sng" algn="ctr">
              <a:solidFill>
                <a:srgbClr val="7030A0"/>
              </a:solidFill>
              <a:prstDash val="solid"/>
              <a:miter lim="800000"/>
            </a:ln>
            <a:effectLst/>
          </p:spPr>
        </p:cxnSp>
        <p:cxnSp>
          <p:nvCxnSpPr>
            <p:cNvPr id="1340" name="直接连接符 1339"/>
            <p:cNvCxnSpPr/>
            <p:nvPr/>
          </p:nvCxnSpPr>
          <p:spPr>
            <a:xfrm rot="12015000">
              <a:off x="9970247" y="3603109"/>
              <a:ext cx="0" cy="99041"/>
            </a:xfrm>
            <a:prstGeom prst="line">
              <a:avLst/>
            </a:prstGeom>
            <a:noFill/>
            <a:ln w="12700" cap="flat" cmpd="sng" algn="ctr">
              <a:solidFill>
                <a:srgbClr val="7030A0"/>
              </a:solidFill>
              <a:prstDash val="solid"/>
              <a:miter lim="800000"/>
            </a:ln>
            <a:effectLst/>
          </p:spPr>
        </p:cxnSp>
        <p:cxnSp>
          <p:nvCxnSpPr>
            <p:cNvPr id="1341" name="直接连接符 1340"/>
            <p:cNvCxnSpPr/>
            <p:nvPr/>
          </p:nvCxnSpPr>
          <p:spPr>
            <a:xfrm rot="12150000">
              <a:off x="9939464" y="3591062"/>
              <a:ext cx="0" cy="99041"/>
            </a:xfrm>
            <a:prstGeom prst="line">
              <a:avLst/>
            </a:prstGeom>
            <a:noFill/>
            <a:ln w="12700" cap="flat" cmpd="sng" algn="ctr">
              <a:solidFill>
                <a:srgbClr val="7030A0"/>
              </a:solidFill>
              <a:prstDash val="solid"/>
              <a:miter lim="800000"/>
            </a:ln>
            <a:effectLst/>
          </p:spPr>
        </p:cxnSp>
        <p:cxnSp>
          <p:nvCxnSpPr>
            <p:cNvPr id="1342" name="直接连接符 1341"/>
            <p:cNvCxnSpPr/>
            <p:nvPr/>
          </p:nvCxnSpPr>
          <p:spPr>
            <a:xfrm rot="12285000">
              <a:off x="9909178" y="3577814"/>
              <a:ext cx="0" cy="99041"/>
            </a:xfrm>
            <a:prstGeom prst="line">
              <a:avLst/>
            </a:prstGeom>
            <a:noFill/>
            <a:ln w="12700" cap="flat" cmpd="sng" algn="ctr">
              <a:solidFill>
                <a:srgbClr val="7030A0"/>
              </a:solidFill>
              <a:prstDash val="solid"/>
              <a:miter lim="800000"/>
            </a:ln>
            <a:effectLst/>
          </p:spPr>
        </p:cxnSp>
        <p:cxnSp>
          <p:nvCxnSpPr>
            <p:cNvPr id="1343" name="直接连接符 1342"/>
            <p:cNvCxnSpPr/>
            <p:nvPr/>
          </p:nvCxnSpPr>
          <p:spPr>
            <a:xfrm rot="12420000">
              <a:off x="9879435" y="3563388"/>
              <a:ext cx="0" cy="99041"/>
            </a:xfrm>
            <a:prstGeom prst="line">
              <a:avLst/>
            </a:prstGeom>
            <a:noFill/>
            <a:ln w="12700" cap="flat" cmpd="sng" algn="ctr">
              <a:solidFill>
                <a:srgbClr val="7030A0"/>
              </a:solidFill>
              <a:prstDash val="solid"/>
              <a:miter lim="800000"/>
            </a:ln>
            <a:effectLst/>
          </p:spPr>
        </p:cxnSp>
        <p:cxnSp>
          <p:nvCxnSpPr>
            <p:cNvPr id="1344" name="直接连接符 1343"/>
            <p:cNvCxnSpPr/>
            <p:nvPr/>
          </p:nvCxnSpPr>
          <p:spPr>
            <a:xfrm rot="12555000">
              <a:off x="9850282" y="3547805"/>
              <a:ext cx="0" cy="99041"/>
            </a:xfrm>
            <a:prstGeom prst="line">
              <a:avLst/>
            </a:prstGeom>
            <a:noFill/>
            <a:ln w="12700" cap="flat" cmpd="sng" algn="ctr">
              <a:solidFill>
                <a:srgbClr val="7030A0"/>
              </a:solidFill>
              <a:prstDash val="solid"/>
              <a:miter lim="800000"/>
            </a:ln>
            <a:effectLst/>
          </p:spPr>
        </p:cxnSp>
        <p:cxnSp>
          <p:nvCxnSpPr>
            <p:cNvPr id="1345" name="直接连接符 1344"/>
            <p:cNvCxnSpPr/>
            <p:nvPr/>
          </p:nvCxnSpPr>
          <p:spPr>
            <a:xfrm rot="12690000">
              <a:off x="9821763" y="3531089"/>
              <a:ext cx="0" cy="99041"/>
            </a:xfrm>
            <a:prstGeom prst="line">
              <a:avLst/>
            </a:prstGeom>
            <a:noFill/>
            <a:ln w="12700" cap="flat" cmpd="sng" algn="ctr">
              <a:solidFill>
                <a:srgbClr val="7030A0"/>
              </a:solidFill>
              <a:prstDash val="solid"/>
              <a:miter lim="800000"/>
            </a:ln>
            <a:effectLst/>
          </p:spPr>
        </p:cxnSp>
        <p:cxnSp>
          <p:nvCxnSpPr>
            <p:cNvPr id="1346" name="直接连接符 1345"/>
            <p:cNvCxnSpPr/>
            <p:nvPr/>
          </p:nvCxnSpPr>
          <p:spPr>
            <a:xfrm rot="12825000">
              <a:off x="9793921" y="3513267"/>
              <a:ext cx="0" cy="99041"/>
            </a:xfrm>
            <a:prstGeom prst="line">
              <a:avLst/>
            </a:prstGeom>
            <a:noFill/>
            <a:ln w="12700" cap="flat" cmpd="sng" algn="ctr">
              <a:solidFill>
                <a:srgbClr val="7030A0"/>
              </a:solidFill>
              <a:prstDash val="solid"/>
              <a:miter lim="800000"/>
            </a:ln>
            <a:effectLst/>
          </p:spPr>
        </p:cxnSp>
        <p:cxnSp>
          <p:nvCxnSpPr>
            <p:cNvPr id="1347" name="直接连接符 1346"/>
            <p:cNvCxnSpPr/>
            <p:nvPr/>
          </p:nvCxnSpPr>
          <p:spPr>
            <a:xfrm rot="12960000">
              <a:off x="9766801" y="3494365"/>
              <a:ext cx="0" cy="99041"/>
            </a:xfrm>
            <a:prstGeom prst="line">
              <a:avLst/>
            </a:prstGeom>
            <a:noFill/>
            <a:ln w="12700" cap="flat" cmpd="sng" algn="ctr">
              <a:solidFill>
                <a:srgbClr val="7030A0"/>
              </a:solidFill>
              <a:prstDash val="solid"/>
              <a:miter lim="800000"/>
            </a:ln>
            <a:effectLst/>
          </p:spPr>
        </p:cxnSp>
        <p:cxnSp>
          <p:nvCxnSpPr>
            <p:cNvPr id="1348" name="直接连接符 1347"/>
            <p:cNvCxnSpPr/>
            <p:nvPr/>
          </p:nvCxnSpPr>
          <p:spPr>
            <a:xfrm rot="13095000">
              <a:off x="9740444" y="3474413"/>
              <a:ext cx="0" cy="99041"/>
            </a:xfrm>
            <a:prstGeom prst="line">
              <a:avLst/>
            </a:prstGeom>
            <a:noFill/>
            <a:ln w="12700" cap="flat" cmpd="sng" algn="ctr">
              <a:solidFill>
                <a:srgbClr val="7030A0"/>
              </a:solidFill>
              <a:prstDash val="solid"/>
              <a:miter lim="800000"/>
            </a:ln>
            <a:effectLst/>
          </p:spPr>
        </p:cxnSp>
        <p:cxnSp>
          <p:nvCxnSpPr>
            <p:cNvPr id="1349" name="直接连接符 1348"/>
            <p:cNvCxnSpPr/>
            <p:nvPr/>
          </p:nvCxnSpPr>
          <p:spPr>
            <a:xfrm rot="13230000">
              <a:off x="9714891" y="3453442"/>
              <a:ext cx="0" cy="99041"/>
            </a:xfrm>
            <a:prstGeom prst="line">
              <a:avLst/>
            </a:prstGeom>
            <a:noFill/>
            <a:ln w="12700" cap="flat" cmpd="sng" algn="ctr">
              <a:solidFill>
                <a:srgbClr val="7030A0"/>
              </a:solidFill>
              <a:prstDash val="solid"/>
              <a:miter lim="800000"/>
            </a:ln>
            <a:effectLst/>
          </p:spPr>
        </p:cxnSp>
        <p:cxnSp>
          <p:nvCxnSpPr>
            <p:cNvPr id="1350" name="直接连接符 1349"/>
            <p:cNvCxnSpPr/>
            <p:nvPr/>
          </p:nvCxnSpPr>
          <p:spPr>
            <a:xfrm rot="13365000">
              <a:off x="9690182" y="3431485"/>
              <a:ext cx="0" cy="99041"/>
            </a:xfrm>
            <a:prstGeom prst="line">
              <a:avLst/>
            </a:prstGeom>
            <a:noFill/>
            <a:ln w="12700" cap="flat" cmpd="sng" algn="ctr">
              <a:solidFill>
                <a:srgbClr val="7030A0"/>
              </a:solidFill>
              <a:prstDash val="solid"/>
              <a:miter lim="800000"/>
            </a:ln>
            <a:effectLst/>
          </p:spPr>
        </p:cxnSp>
        <p:cxnSp>
          <p:nvCxnSpPr>
            <p:cNvPr id="1351" name="直接连接符 1350"/>
            <p:cNvCxnSpPr/>
            <p:nvPr/>
          </p:nvCxnSpPr>
          <p:spPr>
            <a:xfrm rot="13500000">
              <a:off x="9666352" y="3408573"/>
              <a:ext cx="0" cy="99041"/>
            </a:xfrm>
            <a:prstGeom prst="line">
              <a:avLst/>
            </a:prstGeom>
            <a:noFill/>
            <a:ln w="12700" cap="flat" cmpd="sng" algn="ctr">
              <a:solidFill>
                <a:srgbClr val="7030A0"/>
              </a:solidFill>
              <a:prstDash val="solid"/>
              <a:miter lim="800000"/>
            </a:ln>
            <a:effectLst/>
          </p:spPr>
        </p:cxnSp>
        <p:cxnSp>
          <p:nvCxnSpPr>
            <p:cNvPr id="1352" name="直接连接符 1351"/>
            <p:cNvCxnSpPr/>
            <p:nvPr/>
          </p:nvCxnSpPr>
          <p:spPr>
            <a:xfrm rot="13635000">
              <a:off x="9643441" y="3384745"/>
              <a:ext cx="0" cy="99041"/>
            </a:xfrm>
            <a:prstGeom prst="line">
              <a:avLst/>
            </a:prstGeom>
            <a:noFill/>
            <a:ln w="12700" cap="flat" cmpd="sng" algn="ctr">
              <a:solidFill>
                <a:srgbClr val="7030A0"/>
              </a:solidFill>
              <a:prstDash val="solid"/>
              <a:miter lim="800000"/>
            </a:ln>
            <a:effectLst/>
          </p:spPr>
        </p:cxnSp>
        <p:cxnSp>
          <p:nvCxnSpPr>
            <p:cNvPr id="1353" name="直接连接符 1352"/>
            <p:cNvCxnSpPr/>
            <p:nvPr/>
          </p:nvCxnSpPr>
          <p:spPr>
            <a:xfrm rot="13770000">
              <a:off x="9621482" y="3360034"/>
              <a:ext cx="0" cy="99041"/>
            </a:xfrm>
            <a:prstGeom prst="line">
              <a:avLst/>
            </a:prstGeom>
            <a:noFill/>
            <a:ln w="12700" cap="flat" cmpd="sng" algn="ctr">
              <a:solidFill>
                <a:srgbClr val="7030A0"/>
              </a:solidFill>
              <a:prstDash val="solid"/>
              <a:miter lim="800000"/>
            </a:ln>
            <a:effectLst/>
          </p:spPr>
        </p:cxnSp>
        <p:cxnSp>
          <p:nvCxnSpPr>
            <p:cNvPr id="1354" name="直接连接符 1353"/>
            <p:cNvCxnSpPr/>
            <p:nvPr/>
          </p:nvCxnSpPr>
          <p:spPr>
            <a:xfrm rot="13905000">
              <a:off x="9600512" y="3334481"/>
              <a:ext cx="0" cy="99041"/>
            </a:xfrm>
            <a:prstGeom prst="line">
              <a:avLst/>
            </a:prstGeom>
            <a:noFill/>
            <a:ln w="12700" cap="flat" cmpd="sng" algn="ctr">
              <a:solidFill>
                <a:srgbClr val="7030A0"/>
              </a:solidFill>
              <a:prstDash val="solid"/>
              <a:miter lim="800000"/>
            </a:ln>
            <a:effectLst/>
          </p:spPr>
        </p:cxnSp>
        <p:cxnSp>
          <p:nvCxnSpPr>
            <p:cNvPr id="1355" name="直接连接符 1354"/>
            <p:cNvCxnSpPr/>
            <p:nvPr/>
          </p:nvCxnSpPr>
          <p:spPr>
            <a:xfrm rot="14040000">
              <a:off x="9580560" y="3308124"/>
              <a:ext cx="0" cy="99041"/>
            </a:xfrm>
            <a:prstGeom prst="line">
              <a:avLst/>
            </a:prstGeom>
            <a:noFill/>
            <a:ln w="12700" cap="flat" cmpd="sng" algn="ctr">
              <a:solidFill>
                <a:srgbClr val="7030A0"/>
              </a:solidFill>
              <a:prstDash val="solid"/>
              <a:miter lim="800000"/>
            </a:ln>
            <a:effectLst/>
          </p:spPr>
        </p:cxnSp>
        <p:cxnSp>
          <p:nvCxnSpPr>
            <p:cNvPr id="1356" name="直接连接符 1355"/>
            <p:cNvCxnSpPr/>
            <p:nvPr/>
          </p:nvCxnSpPr>
          <p:spPr>
            <a:xfrm rot="14175000">
              <a:off x="9561659" y="3281005"/>
              <a:ext cx="0" cy="99041"/>
            </a:xfrm>
            <a:prstGeom prst="line">
              <a:avLst/>
            </a:prstGeom>
            <a:noFill/>
            <a:ln w="12700" cap="flat" cmpd="sng" algn="ctr">
              <a:solidFill>
                <a:srgbClr val="7030A0"/>
              </a:solidFill>
              <a:prstDash val="solid"/>
              <a:miter lim="800000"/>
            </a:ln>
            <a:effectLst/>
          </p:spPr>
        </p:cxnSp>
        <p:cxnSp>
          <p:nvCxnSpPr>
            <p:cNvPr id="1357" name="直接连接符 1356"/>
            <p:cNvCxnSpPr/>
            <p:nvPr/>
          </p:nvCxnSpPr>
          <p:spPr>
            <a:xfrm rot="14310000">
              <a:off x="9543837" y="3253164"/>
              <a:ext cx="0" cy="99041"/>
            </a:xfrm>
            <a:prstGeom prst="line">
              <a:avLst/>
            </a:prstGeom>
            <a:noFill/>
            <a:ln w="12700" cap="flat" cmpd="sng" algn="ctr">
              <a:solidFill>
                <a:srgbClr val="7030A0"/>
              </a:solidFill>
              <a:prstDash val="solid"/>
              <a:miter lim="800000"/>
            </a:ln>
            <a:effectLst/>
          </p:spPr>
        </p:cxnSp>
        <p:cxnSp>
          <p:nvCxnSpPr>
            <p:cNvPr id="1358" name="直接连接符 1357"/>
            <p:cNvCxnSpPr/>
            <p:nvPr/>
          </p:nvCxnSpPr>
          <p:spPr>
            <a:xfrm rot="14445000">
              <a:off x="9527121" y="3224644"/>
              <a:ext cx="0" cy="99041"/>
            </a:xfrm>
            <a:prstGeom prst="line">
              <a:avLst/>
            </a:prstGeom>
            <a:noFill/>
            <a:ln w="12700" cap="flat" cmpd="sng" algn="ctr">
              <a:solidFill>
                <a:srgbClr val="7030A0"/>
              </a:solidFill>
              <a:prstDash val="solid"/>
              <a:miter lim="800000"/>
            </a:ln>
            <a:effectLst/>
          </p:spPr>
        </p:cxnSp>
        <p:cxnSp>
          <p:nvCxnSpPr>
            <p:cNvPr id="1359" name="直接连接符 1358"/>
            <p:cNvCxnSpPr/>
            <p:nvPr/>
          </p:nvCxnSpPr>
          <p:spPr>
            <a:xfrm rot="14580000">
              <a:off x="9511538" y="3195490"/>
              <a:ext cx="0" cy="99041"/>
            </a:xfrm>
            <a:prstGeom prst="line">
              <a:avLst/>
            </a:prstGeom>
            <a:noFill/>
            <a:ln w="12700" cap="flat" cmpd="sng" algn="ctr">
              <a:solidFill>
                <a:srgbClr val="7030A0"/>
              </a:solidFill>
              <a:prstDash val="solid"/>
              <a:miter lim="800000"/>
            </a:ln>
            <a:effectLst/>
          </p:spPr>
        </p:cxnSp>
        <p:cxnSp>
          <p:nvCxnSpPr>
            <p:cNvPr id="1360" name="直接连接符 1359"/>
            <p:cNvCxnSpPr/>
            <p:nvPr/>
          </p:nvCxnSpPr>
          <p:spPr>
            <a:xfrm rot="14715000">
              <a:off x="9497112" y="3165747"/>
              <a:ext cx="0" cy="99041"/>
            </a:xfrm>
            <a:prstGeom prst="line">
              <a:avLst/>
            </a:prstGeom>
            <a:noFill/>
            <a:ln w="12700" cap="flat" cmpd="sng" algn="ctr">
              <a:solidFill>
                <a:srgbClr val="7030A0"/>
              </a:solidFill>
              <a:prstDash val="solid"/>
              <a:miter lim="800000"/>
            </a:ln>
            <a:effectLst/>
          </p:spPr>
        </p:cxnSp>
        <p:cxnSp>
          <p:nvCxnSpPr>
            <p:cNvPr id="1361" name="直接连接符 1360"/>
            <p:cNvCxnSpPr/>
            <p:nvPr/>
          </p:nvCxnSpPr>
          <p:spPr>
            <a:xfrm rot="14850000">
              <a:off x="9483864" y="3135461"/>
              <a:ext cx="0" cy="99041"/>
            </a:xfrm>
            <a:prstGeom prst="line">
              <a:avLst/>
            </a:prstGeom>
            <a:noFill/>
            <a:ln w="12700" cap="flat" cmpd="sng" algn="ctr">
              <a:solidFill>
                <a:srgbClr val="7030A0"/>
              </a:solidFill>
              <a:prstDash val="solid"/>
              <a:miter lim="800000"/>
            </a:ln>
            <a:effectLst/>
          </p:spPr>
        </p:cxnSp>
        <p:cxnSp>
          <p:nvCxnSpPr>
            <p:cNvPr id="1362" name="直接连接符 1361"/>
            <p:cNvCxnSpPr/>
            <p:nvPr/>
          </p:nvCxnSpPr>
          <p:spPr>
            <a:xfrm rot="14985000">
              <a:off x="9471815" y="3104679"/>
              <a:ext cx="0" cy="99041"/>
            </a:xfrm>
            <a:prstGeom prst="line">
              <a:avLst/>
            </a:prstGeom>
            <a:noFill/>
            <a:ln w="12700" cap="flat" cmpd="sng" algn="ctr">
              <a:solidFill>
                <a:srgbClr val="7030A0"/>
              </a:solidFill>
              <a:prstDash val="solid"/>
              <a:miter lim="800000"/>
            </a:ln>
            <a:effectLst/>
          </p:spPr>
        </p:cxnSp>
        <p:cxnSp>
          <p:nvCxnSpPr>
            <p:cNvPr id="1363" name="直接连接符 1362"/>
            <p:cNvCxnSpPr/>
            <p:nvPr/>
          </p:nvCxnSpPr>
          <p:spPr>
            <a:xfrm rot="15120000">
              <a:off x="9460985" y="3073446"/>
              <a:ext cx="0" cy="99041"/>
            </a:xfrm>
            <a:prstGeom prst="line">
              <a:avLst/>
            </a:prstGeom>
            <a:noFill/>
            <a:ln w="12700" cap="flat" cmpd="sng" algn="ctr">
              <a:solidFill>
                <a:srgbClr val="7030A0"/>
              </a:solidFill>
              <a:prstDash val="solid"/>
              <a:miter lim="800000"/>
            </a:ln>
            <a:effectLst/>
          </p:spPr>
        </p:cxnSp>
        <p:cxnSp>
          <p:nvCxnSpPr>
            <p:cNvPr id="1364" name="直接连接符 1363"/>
            <p:cNvCxnSpPr/>
            <p:nvPr/>
          </p:nvCxnSpPr>
          <p:spPr>
            <a:xfrm rot="15255000">
              <a:off x="9451390" y="3041813"/>
              <a:ext cx="0" cy="99041"/>
            </a:xfrm>
            <a:prstGeom prst="line">
              <a:avLst/>
            </a:prstGeom>
            <a:noFill/>
            <a:ln w="12700" cap="flat" cmpd="sng" algn="ctr">
              <a:solidFill>
                <a:srgbClr val="7030A0"/>
              </a:solidFill>
              <a:prstDash val="solid"/>
              <a:miter lim="800000"/>
            </a:ln>
            <a:effectLst/>
          </p:spPr>
        </p:cxnSp>
        <p:cxnSp>
          <p:nvCxnSpPr>
            <p:cNvPr id="1365" name="直接连接符 1364"/>
            <p:cNvCxnSpPr/>
            <p:nvPr/>
          </p:nvCxnSpPr>
          <p:spPr>
            <a:xfrm rot="15390000">
              <a:off x="9443043" y="3009827"/>
              <a:ext cx="0" cy="99041"/>
            </a:xfrm>
            <a:prstGeom prst="line">
              <a:avLst/>
            </a:prstGeom>
            <a:noFill/>
            <a:ln w="12700" cap="flat" cmpd="sng" algn="ctr">
              <a:solidFill>
                <a:srgbClr val="7030A0"/>
              </a:solidFill>
              <a:prstDash val="solid"/>
              <a:miter lim="800000"/>
            </a:ln>
            <a:effectLst/>
          </p:spPr>
        </p:cxnSp>
        <p:cxnSp>
          <p:nvCxnSpPr>
            <p:cNvPr id="1366" name="直接连接符 1365"/>
            <p:cNvCxnSpPr/>
            <p:nvPr/>
          </p:nvCxnSpPr>
          <p:spPr>
            <a:xfrm rot="15525000">
              <a:off x="9435958" y="2977539"/>
              <a:ext cx="0" cy="99041"/>
            </a:xfrm>
            <a:prstGeom prst="line">
              <a:avLst/>
            </a:prstGeom>
            <a:noFill/>
            <a:ln w="12700" cap="flat" cmpd="sng" algn="ctr">
              <a:solidFill>
                <a:srgbClr val="7030A0"/>
              </a:solidFill>
              <a:prstDash val="solid"/>
              <a:miter lim="800000"/>
            </a:ln>
            <a:effectLst/>
          </p:spPr>
        </p:cxnSp>
        <p:cxnSp>
          <p:nvCxnSpPr>
            <p:cNvPr id="1367" name="直接连接符 1366"/>
            <p:cNvCxnSpPr/>
            <p:nvPr/>
          </p:nvCxnSpPr>
          <p:spPr>
            <a:xfrm rot="15660000">
              <a:off x="9430147" y="2944996"/>
              <a:ext cx="0" cy="99041"/>
            </a:xfrm>
            <a:prstGeom prst="line">
              <a:avLst/>
            </a:prstGeom>
            <a:noFill/>
            <a:ln w="12700" cap="flat" cmpd="sng" algn="ctr">
              <a:solidFill>
                <a:srgbClr val="7030A0"/>
              </a:solidFill>
              <a:prstDash val="solid"/>
              <a:miter lim="800000"/>
            </a:ln>
            <a:effectLst/>
          </p:spPr>
        </p:cxnSp>
        <p:cxnSp>
          <p:nvCxnSpPr>
            <p:cNvPr id="1368" name="直接连接符 1367"/>
            <p:cNvCxnSpPr/>
            <p:nvPr/>
          </p:nvCxnSpPr>
          <p:spPr>
            <a:xfrm rot="15795000">
              <a:off x="9425618" y="2912250"/>
              <a:ext cx="0" cy="99041"/>
            </a:xfrm>
            <a:prstGeom prst="line">
              <a:avLst/>
            </a:prstGeom>
            <a:noFill/>
            <a:ln w="12700" cap="flat" cmpd="sng" algn="ctr">
              <a:solidFill>
                <a:srgbClr val="7030A0"/>
              </a:solidFill>
              <a:prstDash val="solid"/>
              <a:miter lim="800000"/>
            </a:ln>
            <a:effectLst/>
          </p:spPr>
        </p:cxnSp>
        <p:cxnSp>
          <p:nvCxnSpPr>
            <p:cNvPr id="1369" name="直接连接符 1368"/>
            <p:cNvCxnSpPr/>
            <p:nvPr/>
          </p:nvCxnSpPr>
          <p:spPr>
            <a:xfrm rot="15930000">
              <a:off x="9422378" y="2879354"/>
              <a:ext cx="0" cy="99041"/>
            </a:xfrm>
            <a:prstGeom prst="line">
              <a:avLst/>
            </a:prstGeom>
            <a:noFill/>
            <a:ln w="12700" cap="flat" cmpd="sng" algn="ctr">
              <a:solidFill>
                <a:srgbClr val="7030A0"/>
              </a:solidFill>
              <a:prstDash val="solid"/>
              <a:miter lim="800000"/>
            </a:ln>
            <a:effectLst/>
          </p:spPr>
        </p:cxnSp>
        <p:cxnSp>
          <p:nvCxnSpPr>
            <p:cNvPr id="1370" name="直接连接符 1369"/>
            <p:cNvCxnSpPr/>
            <p:nvPr/>
          </p:nvCxnSpPr>
          <p:spPr>
            <a:xfrm rot="16065000">
              <a:off x="9420432" y="2846354"/>
              <a:ext cx="0" cy="99041"/>
            </a:xfrm>
            <a:prstGeom prst="line">
              <a:avLst/>
            </a:prstGeom>
            <a:noFill/>
            <a:ln w="12700" cap="flat" cmpd="sng" algn="ctr">
              <a:solidFill>
                <a:srgbClr val="7030A0"/>
              </a:solidFill>
              <a:prstDash val="solid"/>
              <a:miter lim="800000"/>
            </a:ln>
            <a:effectLst/>
          </p:spPr>
        </p:cxnSp>
        <p:cxnSp>
          <p:nvCxnSpPr>
            <p:cNvPr id="1371" name="直接连接符 1370"/>
            <p:cNvCxnSpPr/>
            <p:nvPr/>
          </p:nvCxnSpPr>
          <p:spPr>
            <a:xfrm rot="16335000">
              <a:off x="9420432" y="2780253"/>
              <a:ext cx="0" cy="99041"/>
            </a:xfrm>
            <a:prstGeom prst="line">
              <a:avLst/>
            </a:prstGeom>
            <a:noFill/>
            <a:ln w="12700" cap="flat" cmpd="sng" algn="ctr">
              <a:solidFill>
                <a:srgbClr val="7030A0"/>
              </a:solidFill>
              <a:prstDash val="solid"/>
              <a:miter lim="800000"/>
            </a:ln>
            <a:effectLst/>
          </p:spPr>
        </p:cxnSp>
        <p:cxnSp>
          <p:nvCxnSpPr>
            <p:cNvPr id="1372" name="直接连接符 1371"/>
            <p:cNvCxnSpPr/>
            <p:nvPr/>
          </p:nvCxnSpPr>
          <p:spPr>
            <a:xfrm rot="16470000">
              <a:off x="9422378" y="2747254"/>
              <a:ext cx="0" cy="99041"/>
            </a:xfrm>
            <a:prstGeom prst="line">
              <a:avLst/>
            </a:prstGeom>
            <a:noFill/>
            <a:ln w="12700" cap="flat" cmpd="sng" algn="ctr">
              <a:solidFill>
                <a:srgbClr val="7030A0"/>
              </a:solidFill>
              <a:prstDash val="solid"/>
              <a:miter lim="800000"/>
            </a:ln>
            <a:effectLst/>
          </p:spPr>
        </p:cxnSp>
        <p:cxnSp>
          <p:nvCxnSpPr>
            <p:cNvPr id="1373" name="直接连接符 1372"/>
            <p:cNvCxnSpPr/>
            <p:nvPr/>
          </p:nvCxnSpPr>
          <p:spPr>
            <a:xfrm rot="16605000">
              <a:off x="9425618" y="2714357"/>
              <a:ext cx="0" cy="99041"/>
            </a:xfrm>
            <a:prstGeom prst="line">
              <a:avLst/>
            </a:prstGeom>
            <a:noFill/>
            <a:ln w="12700" cap="flat" cmpd="sng" algn="ctr">
              <a:solidFill>
                <a:srgbClr val="7030A0"/>
              </a:solidFill>
              <a:prstDash val="solid"/>
              <a:miter lim="800000"/>
            </a:ln>
            <a:effectLst/>
          </p:spPr>
        </p:cxnSp>
        <p:cxnSp>
          <p:nvCxnSpPr>
            <p:cNvPr id="1374" name="直接连接符 1373"/>
            <p:cNvCxnSpPr/>
            <p:nvPr/>
          </p:nvCxnSpPr>
          <p:spPr>
            <a:xfrm rot="16740000">
              <a:off x="9430147" y="2681611"/>
              <a:ext cx="0" cy="99041"/>
            </a:xfrm>
            <a:prstGeom prst="line">
              <a:avLst/>
            </a:prstGeom>
            <a:noFill/>
            <a:ln w="12700" cap="flat" cmpd="sng" algn="ctr">
              <a:solidFill>
                <a:srgbClr val="7030A0"/>
              </a:solidFill>
              <a:prstDash val="solid"/>
              <a:miter lim="800000"/>
            </a:ln>
            <a:effectLst/>
          </p:spPr>
        </p:cxnSp>
        <p:cxnSp>
          <p:nvCxnSpPr>
            <p:cNvPr id="1375" name="直接连接符 1374"/>
            <p:cNvCxnSpPr/>
            <p:nvPr/>
          </p:nvCxnSpPr>
          <p:spPr>
            <a:xfrm rot="16875000">
              <a:off x="9435958" y="2649069"/>
              <a:ext cx="0" cy="99041"/>
            </a:xfrm>
            <a:prstGeom prst="line">
              <a:avLst/>
            </a:prstGeom>
            <a:noFill/>
            <a:ln w="12700" cap="flat" cmpd="sng" algn="ctr">
              <a:solidFill>
                <a:srgbClr val="7030A0"/>
              </a:solidFill>
              <a:prstDash val="solid"/>
              <a:miter lim="800000"/>
            </a:ln>
            <a:effectLst/>
          </p:spPr>
        </p:cxnSp>
        <p:cxnSp>
          <p:nvCxnSpPr>
            <p:cNvPr id="1376" name="直接连接符 1375"/>
            <p:cNvCxnSpPr/>
            <p:nvPr/>
          </p:nvCxnSpPr>
          <p:spPr>
            <a:xfrm rot="17010000">
              <a:off x="9443043" y="2616781"/>
              <a:ext cx="0" cy="99041"/>
            </a:xfrm>
            <a:prstGeom prst="line">
              <a:avLst/>
            </a:prstGeom>
            <a:noFill/>
            <a:ln w="12700" cap="flat" cmpd="sng" algn="ctr">
              <a:solidFill>
                <a:srgbClr val="7030A0"/>
              </a:solidFill>
              <a:prstDash val="solid"/>
              <a:miter lim="800000"/>
            </a:ln>
            <a:effectLst/>
          </p:spPr>
        </p:cxnSp>
        <p:cxnSp>
          <p:nvCxnSpPr>
            <p:cNvPr id="1377" name="直接连接符 1376"/>
            <p:cNvCxnSpPr/>
            <p:nvPr/>
          </p:nvCxnSpPr>
          <p:spPr>
            <a:xfrm rot="17145000">
              <a:off x="9451390" y="2584795"/>
              <a:ext cx="0" cy="99041"/>
            </a:xfrm>
            <a:prstGeom prst="line">
              <a:avLst/>
            </a:prstGeom>
            <a:noFill/>
            <a:ln w="12700" cap="flat" cmpd="sng" algn="ctr">
              <a:solidFill>
                <a:srgbClr val="7030A0"/>
              </a:solidFill>
              <a:prstDash val="solid"/>
              <a:miter lim="800000"/>
            </a:ln>
            <a:effectLst/>
          </p:spPr>
        </p:cxnSp>
        <p:cxnSp>
          <p:nvCxnSpPr>
            <p:cNvPr id="1378" name="直接连接符 1377"/>
            <p:cNvCxnSpPr/>
            <p:nvPr/>
          </p:nvCxnSpPr>
          <p:spPr>
            <a:xfrm rot="17280000">
              <a:off x="9460985" y="2553161"/>
              <a:ext cx="0" cy="99041"/>
            </a:xfrm>
            <a:prstGeom prst="line">
              <a:avLst/>
            </a:prstGeom>
            <a:noFill/>
            <a:ln w="12700" cap="flat" cmpd="sng" algn="ctr">
              <a:solidFill>
                <a:srgbClr val="7030A0"/>
              </a:solidFill>
              <a:prstDash val="solid"/>
              <a:miter lim="800000"/>
            </a:ln>
            <a:effectLst/>
          </p:spPr>
        </p:cxnSp>
        <p:cxnSp>
          <p:nvCxnSpPr>
            <p:cNvPr id="1379" name="直接连接符 1378"/>
            <p:cNvCxnSpPr/>
            <p:nvPr/>
          </p:nvCxnSpPr>
          <p:spPr>
            <a:xfrm rot="17415000">
              <a:off x="9471815" y="2521930"/>
              <a:ext cx="0" cy="99041"/>
            </a:xfrm>
            <a:prstGeom prst="line">
              <a:avLst/>
            </a:prstGeom>
            <a:noFill/>
            <a:ln w="12700" cap="flat" cmpd="sng" algn="ctr">
              <a:solidFill>
                <a:srgbClr val="7030A0"/>
              </a:solidFill>
              <a:prstDash val="solid"/>
              <a:miter lim="800000"/>
            </a:ln>
            <a:effectLst/>
          </p:spPr>
        </p:cxnSp>
        <p:cxnSp>
          <p:nvCxnSpPr>
            <p:cNvPr id="1380" name="直接连接符 1379"/>
            <p:cNvCxnSpPr/>
            <p:nvPr/>
          </p:nvCxnSpPr>
          <p:spPr>
            <a:xfrm rot="17550000">
              <a:off x="9483864" y="2491147"/>
              <a:ext cx="0" cy="99041"/>
            </a:xfrm>
            <a:prstGeom prst="line">
              <a:avLst/>
            </a:prstGeom>
            <a:noFill/>
            <a:ln w="12700" cap="flat" cmpd="sng" algn="ctr">
              <a:solidFill>
                <a:srgbClr val="7030A0"/>
              </a:solidFill>
              <a:prstDash val="solid"/>
              <a:miter lim="800000"/>
            </a:ln>
            <a:effectLst/>
          </p:spPr>
        </p:cxnSp>
        <p:cxnSp>
          <p:nvCxnSpPr>
            <p:cNvPr id="1381" name="直接连接符 1380"/>
            <p:cNvCxnSpPr/>
            <p:nvPr/>
          </p:nvCxnSpPr>
          <p:spPr>
            <a:xfrm rot="17685000">
              <a:off x="9497112" y="2460861"/>
              <a:ext cx="0" cy="99041"/>
            </a:xfrm>
            <a:prstGeom prst="line">
              <a:avLst/>
            </a:prstGeom>
            <a:noFill/>
            <a:ln w="12700" cap="flat" cmpd="sng" algn="ctr">
              <a:solidFill>
                <a:srgbClr val="7030A0"/>
              </a:solidFill>
              <a:prstDash val="solid"/>
              <a:miter lim="800000"/>
            </a:ln>
            <a:effectLst/>
          </p:spPr>
        </p:cxnSp>
        <p:cxnSp>
          <p:nvCxnSpPr>
            <p:cNvPr id="1382" name="直接连接符 1381"/>
            <p:cNvCxnSpPr/>
            <p:nvPr/>
          </p:nvCxnSpPr>
          <p:spPr>
            <a:xfrm rot="17820000">
              <a:off x="9511538" y="2431117"/>
              <a:ext cx="0" cy="99041"/>
            </a:xfrm>
            <a:prstGeom prst="line">
              <a:avLst/>
            </a:prstGeom>
            <a:noFill/>
            <a:ln w="12700" cap="flat" cmpd="sng" algn="ctr">
              <a:solidFill>
                <a:srgbClr val="7030A0"/>
              </a:solidFill>
              <a:prstDash val="solid"/>
              <a:miter lim="800000"/>
            </a:ln>
            <a:effectLst/>
          </p:spPr>
        </p:cxnSp>
        <p:cxnSp>
          <p:nvCxnSpPr>
            <p:cNvPr id="1383" name="直接连接符 1382"/>
            <p:cNvCxnSpPr/>
            <p:nvPr/>
          </p:nvCxnSpPr>
          <p:spPr>
            <a:xfrm rot="17955000">
              <a:off x="9527121" y="2401963"/>
              <a:ext cx="0" cy="99041"/>
            </a:xfrm>
            <a:prstGeom prst="line">
              <a:avLst/>
            </a:prstGeom>
            <a:noFill/>
            <a:ln w="12700" cap="flat" cmpd="sng" algn="ctr">
              <a:solidFill>
                <a:srgbClr val="7030A0"/>
              </a:solidFill>
              <a:prstDash val="solid"/>
              <a:miter lim="800000"/>
            </a:ln>
            <a:effectLst/>
          </p:spPr>
        </p:cxnSp>
        <p:cxnSp>
          <p:nvCxnSpPr>
            <p:cNvPr id="1384" name="直接连接符 1383"/>
            <p:cNvCxnSpPr/>
            <p:nvPr/>
          </p:nvCxnSpPr>
          <p:spPr>
            <a:xfrm rot="18090000">
              <a:off x="9543837" y="2373445"/>
              <a:ext cx="0" cy="99041"/>
            </a:xfrm>
            <a:prstGeom prst="line">
              <a:avLst/>
            </a:prstGeom>
            <a:noFill/>
            <a:ln w="12700" cap="flat" cmpd="sng" algn="ctr">
              <a:solidFill>
                <a:srgbClr val="7030A0"/>
              </a:solidFill>
              <a:prstDash val="solid"/>
              <a:miter lim="800000"/>
            </a:ln>
            <a:effectLst/>
          </p:spPr>
        </p:cxnSp>
        <p:cxnSp>
          <p:nvCxnSpPr>
            <p:cNvPr id="1385" name="直接连接符 1384"/>
            <p:cNvCxnSpPr/>
            <p:nvPr/>
          </p:nvCxnSpPr>
          <p:spPr>
            <a:xfrm rot="18225000">
              <a:off x="9561659" y="2345604"/>
              <a:ext cx="0" cy="99041"/>
            </a:xfrm>
            <a:prstGeom prst="line">
              <a:avLst/>
            </a:prstGeom>
            <a:noFill/>
            <a:ln w="12700" cap="flat" cmpd="sng" algn="ctr">
              <a:solidFill>
                <a:srgbClr val="7030A0"/>
              </a:solidFill>
              <a:prstDash val="solid"/>
              <a:miter lim="800000"/>
            </a:ln>
            <a:effectLst/>
          </p:spPr>
        </p:cxnSp>
        <p:cxnSp>
          <p:nvCxnSpPr>
            <p:cNvPr id="1386" name="直接连接符 1385"/>
            <p:cNvCxnSpPr/>
            <p:nvPr/>
          </p:nvCxnSpPr>
          <p:spPr>
            <a:xfrm rot="18360000">
              <a:off x="9580560" y="2318484"/>
              <a:ext cx="0" cy="99041"/>
            </a:xfrm>
            <a:prstGeom prst="line">
              <a:avLst/>
            </a:prstGeom>
            <a:noFill/>
            <a:ln w="12700" cap="flat" cmpd="sng" algn="ctr">
              <a:solidFill>
                <a:srgbClr val="7030A0"/>
              </a:solidFill>
              <a:prstDash val="solid"/>
              <a:miter lim="800000"/>
            </a:ln>
            <a:effectLst/>
          </p:spPr>
        </p:cxnSp>
        <p:cxnSp>
          <p:nvCxnSpPr>
            <p:cNvPr id="1387" name="直接连接符 1386"/>
            <p:cNvCxnSpPr/>
            <p:nvPr/>
          </p:nvCxnSpPr>
          <p:spPr>
            <a:xfrm rot="18495000">
              <a:off x="9600512" y="2292128"/>
              <a:ext cx="0" cy="99041"/>
            </a:xfrm>
            <a:prstGeom prst="line">
              <a:avLst/>
            </a:prstGeom>
            <a:noFill/>
            <a:ln w="12700" cap="flat" cmpd="sng" algn="ctr">
              <a:solidFill>
                <a:srgbClr val="7030A0"/>
              </a:solidFill>
              <a:prstDash val="solid"/>
              <a:miter lim="800000"/>
            </a:ln>
            <a:effectLst/>
          </p:spPr>
        </p:cxnSp>
        <p:cxnSp>
          <p:nvCxnSpPr>
            <p:cNvPr id="1388" name="直接连接符 1387"/>
            <p:cNvCxnSpPr/>
            <p:nvPr/>
          </p:nvCxnSpPr>
          <p:spPr>
            <a:xfrm rot="18630000">
              <a:off x="9621482" y="2266573"/>
              <a:ext cx="0" cy="99041"/>
            </a:xfrm>
            <a:prstGeom prst="line">
              <a:avLst/>
            </a:prstGeom>
            <a:noFill/>
            <a:ln w="12700" cap="flat" cmpd="sng" algn="ctr">
              <a:solidFill>
                <a:srgbClr val="7030A0"/>
              </a:solidFill>
              <a:prstDash val="solid"/>
              <a:miter lim="800000"/>
            </a:ln>
            <a:effectLst/>
          </p:spPr>
        </p:cxnSp>
        <p:cxnSp>
          <p:nvCxnSpPr>
            <p:cNvPr id="1389" name="直接连接符 1388"/>
            <p:cNvCxnSpPr/>
            <p:nvPr/>
          </p:nvCxnSpPr>
          <p:spPr>
            <a:xfrm rot="18765000">
              <a:off x="9643441" y="2241863"/>
              <a:ext cx="0" cy="99041"/>
            </a:xfrm>
            <a:prstGeom prst="line">
              <a:avLst/>
            </a:prstGeom>
            <a:noFill/>
            <a:ln w="12700" cap="flat" cmpd="sng" algn="ctr">
              <a:solidFill>
                <a:srgbClr val="7030A0"/>
              </a:solidFill>
              <a:prstDash val="solid"/>
              <a:miter lim="800000"/>
            </a:ln>
            <a:effectLst/>
          </p:spPr>
        </p:cxnSp>
        <p:cxnSp>
          <p:nvCxnSpPr>
            <p:cNvPr id="1390" name="直接连接符 1389"/>
            <p:cNvCxnSpPr/>
            <p:nvPr/>
          </p:nvCxnSpPr>
          <p:spPr>
            <a:xfrm rot="18900000">
              <a:off x="9666352" y="2218035"/>
              <a:ext cx="0" cy="99041"/>
            </a:xfrm>
            <a:prstGeom prst="line">
              <a:avLst/>
            </a:prstGeom>
            <a:noFill/>
            <a:ln w="12700" cap="flat" cmpd="sng" algn="ctr">
              <a:solidFill>
                <a:srgbClr val="7030A0"/>
              </a:solidFill>
              <a:prstDash val="solid"/>
              <a:miter lim="800000"/>
            </a:ln>
            <a:effectLst/>
          </p:spPr>
        </p:cxnSp>
        <p:cxnSp>
          <p:nvCxnSpPr>
            <p:cNvPr id="1391" name="直接连接符 1390"/>
            <p:cNvCxnSpPr/>
            <p:nvPr/>
          </p:nvCxnSpPr>
          <p:spPr>
            <a:xfrm rot="19035000">
              <a:off x="9690182" y="2195124"/>
              <a:ext cx="0" cy="99041"/>
            </a:xfrm>
            <a:prstGeom prst="line">
              <a:avLst/>
            </a:prstGeom>
            <a:noFill/>
            <a:ln w="12700" cap="flat" cmpd="sng" algn="ctr">
              <a:solidFill>
                <a:srgbClr val="7030A0"/>
              </a:solidFill>
              <a:prstDash val="solid"/>
              <a:miter lim="800000"/>
            </a:ln>
            <a:effectLst/>
          </p:spPr>
        </p:cxnSp>
        <p:cxnSp>
          <p:nvCxnSpPr>
            <p:cNvPr id="1392" name="直接连接符 1391"/>
            <p:cNvCxnSpPr/>
            <p:nvPr/>
          </p:nvCxnSpPr>
          <p:spPr>
            <a:xfrm rot="19170000">
              <a:off x="9714891" y="2173165"/>
              <a:ext cx="0" cy="99041"/>
            </a:xfrm>
            <a:prstGeom prst="line">
              <a:avLst/>
            </a:prstGeom>
            <a:noFill/>
            <a:ln w="12700" cap="flat" cmpd="sng" algn="ctr">
              <a:solidFill>
                <a:srgbClr val="7030A0"/>
              </a:solidFill>
              <a:prstDash val="solid"/>
              <a:miter lim="800000"/>
            </a:ln>
            <a:effectLst/>
          </p:spPr>
        </p:cxnSp>
        <p:cxnSp>
          <p:nvCxnSpPr>
            <p:cNvPr id="1393" name="直接连接符 1392"/>
            <p:cNvCxnSpPr/>
            <p:nvPr/>
          </p:nvCxnSpPr>
          <p:spPr>
            <a:xfrm rot="19305000">
              <a:off x="9740444" y="2152194"/>
              <a:ext cx="0" cy="99041"/>
            </a:xfrm>
            <a:prstGeom prst="line">
              <a:avLst/>
            </a:prstGeom>
            <a:noFill/>
            <a:ln w="12700" cap="flat" cmpd="sng" algn="ctr">
              <a:solidFill>
                <a:srgbClr val="7030A0"/>
              </a:solidFill>
              <a:prstDash val="solid"/>
              <a:miter lim="800000"/>
            </a:ln>
            <a:effectLst/>
          </p:spPr>
        </p:cxnSp>
        <p:cxnSp>
          <p:nvCxnSpPr>
            <p:cNvPr id="1394" name="直接连接符 1393"/>
            <p:cNvCxnSpPr/>
            <p:nvPr/>
          </p:nvCxnSpPr>
          <p:spPr>
            <a:xfrm rot="19440000">
              <a:off x="9766801" y="2132242"/>
              <a:ext cx="0" cy="99041"/>
            </a:xfrm>
            <a:prstGeom prst="line">
              <a:avLst/>
            </a:prstGeom>
            <a:noFill/>
            <a:ln w="12700" cap="flat" cmpd="sng" algn="ctr">
              <a:solidFill>
                <a:srgbClr val="7030A0"/>
              </a:solidFill>
              <a:prstDash val="solid"/>
              <a:miter lim="800000"/>
            </a:ln>
            <a:effectLst/>
          </p:spPr>
        </p:cxnSp>
        <p:cxnSp>
          <p:nvCxnSpPr>
            <p:cNvPr id="1395" name="直接连接符 1394"/>
            <p:cNvCxnSpPr/>
            <p:nvPr/>
          </p:nvCxnSpPr>
          <p:spPr>
            <a:xfrm rot="19575000">
              <a:off x="9793921" y="2113340"/>
              <a:ext cx="0" cy="99041"/>
            </a:xfrm>
            <a:prstGeom prst="line">
              <a:avLst/>
            </a:prstGeom>
            <a:noFill/>
            <a:ln w="12700" cap="flat" cmpd="sng" algn="ctr">
              <a:solidFill>
                <a:sysClr val="window" lastClr="FFFFFF">
                  <a:lumMod val="50000"/>
                </a:sysClr>
              </a:solidFill>
              <a:prstDash val="solid"/>
              <a:miter lim="800000"/>
            </a:ln>
            <a:effectLst/>
          </p:spPr>
        </p:cxnSp>
        <p:cxnSp>
          <p:nvCxnSpPr>
            <p:cNvPr id="1396" name="直接连接符 1395"/>
            <p:cNvCxnSpPr/>
            <p:nvPr/>
          </p:nvCxnSpPr>
          <p:spPr>
            <a:xfrm rot="19710000">
              <a:off x="9821763" y="2095518"/>
              <a:ext cx="0" cy="99041"/>
            </a:xfrm>
            <a:prstGeom prst="line">
              <a:avLst/>
            </a:prstGeom>
            <a:noFill/>
            <a:ln w="12700" cap="flat" cmpd="sng" algn="ctr">
              <a:solidFill>
                <a:sysClr val="window" lastClr="FFFFFF">
                  <a:lumMod val="50000"/>
                </a:sysClr>
              </a:solidFill>
              <a:prstDash val="solid"/>
              <a:miter lim="800000"/>
            </a:ln>
            <a:effectLst/>
          </p:spPr>
        </p:cxnSp>
        <p:cxnSp>
          <p:nvCxnSpPr>
            <p:cNvPr id="1397" name="直接连接符 1396"/>
            <p:cNvCxnSpPr/>
            <p:nvPr/>
          </p:nvCxnSpPr>
          <p:spPr>
            <a:xfrm rot="19845000">
              <a:off x="9850282" y="2078804"/>
              <a:ext cx="0" cy="99041"/>
            </a:xfrm>
            <a:prstGeom prst="line">
              <a:avLst/>
            </a:prstGeom>
            <a:noFill/>
            <a:ln w="12700" cap="flat" cmpd="sng" algn="ctr">
              <a:solidFill>
                <a:sysClr val="window" lastClr="FFFFFF">
                  <a:lumMod val="50000"/>
                </a:sysClr>
              </a:solidFill>
              <a:prstDash val="solid"/>
              <a:miter lim="800000"/>
            </a:ln>
            <a:effectLst/>
          </p:spPr>
        </p:cxnSp>
        <p:cxnSp>
          <p:nvCxnSpPr>
            <p:cNvPr id="1398" name="直接连接符 1397"/>
            <p:cNvCxnSpPr/>
            <p:nvPr/>
          </p:nvCxnSpPr>
          <p:spPr>
            <a:xfrm rot="19980000">
              <a:off x="9879435" y="2063220"/>
              <a:ext cx="0" cy="99041"/>
            </a:xfrm>
            <a:prstGeom prst="line">
              <a:avLst/>
            </a:prstGeom>
            <a:noFill/>
            <a:ln w="12700" cap="flat" cmpd="sng" algn="ctr">
              <a:solidFill>
                <a:sysClr val="window" lastClr="FFFFFF">
                  <a:lumMod val="50000"/>
                </a:sysClr>
              </a:solidFill>
              <a:prstDash val="solid"/>
              <a:miter lim="800000"/>
            </a:ln>
            <a:effectLst/>
          </p:spPr>
        </p:cxnSp>
        <p:cxnSp>
          <p:nvCxnSpPr>
            <p:cNvPr id="1399" name="直接连接符 1398"/>
            <p:cNvCxnSpPr/>
            <p:nvPr/>
          </p:nvCxnSpPr>
          <p:spPr>
            <a:xfrm rot="20115000">
              <a:off x="9909178" y="2048794"/>
              <a:ext cx="0" cy="99041"/>
            </a:xfrm>
            <a:prstGeom prst="line">
              <a:avLst/>
            </a:prstGeom>
            <a:noFill/>
            <a:ln w="12700" cap="flat" cmpd="sng" algn="ctr">
              <a:solidFill>
                <a:sysClr val="window" lastClr="FFFFFF">
                  <a:lumMod val="50000"/>
                </a:sysClr>
              </a:solidFill>
              <a:prstDash val="solid"/>
              <a:miter lim="800000"/>
            </a:ln>
            <a:effectLst/>
          </p:spPr>
        </p:cxnSp>
        <p:cxnSp>
          <p:nvCxnSpPr>
            <p:cNvPr id="1400" name="直接连接符 1399"/>
            <p:cNvCxnSpPr/>
            <p:nvPr/>
          </p:nvCxnSpPr>
          <p:spPr>
            <a:xfrm rot="20250000">
              <a:off x="9939464" y="2035546"/>
              <a:ext cx="0" cy="99041"/>
            </a:xfrm>
            <a:prstGeom prst="line">
              <a:avLst/>
            </a:prstGeom>
            <a:noFill/>
            <a:ln w="12700" cap="flat" cmpd="sng" algn="ctr">
              <a:solidFill>
                <a:sysClr val="window" lastClr="FFFFFF">
                  <a:lumMod val="50000"/>
                </a:sysClr>
              </a:solidFill>
              <a:prstDash val="solid"/>
              <a:miter lim="800000"/>
            </a:ln>
            <a:effectLst/>
          </p:spPr>
        </p:cxnSp>
        <p:cxnSp>
          <p:nvCxnSpPr>
            <p:cNvPr id="1401" name="直接连接符 1400"/>
            <p:cNvCxnSpPr/>
            <p:nvPr/>
          </p:nvCxnSpPr>
          <p:spPr>
            <a:xfrm rot="20385000">
              <a:off x="9970247" y="2023498"/>
              <a:ext cx="0" cy="99041"/>
            </a:xfrm>
            <a:prstGeom prst="line">
              <a:avLst/>
            </a:prstGeom>
            <a:noFill/>
            <a:ln w="12700" cap="flat" cmpd="sng" algn="ctr">
              <a:solidFill>
                <a:sysClr val="window" lastClr="FFFFFF">
                  <a:lumMod val="50000"/>
                </a:sysClr>
              </a:solidFill>
              <a:prstDash val="solid"/>
              <a:miter lim="800000"/>
            </a:ln>
            <a:effectLst/>
          </p:spPr>
        </p:cxnSp>
        <p:cxnSp>
          <p:nvCxnSpPr>
            <p:cNvPr id="1402" name="直接连接符 1401"/>
            <p:cNvCxnSpPr/>
            <p:nvPr/>
          </p:nvCxnSpPr>
          <p:spPr>
            <a:xfrm rot="20520000">
              <a:off x="10001480" y="2012668"/>
              <a:ext cx="0" cy="99041"/>
            </a:xfrm>
            <a:prstGeom prst="line">
              <a:avLst/>
            </a:prstGeom>
            <a:noFill/>
            <a:ln w="12700" cap="flat" cmpd="sng" algn="ctr">
              <a:solidFill>
                <a:sysClr val="window" lastClr="FFFFFF">
                  <a:lumMod val="50000"/>
                </a:sysClr>
              </a:solidFill>
              <a:prstDash val="solid"/>
              <a:miter lim="800000"/>
            </a:ln>
            <a:effectLst/>
          </p:spPr>
        </p:cxnSp>
        <p:cxnSp>
          <p:nvCxnSpPr>
            <p:cNvPr id="1403" name="直接连接符 1402"/>
            <p:cNvCxnSpPr/>
            <p:nvPr/>
          </p:nvCxnSpPr>
          <p:spPr>
            <a:xfrm rot="20655000">
              <a:off x="10033112" y="2003072"/>
              <a:ext cx="0" cy="99041"/>
            </a:xfrm>
            <a:prstGeom prst="line">
              <a:avLst/>
            </a:prstGeom>
            <a:noFill/>
            <a:ln w="12700" cap="flat" cmpd="sng" algn="ctr">
              <a:solidFill>
                <a:sysClr val="window" lastClr="FFFFFF">
                  <a:lumMod val="50000"/>
                </a:sysClr>
              </a:solidFill>
              <a:prstDash val="solid"/>
              <a:miter lim="800000"/>
            </a:ln>
            <a:effectLst/>
          </p:spPr>
        </p:cxnSp>
        <p:cxnSp>
          <p:nvCxnSpPr>
            <p:cNvPr id="1404" name="直接连接符 1403"/>
            <p:cNvCxnSpPr/>
            <p:nvPr/>
          </p:nvCxnSpPr>
          <p:spPr>
            <a:xfrm rot="20790000">
              <a:off x="10065098" y="1994725"/>
              <a:ext cx="0" cy="99041"/>
            </a:xfrm>
            <a:prstGeom prst="line">
              <a:avLst/>
            </a:prstGeom>
            <a:noFill/>
            <a:ln w="12700" cap="flat" cmpd="sng" algn="ctr">
              <a:solidFill>
                <a:sysClr val="window" lastClr="FFFFFF">
                  <a:lumMod val="50000"/>
                </a:sysClr>
              </a:solidFill>
              <a:prstDash val="solid"/>
              <a:miter lim="800000"/>
            </a:ln>
            <a:effectLst/>
          </p:spPr>
        </p:cxnSp>
        <p:cxnSp>
          <p:nvCxnSpPr>
            <p:cNvPr id="1405" name="直接连接符 1404"/>
            <p:cNvCxnSpPr/>
            <p:nvPr/>
          </p:nvCxnSpPr>
          <p:spPr>
            <a:xfrm rot="20925000">
              <a:off x="10097387" y="1987642"/>
              <a:ext cx="0" cy="99041"/>
            </a:xfrm>
            <a:prstGeom prst="line">
              <a:avLst/>
            </a:prstGeom>
            <a:noFill/>
            <a:ln w="12700" cap="flat" cmpd="sng" algn="ctr">
              <a:solidFill>
                <a:sysClr val="window" lastClr="FFFFFF">
                  <a:lumMod val="50000"/>
                </a:sysClr>
              </a:solidFill>
              <a:prstDash val="solid"/>
              <a:miter lim="800000"/>
            </a:ln>
            <a:effectLst/>
          </p:spPr>
        </p:cxnSp>
        <p:cxnSp>
          <p:nvCxnSpPr>
            <p:cNvPr id="1406" name="直接连接符 1405"/>
            <p:cNvCxnSpPr/>
            <p:nvPr/>
          </p:nvCxnSpPr>
          <p:spPr>
            <a:xfrm rot="21060000">
              <a:off x="10129930" y="1981831"/>
              <a:ext cx="0" cy="99041"/>
            </a:xfrm>
            <a:prstGeom prst="line">
              <a:avLst/>
            </a:prstGeom>
            <a:noFill/>
            <a:ln w="12700" cap="flat" cmpd="sng" algn="ctr">
              <a:solidFill>
                <a:sysClr val="window" lastClr="FFFFFF">
                  <a:lumMod val="50000"/>
                </a:sysClr>
              </a:solidFill>
              <a:prstDash val="solid"/>
              <a:miter lim="800000"/>
            </a:ln>
            <a:effectLst/>
          </p:spPr>
        </p:cxnSp>
        <p:cxnSp>
          <p:nvCxnSpPr>
            <p:cNvPr id="1407" name="直接连接符 1406"/>
            <p:cNvCxnSpPr/>
            <p:nvPr/>
          </p:nvCxnSpPr>
          <p:spPr>
            <a:xfrm rot="21195000">
              <a:off x="10162674" y="1977301"/>
              <a:ext cx="0" cy="99041"/>
            </a:xfrm>
            <a:prstGeom prst="line">
              <a:avLst/>
            </a:prstGeom>
            <a:noFill/>
            <a:ln w="12700" cap="flat" cmpd="sng" algn="ctr">
              <a:solidFill>
                <a:sysClr val="window" lastClr="FFFFFF">
                  <a:lumMod val="50000"/>
                </a:sysClr>
              </a:solidFill>
              <a:prstDash val="solid"/>
              <a:miter lim="800000"/>
            </a:ln>
            <a:effectLst/>
          </p:spPr>
        </p:cxnSp>
        <p:cxnSp>
          <p:nvCxnSpPr>
            <p:cNvPr id="1408" name="直接连接符 1407"/>
            <p:cNvCxnSpPr/>
            <p:nvPr/>
          </p:nvCxnSpPr>
          <p:spPr>
            <a:xfrm rot="21330000">
              <a:off x="10195572" y="1974061"/>
              <a:ext cx="0" cy="99041"/>
            </a:xfrm>
            <a:prstGeom prst="line">
              <a:avLst/>
            </a:prstGeom>
            <a:noFill/>
            <a:ln w="12700" cap="flat" cmpd="sng" algn="ctr">
              <a:solidFill>
                <a:sysClr val="window" lastClr="FFFFFF">
                  <a:lumMod val="50000"/>
                </a:sysClr>
              </a:solidFill>
              <a:prstDash val="solid"/>
              <a:miter lim="800000"/>
            </a:ln>
            <a:effectLst/>
          </p:spPr>
        </p:cxnSp>
        <p:cxnSp>
          <p:nvCxnSpPr>
            <p:cNvPr id="1409" name="直接连接符 1408"/>
            <p:cNvCxnSpPr/>
            <p:nvPr/>
          </p:nvCxnSpPr>
          <p:spPr>
            <a:xfrm rot="21465000">
              <a:off x="10228572" y="1972115"/>
              <a:ext cx="0" cy="99041"/>
            </a:xfrm>
            <a:prstGeom prst="line">
              <a:avLst/>
            </a:prstGeom>
            <a:noFill/>
            <a:ln w="12700" cap="flat" cmpd="sng" algn="ctr">
              <a:solidFill>
                <a:sysClr val="window" lastClr="FFFFFF">
                  <a:lumMod val="50000"/>
                </a:sysClr>
              </a:solidFill>
              <a:prstDash val="solid"/>
              <a:miter lim="800000"/>
            </a:ln>
            <a:effectLst/>
          </p:spPr>
        </p:cxnSp>
        <p:grpSp>
          <p:nvGrpSpPr>
            <p:cNvPr id="1410" name="组合 1409"/>
            <p:cNvGrpSpPr/>
            <p:nvPr/>
          </p:nvGrpSpPr>
          <p:grpSpPr>
            <a:xfrm>
              <a:off x="9370263" y="2862823"/>
              <a:ext cx="1784866" cy="0"/>
              <a:chOff x="1701800" y="2755900"/>
              <a:chExt cx="2746508" cy="0"/>
            </a:xfrm>
          </p:grpSpPr>
          <p:cxnSp>
            <p:nvCxnSpPr>
              <p:cNvPr id="1420" name="直接连接符 1419"/>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421" name="直接连接符 1420"/>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411" name="组合 1410"/>
            <p:cNvGrpSpPr/>
            <p:nvPr/>
          </p:nvGrpSpPr>
          <p:grpSpPr>
            <a:xfrm rot="5400000">
              <a:off x="9368201" y="2864311"/>
              <a:ext cx="1784866" cy="0"/>
              <a:chOff x="1701800" y="2755900"/>
              <a:chExt cx="2746508" cy="0"/>
            </a:xfrm>
          </p:grpSpPr>
          <p:cxnSp>
            <p:nvCxnSpPr>
              <p:cNvPr id="1418" name="直接连接符 1417"/>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419" name="直接连接符 1418"/>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412" name="组合 1411"/>
            <p:cNvGrpSpPr/>
            <p:nvPr/>
          </p:nvGrpSpPr>
          <p:grpSpPr>
            <a:xfrm rot="2700000">
              <a:off x="9416641" y="2816312"/>
              <a:ext cx="1784866" cy="0"/>
              <a:chOff x="1701800" y="2755900"/>
              <a:chExt cx="2746508" cy="0"/>
            </a:xfrm>
          </p:grpSpPr>
          <p:cxnSp>
            <p:nvCxnSpPr>
              <p:cNvPr id="1416" name="直接连接符 1415"/>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417" name="直接连接符 1416"/>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nvGrpSpPr>
            <p:cNvPr id="1413" name="组合 1412"/>
            <p:cNvGrpSpPr/>
            <p:nvPr/>
          </p:nvGrpSpPr>
          <p:grpSpPr>
            <a:xfrm rot="18900000" flipH="1">
              <a:off x="9393535" y="2887374"/>
              <a:ext cx="1784866" cy="0"/>
              <a:chOff x="1701800" y="2755900"/>
              <a:chExt cx="2746508" cy="0"/>
            </a:xfrm>
          </p:grpSpPr>
          <p:cxnSp>
            <p:nvCxnSpPr>
              <p:cNvPr id="1414" name="直接连接符 1413"/>
              <p:cNvCxnSpPr/>
              <p:nvPr/>
            </p:nvCxnSpPr>
            <p:spPr>
              <a:xfrm flipH="1">
                <a:off x="4185508" y="2755900"/>
                <a:ext cx="262800" cy="0"/>
              </a:xfrm>
              <a:prstGeom prst="line">
                <a:avLst/>
              </a:prstGeom>
              <a:noFill/>
              <a:ln w="19050" cap="flat" cmpd="sng" algn="ctr">
                <a:solidFill>
                  <a:sysClr val="window" lastClr="FFFFFF">
                    <a:lumMod val="50000"/>
                  </a:sysClr>
                </a:solidFill>
                <a:prstDash val="solid"/>
                <a:miter lim="800000"/>
              </a:ln>
              <a:effectLst/>
            </p:spPr>
          </p:cxnSp>
          <p:cxnSp>
            <p:nvCxnSpPr>
              <p:cNvPr id="1415" name="直接连接符 1414"/>
              <p:cNvCxnSpPr/>
              <p:nvPr/>
            </p:nvCxnSpPr>
            <p:spPr>
              <a:xfrm>
                <a:off x="1701800" y="2755900"/>
                <a:ext cx="261951" cy="0"/>
              </a:xfrm>
              <a:prstGeom prst="line">
                <a:avLst/>
              </a:prstGeom>
              <a:noFill/>
              <a:ln w="19050" cap="flat" cmpd="sng" algn="ctr">
                <a:solidFill>
                  <a:sysClr val="window" lastClr="FFFFFF">
                    <a:lumMod val="50000"/>
                  </a:sysClr>
                </a:solidFill>
                <a:prstDash val="solid"/>
                <a:miter lim="800000"/>
              </a:ln>
              <a:effectLst/>
            </p:spPr>
          </p:cxnSp>
        </p:grpSp>
      </p:grpSp>
      <p:grpSp>
        <p:nvGrpSpPr>
          <p:cNvPr id="1422" name="组合 1421"/>
          <p:cNvGrpSpPr/>
          <p:nvPr/>
        </p:nvGrpSpPr>
        <p:grpSpPr>
          <a:xfrm>
            <a:off x="4992166" y="4168509"/>
            <a:ext cx="1403053" cy="1492739"/>
            <a:chOff x="6655354" y="4322879"/>
            <a:chExt cx="1870493" cy="1990779"/>
          </a:xfrm>
        </p:grpSpPr>
        <p:sp>
          <p:nvSpPr>
            <p:cNvPr id="1423" name="文本框 168"/>
            <p:cNvSpPr txBox="1"/>
            <p:nvPr/>
          </p:nvSpPr>
          <p:spPr>
            <a:xfrm>
              <a:off x="6655354" y="4322879"/>
              <a:ext cx="1870493" cy="4309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F6615B"/>
                  </a:solidFill>
                  <a:effectLst/>
                  <a:uLnTx/>
                  <a:uFillTx/>
                  <a:latin typeface="微软雅黑" panose="020B0503020204020204" pitchFamily="34" charset="-122"/>
                  <a:ea typeface="微软雅黑" panose="020B0503020204020204" pitchFamily="34" charset="-122"/>
                </a:rPr>
                <a:t>在此添加标题</a:t>
              </a:r>
            </a:p>
          </p:txBody>
        </p:sp>
        <p:sp>
          <p:nvSpPr>
            <p:cNvPr id="1424" name="文本框 113"/>
            <p:cNvSpPr txBox="1"/>
            <p:nvPr/>
          </p:nvSpPr>
          <p:spPr>
            <a:xfrm>
              <a:off x="6673660" y="4805204"/>
              <a:ext cx="1727322" cy="1508454"/>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a:p>
              <a:pPr marL="0" marR="0" lvl="0" indent="0" algn="just" defTabSz="914400" eaLnBrk="1" fontAlgn="auto" latinLnBrk="0" hangingPunct="1">
                <a:lnSpc>
                  <a:spcPct val="150000"/>
                </a:lnSpc>
                <a:spcBef>
                  <a:spcPts val="0"/>
                </a:spcBef>
                <a:spcAft>
                  <a:spcPts val="0"/>
                </a:spcAft>
                <a:buClrTx/>
                <a:buSzTx/>
                <a:buFontTx/>
                <a:buNone/>
                <a:tabLst/>
                <a:defRPr/>
              </a:pPr>
              <a:endPar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endParaRPr>
            </a:p>
          </p:txBody>
        </p:sp>
      </p:grpSp>
      <p:grpSp>
        <p:nvGrpSpPr>
          <p:cNvPr id="1425" name="组合 1424"/>
          <p:cNvGrpSpPr/>
          <p:nvPr/>
        </p:nvGrpSpPr>
        <p:grpSpPr>
          <a:xfrm>
            <a:off x="2894626" y="4168509"/>
            <a:ext cx="1403053" cy="1492739"/>
            <a:chOff x="3858998" y="4322879"/>
            <a:chExt cx="1870493" cy="1990779"/>
          </a:xfrm>
        </p:grpSpPr>
        <p:sp>
          <p:nvSpPr>
            <p:cNvPr id="1426" name="文本框 170"/>
            <p:cNvSpPr txBox="1"/>
            <p:nvPr/>
          </p:nvSpPr>
          <p:spPr>
            <a:xfrm>
              <a:off x="3858998" y="4322879"/>
              <a:ext cx="1870493" cy="4309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01ACBE"/>
                  </a:solidFill>
                  <a:effectLst/>
                  <a:uLnTx/>
                  <a:uFillTx/>
                  <a:latin typeface="微软雅黑" panose="020B0503020204020204" pitchFamily="34" charset="-122"/>
                  <a:ea typeface="微软雅黑" panose="020B0503020204020204" pitchFamily="34" charset="-122"/>
                </a:rPr>
                <a:t>在此添加标题</a:t>
              </a:r>
            </a:p>
          </p:txBody>
        </p:sp>
        <p:sp>
          <p:nvSpPr>
            <p:cNvPr id="1427" name="文本框 113"/>
            <p:cNvSpPr txBox="1"/>
            <p:nvPr/>
          </p:nvSpPr>
          <p:spPr>
            <a:xfrm>
              <a:off x="3915404" y="4805204"/>
              <a:ext cx="1727322" cy="1508454"/>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a:p>
              <a:pPr marL="0" marR="0" lvl="0" indent="0" algn="just" defTabSz="914400" eaLnBrk="1" fontAlgn="auto" latinLnBrk="0" hangingPunct="1">
                <a:lnSpc>
                  <a:spcPct val="150000"/>
                </a:lnSpc>
                <a:spcBef>
                  <a:spcPts val="0"/>
                </a:spcBef>
                <a:spcAft>
                  <a:spcPts val="0"/>
                </a:spcAft>
                <a:buClrTx/>
                <a:buSzTx/>
                <a:buFontTx/>
                <a:buNone/>
                <a:tabLst/>
                <a:defRPr/>
              </a:pPr>
              <a:endPar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endParaRPr>
            </a:p>
          </p:txBody>
        </p:sp>
      </p:grpSp>
      <p:grpSp>
        <p:nvGrpSpPr>
          <p:cNvPr id="1428" name="组合 1427"/>
          <p:cNvGrpSpPr/>
          <p:nvPr/>
        </p:nvGrpSpPr>
        <p:grpSpPr>
          <a:xfrm>
            <a:off x="7187026" y="4168509"/>
            <a:ext cx="1403053" cy="1492739"/>
            <a:chOff x="9581453" y="4322879"/>
            <a:chExt cx="1870493" cy="1990779"/>
          </a:xfrm>
        </p:grpSpPr>
        <p:sp>
          <p:nvSpPr>
            <p:cNvPr id="1429" name="文本框 166"/>
            <p:cNvSpPr txBox="1"/>
            <p:nvPr/>
          </p:nvSpPr>
          <p:spPr>
            <a:xfrm>
              <a:off x="9581453" y="4322879"/>
              <a:ext cx="1870493" cy="4309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rPr>
                <a:t>在此添加标题</a:t>
              </a:r>
            </a:p>
          </p:txBody>
        </p:sp>
        <p:sp>
          <p:nvSpPr>
            <p:cNvPr id="1430" name="文本框 113"/>
            <p:cNvSpPr txBox="1"/>
            <p:nvPr/>
          </p:nvSpPr>
          <p:spPr>
            <a:xfrm>
              <a:off x="9634793" y="4805204"/>
              <a:ext cx="1727322" cy="1508454"/>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a:p>
              <a:pPr marL="0" marR="0" lvl="0" indent="0" algn="just" defTabSz="914400" eaLnBrk="1" fontAlgn="auto" latinLnBrk="0" hangingPunct="1">
                <a:lnSpc>
                  <a:spcPct val="150000"/>
                </a:lnSpc>
                <a:spcBef>
                  <a:spcPts val="0"/>
                </a:spcBef>
                <a:spcAft>
                  <a:spcPts val="0"/>
                </a:spcAft>
                <a:buClrTx/>
                <a:buSzTx/>
                <a:buFontTx/>
                <a:buNone/>
                <a:tabLst/>
                <a:defRPr/>
              </a:pPr>
              <a:endPar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endParaRPr>
            </a:p>
          </p:txBody>
        </p:sp>
      </p:grpSp>
      <p:grpSp>
        <p:nvGrpSpPr>
          <p:cNvPr id="1431" name="组合 1430"/>
          <p:cNvGrpSpPr/>
          <p:nvPr/>
        </p:nvGrpSpPr>
        <p:grpSpPr>
          <a:xfrm>
            <a:off x="720883" y="4168509"/>
            <a:ext cx="1404339" cy="1492739"/>
            <a:chOff x="961052" y="4322879"/>
            <a:chExt cx="1872208" cy="1990779"/>
          </a:xfrm>
        </p:grpSpPr>
        <p:sp>
          <p:nvSpPr>
            <p:cNvPr id="1432" name="文本框 161"/>
            <p:cNvSpPr txBox="1"/>
            <p:nvPr/>
          </p:nvSpPr>
          <p:spPr>
            <a:xfrm>
              <a:off x="962766" y="4322879"/>
              <a:ext cx="1870494" cy="4309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FFB850"/>
                  </a:solidFill>
                  <a:effectLst/>
                  <a:uLnTx/>
                  <a:uFillTx/>
                  <a:latin typeface="微软雅黑" panose="020B0503020204020204" pitchFamily="34" charset="-122"/>
                  <a:ea typeface="微软雅黑" panose="020B0503020204020204" pitchFamily="34" charset="-122"/>
                </a:rPr>
                <a:t>在此添加标题</a:t>
              </a:r>
            </a:p>
          </p:txBody>
        </p:sp>
        <p:sp>
          <p:nvSpPr>
            <p:cNvPr id="1433" name="文本框 113"/>
            <p:cNvSpPr txBox="1"/>
            <p:nvPr/>
          </p:nvSpPr>
          <p:spPr>
            <a:xfrm>
              <a:off x="961052" y="4805204"/>
              <a:ext cx="1727322" cy="1508454"/>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a:p>
              <a:pPr marL="0" marR="0" lvl="0" indent="0" algn="just" defTabSz="914400" eaLnBrk="1" fontAlgn="auto" latinLnBrk="0" hangingPunct="1">
                <a:lnSpc>
                  <a:spcPct val="150000"/>
                </a:lnSpc>
                <a:spcBef>
                  <a:spcPts val="0"/>
                </a:spcBef>
                <a:spcAft>
                  <a:spcPts val="0"/>
                </a:spcAft>
                <a:buClrTx/>
                <a:buSzTx/>
                <a:buFontTx/>
                <a:buNone/>
                <a:tabLst/>
                <a:defRPr/>
              </a:pPr>
              <a:endPar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8120990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22"/>
                                            </p:tgtEl>
                                            <p:attrNameLst>
                                              <p:attrName>style.visibility</p:attrName>
                                            </p:attrNameLst>
                                          </p:cBhvr>
                                          <p:to>
                                            <p:strVal val="visible"/>
                                          </p:to>
                                        </p:set>
                                        <p:animEffect transition="in" filter="wipe(left)">
                                          <p:cBhvr>
                                            <p:cTn id="7" dur="500"/>
                                            <p:tgtEl>
                                              <p:spTgt spid="72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1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718"/>
                                            </p:tgtEl>
                                            <p:attrNameLst>
                                              <p:attrName>style.visibility</p:attrName>
                                            </p:attrNameLst>
                                          </p:cBhvr>
                                          <p:to>
                                            <p:strVal val="visible"/>
                                          </p:to>
                                        </p:set>
                                        <p:anim calcmode="lin" valueType="num" p14:bounceEnd="50000">
                                          <p:cBhvr additive="base">
                                            <p:cTn id="14" dur="500" fill="hold"/>
                                            <p:tgtEl>
                                              <p:spTgt spid="718"/>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7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725"/>
                                            </p:tgtEl>
                                            <p:attrNameLst>
                                              <p:attrName>style.visibility</p:attrName>
                                            </p:attrNameLst>
                                          </p:cBhvr>
                                          <p:to>
                                            <p:strVal val="visible"/>
                                          </p:to>
                                        </p:set>
                                        <p:animEffect transition="in" filter="barn(outVertical)">
                                          <p:cBhvr>
                                            <p:cTn id="19" dur="700"/>
                                            <p:tgtEl>
                                              <p:spTgt spid="725"/>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726"/>
                                            </p:tgtEl>
                                            <p:attrNameLst>
                                              <p:attrName>style.visibility</p:attrName>
                                            </p:attrNameLst>
                                          </p:cBhvr>
                                          <p:to>
                                            <p:strVal val="visible"/>
                                          </p:to>
                                        </p:set>
                                        <p:anim calcmode="lin" valueType="num">
                                          <p:cBhvr>
                                            <p:cTn id="23" dur="100" fill="hold"/>
                                            <p:tgtEl>
                                              <p:spTgt spid="726"/>
                                            </p:tgtEl>
                                            <p:attrNameLst>
                                              <p:attrName>ppt_w</p:attrName>
                                            </p:attrNameLst>
                                          </p:cBhvr>
                                          <p:tavLst>
                                            <p:tav tm="0">
                                              <p:val>
                                                <p:fltVal val="0"/>
                                              </p:val>
                                            </p:tav>
                                            <p:tav tm="100000">
                                              <p:val>
                                                <p:strVal val="#ppt_w"/>
                                              </p:val>
                                            </p:tav>
                                          </p:tavLst>
                                        </p:anim>
                                        <p:anim calcmode="lin" valueType="num">
                                          <p:cBhvr>
                                            <p:cTn id="24" dur="100" fill="hold"/>
                                            <p:tgtEl>
                                              <p:spTgt spid="726"/>
                                            </p:tgtEl>
                                            <p:attrNameLst>
                                              <p:attrName>ppt_h</p:attrName>
                                            </p:attrNameLst>
                                          </p:cBhvr>
                                          <p:tavLst>
                                            <p:tav tm="0">
                                              <p:val>
                                                <p:fltVal val="0"/>
                                              </p:val>
                                            </p:tav>
                                            <p:tav tm="100000">
                                              <p:val>
                                                <p:strVal val="#ppt_h"/>
                                              </p:val>
                                            </p:tav>
                                          </p:tavLst>
                                        </p:anim>
                                        <p:animEffect transition="in" filter="fade">
                                          <p:cBhvr>
                                            <p:cTn id="25" dur="100"/>
                                            <p:tgtEl>
                                              <p:spTgt spid="726"/>
                                            </p:tgtEl>
                                          </p:cBhvr>
                                        </p:animEffect>
                                      </p:childTnLst>
                                    </p:cTn>
                                  </p:par>
                                  <p:par>
                                    <p:cTn id="26" presetID="6" presetClass="emph" presetSubtype="0" fill="hold" nodeType="withEffect">
                                      <p:stCondLst>
                                        <p:cond delay="100"/>
                                      </p:stCondLst>
                                      <p:childTnLst>
                                        <p:animScale>
                                          <p:cBhvr>
                                            <p:cTn id="27" dur="100" fill="hold"/>
                                            <p:tgtEl>
                                              <p:spTgt spid="726"/>
                                            </p:tgtEl>
                                          </p:cBhvr>
                                          <p:by x="110000" y="110000"/>
                                        </p:animScale>
                                      </p:childTnLst>
                                    </p:cTn>
                                  </p:par>
                                  <p:par>
                                    <p:cTn id="28" presetID="6" presetClass="emph" presetSubtype="0" fill="hold" nodeType="withEffect">
                                      <p:stCondLst>
                                        <p:cond delay="200"/>
                                      </p:stCondLst>
                                      <p:childTnLst>
                                        <p:animScale>
                                          <p:cBhvr>
                                            <p:cTn id="29" dur="200" fill="hold"/>
                                            <p:tgtEl>
                                              <p:spTgt spid="726"/>
                                            </p:tgtEl>
                                          </p:cBhvr>
                                          <p:by x="90000" y="90000"/>
                                        </p:animScale>
                                      </p:childTnLst>
                                    </p:cTn>
                                  </p:par>
                                  <p:par>
                                    <p:cTn id="30" presetID="6" presetClass="emph" presetSubtype="0" fill="hold" nodeType="withEffect">
                                      <p:stCondLst>
                                        <p:cond delay="400"/>
                                      </p:stCondLst>
                                      <p:childTnLst>
                                        <p:animScale>
                                          <p:cBhvr>
                                            <p:cTn id="31" dur="100" fill="hold"/>
                                            <p:tgtEl>
                                              <p:spTgt spid="726"/>
                                            </p:tgtEl>
                                          </p:cBhvr>
                                          <p:by x="105000" y="105000"/>
                                        </p:animScale>
                                      </p:childTnLst>
                                    </p:cTn>
                                  </p:par>
                                  <p:par>
                                    <p:cTn id="32" presetID="6" presetClass="emph" presetSubtype="0" fill="hold" nodeType="withEffect">
                                      <p:stCondLst>
                                        <p:cond delay="500"/>
                                      </p:stCondLst>
                                      <p:childTnLst>
                                        <p:animScale>
                                          <p:cBhvr>
                                            <p:cTn id="33" dur="200" fill="hold"/>
                                            <p:tgtEl>
                                              <p:spTgt spid="726"/>
                                            </p:tgtEl>
                                          </p:cBhvr>
                                          <p:by x="95000" y="95000"/>
                                        </p:animScale>
                                      </p:childTnLst>
                                    </p:cTn>
                                  </p:par>
                                </p:childTnLst>
                              </p:cTn>
                            </p:par>
                            <p:par>
                              <p:cTn id="34" fill="hold">
                                <p:stCondLst>
                                  <p:cond delay="2700"/>
                                </p:stCondLst>
                                <p:childTnLst>
                                  <p:par>
                                    <p:cTn id="35" presetID="53" presetClass="entr" presetSubtype="16" fill="hold" nodeType="afterEffect">
                                      <p:stCondLst>
                                        <p:cond delay="0"/>
                                      </p:stCondLst>
                                      <p:childTnLst>
                                        <p:set>
                                          <p:cBhvr>
                                            <p:cTn id="36" dur="1" fill="hold">
                                              <p:stCondLst>
                                                <p:cond delay="0"/>
                                              </p:stCondLst>
                                            </p:cTn>
                                            <p:tgtEl>
                                              <p:spTgt spid="900"/>
                                            </p:tgtEl>
                                            <p:attrNameLst>
                                              <p:attrName>style.visibility</p:attrName>
                                            </p:attrNameLst>
                                          </p:cBhvr>
                                          <p:to>
                                            <p:strVal val="visible"/>
                                          </p:to>
                                        </p:set>
                                        <p:anim calcmode="lin" valueType="num">
                                          <p:cBhvr>
                                            <p:cTn id="37" dur="100" fill="hold"/>
                                            <p:tgtEl>
                                              <p:spTgt spid="900"/>
                                            </p:tgtEl>
                                            <p:attrNameLst>
                                              <p:attrName>ppt_w</p:attrName>
                                            </p:attrNameLst>
                                          </p:cBhvr>
                                          <p:tavLst>
                                            <p:tav tm="0">
                                              <p:val>
                                                <p:fltVal val="0"/>
                                              </p:val>
                                            </p:tav>
                                            <p:tav tm="100000">
                                              <p:val>
                                                <p:strVal val="#ppt_w"/>
                                              </p:val>
                                            </p:tav>
                                          </p:tavLst>
                                        </p:anim>
                                        <p:anim calcmode="lin" valueType="num">
                                          <p:cBhvr>
                                            <p:cTn id="38" dur="100" fill="hold"/>
                                            <p:tgtEl>
                                              <p:spTgt spid="900"/>
                                            </p:tgtEl>
                                            <p:attrNameLst>
                                              <p:attrName>ppt_h</p:attrName>
                                            </p:attrNameLst>
                                          </p:cBhvr>
                                          <p:tavLst>
                                            <p:tav tm="0">
                                              <p:val>
                                                <p:fltVal val="0"/>
                                              </p:val>
                                            </p:tav>
                                            <p:tav tm="100000">
                                              <p:val>
                                                <p:strVal val="#ppt_h"/>
                                              </p:val>
                                            </p:tav>
                                          </p:tavLst>
                                        </p:anim>
                                        <p:animEffect transition="in" filter="fade">
                                          <p:cBhvr>
                                            <p:cTn id="39" dur="100"/>
                                            <p:tgtEl>
                                              <p:spTgt spid="900"/>
                                            </p:tgtEl>
                                          </p:cBhvr>
                                        </p:animEffect>
                                      </p:childTnLst>
                                    </p:cTn>
                                  </p:par>
                                  <p:par>
                                    <p:cTn id="40" presetID="6" presetClass="emph" presetSubtype="0" fill="hold" nodeType="withEffect">
                                      <p:stCondLst>
                                        <p:cond delay="100"/>
                                      </p:stCondLst>
                                      <p:childTnLst>
                                        <p:animScale>
                                          <p:cBhvr>
                                            <p:cTn id="41" dur="100" fill="hold"/>
                                            <p:tgtEl>
                                              <p:spTgt spid="900"/>
                                            </p:tgtEl>
                                          </p:cBhvr>
                                          <p:by x="110000" y="110000"/>
                                        </p:animScale>
                                      </p:childTnLst>
                                    </p:cTn>
                                  </p:par>
                                  <p:par>
                                    <p:cTn id="42" presetID="6" presetClass="emph" presetSubtype="0" fill="hold" nodeType="withEffect">
                                      <p:stCondLst>
                                        <p:cond delay="200"/>
                                      </p:stCondLst>
                                      <p:childTnLst>
                                        <p:animScale>
                                          <p:cBhvr>
                                            <p:cTn id="43" dur="200" fill="hold"/>
                                            <p:tgtEl>
                                              <p:spTgt spid="900"/>
                                            </p:tgtEl>
                                          </p:cBhvr>
                                          <p:by x="90000" y="90000"/>
                                        </p:animScale>
                                      </p:childTnLst>
                                    </p:cTn>
                                  </p:par>
                                  <p:par>
                                    <p:cTn id="44" presetID="6" presetClass="emph" presetSubtype="0" fill="hold" nodeType="withEffect">
                                      <p:stCondLst>
                                        <p:cond delay="400"/>
                                      </p:stCondLst>
                                      <p:childTnLst>
                                        <p:animScale>
                                          <p:cBhvr>
                                            <p:cTn id="45" dur="100" fill="hold"/>
                                            <p:tgtEl>
                                              <p:spTgt spid="900"/>
                                            </p:tgtEl>
                                          </p:cBhvr>
                                          <p:by x="105000" y="105000"/>
                                        </p:animScale>
                                      </p:childTnLst>
                                    </p:cTn>
                                  </p:par>
                                  <p:par>
                                    <p:cTn id="46" presetID="6" presetClass="emph" presetSubtype="0" fill="hold" nodeType="withEffect">
                                      <p:stCondLst>
                                        <p:cond delay="500"/>
                                      </p:stCondLst>
                                      <p:childTnLst>
                                        <p:animScale>
                                          <p:cBhvr>
                                            <p:cTn id="47" dur="200" fill="hold"/>
                                            <p:tgtEl>
                                              <p:spTgt spid="900"/>
                                            </p:tgtEl>
                                          </p:cBhvr>
                                          <p:by x="95000" y="95000"/>
                                        </p:animScale>
                                      </p:childTnLst>
                                    </p:cTn>
                                  </p:par>
                                </p:childTnLst>
                              </p:cTn>
                            </p:par>
                            <p:par>
                              <p:cTn id="48" fill="hold">
                                <p:stCondLst>
                                  <p:cond delay="3400"/>
                                </p:stCondLst>
                                <p:childTnLst>
                                  <p:par>
                                    <p:cTn id="49" presetID="53" presetClass="entr" presetSubtype="16" fill="hold" nodeType="afterEffect">
                                      <p:stCondLst>
                                        <p:cond delay="0"/>
                                      </p:stCondLst>
                                      <p:childTnLst>
                                        <p:set>
                                          <p:cBhvr>
                                            <p:cTn id="50" dur="1" fill="hold">
                                              <p:stCondLst>
                                                <p:cond delay="0"/>
                                              </p:stCondLst>
                                            </p:cTn>
                                            <p:tgtEl>
                                              <p:spTgt spid="1074"/>
                                            </p:tgtEl>
                                            <p:attrNameLst>
                                              <p:attrName>style.visibility</p:attrName>
                                            </p:attrNameLst>
                                          </p:cBhvr>
                                          <p:to>
                                            <p:strVal val="visible"/>
                                          </p:to>
                                        </p:set>
                                        <p:anim calcmode="lin" valueType="num">
                                          <p:cBhvr>
                                            <p:cTn id="51" dur="100" fill="hold"/>
                                            <p:tgtEl>
                                              <p:spTgt spid="1074"/>
                                            </p:tgtEl>
                                            <p:attrNameLst>
                                              <p:attrName>ppt_w</p:attrName>
                                            </p:attrNameLst>
                                          </p:cBhvr>
                                          <p:tavLst>
                                            <p:tav tm="0">
                                              <p:val>
                                                <p:fltVal val="0"/>
                                              </p:val>
                                            </p:tav>
                                            <p:tav tm="100000">
                                              <p:val>
                                                <p:strVal val="#ppt_w"/>
                                              </p:val>
                                            </p:tav>
                                          </p:tavLst>
                                        </p:anim>
                                        <p:anim calcmode="lin" valueType="num">
                                          <p:cBhvr>
                                            <p:cTn id="52" dur="100" fill="hold"/>
                                            <p:tgtEl>
                                              <p:spTgt spid="1074"/>
                                            </p:tgtEl>
                                            <p:attrNameLst>
                                              <p:attrName>ppt_h</p:attrName>
                                            </p:attrNameLst>
                                          </p:cBhvr>
                                          <p:tavLst>
                                            <p:tav tm="0">
                                              <p:val>
                                                <p:fltVal val="0"/>
                                              </p:val>
                                            </p:tav>
                                            <p:tav tm="100000">
                                              <p:val>
                                                <p:strVal val="#ppt_h"/>
                                              </p:val>
                                            </p:tav>
                                          </p:tavLst>
                                        </p:anim>
                                        <p:animEffect transition="in" filter="fade">
                                          <p:cBhvr>
                                            <p:cTn id="53" dur="100"/>
                                            <p:tgtEl>
                                              <p:spTgt spid="1074"/>
                                            </p:tgtEl>
                                          </p:cBhvr>
                                        </p:animEffect>
                                      </p:childTnLst>
                                    </p:cTn>
                                  </p:par>
                                  <p:par>
                                    <p:cTn id="54" presetID="6" presetClass="emph" presetSubtype="0" fill="hold" nodeType="withEffect">
                                      <p:stCondLst>
                                        <p:cond delay="100"/>
                                      </p:stCondLst>
                                      <p:childTnLst>
                                        <p:animScale>
                                          <p:cBhvr>
                                            <p:cTn id="55" dur="100" fill="hold"/>
                                            <p:tgtEl>
                                              <p:spTgt spid="1074"/>
                                            </p:tgtEl>
                                          </p:cBhvr>
                                          <p:by x="110000" y="110000"/>
                                        </p:animScale>
                                      </p:childTnLst>
                                    </p:cTn>
                                  </p:par>
                                  <p:par>
                                    <p:cTn id="56" presetID="6" presetClass="emph" presetSubtype="0" fill="hold" nodeType="withEffect">
                                      <p:stCondLst>
                                        <p:cond delay="200"/>
                                      </p:stCondLst>
                                      <p:childTnLst>
                                        <p:animScale>
                                          <p:cBhvr>
                                            <p:cTn id="57" dur="200" fill="hold"/>
                                            <p:tgtEl>
                                              <p:spTgt spid="1074"/>
                                            </p:tgtEl>
                                          </p:cBhvr>
                                          <p:by x="90000" y="90000"/>
                                        </p:animScale>
                                      </p:childTnLst>
                                    </p:cTn>
                                  </p:par>
                                  <p:par>
                                    <p:cTn id="58" presetID="6" presetClass="emph" presetSubtype="0" fill="hold" nodeType="withEffect">
                                      <p:stCondLst>
                                        <p:cond delay="400"/>
                                      </p:stCondLst>
                                      <p:childTnLst>
                                        <p:animScale>
                                          <p:cBhvr>
                                            <p:cTn id="59" dur="100" fill="hold"/>
                                            <p:tgtEl>
                                              <p:spTgt spid="1074"/>
                                            </p:tgtEl>
                                          </p:cBhvr>
                                          <p:by x="105000" y="105000"/>
                                        </p:animScale>
                                      </p:childTnLst>
                                    </p:cTn>
                                  </p:par>
                                  <p:par>
                                    <p:cTn id="60" presetID="6" presetClass="emph" presetSubtype="0" fill="hold" nodeType="withEffect">
                                      <p:stCondLst>
                                        <p:cond delay="500"/>
                                      </p:stCondLst>
                                      <p:childTnLst>
                                        <p:animScale>
                                          <p:cBhvr>
                                            <p:cTn id="61" dur="200" fill="hold"/>
                                            <p:tgtEl>
                                              <p:spTgt spid="1074"/>
                                            </p:tgtEl>
                                          </p:cBhvr>
                                          <p:by x="95000" y="95000"/>
                                        </p:animScale>
                                      </p:childTnLst>
                                    </p:cTn>
                                  </p:par>
                                </p:childTnLst>
                              </p:cTn>
                            </p:par>
                            <p:par>
                              <p:cTn id="62" fill="hold">
                                <p:stCondLst>
                                  <p:cond delay="4100"/>
                                </p:stCondLst>
                                <p:childTnLst>
                                  <p:par>
                                    <p:cTn id="63" presetID="53" presetClass="entr" presetSubtype="16" fill="hold" nodeType="afterEffect">
                                      <p:stCondLst>
                                        <p:cond delay="0"/>
                                      </p:stCondLst>
                                      <p:childTnLst>
                                        <p:set>
                                          <p:cBhvr>
                                            <p:cTn id="64" dur="1" fill="hold">
                                              <p:stCondLst>
                                                <p:cond delay="0"/>
                                              </p:stCondLst>
                                            </p:cTn>
                                            <p:tgtEl>
                                              <p:spTgt spid="1248"/>
                                            </p:tgtEl>
                                            <p:attrNameLst>
                                              <p:attrName>style.visibility</p:attrName>
                                            </p:attrNameLst>
                                          </p:cBhvr>
                                          <p:to>
                                            <p:strVal val="visible"/>
                                          </p:to>
                                        </p:set>
                                        <p:anim calcmode="lin" valueType="num">
                                          <p:cBhvr>
                                            <p:cTn id="65" dur="100" fill="hold"/>
                                            <p:tgtEl>
                                              <p:spTgt spid="1248"/>
                                            </p:tgtEl>
                                            <p:attrNameLst>
                                              <p:attrName>ppt_w</p:attrName>
                                            </p:attrNameLst>
                                          </p:cBhvr>
                                          <p:tavLst>
                                            <p:tav tm="0">
                                              <p:val>
                                                <p:fltVal val="0"/>
                                              </p:val>
                                            </p:tav>
                                            <p:tav tm="100000">
                                              <p:val>
                                                <p:strVal val="#ppt_w"/>
                                              </p:val>
                                            </p:tav>
                                          </p:tavLst>
                                        </p:anim>
                                        <p:anim calcmode="lin" valueType="num">
                                          <p:cBhvr>
                                            <p:cTn id="66" dur="100" fill="hold"/>
                                            <p:tgtEl>
                                              <p:spTgt spid="1248"/>
                                            </p:tgtEl>
                                            <p:attrNameLst>
                                              <p:attrName>ppt_h</p:attrName>
                                            </p:attrNameLst>
                                          </p:cBhvr>
                                          <p:tavLst>
                                            <p:tav tm="0">
                                              <p:val>
                                                <p:fltVal val="0"/>
                                              </p:val>
                                            </p:tav>
                                            <p:tav tm="100000">
                                              <p:val>
                                                <p:strVal val="#ppt_h"/>
                                              </p:val>
                                            </p:tav>
                                          </p:tavLst>
                                        </p:anim>
                                        <p:animEffect transition="in" filter="fade">
                                          <p:cBhvr>
                                            <p:cTn id="67" dur="100"/>
                                            <p:tgtEl>
                                              <p:spTgt spid="1248"/>
                                            </p:tgtEl>
                                          </p:cBhvr>
                                        </p:animEffect>
                                      </p:childTnLst>
                                    </p:cTn>
                                  </p:par>
                                  <p:par>
                                    <p:cTn id="68" presetID="6" presetClass="emph" presetSubtype="0" fill="hold" nodeType="withEffect">
                                      <p:stCondLst>
                                        <p:cond delay="100"/>
                                      </p:stCondLst>
                                      <p:childTnLst>
                                        <p:animScale>
                                          <p:cBhvr>
                                            <p:cTn id="69" dur="100" fill="hold"/>
                                            <p:tgtEl>
                                              <p:spTgt spid="1248"/>
                                            </p:tgtEl>
                                          </p:cBhvr>
                                          <p:by x="110000" y="110000"/>
                                        </p:animScale>
                                      </p:childTnLst>
                                    </p:cTn>
                                  </p:par>
                                  <p:par>
                                    <p:cTn id="70" presetID="6" presetClass="emph" presetSubtype="0" fill="hold" nodeType="withEffect">
                                      <p:stCondLst>
                                        <p:cond delay="200"/>
                                      </p:stCondLst>
                                      <p:childTnLst>
                                        <p:animScale>
                                          <p:cBhvr>
                                            <p:cTn id="71" dur="200" fill="hold"/>
                                            <p:tgtEl>
                                              <p:spTgt spid="1248"/>
                                            </p:tgtEl>
                                          </p:cBhvr>
                                          <p:by x="90000" y="90000"/>
                                        </p:animScale>
                                      </p:childTnLst>
                                    </p:cTn>
                                  </p:par>
                                  <p:par>
                                    <p:cTn id="72" presetID="6" presetClass="emph" presetSubtype="0" fill="hold" nodeType="withEffect">
                                      <p:stCondLst>
                                        <p:cond delay="400"/>
                                      </p:stCondLst>
                                      <p:childTnLst>
                                        <p:animScale>
                                          <p:cBhvr>
                                            <p:cTn id="73" dur="100" fill="hold"/>
                                            <p:tgtEl>
                                              <p:spTgt spid="1248"/>
                                            </p:tgtEl>
                                          </p:cBhvr>
                                          <p:by x="105000" y="105000"/>
                                        </p:animScale>
                                      </p:childTnLst>
                                    </p:cTn>
                                  </p:par>
                                  <p:par>
                                    <p:cTn id="74" presetID="6" presetClass="emph" presetSubtype="0" fill="hold" nodeType="withEffect">
                                      <p:stCondLst>
                                        <p:cond delay="500"/>
                                      </p:stCondLst>
                                      <p:childTnLst>
                                        <p:animScale>
                                          <p:cBhvr>
                                            <p:cTn id="75" dur="200" fill="hold"/>
                                            <p:tgtEl>
                                              <p:spTgt spid="1248"/>
                                            </p:tgtEl>
                                          </p:cBhvr>
                                          <p:by x="95000" y="95000"/>
                                        </p:animScale>
                                      </p:childTnLst>
                                    </p:cTn>
                                  </p:par>
                                </p:childTnLst>
                              </p:cTn>
                            </p:par>
                            <p:par>
                              <p:cTn id="76" fill="hold">
                                <p:stCondLst>
                                  <p:cond delay="4800"/>
                                </p:stCondLst>
                                <p:childTnLst>
                                  <p:par>
                                    <p:cTn id="77" presetID="21" presetClass="entr" presetSubtype="1" fill="hold" nodeType="afterEffect">
                                      <p:stCondLst>
                                        <p:cond delay="0"/>
                                      </p:stCondLst>
                                      <p:childTnLst>
                                        <p:set>
                                          <p:cBhvr>
                                            <p:cTn id="78" dur="1" fill="hold">
                                              <p:stCondLst>
                                                <p:cond delay="0"/>
                                              </p:stCondLst>
                                            </p:cTn>
                                            <p:tgtEl>
                                              <p:spTgt spid="730"/>
                                            </p:tgtEl>
                                            <p:attrNameLst>
                                              <p:attrName>style.visibility</p:attrName>
                                            </p:attrNameLst>
                                          </p:cBhvr>
                                          <p:to>
                                            <p:strVal val="visible"/>
                                          </p:to>
                                        </p:set>
                                        <p:animEffect transition="in" filter="wheel(1)">
                                          <p:cBhvr>
                                            <p:cTn id="79" dur="1000"/>
                                            <p:tgtEl>
                                              <p:spTgt spid="730"/>
                                            </p:tgtEl>
                                          </p:cBhvr>
                                        </p:animEffect>
                                      </p:childTnLst>
                                    </p:cTn>
                                  </p:par>
                                </p:childTnLst>
                              </p:cTn>
                            </p:par>
                            <p:par>
                              <p:cTn id="80" fill="hold">
                                <p:stCondLst>
                                  <p:cond delay="5800"/>
                                </p:stCondLst>
                                <p:childTnLst>
                                  <p:par>
                                    <p:cTn id="81" presetID="14" presetClass="entr" presetSubtype="10" fill="hold" grpId="0" nodeType="afterEffect">
                                      <p:stCondLst>
                                        <p:cond delay="0"/>
                                      </p:stCondLst>
                                      <p:childTnLst>
                                        <p:set>
                                          <p:cBhvr>
                                            <p:cTn id="82" dur="1" fill="hold">
                                              <p:stCondLst>
                                                <p:cond delay="0"/>
                                              </p:stCondLst>
                                            </p:cTn>
                                            <p:tgtEl>
                                              <p:spTgt spid="729"/>
                                            </p:tgtEl>
                                            <p:attrNameLst>
                                              <p:attrName>style.visibility</p:attrName>
                                            </p:attrNameLst>
                                          </p:cBhvr>
                                          <p:to>
                                            <p:strVal val="visible"/>
                                          </p:to>
                                        </p:set>
                                        <p:animEffect transition="in" filter="randombar(horizontal)">
                                          <p:cBhvr>
                                            <p:cTn id="83" dur="500"/>
                                            <p:tgtEl>
                                              <p:spTgt spid="729"/>
                                            </p:tgtEl>
                                          </p:cBhvr>
                                        </p:animEffect>
                                      </p:childTnLst>
                                    </p:cTn>
                                  </p:par>
                                </p:childTnLst>
                              </p:cTn>
                            </p:par>
                            <p:par>
                              <p:cTn id="84" fill="hold">
                                <p:stCondLst>
                                  <p:cond delay="6300"/>
                                </p:stCondLst>
                                <p:childTnLst>
                                  <p:par>
                                    <p:cTn id="85" presetID="22" presetClass="entr" presetSubtype="1" fill="hold" nodeType="afterEffect">
                                      <p:stCondLst>
                                        <p:cond delay="0"/>
                                      </p:stCondLst>
                                      <p:childTnLst>
                                        <p:set>
                                          <p:cBhvr>
                                            <p:cTn id="86" dur="1" fill="hold">
                                              <p:stCondLst>
                                                <p:cond delay="0"/>
                                              </p:stCondLst>
                                            </p:cTn>
                                            <p:tgtEl>
                                              <p:spTgt spid="1431"/>
                                            </p:tgtEl>
                                            <p:attrNameLst>
                                              <p:attrName>style.visibility</p:attrName>
                                            </p:attrNameLst>
                                          </p:cBhvr>
                                          <p:to>
                                            <p:strVal val="visible"/>
                                          </p:to>
                                        </p:set>
                                        <p:animEffect transition="in" filter="wipe(up)">
                                          <p:cBhvr>
                                            <p:cTn id="87" dur="500"/>
                                            <p:tgtEl>
                                              <p:spTgt spid="1431"/>
                                            </p:tgtEl>
                                          </p:cBhvr>
                                        </p:animEffect>
                                      </p:childTnLst>
                                    </p:cTn>
                                  </p:par>
                                </p:childTnLst>
                              </p:cTn>
                            </p:par>
                            <p:par>
                              <p:cTn id="88" fill="hold">
                                <p:stCondLst>
                                  <p:cond delay="6800"/>
                                </p:stCondLst>
                                <p:childTnLst>
                                  <p:par>
                                    <p:cTn id="89" presetID="21" presetClass="entr" presetSubtype="1" fill="hold" nodeType="afterEffect">
                                      <p:stCondLst>
                                        <p:cond delay="0"/>
                                      </p:stCondLst>
                                      <p:childTnLst>
                                        <p:set>
                                          <p:cBhvr>
                                            <p:cTn id="90" dur="1" fill="hold">
                                              <p:stCondLst>
                                                <p:cond delay="0"/>
                                              </p:stCondLst>
                                            </p:cTn>
                                            <p:tgtEl>
                                              <p:spTgt spid="904"/>
                                            </p:tgtEl>
                                            <p:attrNameLst>
                                              <p:attrName>style.visibility</p:attrName>
                                            </p:attrNameLst>
                                          </p:cBhvr>
                                          <p:to>
                                            <p:strVal val="visible"/>
                                          </p:to>
                                        </p:set>
                                        <p:animEffect transition="in" filter="wheel(1)">
                                          <p:cBhvr>
                                            <p:cTn id="91" dur="1000"/>
                                            <p:tgtEl>
                                              <p:spTgt spid="904"/>
                                            </p:tgtEl>
                                          </p:cBhvr>
                                        </p:animEffect>
                                      </p:childTnLst>
                                    </p:cTn>
                                  </p:par>
                                </p:childTnLst>
                              </p:cTn>
                            </p:par>
                            <p:par>
                              <p:cTn id="92" fill="hold">
                                <p:stCondLst>
                                  <p:cond delay="7800"/>
                                </p:stCondLst>
                                <p:childTnLst>
                                  <p:par>
                                    <p:cTn id="93" presetID="14" presetClass="entr" presetSubtype="10" fill="hold" grpId="0" nodeType="afterEffect">
                                      <p:stCondLst>
                                        <p:cond delay="0"/>
                                      </p:stCondLst>
                                      <p:childTnLst>
                                        <p:set>
                                          <p:cBhvr>
                                            <p:cTn id="94" dur="1" fill="hold">
                                              <p:stCondLst>
                                                <p:cond delay="0"/>
                                              </p:stCondLst>
                                            </p:cTn>
                                            <p:tgtEl>
                                              <p:spTgt spid="903"/>
                                            </p:tgtEl>
                                            <p:attrNameLst>
                                              <p:attrName>style.visibility</p:attrName>
                                            </p:attrNameLst>
                                          </p:cBhvr>
                                          <p:to>
                                            <p:strVal val="visible"/>
                                          </p:to>
                                        </p:set>
                                        <p:animEffect transition="in" filter="randombar(horizontal)">
                                          <p:cBhvr>
                                            <p:cTn id="95" dur="500"/>
                                            <p:tgtEl>
                                              <p:spTgt spid="903"/>
                                            </p:tgtEl>
                                          </p:cBhvr>
                                        </p:animEffect>
                                      </p:childTnLst>
                                    </p:cTn>
                                  </p:par>
                                </p:childTnLst>
                              </p:cTn>
                            </p:par>
                            <p:par>
                              <p:cTn id="96" fill="hold">
                                <p:stCondLst>
                                  <p:cond delay="8300"/>
                                </p:stCondLst>
                                <p:childTnLst>
                                  <p:par>
                                    <p:cTn id="97" presetID="22" presetClass="entr" presetSubtype="1" fill="hold" nodeType="afterEffect">
                                      <p:stCondLst>
                                        <p:cond delay="0"/>
                                      </p:stCondLst>
                                      <p:childTnLst>
                                        <p:set>
                                          <p:cBhvr>
                                            <p:cTn id="98" dur="1" fill="hold">
                                              <p:stCondLst>
                                                <p:cond delay="0"/>
                                              </p:stCondLst>
                                            </p:cTn>
                                            <p:tgtEl>
                                              <p:spTgt spid="1425"/>
                                            </p:tgtEl>
                                            <p:attrNameLst>
                                              <p:attrName>style.visibility</p:attrName>
                                            </p:attrNameLst>
                                          </p:cBhvr>
                                          <p:to>
                                            <p:strVal val="visible"/>
                                          </p:to>
                                        </p:set>
                                        <p:animEffect transition="in" filter="wipe(up)">
                                          <p:cBhvr>
                                            <p:cTn id="99" dur="500"/>
                                            <p:tgtEl>
                                              <p:spTgt spid="1425"/>
                                            </p:tgtEl>
                                          </p:cBhvr>
                                        </p:animEffect>
                                      </p:childTnLst>
                                    </p:cTn>
                                  </p:par>
                                </p:childTnLst>
                              </p:cTn>
                            </p:par>
                            <p:par>
                              <p:cTn id="100" fill="hold">
                                <p:stCondLst>
                                  <p:cond delay="8800"/>
                                </p:stCondLst>
                                <p:childTnLst>
                                  <p:par>
                                    <p:cTn id="101" presetID="21" presetClass="entr" presetSubtype="1" fill="hold" nodeType="afterEffect">
                                      <p:stCondLst>
                                        <p:cond delay="0"/>
                                      </p:stCondLst>
                                      <p:childTnLst>
                                        <p:set>
                                          <p:cBhvr>
                                            <p:cTn id="102" dur="1" fill="hold">
                                              <p:stCondLst>
                                                <p:cond delay="0"/>
                                              </p:stCondLst>
                                            </p:cTn>
                                            <p:tgtEl>
                                              <p:spTgt spid="1078"/>
                                            </p:tgtEl>
                                            <p:attrNameLst>
                                              <p:attrName>style.visibility</p:attrName>
                                            </p:attrNameLst>
                                          </p:cBhvr>
                                          <p:to>
                                            <p:strVal val="visible"/>
                                          </p:to>
                                        </p:set>
                                        <p:animEffect transition="in" filter="wheel(1)">
                                          <p:cBhvr>
                                            <p:cTn id="103" dur="1000"/>
                                            <p:tgtEl>
                                              <p:spTgt spid="1078"/>
                                            </p:tgtEl>
                                          </p:cBhvr>
                                        </p:animEffect>
                                      </p:childTnLst>
                                    </p:cTn>
                                  </p:par>
                                </p:childTnLst>
                              </p:cTn>
                            </p:par>
                            <p:par>
                              <p:cTn id="104" fill="hold">
                                <p:stCondLst>
                                  <p:cond delay="9800"/>
                                </p:stCondLst>
                                <p:childTnLst>
                                  <p:par>
                                    <p:cTn id="105" presetID="14" presetClass="entr" presetSubtype="10" fill="hold" grpId="0" nodeType="afterEffect">
                                      <p:stCondLst>
                                        <p:cond delay="0"/>
                                      </p:stCondLst>
                                      <p:childTnLst>
                                        <p:set>
                                          <p:cBhvr>
                                            <p:cTn id="106" dur="1" fill="hold">
                                              <p:stCondLst>
                                                <p:cond delay="0"/>
                                              </p:stCondLst>
                                            </p:cTn>
                                            <p:tgtEl>
                                              <p:spTgt spid="1077"/>
                                            </p:tgtEl>
                                            <p:attrNameLst>
                                              <p:attrName>style.visibility</p:attrName>
                                            </p:attrNameLst>
                                          </p:cBhvr>
                                          <p:to>
                                            <p:strVal val="visible"/>
                                          </p:to>
                                        </p:set>
                                        <p:animEffect transition="in" filter="randombar(horizontal)">
                                          <p:cBhvr>
                                            <p:cTn id="107" dur="500"/>
                                            <p:tgtEl>
                                              <p:spTgt spid="1077"/>
                                            </p:tgtEl>
                                          </p:cBhvr>
                                        </p:animEffect>
                                      </p:childTnLst>
                                    </p:cTn>
                                  </p:par>
                                </p:childTnLst>
                              </p:cTn>
                            </p:par>
                            <p:par>
                              <p:cTn id="108" fill="hold">
                                <p:stCondLst>
                                  <p:cond delay="10300"/>
                                </p:stCondLst>
                                <p:childTnLst>
                                  <p:par>
                                    <p:cTn id="109" presetID="22" presetClass="entr" presetSubtype="1" fill="hold" nodeType="afterEffect">
                                      <p:stCondLst>
                                        <p:cond delay="0"/>
                                      </p:stCondLst>
                                      <p:childTnLst>
                                        <p:set>
                                          <p:cBhvr>
                                            <p:cTn id="110" dur="1" fill="hold">
                                              <p:stCondLst>
                                                <p:cond delay="0"/>
                                              </p:stCondLst>
                                            </p:cTn>
                                            <p:tgtEl>
                                              <p:spTgt spid="1422"/>
                                            </p:tgtEl>
                                            <p:attrNameLst>
                                              <p:attrName>style.visibility</p:attrName>
                                            </p:attrNameLst>
                                          </p:cBhvr>
                                          <p:to>
                                            <p:strVal val="visible"/>
                                          </p:to>
                                        </p:set>
                                        <p:animEffect transition="in" filter="wipe(up)">
                                          <p:cBhvr>
                                            <p:cTn id="111" dur="500"/>
                                            <p:tgtEl>
                                              <p:spTgt spid="1422"/>
                                            </p:tgtEl>
                                          </p:cBhvr>
                                        </p:animEffect>
                                      </p:childTnLst>
                                    </p:cTn>
                                  </p:par>
                                </p:childTnLst>
                              </p:cTn>
                            </p:par>
                            <p:par>
                              <p:cTn id="112" fill="hold">
                                <p:stCondLst>
                                  <p:cond delay="10800"/>
                                </p:stCondLst>
                                <p:childTnLst>
                                  <p:par>
                                    <p:cTn id="113" presetID="21" presetClass="entr" presetSubtype="1" fill="hold" nodeType="afterEffect">
                                      <p:stCondLst>
                                        <p:cond delay="0"/>
                                      </p:stCondLst>
                                      <p:childTnLst>
                                        <p:set>
                                          <p:cBhvr>
                                            <p:cTn id="114" dur="1" fill="hold">
                                              <p:stCondLst>
                                                <p:cond delay="0"/>
                                              </p:stCondLst>
                                            </p:cTn>
                                            <p:tgtEl>
                                              <p:spTgt spid="1252"/>
                                            </p:tgtEl>
                                            <p:attrNameLst>
                                              <p:attrName>style.visibility</p:attrName>
                                            </p:attrNameLst>
                                          </p:cBhvr>
                                          <p:to>
                                            <p:strVal val="visible"/>
                                          </p:to>
                                        </p:set>
                                        <p:animEffect transition="in" filter="wheel(1)">
                                          <p:cBhvr>
                                            <p:cTn id="115" dur="1000"/>
                                            <p:tgtEl>
                                              <p:spTgt spid="1252"/>
                                            </p:tgtEl>
                                          </p:cBhvr>
                                        </p:animEffect>
                                      </p:childTnLst>
                                    </p:cTn>
                                  </p:par>
                                </p:childTnLst>
                              </p:cTn>
                            </p:par>
                            <p:par>
                              <p:cTn id="116" fill="hold">
                                <p:stCondLst>
                                  <p:cond delay="11800"/>
                                </p:stCondLst>
                                <p:childTnLst>
                                  <p:par>
                                    <p:cTn id="117" presetID="14" presetClass="entr" presetSubtype="10" fill="hold" grpId="0" nodeType="afterEffect">
                                      <p:stCondLst>
                                        <p:cond delay="0"/>
                                      </p:stCondLst>
                                      <p:childTnLst>
                                        <p:set>
                                          <p:cBhvr>
                                            <p:cTn id="118" dur="1" fill="hold">
                                              <p:stCondLst>
                                                <p:cond delay="0"/>
                                              </p:stCondLst>
                                            </p:cTn>
                                            <p:tgtEl>
                                              <p:spTgt spid="1251"/>
                                            </p:tgtEl>
                                            <p:attrNameLst>
                                              <p:attrName>style.visibility</p:attrName>
                                            </p:attrNameLst>
                                          </p:cBhvr>
                                          <p:to>
                                            <p:strVal val="visible"/>
                                          </p:to>
                                        </p:set>
                                        <p:animEffect transition="in" filter="randombar(horizontal)">
                                          <p:cBhvr>
                                            <p:cTn id="119" dur="500"/>
                                            <p:tgtEl>
                                              <p:spTgt spid="1251"/>
                                            </p:tgtEl>
                                          </p:cBhvr>
                                        </p:animEffect>
                                      </p:childTnLst>
                                    </p:cTn>
                                  </p:par>
                                </p:childTnLst>
                              </p:cTn>
                            </p:par>
                            <p:par>
                              <p:cTn id="120" fill="hold">
                                <p:stCondLst>
                                  <p:cond delay="12300"/>
                                </p:stCondLst>
                                <p:childTnLst>
                                  <p:par>
                                    <p:cTn id="121" presetID="22" presetClass="entr" presetSubtype="1" fill="hold" nodeType="afterEffect">
                                      <p:stCondLst>
                                        <p:cond delay="0"/>
                                      </p:stCondLst>
                                      <p:childTnLst>
                                        <p:set>
                                          <p:cBhvr>
                                            <p:cTn id="122" dur="1" fill="hold">
                                              <p:stCondLst>
                                                <p:cond delay="0"/>
                                              </p:stCondLst>
                                            </p:cTn>
                                            <p:tgtEl>
                                              <p:spTgt spid="1428"/>
                                            </p:tgtEl>
                                            <p:attrNameLst>
                                              <p:attrName>style.visibility</p:attrName>
                                            </p:attrNameLst>
                                          </p:cBhvr>
                                          <p:to>
                                            <p:strVal val="visible"/>
                                          </p:to>
                                        </p:set>
                                        <p:animEffect transition="in" filter="wipe(up)">
                                          <p:cBhvr>
                                            <p:cTn id="123" dur="500"/>
                                            <p:tgtEl>
                                              <p:spTgt spid="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 grpId="0" animBg="1"/>
          <p:bldP spid="725" grpId="0"/>
          <p:bldP spid="729" grpId="0"/>
          <p:bldP spid="903" grpId="0"/>
          <p:bldP spid="1077" grpId="0"/>
          <p:bldP spid="12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22"/>
                                            </p:tgtEl>
                                            <p:attrNameLst>
                                              <p:attrName>style.visibility</p:attrName>
                                            </p:attrNameLst>
                                          </p:cBhvr>
                                          <p:to>
                                            <p:strVal val="visible"/>
                                          </p:to>
                                        </p:set>
                                        <p:animEffect transition="in" filter="wipe(left)">
                                          <p:cBhvr>
                                            <p:cTn id="7" dur="500"/>
                                            <p:tgtEl>
                                              <p:spTgt spid="72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1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718"/>
                                            </p:tgtEl>
                                            <p:attrNameLst>
                                              <p:attrName>style.visibility</p:attrName>
                                            </p:attrNameLst>
                                          </p:cBhvr>
                                          <p:to>
                                            <p:strVal val="visible"/>
                                          </p:to>
                                        </p:set>
                                        <p:anim calcmode="lin" valueType="num">
                                          <p:cBhvr additive="base">
                                            <p:cTn id="14" dur="500" fill="hold"/>
                                            <p:tgtEl>
                                              <p:spTgt spid="718"/>
                                            </p:tgtEl>
                                            <p:attrNameLst>
                                              <p:attrName>ppt_x</p:attrName>
                                            </p:attrNameLst>
                                          </p:cBhvr>
                                          <p:tavLst>
                                            <p:tav tm="0">
                                              <p:val>
                                                <p:strVal val="1+#ppt_w/2"/>
                                              </p:val>
                                            </p:tav>
                                            <p:tav tm="100000">
                                              <p:val>
                                                <p:strVal val="#ppt_x"/>
                                              </p:val>
                                            </p:tav>
                                          </p:tavLst>
                                        </p:anim>
                                        <p:anim calcmode="lin" valueType="num">
                                          <p:cBhvr additive="base">
                                            <p:cTn id="15" dur="500" fill="hold"/>
                                            <p:tgtEl>
                                              <p:spTgt spid="7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725"/>
                                            </p:tgtEl>
                                            <p:attrNameLst>
                                              <p:attrName>style.visibility</p:attrName>
                                            </p:attrNameLst>
                                          </p:cBhvr>
                                          <p:to>
                                            <p:strVal val="visible"/>
                                          </p:to>
                                        </p:set>
                                        <p:animEffect transition="in" filter="barn(outVertical)">
                                          <p:cBhvr>
                                            <p:cTn id="19" dur="700"/>
                                            <p:tgtEl>
                                              <p:spTgt spid="725"/>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726"/>
                                            </p:tgtEl>
                                            <p:attrNameLst>
                                              <p:attrName>style.visibility</p:attrName>
                                            </p:attrNameLst>
                                          </p:cBhvr>
                                          <p:to>
                                            <p:strVal val="visible"/>
                                          </p:to>
                                        </p:set>
                                        <p:anim calcmode="lin" valueType="num">
                                          <p:cBhvr>
                                            <p:cTn id="23" dur="100" fill="hold"/>
                                            <p:tgtEl>
                                              <p:spTgt spid="726"/>
                                            </p:tgtEl>
                                            <p:attrNameLst>
                                              <p:attrName>ppt_w</p:attrName>
                                            </p:attrNameLst>
                                          </p:cBhvr>
                                          <p:tavLst>
                                            <p:tav tm="0">
                                              <p:val>
                                                <p:fltVal val="0"/>
                                              </p:val>
                                            </p:tav>
                                            <p:tav tm="100000">
                                              <p:val>
                                                <p:strVal val="#ppt_w"/>
                                              </p:val>
                                            </p:tav>
                                          </p:tavLst>
                                        </p:anim>
                                        <p:anim calcmode="lin" valueType="num">
                                          <p:cBhvr>
                                            <p:cTn id="24" dur="100" fill="hold"/>
                                            <p:tgtEl>
                                              <p:spTgt spid="726"/>
                                            </p:tgtEl>
                                            <p:attrNameLst>
                                              <p:attrName>ppt_h</p:attrName>
                                            </p:attrNameLst>
                                          </p:cBhvr>
                                          <p:tavLst>
                                            <p:tav tm="0">
                                              <p:val>
                                                <p:fltVal val="0"/>
                                              </p:val>
                                            </p:tav>
                                            <p:tav tm="100000">
                                              <p:val>
                                                <p:strVal val="#ppt_h"/>
                                              </p:val>
                                            </p:tav>
                                          </p:tavLst>
                                        </p:anim>
                                        <p:animEffect transition="in" filter="fade">
                                          <p:cBhvr>
                                            <p:cTn id="25" dur="100"/>
                                            <p:tgtEl>
                                              <p:spTgt spid="726"/>
                                            </p:tgtEl>
                                          </p:cBhvr>
                                        </p:animEffect>
                                      </p:childTnLst>
                                    </p:cTn>
                                  </p:par>
                                  <p:par>
                                    <p:cTn id="26" presetID="6" presetClass="emph" presetSubtype="0" fill="hold" nodeType="withEffect">
                                      <p:stCondLst>
                                        <p:cond delay="100"/>
                                      </p:stCondLst>
                                      <p:childTnLst>
                                        <p:animScale>
                                          <p:cBhvr>
                                            <p:cTn id="27" dur="100" fill="hold"/>
                                            <p:tgtEl>
                                              <p:spTgt spid="726"/>
                                            </p:tgtEl>
                                          </p:cBhvr>
                                          <p:by x="110000" y="110000"/>
                                        </p:animScale>
                                      </p:childTnLst>
                                    </p:cTn>
                                  </p:par>
                                  <p:par>
                                    <p:cTn id="28" presetID="6" presetClass="emph" presetSubtype="0" fill="hold" nodeType="withEffect">
                                      <p:stCondLst>
                                        <p:cond delay="200"/>
                                      </p:stCondLst>
                                      <p:childTnLst>
                                        <p:animScale>
                                          <p:cBhvr>
                                            <p:cTn id="29" dur="200" fill="hold"/>
                                            <p:tgtEl>
                                              <p:spTgt spid="726"/>
                                            </p:tgtEl>
                                          </p:cBhvr>
                                          <p:by x="90000" y="90000"/>
                                        </p:animScale>
                                      </p:childTnLst>
                                    </p:cTn>
                                  </p:par>
                                  <p:par>
                                    <p:cTn id="30" presetID="6" presetClass="emph" presetSubtype="0" fill="hold" nodeType="withEffect">
                                      <p:stCondLst>
                                        <p:cond delay="400"/>
                                      </p:stCondLst>
                                      <p:childTnLst>
                                        <p:animScale>
                                          <p:cBhvr>
                                            <p:cTn id="31" dur="100" fill="hold"/>
                                            <p:tgtEl>
                                              <p:spTgt spid="726"/>
                                            </p:tgtEl>
                                          </p:cBhvr>
                                          <p:by x="105000" y="105000"/>
                                        </p:animScale>
                                      </p:childTnLst>
                                    </p:cTn>
                                  </p:par>
                                  <p:par>
                                    <p:cTn id="32" presetID="6" presetClass="emph" presetSubtype="0" fill="hold" nodeType="withEffect">
                                      <p:stCondLst>
                                        <p:cond delay="500"/>
                                      </p:stCondLst>
                                      <p:childTnLst>
                                        <p:animScale>
                                          <p:cBhvr>
                                            <p:cTn id="33" dur="200" fill="hold"/>
                                            <p:tgtEl>
                                              <p:spTgt spid="726"/>
                                            </p:tgtEl>
                                          </p:cBhvr>
                                          <p:by x="95000" y="95000"/>
                                        </p:animScale>
                                      </p:childTnLst>
                                    </p:cTn>
                                  </p:par>
                                </p:childTnLst>
                              </p:cTn>
                            </p:par>
                            <p:par>
                              <p:cTn id="34" fill="hold">
                                <p:stCondLst>
                                  <p:cond delay="2700"/>
                                </p:stCondLst>
                                <p:childTnLst>
                                  <p:par>
                                    <p:cTn id="35" presetID="53" presetClass="entr" presetSubtype="16" fill="hold" nodeType="afterEffect">
                                      <p:stCondLst>
                                        <p:cond delay="0"/>
                                      </p:stCondLst>
                                      <p:childTnLst>
                                        <p:set>
                                          <p:cBhvr>
                                            <p:cTn id="36" dur="1" fill="hold">
                                              <p:stCondLst>
                                                <p:cond delay="0"/>
                                              </p:stCondLst>
                                            </p:cTn>
                                            <p:tgtEl>
                                              <p:spTgt spid="900"/>
                                            </p:tgtEl>
                                            <p:attrNameLst>
                                              <p:attrName>style.visibility</p:attrName>
                                            </p:attrNameLst>
                                          </p:cBhvr>
                                          <p:to>
                                            <p:strVal val="visible"/>
                                          </p:to>
                                        </p:set>
                                        <p:anim calcmode="lin" valueType="num">
                                          <p:cBhvr>
                                            <p:cTn id="37" dur="100" fill="hold"/>
                                            <p:tgtEl>
                                              <p:spTgt spid="900"/>
                                            </p:tgtEl>
                                            <p:attrNameLst>
                                              <p:attrName>ppt_w</p:attrName>
                                            </p:attrNameLst>
                                          </p:cBhvr>
                                          <p:tavLst>
                                            <p:tav tm="0">
                                              <p:val>
                                                <p:fltVal val="0"/>
                                              </p:val>
                                            </p:tav>
                                            <p:tav tm="100000">
                                              <p:val>
                                                <p:strVal val="#ppt_w"/>
                                              </p:val>
                                            </p:tav>
                                          </p:tavLst>
                                        </p:anim>
                                        <p:anim calcmode="lin" valueType="num">
                                          <p:cBhvr>
                                            <p:cTn id="38" dur="100" fill="hold"/>
                                            <p:tgtEl>
                                              <p:spTgt spid="900"/>
                                            </p:tgtEl>
                                            <p:attrNameLst>
                                              <p:attrName>ppt_h</p:attrName>
                                            </p:attrNameLst>
                                          </p:cBhvr>
                                          <p:tavLst>
                                            <p:tav tm="0">
                                              <p:val>
                                                <p:fltVal val="0"/>
                                              </p:val>
                                            </p:tav>
                                            <p:tav tm="100000">
                                              <p:val>
                                                <p:strVal val="#ppt_h"/>
                                              </p:val>
                                            </p:tav>
                                          </p:tavLst>
                                        </p:anim>
                                        <p:animEffect transition="in" filter="fade">
                                          <p:cBhvr>
                                            <p:cTn id="39" dur="100"/>
                                            <p:tgtEl>
                                              <p:spTgt spid="900"/>
                                            </p:tgtEl>
                                          </p:cBhvr>
                                        </p:animEffect>
                                      </p:childTnLst>
                                    </p:cTn>
                                  </p:par>
                                  <p:par>
                                    <p:cTn id="40" presetID="6" presetClass="emph" presetSubtype="0" fill="hold" nodeType="withEffect">
                                      <p:stCondLst>
                                        <p:cond delay="100"/>
                                      </p:stCondLst>
                                      <p:childTnLst>
                                        <p:animScale>
                                          <p:cBhvr>
                                            <p:cTn id="41" dur="100" fill="hold"/>
                                            <p:tgtEl>
                                              <p:spTgt spid="900"/>
                                            </p:tgtEl>
                                          </p:cBhvr>
                                          <p:by x="110000" y="110000"/>
                                        </p:animScale>
                                      </p:childTnLst>
                                    </p:cTn>
                                  </p:par>
                                  <p:par>
                                    <p:cTn id="42" presetID="6" presetClass="emph" presetSubtype="0" fill="hold" nodeType="withEffect">
                                      <p:stCondLst>
                                        <p:cond delay="200"/>
                                      </p:stCondLst>
                                      <p:childTnLst>
                                        <p:animScale>
                                          <p:cBhvr>
                                            <p:cTn id="43" dur="200" fill="hold"/>
                                            <p:tgtEl>
                                              <p:spTgt spid="900"/>
                                            </p:tgtEl>
                                          </p:cBhvr>
                                          <p:by x="90000" y="90000"/>
                                        </p:animScale>
                                      </p:childTnLst>
                                    </p:cTn>
                                  </p:par>
                                  <p:par>
                                    <p:cTn id="44" presetID="6" presetClass="emph" presetSubtype="0" fill="hold" nodeType="withEffect">
                                      <p:stCondLst>
                                        <p:cond delay="400"/>
                                      </p:stCondLst>
                                      <p:childTnLst>
                                        <p:animScale>
                                          <p:cBhvr>
                                            <p:cTn id="45" dur="100" fill="hold"/>
                                            <p:tgtEl>
                                              <p:spTgt spid="900"/>
                                            </p:tgtEl>
                                          </p:cBhvr>
                                          <p:by x="105000" y="105000"/>
                                        </p:animScale>
                                      </p:childTnLst>
                                    </p:cTn>
                                  </p:par>
                                  <p:par>
                                    <p:cTn id="46" presetID="6" presetClass="emph" presetSubtype="0" fill="hold" nodeType="withEffect">
                                      <p:stCondLst>
                                        <p:cond delay="500"/>
                                      </p:stCondLst>
                                      <p:childTnLst>
                                        <p:animScale>
                                          <p:cBhvr>
                                            <p:cTn id="47" dur="200" fill="hold"/>
                                            <p:tgtEl>
                                              <p:spTgt spid="900"/>
                                            </p:tgtEl>
                                          </p:cBhvr>
                                          <p:by x="95000" y="95000"/>
                                        </p:animScale>
                                      </p:childTnLst>
                                    </p:cTn>
                                  </p:par>
                                </p:childTnLst>
                              </p:cTn>
                            </p:par>
                            <p:par>
                              <p:cTn id="48" fill="hold">
                                <p:stCondLst>
                                  <p:cond delay="3400"/>
                                </p:stCondLst>
                                <p:childTnLst>
                                  <p:par>
                                    <p:cTn id="49" presetID="53" presetClass="entr" presetSubtype="16" fill="hold" nodeType="afterEffect">
                                      <p:stCondLst>
                                        <p:cond delay="0"/>
                                      </p:stCondLst>
                                      <p:childTnLst>
                                        <p:set>
                                          <p:cBhvr>
                                            <p:cTn id="50" dur="1" fill="hold">
                                              <p:stCondLst>
                                                <p:cond delay="0"/>
                                              </p:stCondLst>
                                            </p:cTn>
                                            <p:tgtEl>
                                              <p:spTgt spid="1074"/>
                                            </p:tgtEl>
                                            <p:attrNameLst>
                                              <p:attrName>style.visibility</p:attrName>
                                            </p:attrNameLst>
                                          </p:cBhvr>
                                          <p:to>
                                            <p:strVal val="visible"/>
                                          </p:to>
                                        </p:set>
                                        <p:anim calcmode="lin" valueType="num">
                                          <p:cBhvr>
                                            <p:cTn id="51" dur="100" fill="hold"/>
                                            <p:tgtEl>
                                              <p:spTgt spid="1074"/>
                                            </p:tgtEl>
                                            <p:attrNameLst>
                                              <p:attrName>ppt_w</p:attrName>
                                            </p:attrNameLst>
                                          </p:cBhvr>
                                          <p:tavLst>
                                            <p:tav tm="0">
                                              <p:val>
                                                <p:fltVal val="0"/>
                                              </p:val>
                                            </p:tav>
                                            <p:tav tm="100000">
                                              <p:val>
                                                <p:strVal val="#ppt_w"/>
                                              </p:val>
                                            </p:tav>
                                          </p:tavLst>
                                        </p:anim>
                                        <p:anim calcmode="lin" valueType="num">
                                          <p:cBhvr>
                                            <p:cTn id="52" dur="100" fill="hold"/>
                                            <p:tgtEl>
                                              <p:spTgt spid="1074"/>
                                            </p:tgtEl>
                                            <p:attrNameLst>
                                              <p:attrName>ppt_h</p:attrName>
                                            </p:attrNameLst>
                                          </p:cBhvr>
                                          <p:tavLst>
                                            <p:tav tm="0">
                                              <p:val>
                                                <p:fltVal val="0"/>
                                              </p:val>
                                            </p:tav>
                                            <p:tav tm="100000">
                                              <p:val>
                                                <p:strVal val="#ppt_h"/>
                                              </p:val>
                                            </p:tav>
                                          </p:tavLst>
                                        </p:anim>
                                        <p:animEffect transition="in" filter="fade">
                                          <p:cBhvr>
                                            <p:cTn id="53" dur="100"/>
                                            <p:tgtEl>
                                              <p:spTgt spid="1074"/>
                                            </p:tgtEl>
                                          </p:cBhvr>
                                        </p:animEffect>
                                      </p:childTnLst>
                                    </p:cTn>
                                  </p:par>
                                  <p:par>
                                    <p:cTn id="54" presetID="6" presetClass="emph" presetSubtype="0" fill="hold" nodeType="withEffect">
                                      <p:stCondLst>
                                        <p:cond delay="100"/>
                                      </p:stCondLst>
                                      <p:childTnLst>
                                        <p:animScale>
                                          <p:cBhvr>
                                            <p:cTn id="55" dur="100" fill="hold"/>
                                            <p:tgtEl>
                                              <p:spTgt spid="1074"/>
                                            </p:tgtEl>
                                          </p:cBhvr>
                                          <p:by x="110000" y="110000"/>
                                        </p:animScale>
                                      </p:childTnLst>
                                    </p:cTn>
                                  </p:par>
                                  <p:par>
                                    <p:cTn id="56" presetID="6" presetClass="emph" presetSubtype="0" fill="hold" nodeType="withEffect">
                                      <p:stCondLst>
                                        <p:cond delay="200"/>
                                      </p:stCondLst>
                                      <p:childTnLst>
                                        <p:animScale>
                                          <p:cBhvr>
                                            <p:cTn id="57" dur="200" fill="hold"/>
                                            <p:tgtEl>
                                              <p:spTgt spid="1074"/>
                                            </p:tgtEl>
                                          </p:cBhvr>
                                          <p:by x="90000" y="90000"/>
                                        </p:animScale>
                                      </p:childTnLst>
                                    </p:cTn>
                                  </p:par>
                                  <p:par>
                                    <p:cTn id="58" presetID="6" presetClass="emph" presetSubtype="0" fill="hold" nodeType="withEffect">
                                      <p:stCondLst>
                                        <p:cond delay="400"/>
                                      </p:stCondLst>
                                      <p:childTnLst>
                                        <p:animScale>
                                          <p:cBhvr>
                                            <p:cTn id="59" dur="100" fill="hold"/>
                                            <p:tgtEl>
                                              <p:spTgt spid="1074"/>
                                            </p:tgtEl>
                                          </p:cBhvr>
                                          <p:by x="105000" y="105000"/>
                                        </p:animScale>
                                      </p:childTnLst>
                                    </p:cTn>
                                  </p:par>
                                  <p:par>
                                    <p:cTn id="60" presetID="6" presetClass="emph" presetSubtype="0" fill="hold" nodeType="withEffect">
                                      <p:stCondLst>
                                        <p:cond delay="500"/>
                                      </p:stCondLst>
                                      <p:childTnLst>
                                        <p:animScale>
                                          <p:cBhvr>
                                            <p:cTn id="61" dur="200" fill="hold"/>
                                            <p:tgtEl>
                                              <p:spTgt spid="1074"/>
                                            </p:tgtEl>
                                          </p:cBhvr>
                                          <p:by x="95000" y="95000"/>
                                        </p:animScale>
                                      </p:childTnLst>
                                    </p:cTn>
                                  </p:par>
                                </p:childTnLst>
                              </p:cTn>
                            </p:par>
                            <p:par>
                              <p:cTn id="62" fill="hold">
                                <p:stCondLst>
                                  <p:cond delay="4100"/>
                                </p:stCondLst>
                                <p:childTnLst>
                                  <p:par>
                                    <p:cTn id="63" presetID="53" presetClass="entr" presetSubtype="16" fill="hold" nodeType="afterEffect">
                                      <p:stCondLst>
                                        <p:cond delay="0"/>
                                      </p:stCondLst>
                                      <p:childTnLst>
                                        <p:set>
                                          <p:cBhvr>
                                            <p:cTn id="64" dur="1" fill="hold">
                                              <p:stCondLst>
                                                <p:cond delay="0"/>
                                              </p:stCondLst>
                                            </p:cTn>
                                            <p:tgtEl>
                                              <p:spTgt spid="1248"/>
                                            </p:tgtEl>
                                            <p:attrNameLst>
                                              <p:attrName>style.visibility</p:attrName>
                                            </p:attrNameLst>
                                          </p:cBhvr>
                                          <p:to>
                                            <p:strVal val="visible"/>
                                          </p:to>
                                        </p:set>
                                        <p:anim calcmode="lin" valueType="num">
                                          <p:cBhvr>
                                            <p:cTn id="65" dur="100" fill="hold"/>
                                            <p:tgtEl>
                                              <p:spTgt spid="1248"/>
                                            </p:tgtEl>
                                            <p:attrNameLst>
                                              <p:attrName>ppt_w</p:attrName>
                                            </p:attrNameLst>
                                          </p:cBhvr>
                                          <p:tavLst>
                                            <p:tav tm="0">
                                              <p:val>
                                                <p:fltVal val="0"/>
                                              </p:val>
                                            </p:tav>
                                            <p:tav tm="100000">
                                              <p:val>
                                                <p:strVal val="#ppt_w"/>
                                              </p:val>
                                            </p:tav>
                                          </p:tavLst>
                                        </p:anim>
                                        <p:anim calcmode="lin" valueType="num">
                                          <p:cBhvr>
                                            <p:cTn id="66" dur="100" fill="hold"/>
                                            <p:tgtEl>
                                              <p:spTgt spid="1248"/>
                                            </p:tgtEl>
                                            <p:attrNameLst>
                                              <p:attrName>ppt_h</p:attrName>
                                            </p:attrNameLst>
                                          </p:cBhvr>
                                          <p:tavLst>
                                            <p:tav tm="0">
                                              <p:val>
                                                <p:fltVal val="0"/>
                                              </p:val>
                                            </p:tav>
                                            <p:tav tm="100000">
                                              <p:val>
                                                <p:strVal val="#ppt_h"/>
                                              </p:val>
                                            </p:tav>
                                          </p:tavLst>
                                        </p:anim>
                                        <p:animEffect transition="in" filter="fade">
                                          <p:cBhvr>
                                            <p:cTn id="67" dur="100"/>
                                            <p:tgtEl>
                                              <p:spTgt spid="1248"/>
                                            </p:tgtEl>
                                          </p:cBhvr>
                                        </p:animEffect>
                                      </p:childTnLst>
                                    </p:cTn>
                                  </p:par>
                                  <p:par>
                                    <p:cTn id="68" presetID="6" presetClass="emph" presetSubtype="0" fill="hold" nodeType="withEffect">
                                      <p:stCondLst>
                                        <p:cond delay="100"/>
                                      </p:stCondLst>
                                      <p:childTnLst>
                                        <p:animScale>
                                          <p:cBhvr>
                                            <p:cTn id="69" dur="100" fill="hold"/>
                                            <p:tgtEl>
                                              <p:spTgt spid="1248"/>
                                            </p:tgtEl>
                                          </p:cBhvr>
                                          <p:by x="110000" y="110000"/>
                                        </p:animScale>
                                      </p:childTnLst>
                                    </p:cTn>
                                  </p:par>
                                  <p:par>
                                    <p:cTn id="70" presetID="6" presetClass="emph" presetSubtype="0" fill="hold" nodeType="withEffect">
                                      <p:stCondLst>
                                        <p:cond delay="200"/>
                                      </p:stCondLst>
                                      <p:childTnLst>
                                        <p:animScale>
                                          <p:cBhvr>
                                            <p:cTn id="71" dur="200" fill="hold"/>
                                            <p:tgtEl>
                                              <p:spTgt spid="1248"/>
                                            </p:tgtEl>
                                          </p:cBhvr>
                                          <p:by x="90000" y="90000"/>
                                        </p:animScale>
                                      </p:childTnLst>
                                    </p:cTn>
                                  </p:par>
                                  <p:par>
                                    <p:cTn id="72" presetID="6" presetClass="emph" presetSubtype="0" fill="hold" nodeType="withEffect">
                                      <p:stCondLst>
                                        <p:cond delay="400"/>
                                      </p:stCondLst>
                                      <p:childTnLst>
                                        <p:animScale>
                                          <p:cBhvr>
                                            <p:cTn id="73" dur="100" fill="hold"/>
                                            <p:tgtEl>
                                              <p:spTgt spid="1248"/>
                                            </p:tgtEl>
                                          </p:cBhvr>
                                          <p:by x="105000" y="105000"/>
                                        </p:animScale>
                                      </p:childTnLst>
                                    </p:cTn>
                                  </p:par>
                                  <p:par>
                                    <p:cTn id="74" presetID="6" presetClass="emph" presetSubtype="0" fill="hold" nodeType="withEffect">
                                      <p:stCondLst>
                                        <p:cond delay="500"/>
                                      </p:stCondLst>
                                      <p:childTnLst>
                                        <p:animScale>
                                          <p:cBhvr>
                                            <p:cTn id="75" dur="200" fill="hold"/>
                                            <p:tgtEl>
                                              <p:spTgt spid="1248"/>
                                            </p:tgtEl>
                                          </p:cBhvr>
                                          <p:by x="95000" y="95000"/>
                                        </p:animScale>
                                      </p:childTnLst>
                                    </p:cTn>
                                  </p:par>
                                </p:childTnLst>
                              </p:cTn>
                            </p:par>
                            <p:par>
                              <p:cTn id="76" fill="hold">
                                <p:stCondLst>
                                  <p:cond delay="4800"/>
                                </p:stCondLst>
                                <p:childTnLst>
                                  <p:par>
                                    <p:cTn id="77" presetID="21" presetClass="entr" presetSubtype="1" fill="hold" nodeType="afterEffect">
                                      <p:stCondLst>
                                        <p:cond delay="0"/>
                                      </p:stCondLst>
                                      <p:childTnLst>
                                        <p:set>
                                          <p:cBhvr>
                                            <p:cTn id="78" dur="1" fill="hold">
                                              <p:stCondLst>
                                                <p:cond delay="0"/>
                                              </p:stCondLst>
                                            </p:cTn>
                                            <p:tgtEl>
                                              <p:spTgt spid="730"/>
                                            </p:tgtEl>
                                            <p:attrNameLst>
                                              <p:attrName>style.visibility</p:attrName>
                                            </p:attrNameLst>
                                          </p:cBhvr>
                                          <p:to>
                                            <p:strVal val="visible"/>
                                          </p:to>
                                        </p:set>
                                        <p:animEffect transition="in" filter="wheel(1)">
                                          <p:cBhvr>
                                            <p:cTn id="79" dur="1000"/>
                                            <p:tgtEl>
                                              <p:spTgt spid="730"/>
                                            </p:tgtEl>
                                          </p:cBhvr>
                                        </p:animEffect>
                                      </p:childTnLst>
                                    </p:cTn>
                                  </p:par>
                                </p:childTnLst>
                              </p:cTn>
                            </p:par>
                            <p:par>
                              <p:cTn id="80" fill="hold">
                                <p:stCondLst>
                                  <p:cond delay="5800"/>
                                </p:stCondLst>
                                <p:childTnLst>
                                  <p:par>
                                    <p:cTn id="81" presetID="14" presetClass="entr" presetSubtype="10" fill="hold" grpId="0" nodeType="afterEffect">
                                      <p:stCondLst>
                                        <p:cond delay="0"/>
                                      </p:stCondLst>
                                      <p:childTnLst>
                                        <p:set>
                                          <p:cBhvr>
                                            <p:cTn id="82" dur="1" fill="hold">
                                              <p:stCondLst>
                                                <p:cond delay="0"/>
                                              </p:stCondLst>
                                            </p:cTn>
                                            <p:tgtEl>
                                              <p:spTgt spid="729"/>
                                            </p:tgtEl>
                                            <p:attrNameLst>
                                              <p:attrName>style.visibility</p:attrName>
                                            </p:attrNameLst>
                                          </p:cBhvr>
                                          <p:to>
                                            <p:strVal val="visible"/>
                                          </p:to>
                                        </p:set>
                                        <p:animEffect transition="in" filter="randombar(horizontal)">
                                          <p:cBhvr>
                                            <p:cTn id="83" dur="500"/>
                                            <p:tgtEl>
                                              <p:spTgt spid="729"/>
                                            </p:tgtEl>
                                          </p:cBhvr>
                                        </p:animEffect>
                                      </p:childTnLst>
                                    </p:cTn>
                                  </p:par>
                                </p:childTnLst>
                              </p:cTn>
                            </p:par>
                            <p:par>
                              <p:cTn id="84" fill="hold">
                                <p:stCondLst>
                                  <p:cond delay="6300"/>
                                </p:stCondLst>
                                <p:childTnLst>
                                  <p:par>
                                    <p:cTn id="85" presetID="22" presetClass="entr" presetSubtype="1" fill="hold" nodeType="afterEffect">
                                      <p:stCondLst>
                                        <p:cond delay="0"/>
                                      </p:stCondLst>
                                      <p:childTnLst>
                                        <p:set>
                                          <p:cBhvr>
                                            <p:cTn id="86" dur="1" fill="hold">
                                              <p:stCondLst>
                                                <p:cond delay="0"/>
                                              </p:stCondLst>
                                            </p:cTn>
                                            <p:tgtEl>
                                              <p:spTgt spid="1431"/>
                                            </p:tgtEl>
                                            <p:attrNameLst>
                                              <p:attrName>style.visibility</p:attrName>
                                            </p:attrNameLst>
                                          </p:cBhvr>
                                          <p:to>
                                            <p:strVal val="visible"/>
                                          </p:to>
                                        </p:set>
                                        <p:animEffect transition="in" filter="wipe(up)">
                                          <p:cBhvr>
                                            <p:cTn id="87" dur="500"/>
                                            <p:tgtEl>
                                              <p:spTgt spid="1431"/>
                                            </p:tgtEl>
                                          </p:cBhvr>
                                        </p:animEffect>
                                      </p:childTnLst>
                                    </p:cTn>
                                  </p:par>
                                </p:childTnLst>
                              </p:cTn>
                            </p:par>
                            <p:par>
                              <p:cTn id="88" fill="hold">
                                <p:stCondLst>
                                  <p:cond delay="6800"/>
                                </p:stCondLst>
                                <p:childTnLst>
                                  <p:par>
                                    <p:cTn id="89" presetID="21" presetClass="entr" presetSubtype="1" fill="hold" nodeType="afterEffect">
                                      <p:stCondLst>
                                        <p:cond delay="0"/>
                                      </p:stCondLst>
                                      <p:childTnLst>
                                        <p:set>
                                          <p:cBhvr>
                                            <p:cTn id="90" dur="1" fill="hold">
                                              <p:stCondLst>
                                                <p:cond delay="0"/>
                                              </p:stCondLst>
                                            </p:cTn>
                                            <p:tgtEl>
                                              <p:spTgt spid="904"/>
                                            </p:tgtEl>
                                            <p:attrNameLst>
                                              <p:attrName>style.visibility</p:attrName>
                                            </p:attrNameLst>
                                          </p:cBhvr>
                                          <p:to>
                                            <p:strVal val="visible"/>
                                          </p:to>
                                        </p:set>
                                        <p:animEffect transition="in" filter="wheel(1)">
                                          <p:cBhvr>
                                            <p:cTn id="91" dur="1000"/>
                                            <p:tgtEl>
                                              <p:spTgt spid="904"/>
                                            </p:tgtEl>
                                          </p:cBhvr>
                                        </p:animEffect>
                                      </p:childTnLst>
                                    </p:cTn>
                                  </p:par>
                                </p:childTnLst>
                              </p:cTn>
                            </p:par>
                            <p:par>
                              <p:cTn id="92" fill="hold">
                                <p:stCondLst>
                                  <p:cond delay="7800"/>
                                </p:stCondLst>
                                <p:childTnLst>
                                  <p:par>
                                    <p:cTn id="93" presetID="14" presetClass="entr" presetSubtype="10" fill="hold" grpId="0" nodeType="afterEffect">
                                      <p:stCondLst>
                                        <p:cond delay="0"/>
                                      </p:stCondLst>
                                      <p:childTnLst>
                                        <p:set>
                                          <p:cBhvr>
                                            <p:cTn id="94" dur="1" fill="hold">
                                              <p:stCondLst>
                                                <p:cond delay="0"/>
                                              </p:stCondLst>
                                            </p:cTn>
                                            <p:tgtEl>
                                              <p:spTgt spid="903"/>
                                            </p:tgtEl>
                                            <p:attrNameLst>
                                              <p:attrName>style.visibility</p:attrName>
                                            </p:attrNameLst>
                                          </p:cBhvr>
                                          <p:to>
                                            <p:strVal val="visible"/>
                                          </p:to>
                                        </p:set>
                                        <p:animEffect transition="in" filter="randombar(horizontal)">
                                          <p:cBhvr>
                                            <p:cTn id="95" dur="500"/>
                                            <p:tgtEl>
                                              <p:spTgt spid="903"/>
                                            </p:tgtEl>
                                          </p:cBhvr>
                                        </p:animEffect>
                                      </p:childTnLst>
                                    </p:cTn>
                                  </p:par>
                                </p:childTnLst>
                              </p:cTn>
                            </p:par>
                            <p:par>
                              <p:cTn id="96" fill="hold">
                                <p:stCondLst>
                                  <p:cond delay="8300"/>
                                </p:stCondLst>
                                <p:childTnLst>
                                  <p:par>
                                    <p:cTn id="97" presetID="22" presetClass="entr" presetSubtype="1" fill="hold" nodeType="afterEffect">
                                      <p:stCondLst>
                                        <p:cond delay="0"/>
                                      </p:stCondLst>
                                      <p:childTnLst>
                                        <p:set>
                                          <p:cBhvr>
                                            <p:cTn id="98" dur="1" fill="hold">
                                              <p:stCondLst>
                                                <p:cond delay="0"/>
                                              </p:stCondLst>
                                            </p:cTn>
                                            <p:tgtEl>
                                              <p:spTgt spid="1425"/>
                                            </p:tgtEl>
                                            <p:attrNameLst>
                                              <p:attrName>style.visibility</p:attrName>
                                            </p:attrNameLst>
                                          </p:cBhvr>
                                          <p:to>
                                            <p:strVal val="visible"/>
                                          </p:to>
                                        </p:set>
                                        <p:animEffect transition="in" filter="wipe(up)">
                                          <p:cBhvr>
                                            <p:cTn id="99" dur="500"/>
                                            <p:tgtEl>
                                              <p:spTgt spid="1425"/>
                                            </p:tgtEl>
                                          </p:cBhvr>
                                        </p:animEffect>
                                      </p:childTnLst>
                                    </p:cTn>
                                  </p:par>
                                </p:childTnLst>
                              </p:cTn>
                            </p:par>
                            <p:par>
                              <p:cTn id="100" fill="hold">
                                <p:stCondLst>
                                  <p:cond delay="8800"/>
                                </p:stCondLst>
                                <p:childTnLst>
                                  <p:par>
                                    <p:cTn id="101" presetID="21" presetClass="entr" presetSubtype="1" fill="hold" nodeType="afterEffect">
                                      <p:stCondLst>
                                        <p:cond delay="0"/>
                                      </p:stCondLst>
                                      <p:childTnLst>
                                        <p:set>
                                          <p:cBhvr>
                                            <p:cTn id="102" dur="1" fill="hold">
                                              <p:stCondLst>
                                                <p:cond delay="0"/>
                                              </p:stCondLst>
                                            </p:cTn>
                                            <p:tgtEl>
                                              <p:spTgt spid="1078"/>
                                            </p:tgtEl>
                                            <p:attrNameLst>
                                              <p:attrName>style.visibility</p:attrName>
                                            </p:attrNameLst>
                                          </p:cBhvr>
                                          <p:to>
                                            <p:strVal val="visible"/>
                                          </p:to>
                                        </p:set>
                                        <p:animEffect transition="in" filter="wheel(1)">
                                          <p:cBhvr>
                                            <p:cTn id="103" dur="1000"/>
                                            <p:tgtEl>
                                              <p:spTgt spid="1078"/>
                                            </p:tgtEl>
                                          </p:cBhvr>
                                        </p:animEffect>
                                      </p:childTnLst>
                                    </p:cTn>
                                  </p:par>
                                </p:childTnLst>
                              </p:cTn>
                            </p:par>
                            <p:par>
                              <p:cTn id="104" fill="hold">
                                <p:stCondLst>
                                  <p:cond delay="9800"/>
                                </p:stCondLst>
                                <p:childTnLst>
                                  <p:par>
                                    <p:cTn id="105" presetID="14" presetClass="entr" presetSubtype="10" fill="hold" grpId="0" nodeType="afterEffect">
                                      <p:stCondLst>
                                        <p:cond delay="0"/>
                                      </p:stCondLst>
                                      <p:childTnLst>
                                        <p:set>
                                          <p:cBhvr>
                                            <p:cTn id="106" dur="1" fill="hold">
                                              <p:stCondLst>
                                                <p:cond delay="0"/>
                                              </p:stCondLst>
                                            </p:cTn>
                                            <p:tgtEl>
                                              <p:spTgt spid="1077"/>
                                            </p:tgtEl>
                                            <p:attrNameLst>
                                              <p:attrName>style.visibility</p:attrName>
                                            </p:attrNameLst>
                                          </p:cBhvr>
                                          <p:to>
                                            <p:strVal val="visible"/>
                                          </p:to>
                                        </p:set>
                                        <p:animEffect transition="in" filter="randombar(horizontal)">
                                          <p:cBhvr>
                                            <p:cTn id="107" dur="500"/>
                                            <p:tgtEl>
                                              <p:spTgt spid="1077"/>
                                            </p:tgtEl>
                                          </p:cBhvr>
                                        </p:animEffect>
                                      </p:childTnLst>
                                    </p:cTn>
                                  </p:par>
                                </p:childTnLst>
                              </p:cTn>
                            </p:par>
                            <p:par>
                              <p:cTn id="108" fill="hold">
                                <p:stCondLst>
                                  <p:cond delay="10300"/>
                                </p:stCondLst>
                                <p:childTnLst>
                                  <p:par>
                                    <p:cTn id="109" presetID="22" presetClass="entr" presetSubtype="1" fill="hold" nodeType="afterEffect">
                                      <p:stCondLst>
                                        <p:cond delay="0"/>
                                      </p:stCondLst>
                                      <p:childTnLst>
                                        <p:set>
                                          <p:cBhvr>
                                            <p:cTn id="110" dur="1" fill="hold">
                                              <p:stCondLst>
                                                <p:cond delay="0"/>
                                              </p:stCondLst>
                                            </p:cTn>
                                            <p:tgtEl>
                                              <p:spTgt spid="1422"/>
                                            </p:tgtEl>
                                            <p:attrNameLst>
                                              <p:attrName>style.visibility</p:attrName>
                                            </p:attrNameLst>
                                          </p:cBhvr>
                                          <p:to>
                                            <p:strVal val="visible"/>
                                          </p:to>
                                        </p:set>
                                        <p:animEffect transition="in" filter="wipe(up)">
                                          <p:cBhvr>
                                            <p:cTn id="111" dur="500"/>
                                            <p:tgtEl>
                                              <p:spTgt spid="1422"/>
                                            </p:tgtEl>
                                          </p:cBhvr>
                                        </p:animEffect>
                                      </p:childTnLst>
                                    </p:cTn>
                                  </p:par>
                                </p:childTnLst>
                              </p:cTn>
                            </p:par>
                            <p:par>
                              <p:cTn id="112" fill="hold">
                                <p:stCondLst>
                                  <p:cond delay="10800"/>
                                </p:stCondLst>
                                <p:childTnLst>
                                  <p:par>
                                    <p:cTn id="113" presetID="21" presetClass="entr" presetSubtype="1" fill="hold" nodeType="afterEffect">
                                      <p:stCondLst>
                                        <p:cond delay="0"/>
                                      </p:stCondLst>
                                      <p:childTnLst>
                                        <p:set>
                                          <p:cBhvr>
                                            <p:cTn id="114" dur="1" fill="hold">
                                              <p:stCondLst>
                                                <p:cond delay="0"/>
                                              </p:stCondLst>
                                            </p:cTn>
                                            <p:tgtEl>
                                              <p:spTgt spid="1252"/>
                                            </p:tgtEl>
                                            <p:attrNameLst>
                                              <p:attrName>style.visibility</p:attrName>
                                            </p:attrNameLst>
                                          </p:cBhvr>
                                          <p:to>
                                            <p:strVal val="visible"/>
                                          </p:to>
                                        </p:set>
                                        <p:animEffect transition="in" filter="wheel(1)">
                                          <p:cBhvr>
                                            <p:cTn id="115" dur="1000"/>
                                            <p:tgtEl>
                                              <p:spTgt spid="1252"/>
                                            </p:tgtEl>
                                          </p:cBhvr>
                                        </p:animEffect>
                                      </p:childTnLst>
                                    </p:cTn>
                                  </p:par>
                                </p:childTnLst>
                              </p:cTn>
                            </p:par>
                            <p:par>
                              <p:cTn id="116" fill="hold">
                                <p:stCondLst>
                                  <p:cond delay="11800"/>
                                </p:stCondLst>
                                <p:childTnLst>
                                  <p:par>
                                    <p:cTn id="117" presetID="14" presetClass="entr" presetSubtype="10" fill="hold" grpId="0" nodeType="afterEffect">
                                      <p:stCondLst>
                                        <p:cond delay="0"/>
                                      </p:stCondLst>
                                      <p:childTnLst>
                                        <p:set>
                                          <p:cBhvr>
                                            <p:cTn id="118" dur="1" fill="hold">
                                              <p:stCondLst>
                                                <p:cond delay="0"/>
                                              </p:stCondLst>
                                            </p:cTn>
                                            <p:tgtEl>
                                              <p:spTgt spid="1251"/>
                                            </p:tgtEl>
                                            <p:attrNameLst>
                                              <p:attrName>style.visibility</p:attrName>
                                            </p:attrNameLst>
                                          </p:cBhvr>
                                          <p:to>
                                            <p:strVal val="visible"/>
                                          </p:to>
                                        </p:set>
                                        <p:animEffect transition="in" filter="randombar(horizontal)">
                                          <p:cBhvr>
                                            <p:cTn id="119" dur="500"/>
                                            <p:tgtEl>
                                              <p:spTgt spid="1251"/>
                                            </p:tgtEl>
                                          </p:cBhvr>
                                        </p:animEffect>
                                      </p:childTnLst>
                                    </p:cTn>
                                  </p:par>
                                </p:childTnLst>
                              </p:cTn>
                            </p:par>
                            <p:par>
                              <p:cTn id="120" fill="hold">
                                <p:stCondLst>
                                  <p:cond delay="12300"/>
                                </p:stCondLst>
                                <p:childTnLst>
                                  <p:par>
                                    <p:cTn id="121" presetID="22" presetClass="entr" presetSubtype="1" fill="hold" nodeType="afterEffect">
                                      <p:stCondLst>
                                        <p:cond delay="0"/>
                                      </p:stCondLst>
                                      <p:childTnLst>
                                        <p:set>
                                          <p:cBhvr>
                                            <p:cTn id="122" dur="1" fill="hold">
                                              <p:stCondLst>
                                                <p:cond delay="0"/>
                                              </p:stCondLst>
                                            </p:cTn>
                                            <p:tgtEl>
                                              <p:spTgt spid="1428"/>
                                            </p:tgtEl>
                                            <p:attrNameLst>
                                              <p:attrName>style.visibility</p:attrName>
                                            </p:attrNameLst>
                                          </p:cBhvr>
                                          <p:to>
                                            <p:strVal val="visible"/>
                                          </p:to>
                                        </p:set>
                                        <p:animEffect transition="in" filter="wipe(up)">
                                          <p:cBhvr>
                                            <p:cTn id="123" dur="500"/>
                                            <p:tgtEl>
                                              <p:spTgt spid="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 grpId="0" animBg="1"/>
          <p:bldP spid="725" grpId="0"/>
          <p:bldP spid="729" grpId="0"/>
          <p:bldP spid="903" grpId="0"/>
          <p:bldP spid="1077" grpId="0"/>
          <p:bldP spid="125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圆角矩形 73"/>
          <p:cNvSpPr/>
          <p:nvPr/>
        </p:nvSpPr>
        <p:spPr>
          <a:xfrm>
            <a:off x="144119" y="1124744"/>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75" name="组合 74"/>
          <p:cNvGrpSpPr/>
          <p:nvPr/>
        </p:nvGrpSpPr>
        <p:grpSpPr>
          <a:xfrm>
            <a:off x="232948" y="1261656"/>
            <a:ext cx="118508" cy="118509"/>
            <a:chOff x="4486616" y="3001075"/>
            <a:chExt cx="274695" cy="274699"/>
          </a:xfrm>
        </p:grpSpPr>
        <p:sp>
          <p:nvSpPr>
            <p:cNvPr id="76" name="椭圆 75"/>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7" name="椭圆 76"/>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78" name="组合 77"/>
          <p:cNvGrpSpPr/>
          <p:nvPr/>
        </p:nvGrpSpPr>
        <p:grpSpPr>
          <a:xfrm>
            <a:off x="0" y="1295318"/>
            <a:ext cx="288238" cy="46073"/>
            <a:chOff x="4318304" y="3089060"/>
            <a:chExt cx="384317" cy="61430"/>
          </a:xfrm>
        </p:grpSpPr>
        <p:sp>
          <p:nvSpPr>
            <p:cNvPr id="79" name="圆角矩形 78"/>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0" name="圆角矩形 79"/>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81" name="文本框 8"/>
          <p:cNvSpPr txBox="1"/>
          <p:nvPr/>
        </p:nvSpPr>
        <p:spPr>
          <a:xfrm>
            <a:off x="243720" y="1151634"/>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问题评估</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82" name="组合 81"/>
          <p:cNvGrpSpPr/>
          <p:nvPr/>
        </p:nvGrpSpPr>
        <p:grpSpPr>
          <a:xfrm>
            <a:off x="3969634" y="3171263"/>
            <a:ext cx="1188385" cy="1340363"/>
            <a:chOff x="5292155" y="2834526"/>
            <a:chExt cx="1584307" cy="1787565"/>
          </a:xfrm>
        </p:grpSpPr>
        <p:sp>
          <p:nvSpPr>
            <p:cNvPr id="83" name="Freeform 5"/>
            <p:cNvSpPr>
              <a:spLocks/>
            </p:cNvSpPr>
            <p:nvPr/>
          </p:nvSpPr>
          <p:spPr bwMode="auto">
            <a:xfrm rot="16200000">
              <a:off x="519052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8000"/>
              </a:sysClr>
            </a:solidFill>
            <a:ln w="25400">
              <a:gradFill flip="none" rotWithShape="1">
                <a:gsLst>
                  <a:gs pos="80000">
                    <a:sysClr val="window" lastClr="FFFFFF">
                      <a:lumMod val="95000"/>
                    </a:sysClr>
                  </a:gs>
                  <a:gs pos="60000">
                    <a:sysClr val="window" lastClr="FFFFFF">
                      <a:lumMod val="65000"/>
                    </a:sysClr>
                  </a:gs>
                  <a:gs pos="40000">
                    <a:sysClr val="window" lastClr="FFFFFF">
                      <a:lumMod val="95000"/>
                    </a:sysClr>
                  </a:gs>
                  <a:gs pos="20000">
                    <a:sysClr val="window" lastClr="FFFFFF">
                      <a:lumMod val="65000"/>
                    </a:sysClr>
                  </a:gs>
                  <a:gs pos="100000">
                    <a:sysClr val="window" lastClr="FFFFFF">
                      <a:lumMod val="65000"/>
                    </a:sysClr>
                  </a:gs>
                  <a:gs pos="0">
                    <a:sysClr val="window" lastClr="FFFFFF">
                      <a:lumMod val="95000"/>
                    </a:sys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84" name="椭圆 83"/>
            <p:cNvSpPr/>
            <p:nvPr/>
          </p:nvSpPr>
          <p:spPr>
            <a:xfrm rot="20000116">
              <a:off x="5408541" y="2892189"/>
              <a:ext cx="539066" cy="311484"/>
            </a:xfrm>
            <a:prstGeom prst="ellipse">
              <a:avLst/>
            </a:prstGeom>
            <a:gradFill flip="none" rotWithShape="1">
              <a:gsLst>
                <a:gs pos="100000">
                  <a:sysClr val="window" lastClr="FFFFFF">
                    <a:alpha val="0"/>
                  </a:sysClr>
                </a:gs>
                <a:gs pos="35000">
                  <a:srgbClr val="FFFFFF">
                    <a:alpha val="30000"/>
                  </a:srgbClr>
                </a:gs>
                <a:gs pos="72000">
                  <a:srgbClr val="FFFFFF">
                    <a:alpha val="2000"/>
                  </a:srgbClr>
                </a:gs>
                <a:gs pos="0">
                  <a:sysClr val="window" lastClr="FFFFFF"/>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5" name="任意多边形 84"/>
            <p:cNvSpPr>
              <a:spLocks/>
            </p:cNvSpPr>
            <p:nvPr/>
          </p:nvSpPr>
          <p:spPr bwMode="auto">
            <a:xfrm rot="16200000">
              <a:off x="5094111" y="3071113"/>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ysClr val="window" lastClr="FFFFFF">
                <a:alpha val="13000"/>
              </a:sysClr>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86" name="任意多边形 85"/>
            <p:cNvSpPr>
              <a:spLocks/>
            </p:cNvSpPr>
            <p:nvPr/>
          </p:nvSpPr>
          <p:spPr bwMode="auto">
            <a:xfrm rot="16200000">
              <a:off x="5701348" y="3388843"/>
              <a:ext cx="762947" cy="681024"/>
            </a:xfrm>
            <a:custGeom>
              <a:avLst/>
              <a:gdLst>
                <a:gd name="connsiteX0" fmla="*/ 745583 w 834338"/>
                <a:gd name="connsiteY0" fmla="*/ 370233 h 744750"/>
                <a:gd name="connsiteX1" fmla="*/ 738521 w 834338"/>
                <a:gd name="connsiteY1" fmla="*/ 341029 h 744750"/>
                <a:gd name="connsiteX2" fmla="*/ 606702 w 834338"/>
                <a:gd name="connsiteY2" fmla="*/ 112575 h 744750"/>
                <a:gd name="connsiteX3" fmla="*/ 555857 w 834338"/>
                <a:gd name="connsiteY3" fmla="*/ 83370 h 744750"/>
                <a:gd name="connsiteX4" fmla="*/ 292217 w 834338"/>
                <a:gd name="connsiteY4" fmla="*/ 83370 h 744750"/>
                <a:gd name="connsiteX5" fmla="*/ 241372 w 834338"/>
                <a:gd name="connsiteY5" fmla="*/ 112575 h 744750"/>
                <a:gd name="connsiteX6" fmla="*/ 109552 w 834338"/>
                <a:gd name="connsiteY6" fmla="*/ 341029 h 744750"/>
                <a:gd name="connsiteX7" fmla="*/ 109552 w 834338"/>
                <a:gd name="connsiteY7" fmla="*/ 399438 h 744750"/>
                <a:gd name="connsiteX8" fmla="*/ 241372 w 834338"/>
                <a:gd name="connsiteY8" fmla="*/ 627892 h 744750"/>
                <a:gd name="connsiteX9" fmla="*/ 292217 w 834338"/>
                <a:gd name="connsiteY9" fmla="*/ 657096 h 744750"/>
                <a:gd name="connsiteX10" fmla="*/ 555857 w 834338"/>
                <a:gd name="connsiteY10" fmla="*/ 657096 h 744750"/>
                <a:gd name="connsiteX11" fmla="*/ 606702 w 834338"/>
                <a:gd name="connsiteY11" fmla="*/ 627892 h 744750"/>
                <a:gd name="connsiteX12" fmla="*/ 738521 w 834338"/>
                <a:gd name="connsiteY12" fmla="*/ 399438 h 744750"/>
                <a:gd name="connsiteX13" fmla="*/ 745583 w 834338"/>
                <a:gd name="connsiteY13" fmla="*/ 370233 h 744750"/>
                <a:gd name="connsiteX14" fmla="*/ 834338 w 834338"/>
                <a:gd name="connsiteY14" fmla="*/ 372375 h 744750"/>
                <a:gd name="connsiteX15" fmla="*/ 825172 w 834338"/>
                <a:gd name="connsiteY15" fmla="*/ 410285 h 744750"/>
                <a:gd name="connsiteX16" fmla="*/ 654057 w 834338"/>
                <a:gd name="connsiteY16" fmla="*/ 706840 h 744750"/>
                <a:gd name="connsiteX17" fmla="*/ 588055 w 834338"/>
                <a:gd name="connsiteY17" fmla="*/ 744750 h 744750"/>
                <a:gd name="connsiteX18" fmla="*/ 245826 w 834338"/>
                <a:gd name="connsiteY18" fmla="*/ 744750 h 744750"/>
                <a:gd name="connsiteX19" fmla="*/ 179824 w 834338"/>
                <a:gd name="connsiteY19" fmla="*/ 706840 h 744750"/>
                <a:gd name="connsiteX20" fmla="*/ 8709 w 834338"/>
                <a:gd name="connsiteY20" fmla="*/ 410285 h 744750"/>
                <a:gd name="connsiteX21" fmla="*/ 8709 w 834338"/>
                <a:gd name="connsiteY21" fmla="*/ 334465 h 744750"/>
                <a:gd name="connsiteX22" fmla="*/ 179824 w 834338"/>
                <a:gd name="connsiteY22" fmla="*/ 37910 h 744750"/>
                <a:gd name="connsiteX23" fmla="*/ 245826 w 834338"/>
                <a:gd name="connsiteY23" fmla="*/ 0 h 744750"/>
                <a:gd name="connsiteX24" fmla="*/ 588055 w 834338"/>
                <a:gd name="connsiteY24" fmla="*/ 0 h 744750"/>
                <a:gd name="connsiteX25" fmla="*/ 654057 w 834338"/>
                <a:gd name="connsiteY25" fmla="*/ 37910 h 744750"/>
                <a:gd name="connsiteX26" fmla="*/ 825172 w 834338"/>
                <a:gd name="connsiteY26" fmla="*/ 334465 h 744750"/>
                <a:gd name="connsiteX27" fmla="*/ 834338 w 834338"/>
                <a:gd name="connsiteY27" fmla="*/ 372375 h 7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4338" h="744750">
                  <a:moveTo>
                    <a:pt x="745583" y="370233"/>
                  </a:moveTo>
                  <a:cubicBezTo>
                    <a:pt x="745583" y="359635"/>
                    <a:pt x="743229" y="349037"/>
                    <a:pt x="738521" y="341029"/>
                  </a:cubicBezTo>
                  <a:cubicBezTo>
                    <a:pt x="738521" y="341029"/>
                    <a:pt x="738521" y="341029"/>
                    <a:pt x="606702" y="112575"/>
                  </a:cubicBezTo>
                  <a:cubicBezTo>
                    <a:pt x="597286" y="96559"/>
                    <a:pt x="574688" y="83370"/>
                    <a:pt x="555857" y="83370"/>
                  </a:cubicBezTo>
                  <a:cubicBezTo>
                    <a:pt x="555857" y="83370"/>
                    <a:pt x="555857" y="83370"/>
                    <a:pt x="292217" y="83370"/>
                  </a:cubicBezTo>
                  <a:cubicBezTo>
                    <a:pt x="273856" y="83370"/>
                    <a:pt x="250788" y="96559"/>
                    <a:pt x="241372" y="112575"/>
                  </a:cubicBezTo>
                  <a:cubicBezTo>
                    <a:pt x="241372" y="112575"/>
                    <a:pt x="241372" y="112575"/>
                    <a:pt x="109552" y="341029"/>
                  </a:cubicBezTo>
                  <a:cubicBezTo>
                    <a:pt x="100607" y="357044"/>
                    <a:pt x="100607" y="383422"/>
                    <a:pt x="109552" y="399438"/>
                  </a:cubicBezTo>
                  <a:cubicBezTo>
                    <a:pt x="109552" y="399438"/>
                    <a:pt x="109552" y="399438"/>
                    <a:pt x="241372" y="627892"/>
                  </a:cubicBezTo>
                  <a:cubicBezTo>
                    <a:pt x="250788" y="643907"/>
                    <a:pt x="273856" y="657096"/>
                    <a:pt x="292217" y="657096"/>
                  </a:cubicBezTo>
                  <a:lnTo>
                    <a:pt x="555857" y="657096"/>
                  </a:lnTo>
                  <a:cubicBezTo>
                    <a:pt x="574688" y="657096"/>
                    <a:pt x="597286" y="643907"/>
                    <a:pt x="606702" y="627892"/>
                  </a:cubicBezTo>
                  <a:cubicBezTo>
                    <a:pt x="606702" y="627892"/>
                    <a:pt x="606702" y="627892"/>
                    <a:pt x="738521" y="399438"/>
                  </a:cubicBezTo>
                  <a:cubicBezTo>
                    <a:pt x="743229" y="391430"/>
                    <a:pt x="745583" y="380832"/>
                    <a:pt x="745583" y="370233"/>
                  </a:cubicBezTo>
                  <a:close/>
                  <a:moveTo>
                    <a:pt x="834338" y="372375"/>
                  </a:moveTo>
                  <a:cubicBezTo>
                    <a:pt x="834338" y="386133"/>
                    <a:pt x="831283" y="399890"/>
                    <a:pt x="825172" y="410285"/>
                  </a:cubicBezTo>
                  <a:cubicBezTo>
                    <a:pt x="654057" y="706840"/>
                    <a:pt x="654057" y="706840"/>
                    <a:pt x="654057" y="706840"/>
                  </a:cubicBezTo>
                  <a:cubicBezTo>
                    <a:pt x="641834" y="727630"/>
                    <a:pt x="612500" y="744750"/>
                    <a:pt x="588055" y="744750"/>
                  </a:cubicBezTo>
                  <a:lnTo>
                    <a:pt x="245826" y="744750"/>
                  </a:lnTo>
                  <a:cubicBezTo>
                    <a:pt x="221992" y="744750"/>
                    <a:pt x="192047" y="727630"/>
                    <a:pt x="179824" y="706840"/>
                  </a:cubicBezTo>
                  <a:cubicBezTo>
                    <a:pt x="8709" y="410285"/>
                    <a:pt x="8709" y="410285"/>
                    <a:pt x="8709" y="410285"/>
                  </a:cubicBezTo>
                  <a:cubicBezTo>
                    <a:pt x="-2902" y="389496"/>
                    <a:pt x="-2902" y="355255"/>
                    <a:pt x="8709" y="334465"/>
                  </a:cubicBezTo>
                  <a:cubicBezTo>
                    <a:pt x="179824" y="37910"/>
                    <a:pt x="179824" y="37910"/>
                    <a:pt x="179824" y="37910"/>
                  </a:cubicBezTo>
                  <a:cubicBezTo>
                    <a:pt x="192047" y="17121"/>
                    <a:pt x="221992" y="0"/>
                    <a:pt x="245826" y="0"/>
                  </a:cubicBezTo>
                  <a:cubicBezTo>
                    <a:pt x="588055" y="0"/>
                    <a:pt x="588055" y="0"/>
                    <a:pt x="588055" y="0"/>
                  </a:cubicBezTo>
                  <a:cubicBezTo>
                    <a:pt x="612500" y="0"/>
                    <a:pt x="641834" y="17121"/>
                    <a:pt x="654057" y="37910"/>
                  </a:cubicBezTo>
                  <a:cubicBezTo>
                    <a:pt x="825172" y="334465"/>
                    <a:pt x="825172" y="334465"/>
                    <a:pt x="825172" y="334465"/>
                  </a:cubicBezTo>
                  <a:cubicBezTo>
                    <a:pt x="831283" y="344860"/>
                    <a:pt x="834338" y="358618"/>
                    <a:pt x="834338" y="372375"/>
                  </a:cubicBezTo>
                  <a:close/>
                </a:path>
              </a:pathLst>
            </a:custGeom>
            <a:solidFill>
              <a:sysClr val="window" lastClr="FFFFFF">
                <a:lumMod val="75000"/>
              </a:sysClr>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87" name="Freeform 5"/>
            <p:cNvSpPr>
              <a:spLocks/>
            </p:cNvSpPr>
            <p:nvPr/>
          </p:nvSpPr>
          <p:spPr bwMode="auto">
            <a:xfrm rot="16200000">
              <a:off x="5864883" y="3540223"/>
              <a:ext cx="428867" cy="38010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FBFBF"/>
            </a:solidFill>
            <a:ln w="25400">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88" name="组合 87"/>
          <p:cNvGrpSpPr/>
          <p:nvPr/>
        </p:nvGrpSpPr>
        <p:grpSpPr>
          <a:xfrm>
            <a:off x="3324699" y="2062864"/>
            <a:ext cx="1190969" cy="1349358"/>
            <a:chOff x="4432355" y="1356318"/>
            <a:chExt cx="1587751" cy="1799561"/>
          </a:xfrm>
        </p:grpSpPr>
        <p:sp>
          <p:nvSpPr>
            <p:cNvPr id="89" name="任意多边形 88"/>
            <p:cNvSpPr>
              <a:spLocks/>
            </p:cNvSpPr>
            <p:nvPr/>
          </p:nvSpPr>
          <p:spPr bwMode="auto">
            <a:xfrm rot="16200000">
              <a:off x="4313824" y="1695911"/>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FFB850"/>
                </a:solidFill>
                <a:effectLst/>
                <a:uLnTx/>
                <a:uFillTx/>
              </a:endParaRPr>
            </a:p>
          </p:txBody>
        </p:sp>
        <p:grpSp>
          <p:nvGrpSpPr>
            <p:cNvPr id="90" name="组合 89"/>
            <p:cNvGrpSpPr/>
            <p:nvPr/>
          </p:nvGrpSpPr>
          <p:grpSpPr>
            <a:xfrm>
              <a:off x="4432355" y="1356318"/>
              <a:ext cx="1587751" cy="1799561"/>
              <a:chOff x="4432355" y="1356318"/>
              <a:chExt cx="1587751" cy="1799561"/>
            </a:xfrm>
          </p:grpSpPr>
          <p:sp>
            <p:nvSpPr>
              <p:cNvPr id="91" name="Freeform 5"/>
              <p:cNvSpPr>
                <a:spLocks/>
              </p:cNvSpPr>
              <p:nvPr/>
            </p:nvSpPr>
            <p:spPr bwMode="auto">
              <a:xfrm rot="16200000">
                <a:off x="4330726"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8000"/>
                </a:sysClr>
              </a:solidFill>
              <a:ln w="25400">
                <a:gradFill flip="none" rotWithShape="1">
                  <a:gsLst>
                    <a:gs pos="80000">
                      <a:sysClr val="window" lastClr="FFFFFF">
                        <a:lumMod val="95000"/>
                      </a:sysClr>
                    </a:gs>
                    <a:gs pos="60000">
                      <a:sysClr val="window" lastClr="FFFFFF">
                        <a:lumMod val="65000"/>
                      </a:sysClr>
                    </a:gs>
                    <a:gs pos="40000">
                      <a:sysClr val="window" lastClr="FFFFFF">
                        <a:lumMod val="95000"/>
                      </a:sysClr>
                    </a:gs>
                    <a:gs pos="20000">
                      <a:sysClr val="window" lastClr="FFFFFF">
                        <a:lumMod val="65000"/>
                      </a:sysClr>
                    </a:gs>
                    <a:gs pos="100000">
                      <a:sysClr val="window" lastClr="FFFFFF">
                        <a:lumMod val="65000"/>
                      </a:sysClr>
                    </a:gs>
                    <a:gs pos="0">
                      <a:sysClr val="window" lastClr="FFFFFF">
                        <a:lumMod val="95000"/>
                      </a:sys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2" name="椭圆 91"/>
              <p:cNvSpPr/>
              <p:nvPr/>
            </p:nvSpPr>
            <p:spPr>
              <a:xfrm rot="20000116">
                <a:off x="4550973" y="1402691"/>
                <a:ext cx="539066" cy="311484"/>
              </a:xfrm>
              <a:prstGeom prst="ellipse">
                <a:avLst/>
              </a:prstGeom>
              <a:gradFill flip="none" rotWithShape="1">
                <a:gsLst>
                  <a:gs pos="100000">
                    <a:sysClr val="window" lastClr="FFFFFF">
                      <a:alpha val="0"/>
                    </a:sysClr>
                  </a:gs>
                  <a:gs pos="35000">
                    <a:srgbClr val="FFFFFF">
                      <a:alpha val="30000"/>
                    </a:srgbClr>
                  </a:gs>
                  <a:gs pos="72000">
                    <a:srgbClr val="FFFFFF">
                      <a:alpha val="2000"/>
                    </a:srgbClr>
                  </a:gs>
                  <a:gs pos="0">
                    <a:sysClr val="window" lastClr="FFFFFF"/>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3" name="Freeform 5"/>
              <p:cNvSpPr>
                <a:spLocks/>
              </p:cNvSpPr>
              <p:nvPr/>
            </p:nvSpPr>
            <p:spPr bwMode="auto">
              <a:xfrm rot="16200000">
                <a:off x="4334170" y="1469943"/>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13000"/>
                </a:sysClr>
              </a:solidFill>
              <a:ln w="25400">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4" name="文本框 63"/>
              <p:cNvSpPr txBox="1"/>
              <p:nvPr/>
            </p:nvSpPr>
            <p:spPr>
              <a:xfrm>
                <a:off x="4739473" y="1836755"/>
                <a:ext cx="945076" cy="86197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lumMod val="65000"/>
                      </a:prstClr>
                    </a:solidFill>
                    <a:effectLst/>
                    <a:uLnTx/>
                    <a:uFillTx/>
                    <a:latin typeface="Impact" panose="020B0806030902050204" pitchFamily="34" charset="0"/>
                    <a:ea typeface="LiHei Pro" panose="020B0500000000000000" pitchFamily="34" charset="-122"/>
                  </a:rPr>
                  <a:t>0</a:t>
                </a:r>
                <a:r>
                  <a:rPr kumimoji="0" lang="en-US" altLang="zh-CN" sz="3600" b="0" i="0" u="none" strike="noStrike" kern="0" cap="none" spc="0" normalizeH="0" baseline="0" noProof="0" dirty="0">
                    <a:ln>
                      <a:noFill/>
                    </a:ln>
                    <a:solidFill>
                      <a:srgbClr val="FFB850"/>
                    </a:solidFill>
                    <a:effectLst/>
                    <a:uLnTx/>
                    <a:uFillTx/>
                    <a:latin typeface="Impact" panose="020B0806030902050204" pitchFamily="34" charset="0"/>
                    <a:ea typeface="LiHei Pro" panose="020B0500000000000000" pitchFamily="34" charset="-122"/>
                  </a:rPr>
                  <a:t>1</a:t>
                </a:r>
                <a:endParaRPr kumimoji="0" lang="zh-CN" altLang="en-US" sz="3600" b="0" i="0" u="none" strike="noStrike" kern="0" cap="none" spc="0" normalizeH="0" baseline="0" noProof="0" dirty="0">
                  <a:ln>
                    <a:noFill/>
                  </a:ln>
                  <a:solidFill>
                    <a:srgbClr val="FFB850"/>
                  </a:solidFill>
                  <a:effectLst/>
                  <a:uLnTx/>
                  <a:uFillTx/>
                  <a:latin typeface="Impact" panose="020B0806030902050204" pitchFamily="34" charset="0"/>
                  <a:ea typeface="LiHei Pro" panose="020B0500000000000000" pitchFamily="34" charset="-122"/>
                </a:endParaRPr>
              </a:p>
            </p:txBody>
          </p:sp>
        </p:grpSp>
      </p:grpSp>
      <p:grpSp>
        <p:nvGrpSpPr>
          <p:cNvPr id="95" name="组合 94"/>
          <p:cNvGrpSpPr/>
          <p:nvPr/>
        </p:nvGrpSpPr>
        <p:grpSpPr>
          <a:xfrm>
            <a:off x="2673232" y="3171263"/>
            <a:ext cx="1202180" cy="1349359"/>
            <a:chOff x="3563845" y="2834526"/>
            <a:chExt cx="1602697" cy="1799562"/>
          </a:xfrm>
        </p:grpSpPr>
        <p:sp>
          <p:nvSpPr>
            <p:cNvPr id="96" name="任意多边形 95"/>
            <p:cNvSpPr>
              <a:spLocks/>
            </p:cNvSpPr>
            <p:nvPr/>
          </p:nvSpPr>
          <p:spPr bwMode="auto">
            <a:xfrm rot="16200000">
              <a:off x="3457373" y="3172312"/>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FFB850"/>
                </a:solidFill>
                <a:effectLst/>
                <a:uLnTx/>
                <a:uFillTx/>
              </a:endParaRPr>
            </a:p>
          </p:txBody>
        </p:sp>
        <p:grpSp>
          <p:nvGrpSpPr>
            <p:cNvPr id="97" name="组合 96"/>
            <p:cNvGrpSpPr/>
            <p:nvPr/>
          </p:nvGrpSpPr>
          <p:grpSpPr>
            <a:xfrm>
              <a:off x="3563845" y="2834526"/>
              <a:ext cx="1602697" cy="1799562"/>
              <a:chOff x="3563845" y="2834526"/>
              <a:chExt cx="1602697" cy="1799562"/>
            </a:xfrm>
          </p:grpSpPr>
          <p:sp>
            <p:nvSpPr>
              <p:cNvPr id="98" name="Freeform 5"/>
              <p:cNvSpPr>
                <a:spLocks/>
              </p:cNvSpPr>
              <p:nvPr/>
            </p:nvSpPr>
            <p:spPr bwMode="auto">
              <a:xfrm rot="16200000">
                <a:off x="346221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8000"/>
                </a:sysClr>
              </a:solidFill>
              <a:ln w="25400">
                <a:gradFill flip="none" rotWithShape="1">
                  <a:gsLst>
                    <a:gs pos="80000">
                      <a:sysClr val="window" lastClr="FFFFFF">
                        <a:lumMod val="95000"/>
                      </a:sysClr>
                    </a:gs>
                    <a:gs pos="60000">
                      <a:sysClr val="window" lastClr="FFFFFF">
                        <a:lumMod val="65000"/>
                      </a:sysClr>
                    </a:gs>
                    <a:gs pos="40000">
                      <a:sysClr val="window" lastClr="FFFFFF">
                        <a:lumMod val="95000"/>
                      </a:sysClr>
                    </a:gs>
                    <a:gs pos="20000">
                      <a:sysClr val="window" lastClr="FFFFFF">
                        <a:lumMod val="65000"/>
                      </a:sysClr>
                    </a:gs>
                    <a:gs pos="100000">
                      <a:sysClr val="window" lastClr="FFFFFF">
                        <a:lumMod val="65000"/>
                      </a:sysClr>
                    </a:gs>
                    <a:gs pos="0">
                      <a:sysClr val="window" lastClr="FFFFFF">
                        <a:lumMod val="95000"/>
                      </a:sys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9" name="椭圆 98"/>
              <p:cNvSpPr/>
              <p:nvPr/>
            </p:nvSpPr>
            <p:spPr>
              <a:xfrm rot="20000116">
                <a:off x="3692606" y="2870683"/>
                <a:ext cx="539066" cy="311484"/>
              </a:xfrm>
              <a:prstGeom prst="ellipse">
                <a:avLst/>
              </a:prstGeom>
              <a:gradFill flip="none" rotWithShape="1">
                <a:gsLst>
                  <a:gs pos="100000">
                    <a:sysClr val="window" lastClr="FFFFFF">
                      <a:alpha val="0"/>
                    </a:sysClr>
                  </a:gs>
                  <a:gs pos="35000">
                    <a:srgbClr val="FFFFFF">
                      <a:alpha val="30000"/>
                    </a:srgbClr>
                  </a:gs>
                  <a:gs pos="72000">
                    <a:srgbClr val="FFFFFF">
                      <a:alpha val="2000"/>
                    </a:srgbClr>
                  </a:gs>
                  <a:gs pos="0">
                    <a:sysClr val="window" lastClr="FFFFFF"/>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0" name="Freeform 5"/>
              <p:cNvSpPr>
                <a:spLocks/>
              </p:cNvSpPr>
              <p:nvPr/>
            </p:nvSpPr>
            <p:spPr bwMode="auto">
              <a:xfrm rot="16200000">
                <a:off x="3480606" y="2948152"/>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13000"/>
                </a:sysClr>
              </a:solidFill>
              <a:ln w="25400">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1" name="文本框 64"/>
              <p:cNvSpPr txBox="1"/>
              <p:nvPr/>
            </p:nvSpPr>
            <p:spPr>
              <a:xfrm>
                <a:off x="3887811" y="3365850"/>
                <a:ext cx="945076" cy="86197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lumMod val="65000"/>
                      </a:prstClr>
                    </a:solidFill>
                    <a:effectLst/>
                    <a:uLnTx/>
                    <a:uFillTx/>
                    <a:latin typeface="Impact" panose="020B0806030902050204" pitchFamily="34" charset="0"/>
                    <a:ea typeface="LiHei Pro" panose="020B0500000000000000" pitchFamily="34" charset="-122"/>
                  </a:rPr>
                  <a:t>0</a:t>
                </a:r>
                <a:r>
                  <a:rPr kumimoji="0" lang="en-US" altLang="zh-CN" sz="3600" b="0" i="0" u="none" strike="noStrike" kern="0" cap="none" spc="0" normalizeH="0" baseline="0" noProof="0" dirty="0">
                    <a:ln>
                      <a:noFill/>
                    </a:ln>
                    <a:solidFill>
                      <a:srgbClr val="FFB850"/>
                    </a:solidFill>
                    <a:effectLst/>
                    <a:uLnTx/>
                    <a:uFillTx/>
                    <a:latin typeface="Impact" panose="020B0806030902050204" pitchFamily="34" charset="0"/>
                    <a:ea typeface="LiHei Pro" panose="020B0500000000000000" pitchFamily="34" charset="-122"/>
                  </a:rPr>
                  <a:t>2</a:t>
                </a:r>
                <a:endParaRPr kumimoji="0" lang="zh-CN" altLang="en-US" sz="3600" b="0" i="0" u="none" strike="noStrike" kern="0" cap="none" spc="0" normalizeH="0" baseline="0" noProof="0" dirty="0">
                  <a:ln>
                    <a:noFill/>
                  </a:ln>
                  <a:solidFill>
                    <a:srgbClr val="FFB850"/>
                  </a:solidFill>
                  <a:effectLst/>
                  <a:uLnTx/>
                  <a:uFillTx/>
                  <a:latin typeface="Impact" panose="020B0806030902050204" pitchFamily="34" charset="0"/>
                  <a:ea typeface="LiHei Pro" panose="020B0500000000000000" pitchFamily="34" charset="-122"/>
                </a:endParaRPr>
              </a:p>
            </p:txBody>
          </p:sp>
        </p:grpSp>
      </p:grpSp>
      <p:grpSp>
        <p:nvGrpSpPr>
          <p:cNvPr id="102" name="组合 101"/>
          <p:cNvGrpSpPr/>
          <p:nvPr/>
        </p:nvGrpSpPr>
        <p:grpSpPr>
          <a:xfrm>
            <a:off x="3315327" y="4272132"/>
            <a:ext cx="1188385" cy="1343238"/>
            <a:chOff x="4419859" y="4302691"/>
            <a:chExt cx="1584307" cy="1791399"/>
          </a:xfrm>
        </p:grpSpPr>
        <p:sp>
          <p:nvSpPr>
            <p:cNvPr id="103" name="Freeform 5"/>
            <p:cNvSpPr>
              <a:spLocks/>
            </p:cNvSpPr>
            <p:nvPr/>
          </p:nvSpPr>
          <p:spPr bwMode="auto">
            <a:xfrm rot="16200000">
              <a:off x="4318230" y="4408154"/>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8000"/>
              </a:sysClr>
            </a:solidFill>
            <a:ln w="25400">
              <a:gradFill flip="none" rotWithShape="1">
                <a:gsLst>
                  <a:gs pos="80000">
                    <a:sysClr val="window" lastClr="FFFFFF">
                      <a:lumMod val="95000"/>
                    </a:sysClr>
                  </a:gs>
                  <a:gs pos="60000">
                    <a:sysClr val="window" lastClr="FFFFFF">
                      <a:lumMod val="65000"/>
                    </a:sysClr>
                  </a:gs>
                  <a:gs pos="40000">
                    <a:sysClr val="window" lastClr="FFFFFF">
                      <a:lumMod val="95000"/>
                    </a:sysClr>
                  </a:gs>
                  <a:gs pos="20000">
                    <a:sysClr val="window" lastClr="FFFFFF">
                      <a:lumMod val="65000"/>
                    </a:sysClr>
                  </a:gs>
                  <a:gs pos="100000">
                    <a:sysClr val="window" lastClr="FFFFFF">
                      <a:lumMod val="65000"/>
                    </a:sysClr>
                  </a:gs>
                  <a:gs pos="0">
                    <a:sysClr val="window" lastClr="FFFFFF">
                      <a:lumMod val="95000"/>
                    </a:sys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4" name="椭圆 103"/>
            <p:cNvSpPr/>
            <p:nvPr/>
          </p:nvSpPr>
          <p:spPr>
            <a:xfrm rot="20000116">
              <a:off x="4566869" y="4344130"/>
              <a:ext cx="539066" cy="311484"/>
            </a:xfrm>
            <a:prstGeom prst="ellipse">
              <a:avLst/>
            </a:prstGeom>
            <a:gradFill flip="none" rotWithShape="1">
              <a:gsLst>
                <a:gs pos="100000">
                  <a:sysClr val="window" lastClr="FFFFFF">
                    <a:alpha val="0"/>
                  </a:sysClr>
                </a:gs>
                <a:gs pos="35000">
                  <a:srgbClr val="FFFFFF">
                    <a:alpha val="30000"/>
                  </a:srgbClr>
                </a:gs>
                <a:gs pos="72000">
                  <a:srgbClr val="FFFFFF">
                    <a:alpha val="2000"/>
                  </a:srgbClr>
                </a:gs>
                <a:gs pos="0">
                  <a:sysClr val="window" lastClr="FFFFFF"/>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5" name="任意多边形 104"/>
            <p:cNvSpPr>
              <a:spLocks/>
            </p:cNvSpPr>
            <p:nvPr/>
          </p:nvSpPr>
          <p:spPr bwMode="auto">
            <a:xfrm rot="16200000">
              <a:off x="4207766" y="4527281"/>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ysClr val="window" lastClr="FFFFFF">
                <a:alpha val="13000"/>
              </a:sysClr>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6" name="任意多边形 105"/>
            <p:cNvSpPr>
              <a:spLocks/>
            </p:cNvSpPr>
            <p:nvPr/>
          </p:nvSpPr>
          <p:spPr bwMode="auto">
            <a:xfrm rot="9000000">
              <a:off x="4507408" y="4991046"/>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7" name="文本框 65"/>
            <p:cNvSpPr txBox="1"/>
            <p:nvPr/>
          </p:nvSpPr>
          <p:spPr>
            <a:xfrm>
              <a:off x="4750221" y="4774008"/>
              <a:ext cx="945077" cy="86197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lumMod val="65000"/>
                    </a:prstClr>
                  </a:solidFill>
                  <a:effectLst/>
                  <a:uLnTx/>
                  <a:uFillTx/>
                  <a:latin typeface="Impact" panose="020B0806030902050204" pitchFamily="34" charset="0"/>
                  <a:ea typeface="LiHei Pro" panose="020B0500000000000000" pitchFamily="34" charset="-122"/>
                </a:rPr>
                <a:t>0</a:t>
              </a:r>
              <a:r>
                <a:rPr kumimoji="0" lang="en-US" altLang="zh-CN" sz="3600" b="0" i="0" u="none" strike="noStrike" kern="0" cap="none" spc="0" normalizeH="0" baseline="0" noProof="0" dirty="0">
                  <a:ln>
                    <a:noFill/>
                  </a:ln>
                  <a:solidFill>
                    <a:srgbClr val="01ACBE"/>
                  </a:solidFill>
                  <a:effectLst/>
                  <a:uLnTx/>
                  <a:uFillTx/>
                  <a:latin typeface="Impact" panose="020B0806030902050204" pitchFamily="34" charset="0"/>
                  <a:ea typeface="LiHei Pro" panose="020B0500000000000000" pitchFamily="34" charset="-122"/>
                </a:rPr>
                <a:t>3</a:t>
              </a:r>
              <a:endParaRPr kumimoji="0" lang="zh-CN" altLang="en-US" sz="3600" b="0" i="0" u="none" strike="noStrike" kern="0" cap="none" spc="0" normalizeH="0" baseline="0" noProof="0" dirty="0">
                <a:ln>
                  <a:noFill/>
                </a:ln>
                <a:solidFill>
                  <a:srgbClr val="01ACBE"/>
                </a:solidFill>
                <a:effectLst/>
                <a:uLnTx/>
                <a:uFillTx/>
                <a:latin typeface="Impact" panose="020B0806030902050204" pitchFamily="34" charset="0"/>
                <a:ea typeface="LiHei Pro" panose="020B0500000000000000" pitchFamily="34" charset="-122"/>
              </a:endParaRPr>
            </a:p>
          </p:txBody>
        </p:sp>
      </p:grpSp>
      <p:grpSp>
        <p:nvGrpSpPr>
          <p:cNvPr id="108" name="组合 107"/>
          <p:cNvGrpSpPr/>
          <p:nvPr/>
        </p:nvGrpSpPr>
        <p:grpSpPr>
          <a:xfrm>
            <a:off x="4617081" y="4263139"/>
            <a:ext cx="1193146" cy="1340363"/>
            <a:chOff x="6155307" y="4290697"/>
            <a:chExt cx="1590654" cy="1787565"/>
          </a:xfrm>
        </p:grpSpPr>
        <p:sp>
          <p:nvSpPr>
            <p:cNvPr id="109" name="Freeform 5"/>
            <p:cNvSpPr>
              <a:spLocks/>
            </p:cNvSpPr>
            <p:nvPr/>
          </p:nvSpPr>
          <p:spPr bwMode="auto">
            <a:xfrm rot="16200000">
              <a:off x="6060025" y="4392326"/>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8000"/>
              </a:sysClr>
            </a:solidFill>
            <a:ln w="25400">
              <a:gradFill flip="none" rotWithShape="1">
                <a:gsLst>
                  <a:gs pos="80000">
                    <a:sysClr val="window" lastClr="FFFFFF">
                      <a:lumMod val="95000"/>
                    </a:sysClr>
                  </a:gs>
                  <a:gs pos="60000">
                    <a:sysClr val="window" lastClr="FFFFFF">
                      <a:lumMod val="65000"/>
                    </a:sysClr>
                  </a:gs>
                  <a:gs pos="40000">
                    <a:sysClr val="window" lastClr="FFFFFF">
                      <a:lumMod val="95000"/>
                    </a:sysClr>
                  </a:gs>
                  <a:gs pos="20000">
                    <a:sysClr val="window" lastClr="FFFFFF">
                      <a:lumMod val="65000"/>
                    </a:sysClr>
                  </a:gs>
                  <a:gs pos="100000">
                    <a:sysClr val="window" lastClr="FFFFFF">
                      <a:lumMod val="65000"/>
                    </a:sysClr>
                  </a:gs>
                  <a:gs pos="0">
                    <a:sysClr val="window" lastClr="FFFFFF">
                      <a:lumMod val="95000"/>
                    </a:sys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0" name="椭圆 109"/>
            <p:cNvSpPr/>
            <p:nvPr/>
          </p:nvSpPr>
          <p:spPr>
            <a:xfrm rot="20000116">
              <a:off x="6318815" y="4333968"/>
              <a:ext cx="539066" cy="311484"/>
            </a:xfrm>
            <a:prstGeom prst="ellipse">
              <a:avLst/>
            </a:prstGeom>
            <a:gradFill flip="none" rotWithShape="1">
              <a:gsLst>
                <a:gs pos="100000">
                  <a:sysClr val="window" lastClr="FFFFFF">
                    <a:alpha val="0"/>
                  </a:sysClr>
                </a:gs>
                <a:gs pos="35000">
                  <a:srgbClr val="FFFFFF">
                    <a:alpha val="30000"/>
                  </a:srgbClr>
                </a:gs>
                <a:gs pos="72000">
                  <a:srgbClr val="FFFFFF">
                    <a:alpha val="2000"/>
                  </a:srgbClr>
                </a:gs>
                <a:gs pos="0">
                  <a:sysClr val="window" lastClr="FFFFFF"/>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1" name="任意多边形 110"/>
            <p:cNvSpPr>
              <a:spLocks/>
            </p:cNvSpPr>
            <p:nvPr/>
          </p:nvSpPr>
          <p:spPr bwMode="auto">
            <a:xfrm rot="16200000">
              <a:off x="6116981" y="4449794"/>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ysClr val="window" lastClr="FFFFFF">
                <a:alpha val="13000"/>
              </a:sysClr>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2" name="任意多边形 111"/>
            <p:cNvSpPr>
              <a:spLocks/>
            </p:cNvSpPr>
            <p:nvPr/>
          </p:nvSpPr>
          <p:spPr bwMode="auto">
            <a:xfrm rot="9000000">
              <a:off x="6249074" y="4994553"/>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3" name="文本框 66"/>
            <p:cNvSpPr txBox="1"/>
            <p:nvPr/>
          </p:nvSpPr>
          <p:spPr>
            <a:xfrm>
              <a:off x="6474921" y="4762622"/>
              <a:ext cx="945077" cy="86197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lumMod val="65000"/>
                    </a:prstClr>
                  </a:solidFill>
                  <a:effectLst/>
                  <a:uLnTx/>
                  <a:uFillTx/>
                  <a:latin typeface="Impact" panose="020B0806030902050204" pitchFamily="34" charset="0"/>
                  <a:ea typeface="LiHei Pro" panose="020B0500000000000000" pitchFamily="34" charset="-122"/>
                </a:rPr>
                <a:t>0</a:t>
              </a:r>
              <a:r>
                <a:rPr kumimoji="0" lang="en-US" altLang="zh-CN" sz="3600" b="0" i="0" u="none" strike="noStrike" kern="0" cap="none" spc="0" normalizeH="0" baseline="0" noProof="0" dirty="0">
                  <a:ln>
                    <a:noFill/>
                  </a:ln>
                  <a:solidFill>
                    <a:srgbClr val="01ACBE"/>
                  </a:solidFill>
                  <a:effectLst/>
                  <a:uLnTx/>
                  <a:uFillTx/>
                  <a:latin typeface="Impact" panose="020B0806030902050204" pitchFamily="34" charset="0"/>
                  <a:ea typeface="LiHei Pro" panose="020B0500000000000000" pitchFamily="34" charset="-122"/>
                </a:rPr>
                <a:t>4</a:t>
              </a:r>
              <a:endParaRPr kumimoji="0" lang="zh-CN" altLang="en-US" sz="3600" b="0" i="0" u="none" strike="noStrike" kern="0" cap="none" spc="0" normalizeH="0" baseline="0" noProof="0" dirty="0">
                <a:ln>
                  <a:noFill/>
                </a:ln>
                <a:solidFill>
                  <a:srgbClr val="01ACBE"/>
                </a:solidFill>
                <a:effectLst/>
                <a:uLnTx/>
                <a:uFillTx/>
                <a:latin typeface="Impact" panose="020B0806030902050204" pitchFamily="34" charset="0"/>
                <a:ea typeface="LiHei Pro" panose="020B0500000000000000" pitchFamily="34" charset="-122"/>
              </a:endParaRPr>
            </a:p>
          </p:txBody>
        </p:sp>
      </p:grpSp>
      <p:grpSp>
        <p:nvGrpSpPr>
          <p:cNvPr id="114" name="组合 113"/>
          <p:cNvGrpSpPr/>
          <p:nvPr/>
        </p:nvGrpSpPr>
        <p:grpSpPr>
          <a:xfrm>
            <a:off x="4621843" y="2062864"/>
            <a:ext cx="1188385" cy="1340363"/>
            <a:chOff x="6161654" y="1356318"/>
            <a:chExt cx="1584307" cy="1787565"/>
          </a:xfrm>
        </p:grpSpPr>
        <p:sp>
          <p:nvSpPr>
            <p:cNvPr id="115" name="任意多边形 114"/>
            <p:cNvSpPr>
              <a:spLocks/>
            </p:cNvSpPr>
            <p:nvPr/>
          </p:nvSpPr>
          <p:spPr bwMode="auto">
            <a:xfrm rot="5400000" flipH="1">
              <a:off x="6472607" y="1670120"/>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nvGrpSpPr>
            <p:cNvPr id="116" name="组合 115"/>
            <p:cNvGrpSpPr/>
            <p:nvPr/>
          </p:nvGrpSpPr>
          <p:grpSpPr>
            <a:xfrm>
              <a:off x="6161654" y="1356318"/>
              <a:ext cx="1584307" cy="1787565"/>
              <a:chOff x="6161654" y="1356318"/>
              <a:chExt cx="1584307" cy="1787565"/>
            </a:xfrm>
          </p:grpSpPr>
          <p:sp>
            <p:nvSpPr>
              <p:cNvPr id="117" name="Freeform 5"/>
              <p:cNvSpPr>
                <a:spLocks/>
              </p:cNvSpPr>
              <p:nvPr/>
            </p:nvSpPr>
            <p:spPr bwMode="auto">
              <a:xfrm rot="16200000">
                <a:off x="6060025"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8000"/>
                </a:sysClr>
              </a:solidFill>
              <a:ln w="25400">
                <a:gradFill flip="none" rotWithShape="1">
                  <a:gsLst>
                    <a:gs pos="80000">
                      <a:sysClr val="window" lastClr="FFFFFF">
                        <a:lumMod val="95000"/>
                      </a:sysClr>
                    </a:gs>
                    <a:gs pos="60000">
                      <a:sysClr val="window" lastClr="FFFFFF">
                        <a:lumMod val="65000"/>
                      </a:sysClr>
                    </a:gs>
                    <a:gs pos="40000">
                      <a:sysClr val="window" lastClr="FFFFFF">
                        <a:lumMod val="95000"/>
                      </a:sysClr>
                    </a:gs>
                    <a:gs pos="20000">
                      <a:sysClr val="window" lastClr="FFFFFF">
                        <a:lumMod val="65000"/>
                      </a:sysClr>
                    </a:gs>
                    <a:gs pos="100000">
                      <a:sysClr val="window" lastClr="FFFFFF">
                        <a:lumMod val="65000"/>
                      </a:sysClr>
                    </a:gs>
                    <a:gs pos="0">
                      <a:sysClr val="window" lastClr="FFFFFF">
                        <a:lumMod val="95000"/>
                      </a:sys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8" name="椭圆 117"/>
              <p:cNvSpPr/>
              <p:nvPr/>
            </p:nvSpPr>
            <p:spPr>
              <a:xfrm rot="20000116">
                <a:off x="6248973" y="1422394"/>
                <a:ext cx="539066" cy="311484"/>
              </a:xfrm>
              <a:prstGeom prst="ellipse">
                <a:avLst/>
              </a:prstGeom>
              <a:gradFill flip="none" rotWithShape="1">
                <a:gsLst>
                  <a:gs pos="100000">
                    <a:sysClr val="window" lastClr="FFFFFF">
                      <a:alpha val="0"/>
                    </a:sysClr>
                  </a:gs>
                  <a:gs pos="35000">
                    <a:srgbClr val="FFFFFF">
                      <a:alpha val="30000"/>
                    </a:srgbClr>
                  </a:gs>
                  <a:gs pos="72000">
                    <a:srgbClr val="FFFFFF">
                      <a:alpha val="2000"/>
                    </a:srgbClr>
                  </a:gs>
                  <a:gs pos="0">
                    <a:sysClr val="window" lastClr="FFFFFF"/>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9" name="任意多边形 118"/>
              <p:cNvSpPr>
                <a:spLocks/>
              </p:cNvSpPr>
              <p:nvPr/>
            </p:nvSpPr>
            <p:spPr bwMode="auto">
              <a:xfrm rot="16200000">
                <a:off x="5953310" y="1592904"/>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ysClr val="window" lastClr="FFFFFF">
                  <a:alpha val="13000"/>
                </a:sysClr>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0" name="文本框 67"/>
              <p:cNvSpPr txBox="1"/>
              <p:nvPr/>
            </p:nvSpPr>
            <p:spPr>
              <a:xfrm>
                <a:off x="6474921" y="1882151"/>
                <a:ext cx="945077" cy="86197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lumMod val="65000"/>
                      </a:prstClr>
                    </a:solidFill>
                    <a:effectLst/>
                    <a:uLnTx/>
                    <a:uFillTx/>
                    <a:latin typeface="Impact" panose="020B0806030902050204" pitchFamily="34" charset="0"/>
                    <a:ea typeface="LiHei Pro" panose="020B0500000000000000" pitchFamily="34" charset="-122"/>
                  </a:rPr>
                  <a:t>0</a:t>
                </a:r>
                <a:r>
                  <a:rPr kumimoji="0" lang="en-US" altLang="zh-CN" sz="3600" b="0" i="0" u="none" strike="noStrike" kern="0" cap="none" spc="0" normalizeH="0" baseline="0" noProof="0" dirty="0">
                    <a:ln>
                      <a:noFill/>
                    </a:ln>
                    <a:solidFill>
                      <a:srgbClr val="E87071"/>
                    </a:solidFill>
                    <a:effectLst/>
                    <a:uLnTx/>
                    <a:uFillTx/>
                    <a:latin typeface="Impact" panose="020B0806030902050204" pitchFamily="34" charset="0"/>
                    <a:ea typeface="LiHei Pro" panose="020B0500000000000000" pitchFamily="34" charset="-122"/>
                  </a:rPr>
                  <a:t>6</a:t>
                </a:r>
                <a:endParaRPr kumimoji="0" lang="zh-CN" altLang="en-US" sz="3600" b="0" i="0" u="none" strike="noStrike" kern="0" cap="none" spc="0" normalizeH="0" baseline="0" noProof="0" dirty="0">
                  <a:ln>
                    <a:noFill/>
                  </a:ln>
                  <a:solidFill>
                    <a:srgbClr val="E87071"/>
                  </a:solidFill>
                  <a:effectLst/>
                  <a:uLnTx/>
                  <a:uFillTx/>
                  <a:latin typeface="Impact" panose="020B0806030902050204" pitchFamily="34" charset="0"/>
                  <a:ea typeface="LiHei Pro" panose="020B0500000000000000" pitchFamily="34" charset="-122"/>
                </a:endParaRPr>
              </a:p>
            </p:txBody>
          </p:sp>
        </p:grpSp>
      </p:grpSp>
      <p:grpSp>
        <p:nvGrpSpPr>
          <p:cNvPr id="121" name="组合 120"/>
          <p:cNvGrpSpPr/>
          <p:nvPr/>
        </p:nvGrpSpPr>
        <p:grpSpPr>
          <a:xfrm>
            <a:off x="5279002" y="3171263"/>
            <a:ext cx="1192958" cy="1340363"/>
            <a:chOff x="7037753" y="2834526"/>
            <a:chExt cx="1590404" cy="1787565"/>
          </a:xfrm>
        </p:grpSpPr>
        <p:sp>
          <p:nvSpPr>
            <p:cNvPr id="122" name="任意多边形 121"/>
            <p:cNvSpPr>
              <a:spLocks/>
            </p:cNvSpPr>
            <p:nvPr/>
          </p:nvSpPr>
          <p:spPr bwMode="auto">
            <a:xfrm rot="5400000" flipH="1">
              <a:off x="7329058" y="3160457"/>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nvGrpSpPr>
            <p:cNvPr id="123" name="组合 122"/>
            <p:cNvGrpSpPr/>
            <p:nvPr/>
          </p:nvGrpSpPr>
          <p:grpSpPr>
            <a:xfrm>
              <a:off x="7037753" y="2834526"/>
              <a:ext cx="1590404" cy="1787565"/>
              <a:chOff x="7037753" y="2834526"/>
              <a:chExt cx="1590404" cy="1787565"/>
            </a:xfrm>
          </p:grpSpPr>
          <p:sp>
            <p:nvSpPr>
              <p:cNvPr id="124" name="Freeform 5"/>
              <p:cNvSpPr>
                <a:spLocks/>
              </p:cNvSpPr>
              <p:nvPr/>
            </p:nvSpPr>
            <p:spPr bwMode="auto">
              <a:xfrm rot="16200000">
                <a:off x="6942221"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8000"/>
                </a:sysClr>
              </a:solidFill>
              <a:ln w="25400">
                <a:gradFill flip="none" rotWithShape="1">
                  <a:gsLst>
                    <a:gs pos="80000">
                      <a:sysClr val="window" lastClr="FFFFFF">
                        <a:lumMod val="95000"/>
                      </a:sysClr>
                    </a:gs>
                    <a:gs pos="60000">
                      <a:sysClr val="window" lastClr="FFFFFF">
                        <a:lumMod val="65000"/>
                      </a:sysClr>
                    </a:gs>
                    <a:gs pos="40000">
                      <a:sysClr val="window" lastClr="FFFFFF">
                        <a:lumMod val="95000"/>
                      </a:sysClr>
                    </a:gs>
                    <a:gs pos="20000">
                      <a:sysClr val="window" lastClr="FFFFFF">
                        <a:lumMod val="65000"/>
                      </a:sysClr>
                    </a:gs>
                    <a:gs pos="100000">
                      <a:sysClr val="window" lastClr="FFFFFF">
                        <a:lumMod val="65000"/>
                      </a:sysClr>
                    </a:gs>
                    <a:gs pos="0">
                      <a:sysClr val="window" lastClr="FFFFFF">
                        <a:lumMod val="95000"/>
                      </a:sys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5" name="椭圆 124"/>
              <p:cNvSpPr/>
              <p:nvPr/>
            </p:nvSpPr>
            <p:spPr>
              <a:xfrm rot="20000116">
                <a:off x="7157934" y="2890144"/>
                <a:ext cx="539066" cy="311484"/>
              </a:xfrm>
              <a:prstGeom prst="ellipse">
                <a:avLst/>
              </a:prstGeom>
              <a:gradFill flip="none" rotWithShape="1">
                <a:gsLst>
                  <a:gs pos="100000">
                    <a:sysClr val="window" lastClr="FFFFFF">
                      <a:alpha val="0"/>
                    </a:sysClr>
                  </a:gs>
                  <a:gs pos="35000">
                    <a:srgbClr val="FFFFFF">
                      <a:alpha val="30000"/>
                    </a:srgbClr>
                  </a:gs>
                  <a:gs pos="72000">
                    <a:srgbClr val="FFFFFF">
                      <a:alpha val="2000"/>
                    </a:srgbClr>
                  </a:gs>
                  <a:gs pos="0">
                    <a:sysClr val="window" lastClr="FFFFFF"/>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26" name="任意多边形 125"/>
              <p:cNvSpPr>
                <a:spLocks/>
              </p:cNvSpPr>
              <p:nvPr/>
            </p:nvSpPr>
            <p:spPr bwMode="auto">
              <a:xfrm rot="16200000">
                <a:off x="6999427" y="2979738"/>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ysClr val="window" lastClr="FFFFFF">
                  <a:alpha val="13000"/>
                </a:sysClr>
              </a:solidFill>
              <a:ln w="25400">
                <a:noFill/>
              </a:ln>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7" name="文本框 68"/>
              <p:cNvSpPr txBox="1"/>
              <p:nvPr/>
            </p:nvSpPr>
            <p:spPr>
              <a:xfrm>
                <a:off x="7300071" y="3360729"/>
                <a:ext cx="945077" cy="86197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lumMod val="65000"/>
                      </a:prstClr>
                    </a:solidFill>
                    <a:effectLst/>
                    <a:uLnTx/>
                    <a:uFillTx/>
                    <a:latin typeface="Impact" panose="020B0806030902050204" pitchFamily="34" charset="0"/>
                    <a:ea typeface="LiHei Pro" panose="020B0500000000000000" pitchFamily="34" charset="-122"/>
                  </a:rPr>
                  <a:t>0</a:t>
                </a:r>
                <a:r>
                  <a:rPr kumimoji="0" lang="en-US" altLang="zh-CN" sz="3600" b="0" i="0" u="none" strike="noStrike" kern="0" cap="none" spc="0" normalizeH="0" baseline="0" noProof="0" dirty="0">
                    <a:ln>
                      <a:noFill/>
                    </a:ln>
                    <a:solidFill>
                      <a:srgbClr val="E87071"/>
                    </a:solidFill>
                    <a:effectLst/>
                    <a:uLnTx/>
                    <a:uFillTx/>
                    <a:latin typeface="Impact" panose="020B0806030902050204" pitchFamily="34" charset="0"/>
                    <a:ea typeface="LiHei Pro" panose="020B0500000000000000" pitchFamily="34" charset="-122"/>
                  </a:rPr>
                  <a:t>5</a:t>
                </a:r>
                <a:endParaRPr kumimoji="0" lang="zh-CN" altLang="en-US" sz="3600" b="0" i="0" u="none" strike="noStrike" kern="0" cap="none" spc="0" normalizeH="0" baseline="0" noProof="0" dirty="0">
                  <a:ln>
                    <a:noFill/>
                  </a:ln>
                  <a:solidFill>
                    <a:srgbClr val="E87071"/>
                  </a:solidFill>
                  <a:effectLst/>
                  <a:uLnTx/>
                  <a:uFillTx/>
                  <a:latin typeface="Impact" panose="020B0806030902050204" pitchFamily="34" charset="0"/>
                  <a:ea typeface="LiHei Pro" panose="020B0500000000000000" pitchFamily="34" charset="-122"/>
                </a:endParaRPr>
              </a:p>
            </p:txBody>
          </p:sp>
        </p:grpSp>
      </p:grpSp>
      <p:grpSp>
        <p:nvGrpSpPr>
          <p:cNvPr id="128" name="组合 127"/>
          <p:cNvGrpSpPr/>
          <p:nvPr/>
        </p:nvGrpSpPr>
        <p:grpSpPr>
          <a:xfrm>
            <a:off x="1493257" y="2337879"/>
            <a:ext cx="1566378" cy="680049"/>
            <a:chOff x="1990750" y="1723088"/>
            <a:chExt cx="2088232" cy="906941"/>
          </a:xfrm>
        </p:grpSpPr>
        <p:sp>
          <p:nvSpPr>
            <p:cNvPr id="129" name="文本框 70"/>
            <p:cNvSpPr txBox="1"/>
            <p:nvPr/>
          </p:nvSpPr>
          <p:spPr>
            <a:xfrm>
              <a:off x="3002589" y="1723088"/>
              <a:ext cx="1076393" cy="369417"/>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添加标题</a:t>
              </a:r>
            </a:p>
          </p:txBody>
        </p:sp>
        <p:sp>
          <p:nvSpPr>
            <p:cNvPr id="130" name="文本框 113"/>
            <p:cNvSpPr txBox="1"/>
            <p:nvPr/>
          </p:nvSpPr>
          <p:spPr>
            <a:xfrm>
              <a:off x="1990750" y="2045118"/>
              <a:ext cx="2060068" cy="584911"/>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131" name="组合 130"/>
          <p:cNvGrpSpPr/>
          <p:nvPr/>
        </p:nvGrpSpPr>
        <p:grpSpPr>
          <a:xfrm>
            <a:off x="5962690" y="2337877"/>
            <a:ext cx="1558901" cy="692439"/>
            <a:chOff x="7949219" y="1723088"/>
            <a:chExt cx="2078263" cy="923465"/>
          </a:xfrm>
        </p:grpSpPr>
        <p:sp>
          <p:nvSpPr>
            <p:cNvPr id="132" name="文本框 82"/>
            <p:cNvSpPr txBox="1"/>
            <p:nvPr/>
          </p:nvSpPr>
          <p:spPr>
            <a:xfrm>
              <a:off x="7949219" y="1723088"/>
              <a:ext cx="1076393" cy="3694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添加标题</a:t>
              </a:r>
            </a:p>
          </p:txBody>
        </p:sp>
        <p:sp>
          <p:nvSpPr>
            <p:cNvPr id="133" name="文本框 113"/>
            <p:cNvSpPr txBox="1"/>
            <p:nvPr/>
          </p:nvSpPr>
          <p:spPr>
            <a:xfrm>
              <a:off x="7967414" y="2061642"/>
              <a:ext cx="2060068" cy="584911"/>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134" name="组合 133"/>
          <p:cNvGrpSpPr/>
          <p:nvPr/>
        </p:nvGrpSpPr>
        <p:grpSpPr>
          <a:xfrm>
            <a:off x="845101" y="3471743"/>
            <a:ext cx="1617596" cy="675377"/>
            <a:chOff x="1126654" y="3235256"/>
            <a:chExt cx="2156513" cy="900710"/>
          </a:xfrm>
        </p:grpSpPr>
        <p:sp>
          <p:nvSpPr>
            <p:cNvPr id="135" name="文本框 76"/>
            <p:cNvSpPr txBox="1"/>
            <p:nvPr/>
          </p:nvSpPr>
          <p:spPr>
            <a:xfrm>
              <a:off x="2206774" y="3235256"/>
              <a:ext cx="1076393" cy="3694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添加标题</a:t>
              </a:r>
            </a:p>
          </p:txBody>
        </p:sp>
        <p:sp>
          <p:nvSpPr>
            <p:cNvPr id="136" name="文本框 113"/>
            <p:cNvSpPr txBox="1"/>
            <p:nvPr/>
          </p:nvSpPr>
          <p:spPr>
            <a:xfrm>
              <a:off x="1126654" y="3551055"/>
              <a:ext cx="2060068" cy="584911"/>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137" name="组合 136"/>
          <p:cNvGrpSpPr/>
          <p:nvPr/>
        </p:nvGrpSpPr>
        <p:grpSpPr>
          <a:xfrm>
            <a:off x="1395798" y="4594549"/>
            <a:ext cx="1609824" cy="689461"/>
            <a:chOff x="1860821" y="4732677"/>
            <a:chExt cx="2146153" cy="919493"/>
          </a:xfrm>
        </p:grpSpPr>
        <p:sp>
          <p:nvSpPr>
            <p:cNvPr id="138" name="文本框 79"/>
            <p:cNvSpPr txBox="1"/>
            <p:nvPr/>
          </p:nvSpPr>
          <p:spPr>
            <a:xfrm>
              <a:off x="2930581" y="4732677"/>
              <a:ext cx="1076393" cy="3694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添加标题</a:t>
              </a:r>
            </a:p>
          </p:txBody>
        </p:sp>
        <p:sp>
          <p:nvSpPr>
            <p:cNvPr id="139" name="文本框 113"/>
            <p:cNvSpPr txBox="1"/>
            <p:nvPr/>
          </p:nvSpPr>
          <p:spPr>
            <a:xfrm>
              <a:off x="1860821" y="5067259"/>
              <a:ext cx="2060068" cy="584911"/>
            </a:xfrm>
            <a:prstGeom prst="rect">
              <a:avLst/>
            </a:prstGeom>
            <a:noFill/>
          </p:spPr>
          <p:txBody>
            <a:bodyPr wrap="square" rtlCol="0">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140" name="组合 139"/>
          <p:cNvGrpSpPr/>
          <p:nvPr/>
        </p:nvGrpSpPr>
        <p:grpSpPr>
          <a:xfrm>
            <a:off x="6732522" y="3471741"/>
            <a:ext cx="1578368" cy="692439"/>
            <a:chOff x="8975526" y="3235256"/>
            <a:chExt cx="2104217" cy="923465"/>
          </a:xfrm>
        </p:grpSpPr>
        <p:sp>
          <p:nvSpPr>
            <p:cNvPr id="141" name="文本框 85"/>
            <p:cNvSpPr txBox="1"/>
            <p:nvPr/>
          </p:nvSpPr>
          <p:spPr>
            <a:xfrm>
              <a:off x="8975526" y="3235256"/>
              <a:ext cx="1076393" cy="3694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添加标题</a:t>
              </a:r>
            </a:p>
          </p:txBody>
        </p:sp>
        <p:sp>
          <p:nvSpPr>
            <p:cNvPr id="142" name="文本框 113"/>
            <p:cNvSpPr txBox="1"/>
            <p:nvPr/>
          </p:nvSpPr>
          <p:spPr>
            <a:xfrm>
              <a:off x="9019675" y="3573810"/>
              <a:ext cx="2060068" cy="584911"/>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143" name="组合 142"/>
          <p:cNvGrpSpPr/>
          <p:nvPr/>
        </p:nvGrpSpPr>
        <p:grpSpPr>
          <a:xfrm>
            <a:off x="6040193" y="4594551"/>
            <a:ext cx="1556537" cy="666049"/>
            <a:chOff x="8052541" y="4732677"/>
            <a:chExt cx="2075113" cy="888270"/>
          </a:xfrm>
        </p:grpSpPr>
        <p:sp>
          <p:nvSpPr>
            <p:cNvPr id="144" name="文本框 88"/>
            <p:cNvSpPr txBox="1"/>
            <p:nvPr/>
          </p:nvSpPr>
          <p:spPr>
            <a:xfrm>
              <a:off x="8052541" y="4732677"/>
              <a:ext cx="1076393" cy="3694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添加标题</a:t>
              </a:r>
            </a:p>
          </p:txBody>
        </p:sp>
        <p:sp>
          <p:nvSpPr>
            <p:cNvPr id="145" name="文本框 113"/>
            <p:cNvSpPr txBox="1"/>
            <p:nvPr/>
          </p:nvSpPr>
          <p:spPr>
            <a:xfrm>
              <a:off x="8067586" y="5036036"/>
              <a:ext cx="2060068" cy="584911"/>
            </a:xfrm>
            <a:prstGeom prst="rect">
              <a:avLst/>
            </a:prstGeom>
            <a:noFill/>
          </p:spPr>
          <p:txBody>
            <a:bodyPr wrap="square" rtlCol="0">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rPr>
                <a:t>单击添加详细文字说明，或复制文本黏贴自此右键只保留文字</a:t>
              </a:r>
            </a:p>
          </p:txBody>
        </p:sp>
      </p:grpSp>
    </p:spTree>
    <p:extLst>
      <p:ext uri="{BB962C8B-B14F-4D97-AF65-F5344CB8AC3E}">
        <p14:creationId xmlns:p14="http://schemas.microsoft.com/office/powerpoint/2010/main" val="358658179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74"/>
                                            </p:tgtEl>
                                            <p:attrNameLst>
                                              <p:attrName>style.visibility</p:attrName>
                                            </p:attrNameLst>
                                          </p:cBhvr>
                                          <p:to>
                                            <p:strVal val="visible"/>
                                          </p:to>
                                        </p:set>
                                        <p:anim calcmode="lin" valueType="num" p14:bounceEnd="50000">
                                          <p:cBhvr additive="base">
                                            <p:cTn id="14" dur="500" fill="hold"/>
                                            <p:tgtEl>
                                              <p:spTgt spid="74"/>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7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81"/>
                                            </p:tgtEl>
                                            <p:attrNameLst>
                                              <p:attrName>style.visibility</p:attrName>
                                            </p:attrNameLst>
                                          </p:cBhvr>
                                          <p:to>
                                            <p:strVal val="visible"/>
                                          </p:to>
                                        </p:set>
                                        <p:animEffect transition="in" filter="barn(outVertical)">
                                          <p:cBhvr>
                                            <p:cTn id="19" dur="700"/>
                                            <p:tgtEl>
                                              <p:spTgt spid="81"/>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p:cTn id="23" dur="500" fill="hold"/>
                                            <p:tgtEl>
                                              <p:spTgt spid="82"/>
                                            </p:tgtEl>
                                            <p:attrNameLst>
                                              <p:attrName>ppt_w</p:attrName>
                                            </p:attrNameLst>
                                          </p:cBhvr>
                                          <p:tavLst>
                                            <p:tav tm="0">
                                              <p:val>
                                                <p:fltVal val="0"/>
                                              </p:val>
                                            </p:tav>
                                            <p:tav tm="100000">
                                              <p:val>
                                                <p:strVal val="#ppt_w"/>
                                              </p:val>
                                            </p:tav>
                                          </p:tavLst>
                                        </p:anim>
                                        <p:anim calcmode="lin" valueType="num">
                                          <p:cBhvr>
                                            <p:cTn id="24" dur="500" fill="hold"/>
                                            <p:tgtEl>
                                              <p:spTgt spid="82"/>
                                            </p:tgtEl>
                                            <p:attrNameLst>
                                              <p:attrName>ppt_h</p:attrName>
                                            </p:attrNameLst>
                                          </p:cBhvr>
                                          <p:tavLst>
                                            <p:tav tm="0">
                                              <p:val>
                                                <p:fltVal val="0"/>
                                              </p:val>
                                            </p:tav>
                                            <p:tav tm="100000">
                                              <p:val>
                                                <p:strVal val="#ppt_h"/>
                                              </p:val>
                                            </p:tav>
                                          </p:tavLst>
                                        </p:anim>
                                        <p:animEffect transition="in" filter="fade">
                                          <p:cBhvr>
                                            <p:cTn id="25" dur="500"/>
                                            <p:tgtEl>
                                              <p:spTgt spid="82"/>
                                            </p:tgtEl>
                                          </p:cBhvr>
                                        </p:animEffect>
                                      </p:childTnLst>
                                    </p:cTn>
                                  </p:par>
                                </p:childTnLst>
                              </p:cTn>
                            </p:par>
                            <p:par>
                              <p:cTn id="26" fill="hold">
                                <p:stCondLst>
                                  <p:cond delay="2500"/>
                                </p:stCondLst>
                                <p:childTnLst>
                                  <p:par>
                                    <p:cTn id="27" presetID="26" presetClass="emph" presetSubtype="0" fill="hold" nodeType="afterEffect">
                                      <p:stCondLst>
                                        <p:cond delay="0"/>
                                      </p:stCondLst>
                                      <p:childTnLst>
                                        <p:animEffect transition="out" filter="fade">
                                          <p:cBhvr>
                                            <p:cTn id="28" dur="500" tmFilter="0, 0; .2, .5; .8, .5; 1, 0"/>
                                            <p:tgtEl>
                                              <p:spTgt spid="82"/>
                                            </p:tgtEl>
                                          </p:cBhvr>
                                        </p:animEffect>
                                        <p:animScale>
                                          <p:cBhvr>
                                            <p:cTn id="29" dur="250" autoRev="1" fill="hold"/>
                                            <p:tgtEl>
                                              <p:spTgt spid="82"/>
                                            </p:tgtEl>
                                          </p:cBhvr>
                                          <p:by x="105000" y="105000"/>
                                        </p:animScale>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500"/>
                                            <p:tgtEl>
                                              <p:spTgt spid="88"/>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88"/>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88"/>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anim calcmode="lin" valueType="num">
                                          <p:cBhvr>
                                            <p:cTn id="40" dur="1250" fill="hold"/>
                                            <p:tgtEl>
                                              <p:spTgt spid="88"/>
                                            </p:tgtEl>
                                            <p:attrNameLst>
                                              <p:attrName>ppt_w</p:attrName>
                                            </p:attrNameLst>
                                          </p:cBhvr>
                                          <p:tavLst>
                                            <p:tav tm="0" fmla="#ppt_w*sin(2.5*pi*$)">
                                              <p:val>
                                                <p:fltVal val="0"/>
                                              </p:val>
                                            </p:tav>
                                            <p:tav tm="100000">
                                              <p:val>
                                                <p:fltVal val="1"/>
                                              </p:val>
                                            </p:tav>
                                          </p:tavLst>
                                        </p:anim>
                                        <p:anim calcmode="lin" valueType="num">
                                          <p:cBhvr>
                                            <p:cTn id="41" dur="1250" fill="hold"/>
                                            <p:tgtEl>
                                              <p:spTgt spid="88"/>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88"/>
                                            </p:tgtEl>
                                            <p:attrNameLst>
                                              <p:attrName>r</p:attrName>
                                            </p:attrNameLst>
                                          </p:cBhvr>
                                        </p:animRot>
                                        <p:animRot by="-240000">
                                          <p:cBhvr>
                                            <p:cTn id="44" dur="50" fill="hold">
                                              <p:stCondLst>
                                                <p:cond delay="50"/>
                                              </p:stCondLst>
                                            </p:cTn>
                                            <p:tgtEl>
                                              <p:spTgt spid="88"/>
                                            </p:tgtEl>
                                            <p:attrNameLst>
                                              <p:attrName>r</p:attrName>
                                            </p:attrNameLst>
                                          </p:cBhvr>
                                        </p:animRot>
                                        <p:animRot by="240000">
                                          <p:cBhvr>
                                            <p:cTn id="45" dur="50" fill="hold">
                                              <p:stCondLst>
                                                <p:cond delay="100"/>
                                              </p:stCondLst>
                                            </p:cTn>
                                            <p:tgtEl>
                                              <p:spTgt spid="88"/>
                                            </p:tgtEl>
                                            <p:attrNameLst>
                                              <p:attrName>r</p:attrName>
                                            </p:attrNameLst>
                                          </p:cBhvr>
                                        </p:animRot>
                                        <p:animRot by="-240000">
                                          <p:cBhvr>
                                            <p:cTn id="46" dur="50" fill="hold">
                                              <p:stCondLst>
                                                <p:cond delay="150"/>
                                              </p:stCondLst>
                                            </p:cTn>
                                            <p:tgtEl>
                                              <p:spTgt spid="88"/>
                                            </p:tgtEl>
                                            <p:attrNameLst>
                                              <p:attrName>r</p:attrName>
                                            </p:attrNameLst>
                                          </p:cBhvr>
                                        </p:animRot>
                                        <p:animRot by="120000">
                                          <p:cBhvr>
                                            <p:cTn id="47" dur="50" fill="hold">
                                              <p:stCondLst>
                                                <p:cond delay="200"/>
                                              </p:stCondLst>
                                            </p:cTn>
                                            <p:tgtEl>
                                              <p:spTgt spid="88"/>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128"/>
                                            </p:tgtEl>
                                            <p:attrNameLst>
                                              <p:attrName>style.visibility</p:attrName>
                                            </p:attrNameLst>
                                          </p:cBhvr>
                                          <p:to>
                                            <p:strVal val="visible"/>
                                          </p:to>
                                        </p:set>
                                        <p:animEffect transition="in" filter="wipe(right)">
                                          <p:cBhvr>
                                            <p:cTn id="50" dur="500"/>
                                            <p:tgtEl>
                                              <p:spTgt spid="128"/>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fade">
                                          <p:cBhvr>
                                            <p:cTn id="54" dur="500"/>
                                            <p:tgtEl>
                                              <p:spTgt spid="95"/>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95"/>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95"/>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1500" fill="hold"/>
                                            <p:tgtEl>
                                              <p:spTgt spid="95"/>
                                            </p:tgtEl>
                                            <p:attrNameLst>
                                              <p:attrName>ppt_w</p:attrName>
                                            </p:attrNameLst>
                                          </p:cBhvr>
                                          <p:tavLst>
                                            <p:tav tm="0" fmla="#ppt_w*sin(2.5*pi*$)">
                                              <p:val>
                                                <p:fltVal val="0"/>
                                              </p:val>
                                            </p:tav>
                                            <p:tav tm="100000">
                                              <p:val>
                                                <p:fltVal val="1"/>
                                              </p:val>
                                            </p:tav>
                                          </p:tavLst>
                                        </p:anim>
                                        <p:anim calcmode="lin" valueType="num">
                                          <p:cBhvr>
                                            <p:cTn id="62" dur="1500" fill="hold"/>
                                            <p:tgtEl>
                                              <p:spTgt spid="95"/>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95"/>
                                            </p:tgtEl>
                                            <p:attrNameLst>
                                              <p:attrName>r</p:attrName>
                                            </p:attrNameLst>
                                          </p:cBhvr>
                                        </p:animRot>
                                        <p:animRot by="-240000">
                                          <p:cBhvr>
                                            <p:cTn id="65" dur="50" fill="hold">
                                              <p:stCondLst>
                                                <p:cond delay="50"/>
                                              </p:stCondLst>
                                            </p:cTn>
                                            <p:tgtEl>
                                              <p:spTgt spid="95"/>
                                            </p:tgtEl>
                                            <p:attrNameLst>
                                              <p:attrName>r</p:attrName>
                                            </p:attrNameLst>
                                          </p:cBhvr>
                                        </p:animRot>
                                        <p:animRot by="240000">
                                          <p:cBhvr>
                                            <p:cTn id="66" dur="50" fill="hold">
                                              <p:stCondLst>
                                                <p:cond delay="100"/>
                                              </p:stCondLst>
                                            </p:cTn>
                                            <p:tgtEl>
                                              <p:spTgt spid="95"/>
                                            </p:tgtEl>
                                            <p:attrNameLst>
                                              <p:attrName>r</p:attrName>
                                            </p:attrNameLst>
                                          </p:cBhvr>
                                        </p:animRot>
                                        <p:animRot by="-240000">
                                          <p:cBhvr>
                                            <p:cTn id="67" dur="50" fill="hold">
                                              <p:stCondLst>
                                                <p:cond delay="150"/>
                                              </p:stCondLst>
                                            </p:cTn>
                                            <p:tgtEl>
                                              <p:spTgt spid="95"/>
                                            </p:tgtEl>
                                            <p:attrNameLst>
                                              <p:attrName>r</p:attrName>
                                            </p:attrNameLst>
                                          </p:cBhvr>
                                        </p:animRot>
                                        <p:animRot by="120000">
                                          <p:cBhvr>
                                            <p:cTn id="68" dur="50" fill="hold">
                                              <p:stCondLst>
                                                <p:cond delay="200"/>
                                              </p:stCondLst>
                                            </p:cTn>
                                            <p:tgtEl>
                                              <p:spTgt spid="95"/>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134"/>
                                            </p:tgtEl>
                                            <p:attrNameLst>
                                              <p:attrName>style.visibility</p:attrName>
                                            </p:attrNameLst>
                                          </p:cBhvr>
                                          <p:to>
                                            <p:strVal val="visible"/>
                                          </p:to>
                                        </p:set>
                                        <p:animEffect transition="in" filter="wipe(right)">
                                          <p:cBhvr>
                                            <p:cTn id="71" dur="500"/>
                                            <p:tgtEl>
                                              <p:spTgt spid="134"/>
                                            </p:tgtEl>
                                          </p:cBhvr>
                                        </p:animEffect>
                                      </p:childTnLst>
                                    </p:cTn>
                                  </p:par>
                                </p:childTnLst>
                              </p:cTn>
                            </p:par>
                            <p:par>
                              <p:cTn id="72" fill="hold">
                                <p:stCondLst>
                                  <p:cond delay="7250"/>
                                </p:stCondLst>
                                <p:childTnLst>
                                  <p:par>
                                    <p:cTn id="73" presetID="10" presetClass="entr" presetSubtype="0" fill="hold" nodeType="afterEffect">
                                      <p:stCondLst>
                                        <p:cond delay="0"/>
                                      </p:stCondLst>
                                      <p:childTnLst>
                                        <p:set>
                                          <p:cBhvr>
                                            <p:cTn id="74" dur="1" fill="hold">
                                              <p:stCondLst>
                                                <p:cond delay="0"/>
                                              </p:stCondLst>
                                            </p:cTn>
                                            <p:tgtEl>
                                              <p:spTgt spid="102"/>
                                            </p:tgtEl>
                                            <p:attrNameLst>
                                              <p:attrName>style.visibility</p:attrName>
                                            </p:attrNameLst>
                                          </p:cBhvr>
                                          <p:to>
                                            <p:strVal val="visible"/>
                                          </p:to>
                                        </p:set>
                                        <p:animEffect transition="in" filter="fade">
                                          <p:cBhvr>
                                            <p:cTn id="75" dur="500"/>
                                            <p:tgtEl>
                                              <p:spTgt spid="102"/>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102"/>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102"/>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 calcmode="lin" valueType="num">
                                          <p:cBhvr>
                                            <p:cTn id="82" dur="1500" fill="hold"/>
                                            <p:tgtEl>
                                              <p:spTgt spid="102"/>
                                            </p:tgtEl>
                                            <p:attrNameLst>
                                              <p:attrName>ppt_w</p:attrName>
                                            </p:attrNameLst>
                                          </p:cBhvr>
                                          <p:tavLst>
                                            <p:tav tm="0" fmla="#ppt_w*sin(2.5*pi*$)">
                                              <p:val>
                                                <p:fltVal val="0"/>
                                              </p:val>
                                            </p:tav>
                                            <p:tav tm="100000">
                                              <p:val>
                                                <p:fltVal val="1"/>
                                              </p:val>
                                            </p:tav>
                                          </p:tavLst>
                                        </p:anim>
                                        <p:anim calcmode="lin" valueType="num">
                                          <p:cBhvr>
                                            <p:cTn id="83" dur="1500" fill="hold"/>
                                            <p:tgtEl>
                                              <p:spTgt spid="102"/>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102"/>
                                            </p:tgtEl>
                                            <p:attrNameLst>
                                              <p:attrName>r</p:attrName>
                                            </p:attrNameLst>
                                          </p:cBhvr>
                                        </p:animRot>
                                        <p:animRot by="-240000">
                                          <p:cBhvr>
                                            <p:cTn id="86" dur="50" fill="hold">
                                              <p:stCondLst>
                                                <p:cond delay="50"/>
                                              </p:stCondLst>
                                            </p:cTn>
                                            <p:tgtEl>
                                              <p:spTgt spid="102"/>
                                            </p:tgtEl>
                                            <p:attrNameLst>
                                              <p:attrName>r</p:attrName>
                                            </p:attrNameLst>
                                          </p:cBhvr>
                                        </p:animRot>
                                        <p:animRot by="240000">
                                          <p:cBhvr>
                                            <p:cTn id="87" dur="50" fill="hold">
                                              <p:stCondLst>
                                                <p:cond delay="100"/>
                                              </p:stCondLst>
                                            </p:cTn>
                                            <p:tgtEl>
                                              <p:spTgt spid="102"/>
                                            </p:tgtEl>
                                            <p:attrNameLst>
                                              <p:attrName>r</p:attrName>
                                            </p:attrNameLst>
                                          </p:cBhvr>
                                        </p:animRot>
                                        <p:animRot by="-240000">
                                          <p:cBhvr>
                                            <p:cTn id="88" dur="50" fill="hold">
                                              <p:stCondLst>
                                                <p:cond delay="150"/>
                                              </p:stCondLst>
                                            </p:cTn>
                                            <p:tgtEl>
                                              <p:spTgt spid="102"/>
                                            </p:tgtEl>
                                            <p:attrNameLst>
                                              <p:attrName>r</p:attrName>
                                            </p:attrNameLst>
                                          </p:cBhvr>
                                        </p:animRot>
                                        <p:animRot by="120000">
                                          <p:cBhvr>
                                            <p:cTn id="89" dur="50" fill="hold">
                                              <p:stCondLst>
                                                <p:cond delay="200"/>
                                              </p:stCondLst>
                                            </p:cTn>
                                            <p:tgtEl>
                                              <p:spTgt spid="102"/>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137"/>
                                            </p:tgtEl>
                                            <p:attrNameLst>
                                              <p:attrName>style.visibility</p:attrName>
                                            </p:attrNameLst>
                                          </p:cBhvr>
                                          <p:to>
                                            <p:strVal val="visible"/>
                                          </p:to>
                                        </p:set>
                                        <p:animEffect transition="in" filter="wipe(right)">
                                          <p:cBhvr>
                                            <p:cTn id="92" dur="500"/>
                                            <p:tgtEl>
                                              <p:spTgt spid="137"/>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500"/>
                                            <p:tgtEl>
                                              <p:spTgt spid="108"/>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108"/>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108"/>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1500" fill="hold"/>
                                            <p:tgtEl>
                                              <p:spTgt spid="108"/>
                                            </p:tgtEl>
                                            <p:attrNameLst>
                                              <p:attrName>ppt_w</p:attrName>
                                            </p:attrNameLst>
                                          </p:cBhvr>
                                          <p:tavLst>
                                            <p:tav tm="0" fmla="#ppt_w*sin(2.5*pi*$)">
                                              <p:val>
                                                <p:fltVal val="0"/>
                                              </p:val>
                                            </p:tav>
                                            <p:tav tm="100000">
                                              <p:val>
                                                <p:fltVal val="1"/>
                                              </p:val>
                                            </p:tav>
                                          </p:tavLst>
                                        </p:anim>
                                        <p:anim calcmode="lin" valueType="num">
                                          <p:cBhvr>
                                            <p:cTn id="104" dur="1500" fill="hold"/>
                                            <p:tgtEl>
                                              <p:spTgt spid="108"/>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108"/>
                                            </p:tgtEl>
                                            <p:attrNameLst>
                                              <p:attrName>r</p:attrName>
                                            </p:attrNameLst>
                                          </p:cBhvr>
                                        </p:animRot>
                                        <p:animRot by="-240000">
                                          <p:cBhvr>
                                            <p:cTn id="107" dur="50" fill="hold">
                                              <p:stCondLst>
                                                <p:cond delay="50"/>
                                              </p:stCondLst>
                                            </p:cTn>
                                            <p:tgtEl>
                                              <p:spTgt spid="108"/>
                                            </p:tgtEl>
                                            <p:attrNameLst>
                                              <p:attrName>r</p:attrName>
                                            </p:attrNameLst>
                                          </p:cBhvr>
                                        </p:animRot>
                                        <p:animRot by="240000">
                                          <p:cBhvr>
                                            <p:cTn id="108" dur="50" fill="hold">
                                              <p:stCondLst>
                                                <p:cond delay="100"/>
                                              </p:stCondLst>
                                            </p:cTn>
                                            <p:tgtEl>
                                              <p:spTgt spid="108"/>
                                            </p:tgtEl>
                                            <p:attrNameLst>
                                              <p:attrName>r</p:attrName>
                                            </p:attrNameLst>
                                          </p:cBhvr>
                                        </p:animRot>
                                        <p:animRot by="-240000">
                                          <p:cBhvr>
                                            <p:cTn id="109" dur="50" fill="hold">
                                              <p:stCondLst>
                                                <p:cond delay="150"/>
                                              </p:stCondLst>
                                            </p:cTn>
                                            <p:tgtEl>
                                              <p:spTgt spid="108"/>
                                            </p:tgtEl>
                                            <p:attrNameLst>
                                              <p:attrName>r</p:attrName>
                                            </p:attrNameLst>
                                          </p:cBhvr>
                                        </p:animRot>
                                        <p:animRot by="120000">
                                          <p:cBhvr>
                                            <p:cTn id="110" dur="50" fill="hold">
                                              <p:stCondLst>
                                                <p:cond delay="200"/>
                                              </p:stCondLst>
                                            </p:cTn>
                                            <p:tgtEl>
                                              <p:spTgt spid="108"/>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143"/>
                                            </p:tgtEl>
                                            <p:attrNameLst>
                                              <p:attrName>style.visibility</p:attrName>
                                            </p:attrNameLst>
                                          </p:cBhvr>
                                          <p:to>
                                            <p:strVal val="visible"/>
                                          </p:to>
                                        </p:set>
                                        <p:animEffect transition="in" filter="wipe(left)">
                                          <p:cBhvr>
                                            <p:cTn id="113" dur="500"/>
                                            <p:tgtEl>
                                              <p:spTgt spid="143"/>
                                            </p:tgtEl>
                                          </p:cBhvr>
                                        </p:animEffect>
                                      </p:childTnLst>
                                    </p:cTn>
                                  </p:par>
                                </p:childTnLst>
                              </p:cTn>
                            </p:par>
                            <p:par>
                              <p:cTn id="114" fill="hold">
                                <p:stCondLst>
                                  <p:cond delay="11750"/>
                                </p:stCondLst>
                                <p:childTnLst>
                                  <p:par>
                                    <p:cTn id="115" presetID="10" presetClass="entr" presetSubtype="0" fill="hold" nodeType="after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fade">
                                          <p:cBhvr>
                                            <p:cTn id="117" dur="500"/>
                                            <p:tgtEl>
                                              <p:spTgt spid="121"/>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121"/>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121"/>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121"/>
                                            </p:tgtEl>
                                            <p:attrNameLst>
                                              <p:attrName>style.visibility</p:attrName>
                                            </p:attrNameLst>
                                          </p:cBhvr>
                                          <p:to>
                                            <p:strVal val="visible"/>
                                          </p:to>
                                        </p:set>
                                        <p:anim calcmode="lin" valueType="num">
                                          <p:cBhvr>
                                            <p:cTn id="124" dur="1500" fill="hold"/>
                                            <p:tgtEl>
                                              <p:spTgt spid="121"/>
                                            </p:tgtEl>
                                            <p:attrNameLst>
                                              <p:attrName>ppt_w</p:attrName>
                                            </p:attrNameLst>
                                          </p:cBhvr>
                                          <p:tavLst>
                                            <p:tav tm="0" fmla="#ppt_w*sin(2.5*pi*$)">
                                              <p:val>
                                                <p:fltVal val="0"/>
                                              </p:val>
                                            </p:tav>
                                            <p:tav tm="100000">
                                              <p:val>
                                                <p:fltVal val="1"/>
                                              </p:val>
                                            </p:tav>
                                          </p:tavLst>
                                        </p:anim>
                                        <p:anim calcmode="lin" valueType="num">
                                          <p:cBhvr>
                                            <p:cTn id="125" dur="1500" fill="hold"/>
                                            <p:tgtEl>
                                              <p:spTgt spid="121"/>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121"/>
                                            </p:tgtEl>
                                            <p:attrNameLst>
                                              <p:attrName>r</p:attrName>
                                            </p:attrNameLst>
                                          </p:cBhvr>
                                        </p:animRot>
                                        <p:animRot by="-240000">
                                          <p:cBhvr>
                                            <p:cTn id="128" dur="50" fill="hold">
                                              <p:stCondLst>
                                                <p:cond delay="50"/>
                                              </p:stCondLst>
                                            </p:cTn>
                                            <p:tgtEl>
                                              <p:spTgt spid="121"/>
                                            </p:tgtEl>
                                            <p:attrNameLst>
                                              <p:attrName>r</p:attrName>
                                            </p:attrNameLst>
                                          </p:cBhvr>
                                        </p:animRot>
                                        <p:animRot by="240000">
                                          <p:cBhvr>
                                            <p:cTn id="129" dur="50" fill="hold">
                                              <p:stCondLst>
                                                <p:cond delay="100"/>
                                              </p:stCondLst>
                                            </p:cTn>
                                            <p:tgtEl>
                                              <p:spTgt spid="121"/>
                                            </p:tgtEl>
                                            <p:attrNameLst>
                                              <p:attrName>r</p:attrName>
                                            </p:attrNameLst>
                                          </p:cBhvr>
                                        </p:animRot>
                                        <p:animRot by="-240000">
                                          <p:cBhvr>
                                            <p:cTn id="130" dur="50" fill="hold">
                                              <p:stCondLst>
                                                <p:cond delay="150"/>
                                              </p:stCondLst>
                                            </p:cTn>
                                            <p:tgtEl>
                                              <p:spTgt spid="121"/>
                                            </p:tgtEl>
                                            <p:attrNameLst>
                                              <p:attrName>r</p:attrName>
                                            </p:attrNameLst>
                                          </p:cBhvr>
                                        </p:animRot>
                                        <p:animRot by="120000">
                                          <p:cBhvr>
                                            <p:cTn id="131" dur="50" fill="hold">
                                              <p:stCondLst>
                                                <p:cond delay="200"/>
                                              </p:stCondLst>
                                            </p:cTn>
                                            <p:tgtEl>
                                              <p:spTgt spid="121"/>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140"/>
                                            </p:tgtEl>
                                            <p:attrNameLst>
                                              <p:attrName>style.visibility</p:attrName>
                                            </p:attrNameLst>
                                          </p:cBhvr>
                                          <p:to>
                                            <p:strVal val="visible"/>
                                          </p:to>
                                        </p:set>
                                        <p:animEffect transition="in" filter="wipe(left)">
                                          <p:cBhvr>
                                            <p:cTn id="134" dur="500"/>
                                            <p:tgtEl>
                                              <p:spTgt spid="140"/>
                                            </p:tgtEl>
                                          </p:cBhvr>
                                        </p:animEffect>
                                      </p:childTnLst>
                                    </p:cTn>
                                  </p:par>
                                </p:childTnLst>
                              </p:cTn>
                            </p:par>
                            <p:par>
                              <p:cTn id="135" fill="hold">
                                <p:stCondLst>
                                  <p:cond delay="14000"/>
                                </p:stCondLst>
                                <p:childTnLst>
                                  <p:par>
                                    <p:cTn id="136" presetID="10" presetClass="entr" presetSubtype="0" fill="hold" nodeType="afterEffect">
                                      <p:stCondLst>
                                        <p:cond delay="0"/>
                                      </p:stCondLst>
                                      <p:childTnLst>
                                        <p:set>
                                          <p:cBhvr>
                                            <p:cTn id="137" dur="1" fill="hold">
                                              <p:stCondLst>
                                                <p:cond delay="0"/>
                                              </p:stCondLst>
                                            </p:cTn>
                                            <p:tgtEl>
                                              <p:spTgt spid="114"/>
                                            </p:tgtEl>
                                            <p:attrNameLst>
                                              <p:attrName>style.visibility</p:attrName>
                                            </p:attrNameLst>
                                          </p:cBhvr>
                                          <p:to>
                                            <p:strVal val="visible"/>
                                          </p:to>
                                        </p:set>
                                        <p:animEffect transition="in" filter="fade">
                                          <p:cBhvr>
                                            <p:cTn id="138" dur="500"/>
                                            <p:tgtEl>
                                              <p:spTgt spid="114"/>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114"/>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114"/>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114"/>
                                            </p:tgtEl>
                                            <p:attrNameLst>
                                              <p:attrName>style.visibility</p:attrName>
                                            </p:attrNameLst>
                                          </p:cBhvr>
                                          <p:to>
                                            <p:strVal val="visible"/>
                                          </p:to>
                                        </p:set>
                                        <p:anim calcmode="lin" valueType="num">
                                          <p:cBhvr>
                                            <p:cTn id="145" dur="1500" fill="hold"/>
                                            <p:tgtEl>
                                              <p:spTgt spid="114"/>
                                            </p:tgtEl>
                                            <p:attrNameLst>
                                              <p:attrName>ppt_w</p:attrName>
                                            </p:attrNameLst>
                                          </p:cBhvr>
                                          <p:tavLst>
                                            <p:tav tm="0" fmla="#ppt_w*sin(2.5*pi*$)">
                                              <p:val>
                                                <p:fltVal val="0"/>
                                              </p:val>
                                            </p:tav>
                                            <p:tav tm="100000">
                                              <p:val>
                                                <p:fltVal val="1"/>
                                              </p:val>
                                            </p:tav>
                                          </p:tavLst>
                                        </p:anim>
                                        <p:anim calcmode="lin" valueType="num">
                                          <p:cBhvr>
                                            <p:cTn id="146" dur="1500" fill="hold"/>
                                            <p:tgtEl>
                                              <p:spTgt spid="114"/>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114"/>
                                            </p:tgtEl>
                                            <p:attrNameLst>
                                              <p:attrName>r</p:attrName>
                                            </p:attrNameLst>
                                          </p:cBhvr>
                                        </p:animRot>
                                        <p:animRot by="-240000">
                                          <p:cBhvr>
                                            <p:cTn id="149" dur="50" fill="hold">
                                              <p:stCondLst>
                                                <p:cond delay="50"/>
                                              </p:stCondLst>
                                            </p:cTn>
                                            <p:tgtEl>
                                              <p:spTgt spid="114"/>
                                            </p:tgtEl>
                                            <p:attrNameLst>
                                              <p:attrName>r</p:attrName>
                                            </p:attrNameLst>
                                          </p:cBhvr>
                                        </p:animRot>
                                        <p:animRot by="240000">
                                          <p:cBhvr>
                                            <p:cTn id="150" dur="50" fill="hold">
                                              <p:stCondLst>
                                                <p:cond delay="100"/>
                                              </p:stCondLst>
                                            </p:cTn>
                                            <p:tgtEl>
                                              <p:spTgt spid="114"/>
                                            </p:tgtEl>
                                            <p:attrNameLst>
                                              <p:attrName>r</p:attrName>
                                            </p:attrNameLst>
                                          </p:cBhvr>
                                        </p:animRot>
                                        <p:animRot by="-240000">
                                          <p:cBhvr>
                                            <p:cTn id="151" dur="50" fill="hold">
                                              <p:stCondLst>
                                                <p:cond delay="150"/>
                                              </p:stCondLst>
                                            </p:cTn>
                                            <p:tgtEl>
                                              <p:spTgt spid="114"/>
                                            </p:tgtEl>
                                            <p:attrNameLst>
                                              <p:attrName>r</p:attrName>
                                            </p:attrNameLst>
                                          </p:cBhvr>
                                        </p:animRot>
                                        <p:animRot by="120000">
                                          <p:cBhvr>
                                            <p:cTn id="152" dur="50" fill="hold">
                                              <p:stCondLst>
                                                <p:cond delay="200"/>
                                              </p:stCondLst>
                                            </p:cTn>
                                            <p:tgtEl>
                                              <p:spTgt spid="114"/>
                                            </p:tgtEl>
                                            <p:attrNameLst>
                                              <p:attrName>r</p:attrName>
                                            </p:attrNameLst>
                                          </p:cBhvr>
                                        </p:animRot>
                                      </p:childTnLst>
                                    </p:cTn>
                                  </p:par>
                                  <p:par>
                                    <p:cTn id="153" presetID="22" presetClass="entr" presetSubtype="8" fill="hold" nodeType="withEffect">
                                      <p:stCondLst>
                                        <p:cond delay="1500"/>
                                      </p:stCondLst>
                                      <p:childTnLst>
                                        <p:set>
                                          <p:cBhvr>
                                            <p:cTn id="154" dur="1" fill="hold">
                                              <p:stCondLst>
                                                <p:cond delay="0"/>
                                              </p:stCondLst>
                                            </p:cTn>
                                            <p:tgtEl>
                                              <p:spTgt spid="131"/>
                                            </p:tgtEl>
                                            <p:attrNameLst>
                                              <p:attrName>style.visibility</p:attrName>
                                            </p:attrNameLst>
                                          </p:cBhvr>
                                          <p:to>
                                            <p:strVal val="visible"/>
                                          </p:to>
                                        </p:set>
                                        <p:animEffect transition="in" filter="wipe(left)">
                                          <p:cBhvr>
                                            <p:cTn id="15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anim calcmode="lin" valueType="num">
                                          <p:cBhvr additive="base">
                                            <p:cTn id="14" dur="500" fill="hold"/>
                                            <p:tgtEl>
                                              <p:spTgt spid="74"/>
                                            </p:tgtEl>
                                            <p:attrNameLst>
                                              <p:attrName>ppt_x</p:attrName>
                                            </p:attrNameLst>
                                          </p:cBhvr>
                                          <p:tavLst>
                                            <p:tav tm="0">
                                              <p:val>
                                                <p:strVal val="1+#ppt_w/2"/>
                                              </p:val>
                                            </p:tav>
                                            <p:tav tm="100000">
                                              <p:val>
                                                <p:strVal val="#ppt_x"/>
                                              </p:val>
                                            </p:tav>
                                          </p:tavLst>
                                        </p:anim>
                                        <p:anim calcmode="lin" valueType="num">
                                          <p:cBhvr additive="base">
                                            <p:cTn id="15" dur="500" fill="hold"/>
                                            <p:tgtEl>
                                              <p:spTgt spid="7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81"/>
                                            </p:tgtEl>
                                            <p:attrNameLst>
                                              <p:attrName>style.visibility</p:attrName>
                                            </p:attrNameLst>
                                          </p:cBhvr>
                                          <p:to>
                                            <p:strVal val="visible"/>
                                          </p:to>
                                        </p:set>
                                        <p:animEffect transition="in" filter="barn(outVertical)">
                                          <p:cBhvr>
                                            <p:cTn id="19" dur="700"/>
                                            <p:tgtEl>
                                              <p:spTgt spid="81"/>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p:cTn id="23" dur="500" fill="hold"/>
                                            <p:tgtEl>
                                              <p:spTgt spid="82"/>
                                            </p:tgtEl>
                                            <p:attrNameLst>
                                              <p:attrName>ppt_w</p:attrName>
                                            </p:attrNameLst>
                                          </p:cBhvr>
                                          <p:tavLst>
                                            <p:tav tm="0">
                                              <p:val>
                                                <p:fltVal val="0"/>
                                              </p:val>
                                            </p:tav>
                                            <p:tav tm="100000">
                                              <p:val>
                                                <p:strVal val="#ppt_w"/>
                                              </p:val>
                                            </p:tav>
                                          </p:tavLst>
                                        </p:anim>
                                        <p:anim calcmode="lin" valueType="num">
                                          <p:cBhvr>
                                            <p:cTn id="24" dur="500" fill="hold"/>
                                            <p:tgtEl>
                                              <p:spTgt spid="82"/>
                                            </p:tgtEl>
                                            <p:attrNameLst>
                                              <p:attrName>ppt_h</p:attrName>
                                            </p:attrNameLst>
                                          </p:cBhvr>
                                          <p:tavLst>
                                            <p:tav tm="0">
                                              <p:val>
                                                <p:fltVal val="0"/>
                                              </p:val>
                                            </p:tav>
                                            <p:tav tm="100000">
                                              <p:val>
                                                <p:strVal val="#ppt_h"/>
                                              </p:val>
                                            </p:tav>
                                          </p:tavLst>
                                        </p:anim>
                                        <p:animEffect transition="in" filter="fade">
                                          <p:cBhvr>
                                            <p:cTn id="25" dur="500"/>
                                            <p:tgtEl>
                                              <p:spTgt spid="82"/>
                                            </p:tgtEl>
                                          </p:cBhvr>
                                        </p:animEffect>
                                      </p:childTnLst>
                                    </p:cTn>
                                  </p:par>
                                </p:childTnLst>
                              </p:cTn>
                            </p:par>
                            <p:par>
                              <p:cTn id="26" fill="hold">
                                <p:stCondLst>
                                  <p:cond delay="2500"/>
                                </p:stCondLst>
                                <p:childTnLst>
                                  <p:par>
                                    <p:cTn id="27" presetID="26" presetClass="emph" presetSubtype="0" fill="hold" nodeType="afterEffect">
                                      <p:stCondLst>
                                        <p:cond delay="0"/>
                                      </p:stCondLst>
                                      <p:childTnLst>
                                        <p:animEffect transition="out" filter="fade">
                                          <p:cBhvr>
                                            <p:cTn id="28" dur="500" tmFilter="0, 0; .2, .5; .8, .5; 1, 0"/>
                                            <p:tgtEl>
                                              <p:spTgt spid="82"/>
                                            </p:tgtEl>
                                          </p:cBhvr>
                                        </p:animEffect>
                                        <p:animScale>
                                          <p:cBhvr>
                                            <p:cTn id="29" dur="250" autoRev="1" fill="hold"/>
                                            <p:tgtEl>
                                              <p:spTgt spid="82"/>
                                            </p:tgtEl>
                                          </p:cBhvr>
                                          <p:by x="105000" y="105000"/>
                                        </p:animScale>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500"/>
                                            <p:tgtEl>
                                              <p:spTgt spid="88"/>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88"/>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88"/>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anim calcmode="lin" valueType="num">
                                          <p:cBhvr>
                                            <p:cTn id="40" dur="1250" fill="hold"/>
                                            <p:tgtEl>
                                              <p:spTgt spid="88"/>
                                            </p:tgtEl>
                                            <p:attrNameLst>
                                              <p:attrName>ppt_w</p:attrName>
                                            </p:attrNameLst>
                                          </p:cBhvr>
                                          <p:tavLst>
                                            <p:tav tm="0" fmla="#ppt_w*sin(2.5*pi*$)">
                                              <p:val>
                                                <p:fltVal val="0"/>
                                              </p:val>
                                            </p:tav>
                                            <p:tav tm="100000">
                                              <p:val>
                                                <p:fltVal val="1"/>
                                              </p:val>
                                            </p:tav>
                                          </p:tavLst>
                                        </p:anim>
                                        <p:anim calcmode="lin" valueType="num">
                                          <p:cBhvr>
                                            <p:cTn id="41" dur="1250" fill="hold"/>
                                            <p:tgtEl>
                                              <p:spTgt spid="88"/>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88"/>
                                            </p:tgtEl>
                                            <p:attrNameLst>
                                              <p:attrName>r</p:attrName>
                                            </p:attrNameLst>
                                          </p:cBhvr>
                                        </p:animRot>
                                        <p:animRot by="-240000">
                                          <p:cBhvr>
                                            <p:cTn id="44" dur="50" fill="hold">
                                              <p:stCondLst>
                                                <p:cond delay="50"/>
                                              </p:stCondLst>
                                            </p:cTn>
                                            <p:tgtEl>
                                              <p:spTgt spid="88"/>
                                            </p:tgtEl>
                                            <p:attrNameLst>
                                              <p:attrName>r</p:attrName>
                                            </p:attrNameLst>
                                          </p:cBhvr>
                                        </p:animRot>
                                        <p:animRot by="240000">
                                          <p:cBhvr>
                                            <p:cTn id="45" dur="50" fill="hold">
                                              <p:stCondLst>
                                                <p:cond delay="100"/>
                                              </p:stCondLst>
                                            </p:cTn>
                                            <p:tgtEl>
                                              <p:spTgt spid="88"/>
                                            </p:tgtEl>
                                            <p:attrNameLst>
                                              <p:attrName>r</p:attrName>
                                            </p:attrNameLst>
                                          </p:cBhvr>
                                        </p:animRot>
                                        <p:animRot by="-240000">
                                          <p:cBhvr>
                                            <p:cTn id="46" dur="50" fill="hold">
                                              <p:stCondLst>
                                                <p:cond delay="150"/>
                                              </p:stCondLst>
                                            </p:cTn>
                                            <p:tgtEl>
                                              <p:spTgt spid="88"/>
                                            </p:tgtEl>
                                            <p:attrNameLst>
                                              <p:attrName>r</p:attrName>
                                            </p:attrNameLst>
                                          </p:cBhvr>
                                        </p:animRot>
                                        <p:animRot by="120000">
                                          <p:cBhvr>
                                            <p:cTn id="47" dur="50" fill="hold">
                                              <p:stCondLst>
                                                <p:cond delay="200"/>
                                              </p:stCondLst>
                                            </p:cTn>
                                            <p:tgtEl>
                                              <p:spTgt spid="88"/>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128"/>
                                            </p:tgtEl>
                                            <p:attrNameLst>
                                              <p:attrName>style.visibility</p:attrName>
                                            </p:attrNameLst>
                                          </p:cBhvr>
                                          <p:to>
                                            <p:strVal val="visible"/>
                                          </p:to>
                                        </p:set>
                                        <p:animEffect transition="in" filter="wipe(right)">
                                          <p:cBhvr>
                                            <p:cTn id="50" dur="500"/>
                                            <p:tgtEl>
                                              <p:spTgt spid="128"/>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fade">
                                          <p:cBhvr>
                                            <p:cTn id="54" dur="500"/>
                                            <p:tgtEl>
                                              <p:spTgt spid="95"/>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95"/>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95"/>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1500" fill="hold"/>
                                            <p:tgtEl>
                                              <p:spTgt spid="95"/>
                                            </p:tgtEl>
                                            <p:attrNameLst>
                                              <p:attrName>ppt_w</p:attrName>
                                            </p:attrNameLst>
                                          </p:cBhvr>
                                          <p:tavLst>
                                            <p:tav tm="0" fmla="#ppt_w*sin(2.5*pi*$)">
                                              <p:val>
                                                <p:fltVal val="0"/>
                                              </p:val>
                                            </p:tav>
                                            <p:tav tm="100000">
                                              <p:val>
                                                <p:fltVal val="1"/>
                                              </p:val>
                                            </p:tav>
                                          </p:tavLst>
                                        </p:anim>
                                        <p:anim calcmode="lin" valueType="num">
                                          <p:cBhvr>
                                            <p:cTn id="62" dur="1500" fill="hold"/>
                                            <p:tgtEl>
                                              <p:spTgt spid="95"/>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95"/>
                                            </p:tgtEl>
                                            <p:attrNameLst>
                                              <p:attrName>r</p:attrName>
                                            </p:attrNameLst>
                                          </p:cBhvr>
                                        </p:animRot>
                                        <p:animRot by="-240000">
                                          <p:cBhvr>
                                            <p:cTn id="65" dur="50" fill="hold">
                                              <p:stCondLst>
                                                <p:cond delay="50"/>
                                              </p:stCondLst>
                                            </p:cTn>
                                            <p:tgtEl>
                                              <p:spTgt spid="95"/>
                                            </p:tgtEl>
                                            <p:attrNameLst>
                                              <p:attrName>r</p:attrName>
                                            </p:attrNameLst>
                                          </p:cBhvr>
                                        </p:animRot>
                                        <p:animRot by="240000">
                                          <p:cBhvr>
                                            <p:cTn id="66" dur="50" fill="hold">
                                              <p:stCondLst>
                                                <p:cond delay="100"/>
                                              </p:stCondLst>
                                            </p:cTn>
                                            <p:tgtEl>
                                              <p:spTgt spid="95"/>
                                            </p:tgtEl>
                                            <p:attrNameLst>
                                              <p:attrName>r</p:attrName>
                                            </p:attrNameLst>
                                          </p:cBhvr>
                                        </p:animRot>
                                        <p:animRot by="-240000">
                                          <p:cBhvr>
                                            <p:cTn id="67" dur="50" fill="hold">
                                              <p:stCondLst>
                                                <p:cond delay="150"/>
                                              </p:stCondLst>
                                            </p:cTn>
                                            <p:tgtEl>
                                              <p:spTgt spid="95"/>
                                            </p:tgtEl>
                                            <p:attrNameLst>
                                              <p:attrName>r</p:attrName>
                                            </p:attrNameLst>
                                          </p:cBhvr>
                                        </p:animRot>
                                        <p:animRot by="120000">
                                          <p:cBhvr>
                                            <p:cTn id="68" dur="50" fill="hold">
                                              <p:stCondLst>
                                                <p:cond delay="200"/>
                                              </p:stCondLst>
                                            </p:cTn>
                                            <p:tgtEl>
                                              <p:spTgt spid="95"/>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134"/>
                                            </p:tgtEl>
                                            <p:attrNameLst>
                                              <p:attrName>style.visibility</p:attrName>
                                            </p:attrNameLst>
                                          </p:cBhvr>
                                          <p:to>
                                            <p:strVal val="visible"/>
                                          </p:to>
                                        </p:set>
                                        <p:animEffect transition="in" filter="wipe(right)">
                                          <p:cBhvr>
                                            <p:cTn id="71" dur="500"/>
                                            <p:tgtEl>
                                              <p:spTgt spid="134"/>
                                            </p:tgtEl>
                                          </p:cBhvr>
                                        </p:animEffect>
                                      </p:childTnLst>
                                    </p:cTn>
                                  </p:par>
                                </p:childTnLst>
                              </p:cTn>
                            </p:par>
                            <p:par>
                              <p:cTn id="72" fill="hold">
                                <p:stCondLst>
                                  <p:cond delay="7250"/>
                                </p:stCondLst>
                                <p:childTnLst>
                                  <p:par>
                                    <p:cTn id="73" presetID="10" presetClass="entr" presetSubtype="0" fill="hold" nodeType="afterEffect">
                                      <p:stCondLst>
                                        <p:cond delay="0"/>
                                      </p:stCondLst>
                                      <p:childTnLst>
                                        <p:set>
                                          <p:cBhvr>
                                            <p:cTn id="74" dur="1" fill="hold">
                                              <p:stCondLst>
                                                <p:cond delay="0"/>
                                              </p:stCondLst>
                                            </p:cTn>
                                            <p:tgtEl>
                                              <p:spTgt spid="102"/>
                                            </p:tgtEl>
                                            <p:attrNameLst>
                                              <p:attrName>style.visibility</p:attrName>
                                            </p:attrNameLst>
                                          </p:cBhvr>
                                          <p:to>
                                            <p:strVal val="visible"/>
                                          </p:to>
                                        </p:set>
                                        <p:animEffect transition="in" filter="fade">
                                          <p:cBhvr>
                                            <p:cTn id="75" dur="500"/>
                                            <p:tgtEl>
                                              <p:spTgt spid="102"/>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102"/>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102"/>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 calcmode="lin" valueType="num">
                                          <p:cBhvr>
                                            <p:cTn id="82" dur="1500" fill="hold"/>
                                            <p:tgtEl>
                                              <p:spTgt spid="102"/>
                                            </p:tgtEl>
                                            <p:attrNameLst>
                                              <p:attrName>ppt_w</p:attrName>
                                            </p:attrNameLst>
                                          </p:cBhvr>
                                          <p:tavLst>
                                            <p:tav tm="0" fmla="#ppt_w*sin(2.5*pi*$)">
                                              <p:val>
                                                <p:fltVal val="0"/>
                                              </p:val>
                                            </p:tav>
                                            <p:tav tm="100000">
                                              <p:val>
                                                <p:fltVal val="1"/>
                                              </p:val>
                                            </p:tav>
                                          </p:tavLst>
                                        </p:anim>
                                        <p:anim calcmode="lin" valueType="num">
                                          <p:cBhvr>
                                            <p:cTn id="83" dur="1500" fill="hold"/>
                                            <p:tgtEl>
                                              <p:spTgt spid="102"/>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102"/>
                                            </p:tgtEl>
                                            <p:attrNameLst>
                                              <p:attrName>r</p:attrName>
                                            </p:attrNameLst>
                                          </p:cBhvr>
                                        </p:animRot>
                                        <p:animRot by="-240000">
                                          <p:cBhvr>
                                            <p:cTn id="86" dur="50" fill="hold">
                                              <p:stCondLst>
                                                <p:cond delay="50"/>
                                              </p:stCondLst>
                                            </p:cTn>
                                            <p:tgtEl>
                                              <p:spTgt spid="102"/>
                                            </p:tgtEl>
                                            <p:attrNameLst>
                                              <p:attrName>r</p:attrName>
                                            </p:attrNameLst>
                                          </p:cBhvr>
                                        </p:animRot>
                                        <p:animRot by="240000">
                                          <p:cBhvr>
                                            <p:cTn id="87" dur="50" fill="hold">
                                              <p:stCondLst>
                                                <p:cond delay="100"/>
                                              </p:stCondLst>
                                            </p:cTn>
                                            <p:tgtEl>
                                              <p:spTgt spid="102"/>
                                            </p:tgtEl>
                                            <p:attrNameLst>
                                              <p:attrName>r</p:attrName>
                                            </p:attrNameLst>
                                          </p:cBhvr>
                                        </p:animRot>
                                        <p:animRot by="-240000">
                                          <p:cBhvr>
                                            <p:cTn id="88" dur="50" fill="hold">
                                              <p:stCondLst>
                                                <p:cond delay="150"/>
                                              </p:stCondLst>
                                            </p:cTn>
                                            <p:tgtEl>
                                              <p:spTgt spid="102"/>
                                            </p:tgtEl>
                                            <p:attrNameLst>
                                              <p:attrName>r</p:attrName>
                                            </p:attrNameLst>
                                          </p:cBhvr>
                                        </p:animRot>
                                        <p:animRot by="120000">
                                          <p:cBhvr>
                                            <p:cTn id="89" dur="50" fill="hold">
                                              <p:stCondLst>
                                                <p:cond delay="200"/>
                                              </p:stCondLst>
                                            </p:cTn>
                                            <p:tgtEl>
                                              <p:spTgt spid="102"/>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137"/>
                                            </p:tgtEl>
                                            <p:attrNameLst>
                                              <p:attrName>style.visibility</p:attrName>
                                            </p:attrNameLst>
                                          </p:cBhvr>
                                          <p:to>
                                            <p:strVal val="visible"/>
                                          </p:to>
                                        </p:set>
                                        <p:animEffect transition="in" filter="wipe(right)">
                                          <p:cBhvr>
                                            <p:cTn id="92" dur="500"/>
                                            <p:tgtEl>
                                              <p:spTgt spid="137"/>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fade">
                                          <p:cBhvr>
                                            <p:cTn id="96" dur="500"/>
                                            <p:tgtEl>
                                              <p:spTgt spid="108"/>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108"/>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108"/>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1500" fill="hold"/>
                                            <p:tgtEl>
                                              <p:spTgt spid="108"/>
                                            </p:tgtEl>
                                            <p:attrNameLst>
                                              <p:attrName>ppt_w</p:attrName>
                                            </p:attrNameLst>
                                          </p:cBhvr>
                                          <p:tavLst>
                                            <p:tav tm="0" fmla="#ppt_w*sin(2.5*pi*$)">
                                              <p:val>
                                                <p:fltVal val="0"/>
                                              </p:val>
                                            </p:tav>
                                            <p:tav tm="100000">
                                              <p:val>
                                                <p:fltVal val="1"/>
                                              </p:val>
                                            </p:tav>
                                          </p:tavLst>
                                        </p:anim>
                                        <p:anim calcmode="lin" valueType="num">
                                          <p:cBhvr>
                                            <p:cTn id="104" dur="1500" fill="hold"/>
                                            <p:tgtEl>
                                              <p:spTgt spid="108"/>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108"/>
                                            </p:tgtEl>
                                            <p:attrNameLst>
                                              <p:attrName>r</p:attrName>
                                            </p:attrNameLst>
                                          </p:cBhvr>
                                        </p:animRot>
                                        <p:animRot by="-240000">
                                          <p:cBhvr>
                                            <p:cTn id="107" dur="50" fill="hold">
                                              <p:stCondLst>
                                                <p:cond delay="50"/>
                                              </p:stCondLst>
                                            </p:cTn>
                                            <p:tgtEl>
                                              <p:spTgt spid="108"/>
                                            </p:tgtEl>
                                            <p:attrNameLst>
                                              <p:attrName>r</p:attrName>
                                            </p:attrNameLst>
                                          </p:cBhvr>
                                        </p:animRot>
                                        <p:animRot by="240000">
                                          <p:cBhvr>
                                            <p:cTn id="108" dur="50" fill="hold">
                                              <p:stCondLst>
                                                <p:cond delay="100"/>
                                              </p:stCondLst>
                                            </p:cTn>
                                            <p:tgtEl>
                                              <p:spTgt spid="108"/>
                                            </p:tgtEl>
                                            <p:attrNameLst>
                                              <p:attrName>r</p:attrName>
                                            </p:attrNameLst>
                                          </p:cBhvr>
                                        </p:animRot>
                                        <p:animRot by="-240000">
                                          <p:cBhvr>
                                            <p:cTn id="109" dur="50" fill="hold">
                                              <p:stCondLst>
                                                <p:cond delay="150"/>
                                              </p:stCondLst>
                                            </p:cTn>
                                            <p:tgtEl>
                                              <p:spTgt spid="108"/>
                                            </p:tgtEl>
                                            <p:attrNameLst>
                                              <p:attrName>r</p:attrName>
                                            </p:attrNameLst>
                                          </p:cBhvr>
                                        </p:animRot>
                                        <p:animRot by="120000">
                                          <p:cBhvr>
                                            <p:cTn id="110" dur="50" fill="hold">
                                              <p:stCondLst>
                                                <p:cond delay="200"/>
                                              </p:stCondLst>
                                            </p:cTn>
                                            <p:tgtEl>
                                              <p:spTgt spid="108"/>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143"/>
                                            </p:tgtEl>
                                            <p:attrNameLst>
                                              <p:attrName>style.visibility</p:attrName>
                                            </p:attrNameLst>
                                          </p:cBhvr>
                                          <p:to>
                                            <p:strVal val="visible"/>
                                          </p:to>
                                        </p:set>
                                        <p:animEffect transition="in" filter="wipe(left)">
                                          <p:cBhvr>
                                            <p:cTn id="113" dur="500"/>
                                            <p:tgtEl>
                                              <p:spTgt spid="143"/>
                                            </p:tgtEl>
                                          </p:cBhvr>
                                        </p:animEffect>
                                      </p:childTnLst>
                                    </p:cTn>
                                  </p:par>
                                </p:childTnLst>
                              </p:cTn>
                            </p:par>
                            <p:par>
                              <p:cTn id="114" fill="hold">
                                <p:stCondLst>
                                  <p:cond delay="11750"/>
                                </p:stCondLst>
                                <p:childTnLst>
                                  <p:par>
                                    <p:cTn id="115" presetID="10" presetClass="entr" presetSubtype="0" fill="hold" nodeType="after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fade">
                                          <p:cBhvr>
                                            <p:cTn id="117" dur="500"/>
                                            <p:tgtEl>
                                              <p:spTgt spid="121"/>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121"/>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121"/>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121"/>
                                            </p:tgtEl>
                                            <p:attrNameLst>
                                              <p:attrName>style.visibility</p:attrName>
                                            </p:attrNameLst>
                                          </p:cBhvr>
                                          <p:to>
                                            <p:strVal val="visible"/>
                                          </p:to>
                                        </p:set>
                                        <p:anim calcmode="lin" valueType="num">
                                          <p:cBhvr>
                                            <p:cTn id="124" dur="1500" fill="hold"/>
                                            <p:tgtEl>
                                              <p:spTgt spid="121"/>
                                            </p:tgtEl>
                                            <p:attrNameLst>
                                              <p:attrName>ppt_w</p:attrName>
                                            </p:attrNameLst>
                                          </p:cBhvr>
                                          <p:tavLst>
                                            <p:tav tm="0" fmla="#ppt_w*sin(2.5*pi*$)">
                                              <p:val>
                                                <p:fltVal val="0"/>
                                              </p:val>
                                            </p:tav>
                                            <p:tav tm="100000">
                                              <p:val>
                                                <p:fltVal val="1"/>
                                              </p:val>
                                            </p:tav>
                                          </p:tavLst>
                                        </p:anim>
                                        <p:anim calcmode="lin" valueType="num">
                                          <p:cBhvr>
                                            <p:cTn id="125" dur="1500" fill="hold"/>
                                            <p:tgtEl>
                                              <p:spTgt spid="121"/>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121"/>
                                            </p:tgtEl>
                                            <p:attrNameLst>
                                              <p:attrName>r</p:attrName>
                                            </p:attrNameLst>
                                          </p:cBhvr>
                                        </p:animRot>
                                        <p:animRot by="-240000">
                                          <p:cBhvr>
                                            <p:cTn id="128" dur="50" fill="hold">
                                              <p:stCondLst>
                                                <p:cond delay="50"/>
                                              </p:stCondLst>
                                            </p:cTn>
                                            <p:tgtEl>
                                              <p:spTgt spid="121"/>
                                            </p:tgtEl>
                                            <p:attrNameLst>
                                              <p:attrName>r</p:attrName>
                                            </p:attrNameLst>
                                          </p:cBhvr>
                                        </p:animRot>
                                        <p:animRot by="240000">
                                          <p:cBhvr>
                                            <p:cTn id="129" dur="50" fill="hold">
                                              <p:stCondLst>
                                                <p:cond delay="100"/>
                                              </p:stCondLst>
                                            </p:cTn>
                                            <p:tgtEl>
                                              <p:spTgt spid="121"/>
                                            </p:tgtEl>
                                            <p:attrNameLst>
                                              <p:attrName>r</p:attrName>
                                            </p:attrNameLst>
                                          </p:cBhvr>
                                        </p:animRot>
                                        <p:animRot by="-240000">
                                          <p:cBhvr>
                                            <p:cTn id="130" dur="50" fill="hold">
                                              <p:stCondLst>
                                                <p:cond delay="150"/>
                                              </p:stCondLst>
                                            </p:cTn>
                                            <p:tgtEl>
                                              <p:spTgt spid="121"/>
                                            </p:tgtEl>
                                            <p:attrNameLst>
                                              <p:attrName>r</p:attrName>
                                            </p:attrNameLst>
                                          </p:cBhvr>
                                        </p:animRot>
                                        <p:animRot by="120000">
                                          <p:cBhvr>
                                            <p:cTn id="131" dur="50" fill="hold">
                                              <p:stCondLst>
                                                <p:cond delay="200"/>
                                              </p:stCondLst>
                                            </p:cTn>
                                            <p:tgtEl>
                                              <p:spTgt spid="121"/>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140"/>
                                            </p:tgtEl>
                                            <p:attrNameLst>
                                              <p:attrName>style.visibility</p:attrName>
                                            </p:attrNameLst>
                                          </p:cBhvr>
                                          <p:to>
                                            <p:strVal val="visible"/>
                                          </p:to>
                                        </p:set>
                                        <p:animEffect transition="in" filter="wipe(left)">
                                          <p:cBhvr>
                                            <p:cTn id="134" dur="500"/>
                                            <p:tgtEl>
                                              <p:spTgt spid="140"/>
                                            </p:tgtEl>
                                          </p:cBhvr>
                                        </p:animEffect>
                                      </p:childTnLst>
                                    </p:cTn>
                                  </p:par>
                                </p:childTnLst>
                              </p:cTn>
                            </p:par>
                            <p:par>
                              <p:cTn id="135" fill="hold">
                                <p:stCondLst>
                                  <p:cond delay="14000"/>
                                </p:stCondLst>
                                <p:childTnLst>
                                  <p:par>
                                    <p:cTn id="136" presetID="10" presetClass="entr" presetSubtype="0" fill="hold" nodeType="afterEffect">
                                      <p:stCondLst>
                                        <p:cond delay="0"/>
                                      </p:stCondLst>
                                      <p:childTnLst>
                                        <p:set>
                                          <p:cBhvr>
                                            <p:cTn id="137" dur="1" fill="hold">
                                              <p:stCondLst>
                                                <p:cond delay="0"/>
                                              </p:stCondLst>
                                            </p:cTn>
                                            <p:tgtEl>
                                              <p:spTgt spid="114"/>
                                            </p:tgtEl>
                                            <p:attrNameLst>
                                              <p:attrName>style.visibility</p:attrName>
                                            </p:attrNameLst>
                                          </p:cBhvr>
                                          <p:to>
                                            <p:strVal val="visible"/>
                                          </p:to>
                                        </p:set>
                                        <p:animEffect transition="in" filter="fade">
                                          <p:cBhvr>
                                            <p:cTn id="138" dur="500"/>
                                            <p:tgtEl>
                                              <p:spTgt spid="114"/>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114"/>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114"/>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114"/>
                                            </p:tgtEl>
                                            <p:attrNameLst>
                                              <p:attrName>style.visibility</p:attrName>
                                            </p:attrNameLst>
                                          </p:cBhvr>
                                          <p:to>
                                            <p:strVal val="visible"/>
                                          </p:to>
                                        </p:set>
                                        <p:anim calcmode="lin" valueType="num">
                                          <p:cBhvr>
                                            <p:cTn id="145" dur="1500" fill="hold"/>
                                            <p:tgtEl>
                                              <p:spTgt spid="114"/>
                                            </p:tgtEl>
                                            <p:attrNameLst>
                                              <p:attrName>ppt_w</p:attrName>
                                            </p:attrNameLst>
                                          </p:cBhvr>
                                          <p:tavLst>
                                            <p:tav tm="0" fmla="#ppt_w*sin(2.5*pi*$)">
                                              <p:val>
                                                <p:fltVal val="0"/>
                                              </p:val>
                                            </p:tav>
                                            <p:tav tm="100000">
                                              <p:val>
                                                <p:fltVal val="1"/>
                                              </p:val>
                                            </p:tav>
                                          </p:tavLst>
                                        </p:anim>
                                        <p:anim calcmode="lin" valueType="num">
                                          <p:cBhvr>
                                            <p:cTn id="146" dur="1500" fill="hold"/>
                                            <p:tgtEl>
                                              <p:spTgt spid="114"/>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114"/>
                                            </p:tgtEl>
                                            <p:attrNameLst>
                                              <p:attrName>r</p:attrName>
                                            </p:attrNameLst>
                                          </p:cBhvr>
                                        </p:animRot>
                                        <p:animRot by="-240000">
                                          <p:cBhvr>
                                            <p:cTn id="149" dur="50" fill="hold">
                                              <p:stCondLst>
                                                <p:cond delay="50"/>
                                              </p:stCondLst>
                                            </p:cTn>
                                            <p:tgtEl>
                                              <p:spTgt spid="114"/>
                                            </p:tgtEl>
                                            <p:attrNameLst>
                                              <p:attrName>r</p:attrName>
                                            </p:attrNameLst>
                                          </p:cBhvr>
                                        </p:animRot>
                                        <p:animRot by="240000">
                                          <p:cBhvr>
                                            <p:cTn id="150" dur="50" fill="hold">
                                              <p:stCondLst>
                                                <p:cond delay="100"/>
                                              </p:stCondLst>
                                            </p:cTn>
                                            <p:tgtEl>
                                              <p:spTgt spid="114"/>
                                            </p:tgtEl>
                                            <p:attrNameLst>
                                              <p:attrName>r</p:attrName>
                                            </p:attrNameLst>
                                          </p:cBhvr>
                                        </p:animRot>
                                        <p:animRot by="-240000">
                                          <p:cBhvr>
                                            <p:cTn id="151" dur="50" fill="hold">
                                              <p:stCondLst>
                                                <p:cond delay="150"/>
                                              </p:stCondLst>
                                            </p:cTn>
                                            <p:tgtEl>
                                              <p:spTgt spid="114"/>
                                            </p:tgtEl>
                                            <p:attrNameLst>
                                              <p:attrName>r</p:attrName>
                                            </p:attrNameLst>
                                          </p:cBhvr>
                                        </p:animRot>
                                        <p:animRot by="120000">
                                          <p:cBhvr>
                                            <p:cTn id="152" dur="50" fill="hold">
                                              <p:stCondLst>
                                                <p:cond delay="200"/>
                                              </p:stCondLst>
                                            </p:cTn>
                                            <p:tgtEl>
                                              <p:spTgt spid="114"/>
                                            </p:tgtEl>
                                            <p:attrNameLst>
                                              <p:attrName>r</p:attrName>
                                            </p:attrNameLst>
                                          </p:cBhvr>
                                        </p:animRot>
                                      </p:childTnLst>
                                    </p:cTn>
                                  </p:par>
                                  <p:par>
                                    <p:cTn id="153" presetID="22" presetClass="entr" presetSubtype="8" fill="hold" nodeType="withEffect">
                                      <p:stCondLst>
                                        <p:cond delay="1500"/>
                                      </p:stCondLst>
                                      <p:childTnLst>
                                        <p:set>
                                          <p:cBhvr>
                                            <p:cTn id="154" dur="1" fill="hold">
                                              <p:stCondLst>
                                                <p:cond delay="0"/>
                                              </p:stCondLst>
                                            </p:cTn>
                                            <p:tgtEl>
                                              <p:spTgt spid="131"/>
                                            </p:tgtEl>
                                            <p:attrNameLst>
                                              <p:attrName>style.visibility</p:attrName>
                                            </p:attrNameLst>
                                          </p:cBhvr>
                                          <p:to>
                                            <p:strVal val="visible"/>
                                          </p:to>
                                        </p:set>
                                        <p:animEffect transition="in" filter="wipe(left)">
                                          <p:cBhvr>
                                            <p:cTn id="15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144119" y="1044621"/>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63" name="组合 62"/>
          <p:cNvGrpSpPr/>
          <p:nvPr/>
        </p:nvGrpSpPr>
        <p:grpSpPr>
          <a:xfrm>
            <a:off x="232948" y="1181533"/>
            <a:ext cx="118508" cy="118509"/>
            <a:chOff x="4486616" y="3001075"/>
            <a:chExt cx="274695" cy="274699"/>
          </a:xfrm>
        </p:grpSpPr>
        <p:sp>
          <p:nvSpPr>
            <p:cNvPr id="64" name="椭圆 63"/>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65" name="椭圆 64"/>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66" name="组合 65"/>
          <p:cNvGrpSpPr/>
          <p:nvPr/>
        </p:nvGrpSpPr>
        <p:grpSpPr>
          <a:xfrm>
            <a:off x="0" y="1215195"/>
            <a:ext cx="288238" cy="46073"/>
            <a:chOff x="4318304" y="3089060"/>
            <a:chExt cx="384317" cy="61430"/>
          </a:xfrm>
        </p:grpSpPr>
        <p:sp>
          <p:nvSpPr>
            <p:cNvPr id="67" name="圆角矩形 66"/>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68" name="圆角矩形 67"/>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69" name="文本框 8"/>
          <p:cNvSpPr txBox="1"/>
          <p:nvPr/>
        </p:nvSpPr>
        <p:spPr>
          <a:xfrm>
            <a:off x="243720" y="1071511"/>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相关对策</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70" name="组合 69"/>
          <p:cNvGrpSpPr/>
          <p:nvPr/>
        </p:nvGrpSpPr>
        <p:grpSpPr>
          <a:xfrm>
            <a:off x="2659298" y="2057315"/>
            <a:ext cx="1715148" cy="1714527"/>
            <a:chOff x="3545270" y="1455774"/>
            <a:chExt cx="2286566" cy="2286565"/>
          </a:xfrm>
        </p:grpSpPr>
        <p:sp>
          <p:nvSpPr>
            <p:cNvPr id="71" name="圆角矩形 70"/>
            <p:cNvSpPr/>
            <p:nvPr/>
          </p:nvSpPr>
          <p:spPr>
            <a:xfrm>
              <a:off x="3545270" y="1455774"/>
              <a:ext cx="2286566" cy="2286565"/>
            </a:xfrm>
            <a:prstGeom prst="roundRect">
              <a:avLst>
                <a:gd name="adj" fmla="val 3969"/>
              </a:avLst>
            </a:prstGeom>
            <a:gradFill>
              <a:gsLst>
                <a:gs pos="100000">
                  <a:sysClr val="window" lastClr="FFFFFF">
                    <a:lumMod val="97000"/>
                  </a:sysClr>
                </a:gs>
                <a:gs pos="0">
                  <a:sysClr val="window" lastClr="FFFFFF">
                    <a:lumMod val="85000"/>
                  </a:sysClr>
                </a:gs>
              </a:gsLst>
              <a:lin ang="2700000" scaled="1"/>
            </a:gradFill>
            <a:ln w="22225"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72" name="Group 8"/>
            <p:cNvGrpSpPr>
              <a:grpSpLocks noChangeAspect="1"/>
            </p:cNvGrpSpPr>
            <p:nvPr/>
          </p:nvGrpSpPr>
          <p:grpSpPr bwMode="auto">
            <a:xfrm>
              <a:off x="4282960" y="2154637"/>
              <a:ext cx="811187" cy="888841"/>
              <a:chOff x="3437" y="2282"/>
              <a:chExt cx="679" cy="744"/>
            </a:xfrm>
            <a:solidFill>
              <a:srgbClr val="FFB850"/>
            </a:solidFill>
          </p:grpSpPr>
          <p:sp>
            <p:nvSpPr>
              <p:cNvPr id="73"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74"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75" name="组合 74"/>
          <p:cNvGrpSpPr/>
          <p:nvPr/>
        </p:nvGrpSpPr>
        <p:grpSpPr>
          <a:xfrm>
            <a:off x="3222439" y="3879000"/>
            <a:ext cx="1152008" cy="1151590"/>
            <a:chOff x="4296026" y="3885249"/>
            <a:chExt cx="1535810" cy="1535809"/>
          </a:xfrm>
        </p:grpSpPr>
        <p:sp>
          <p:nvSpPr>
            <p:cNvPr id="76" name="圆角矩形 75"/>
            <p:cNvSpPr/>
            <p:nvPr/>
          </p:nvSpPr>
          <p:spPr>
            <a:xfrm>
              <a:off x="4296026" y="3885249"/>
              <a:ext cx="1535810" cy="1535809"/>
            </a:xfrm>
            <a:prstGeom prst="roundRect">
              <a:avLst>
                <a:gd name="adj" fmla="val 3969"/>
              </a:avLst>
            </a:prstGeom>
            <a:gradFill flip="none" rotWithShape="1">
              <a:gsLst>
                <a:gs pos="100000">
                  <a:sysClr val="window" lastClr="FFFFFF">
                    <a:lumMod val="97000"/>
                  </a:sysClr>
                </a:gs>
                <a:gs pos="0">
                  <a:sysClr val="window" lastClr="FFFFFF">
                    <a:lumMod val="85000"/>
                  </a:sysClr>
                </a:gs>
              </a:gsLst>
              <a:lin ang="2700000" scaled="1"/>
              <a:tileRect/>
            </a:gradFill>
            <a:ln w="22225"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77" name="Group 13"/>
            <p:cNvGrpSpPr>
              <a:grpSpLocks noChangeAspect="1"/>
            </p:cNvGrpSpPr>
            <p:nvPr/>
          </p:nvGrpSpPr>
          <p:grpSpPr bwMode="auto">
            <a:xfrm>
              <a:off x="4652203" y="4300669"/>
              <a:ext cx="812001" cy="821587"/>
              <a:chOff x="2426" y="2781"/>
              <a:chExt cx="593" cy="600"/>
            </a:xfrm>
            <a:solidFill>
              <a:srgbClr val="01ACBE"/>
            </a:solidFill>
          </p:grpSpPr>
          <p:sp>
            <p:nvSpPr>
              <p:cNvPr id="78"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79"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80" name="组合 79"/>
          <p:cNvGrpSpPr/>
          <p:nvPr/>
        </p:nvGrpSpPr>
        <p:grpSpPr>
          <a:xfrm>
            <a:off x="4488789" y="2620252"/>
            <a:ext cx="1152008" cy="1151590"/>
            <a:chOff x="5984273" y="2206530"/>
            <a:chExt cx="1535810" cy="1535809"/>
          </a:xfrm>
        </p:grpSpPr>
        <p:sp>
          <p:nvSpPr>
            <p:cNvPr id="81" name="圆角矩形 80"/>
            <p:cNvSpPr/>
            <p:nvPr/>
          </p:nvSpPr>
          <p:spPr>
            <a:xfrm>
              <a:off x="5984273" y="2206530"/>
              <a:ext cx="1535810" cy="1535809"/>
            </a:xfrm>
            <a:prstGeom prst="roundRect">
              <a:avLst>
                <a:gd name="adj" fmla="val 3969"/>
              </a:avLst>
            </a:prstGeom>
            <a:gradFill flip="none" rotWithShape="1">
              <a:gsLst>
                <a:gs pos="100000">
                  <a:sysClr val="window" lastClr="FFFFFF">
                    <a:lumMod val="97000"/>
                  </a:sysClr>
                </a:gs>
                <a:gs pos="0">
                  <a:sysClr val="window" lastClr="FFFFFF">
                    <a:lumMod val="85000"/>
                  </a:sysClr>
                </a:gs>
              </a:gsLst>
              <a:lin ang="2700000" scaled="1"/>
              <a:tileRect/>
            </a:gradFill>
            <a:ln w="22225"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82" name="Group 18"/>
            <p:cNvGrpSpPr>
              <a:grpSpLocks noChangeAspect="1"/>
            </p:cNvGrpSpPr>
            <p:nvPr/>
          </p:nvGrpSpPr>
          <p:grpSpPr bwMode="auto">
            <a:xfrm>
              <a:off x="6377032" y="2618638"/>
              <a:ext cx="763662" cy="711593"/>
              <a:chOff x="3802" y="2858"/>
              <a:chExt cx="616" cy="574"/>
            </a:xfrm>
            <a:solidFill>
              <a:srgbClr val="E87071"/>
            </a:solidFill>
          </p:grpSpPr>
          <p:sp>
            <p:nvSpPr>
              <p:cNvPr id="83"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84"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85"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86"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87"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88" name="组合 87"/>
          <p:cNvGrpSpPr/>
          <p:nvPr/>
        </p:nvGrpSpPr>
        <p:grpSpPr>
          <a:xfrm>
            <a:off x="4488789" y="3874713"/>
            <a:ext cx="1715148" cy="1714527"/>
            <a:chOff x="5984273" y="3879533"/>
            <a:chExt cx="2286566" cy="2286565"/>
          </a:xfrm>
        </p:grpSpPr>
        <p:sp>
          <p:nvSpPr>
            <p:cNvPr id="89" name="圆角矩形 88"/>
            <p:cNvSpPr/>
            <p:nvPr/>
          </p:nvSpPr>
          <p:spPr>
            <a:xfrm>
              <a:off x="5984273" y="3879533"/>
              <a:ext cx="2286566" cy="2286565"/>
            </a:xfrm>
            <a:prstGeom prst="roundRect">
              <a:avLst>
                <a:gd name="adj" fmla="val 3969"/>
              </a:avLst>
            </a:prstGeom>
            <a:gradFill flip="none" rotWithShape="1">
              <a:gsLst>
                <a:gs pos="100000">
                  <a:sysClr val="window" lastClr="FFFFFF">
                    <a:lumMod val="97000"/>
                  </a:sysClr>
                </a:gs>
                <a:gs pos="0">
                  <a:sysClr val="window" lastClr="FFFFFF">
                    <a:lumMod val="85000"/>
                  </a:sysClr>
                </a:gs>
              </a:gsLst>
              <a:lin ang="2700000" scaled="1"/>
              <a:tileRect/>
            </a:gradFill>
            <a:ln w="22225"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nvGrpSpPr>
            <p:cNvPr id="90" name="Group 26"/>
            <p:cNvGrpSpPr>
              <a:grpSpLocks noChangeAspect="1"/>
            </p:cNvGrpSpPr>
            <p:nvPr/>
          </p:nvGrpSpPr>
          <p:grpSpPr bwMode="auto">
            <a:xfrm>
              <a:off x="6545025" y="4715399"/>
              <a:ext cx="1195757" cy="592806"/>
              <a:chOff x="5676" y="2597"/>
              <a:chExt cx="1061" cy="526"/>
            </a:xfrm>
            <a:solidFill>
              <a:srgbClr val="00AF92"/>
            </a:solidFill>
          </p:grpSpPr>
          <p:sp>
            <p:nvSpPr>
              <p:cNvPr id="91" name="Freeform 27"/>
              <p:cNvSpPr>
                <a:spLocks/>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2"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3" name="Freeform 29"/>
              <p:cNvSpPr>
                <a:spLocks/>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4"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5"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6" name="Freeform 32"/>
              <p:cNvSpPr>
                <a:spLocks/>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7"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8" name="Freeform 34"/>
              <p:cNvSpPr>
                <a:spLocks/>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99"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0"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1" name="Freeform 37"/>
              <p:cNvSpPr>
                <a:spLocks/>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2"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3" name="Freeform 39"/>
              <p:cNvSpPr>
                <a:spLocks/>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4"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5"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06" name="组合 105"/>
          <p:cNvGrpSpPr/>
          <p:nvPr/>
        </p:nvGrpSpPr>
        <p:grpSpPr>
          <a:xfrm>
            <a:off x="3975918" y="3407125"/>
            <a:ext cx="934104" cy="933767"/>
            <a:chOff x="5300534" y="3255938"/>
            <a:chExt cx="1245310" cy="1245310"/>
          </a:xfrm>
        </p:grpSpPr>
        <p:sp>
          <p:nvSpPr>
            <p:cNvPr id="107" name="圆角矩形 106"/>
            <p:cNvSpPr/>
            <p:nvPr/>
          </p:nvSpPr>
          <p:spPr>
            <a:xfrm>
              <a:off x="5444898" y="3396875"/>
              <a:ext cx="946751" cy="946751"/>
            </a:xfrm>
            <a:prstGeom prst="roundRect">
              <a:avLst>
                <a:gd name="adj" fmla="val 3969"/>
              </a:avLst>
            </a:prstGeom>
            <a:gradFill flip="none" rotWithShape="1">
              <a:gsLst>
                <a:gs pos="100000">
                  <a:sysClr val="window" lastClr="FFFFFF">
                    <a:lumMod val="97000"/>
                  </a:sysClr>
                </a:gs>
                <a:gs pos="0">
                  <a:sysClr val="window" lastClr="FFFFFF">
                    <a:lumMod val="85000"/>
                  </a:sysClr>
                </a:gs>
              </a:gsLst>
              <a:lin ang="2700000" scaled="1"/>
              <a:tileRect/>
            </a:gradFill>
            <a:ln w="22225"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63500" dist="254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a:cs typeface="+mn-cs"/>
              </a:endParaRPr>
            </a:p>
          </p:txBody>
        </p:sp>
        <p:sp>
          <p:nvSpPr>
            <p:cNvPr id="108" name="Freeform 48"/>
            <p:cNvSpPr>
              <a:spLocks noEditPoints="1"/>
            </p:cNvSpPr>
            <p:nvPr/>
          </p:nvSpPr>
          <p:spPr bwMode="auto">
            <a:xfrm>
              <a:off x="5635409" y="3559679"/>
              <a:ext cx="571111" cy="621141"/>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9" name="圆角矩形 108"/>
            <p:cNvSpPr/>
            <p:nvPr/>
          </p:nvSpPr>
          <p:spPr>
            <a:xfrm>
              <a:off x="5300534" y="3255938"/>
              <a:ext cx="1245310" cy="1245310"/>
            </a:xfrm>
            <a:prstGeom prst="roundRect">
              <a:avLst>
                <a:gd name="adj" fmla="val 3969"/>
              </a:avLst>
            </a:prstGeom>
            <a:solidFill>
              <a:sysClr val="window" lastClr="FFFFFF">
                <a:alpha val="25000"/>
              </a:sysClr>
            </a:solidFill>
            <a:ln w="222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a:cs typeface="+mn-cs"/>
              </a:endParaRPr>
            </a:p>
          </p:txBody>
        </p:sp>
      </p:grpSp>
      <p:grpSp>
        <p:nvGrpSpPr>
          <p:cNvPr id="110" name="组合 109"/>
          <p:cNvGrpSpPr/>
          <p:nvPr/>
        </p:nvGrpSpPr>
        <p:grpSpPr>
          <a:xfrm>
            <a:off x="842328" y="2295636"/>
            <a:ext cx="1363226" cy="1097534"/>
            <a:chOff x="1122957" y="1773610"/>
            <a:chExt cx="1817398" cy="1463717"/>
          </a:xfrm>
        </p:grpSpPr>
        <p:sp>
          <p:nvSpPr>
            <p:cNvPr id="111" name="文本框 43"/>
            <p:cNvSpPr txBox="1"/>
            <p:nvPr/>
          </p:nvSpPr>
          <p:spPr>
            <a:xfrm>
              <a:off x="1122957" y="1773610"/>
              <a:ext cx="1425909" cy="430986"/>
            </a:xfrm>
            <a:prstGeom prst="rect">
              <a:avLst/>
            </a:prstGeom>
            <a:noFill/>
          </p:spPr>
          <p:txBody>
            <a:bodyPr wrap="square" rtlCol="0">
              <a:spAutoFit/>
            </a:bodyPr>
            <a:lstStyle/>
            <a:p>
              <a:r>
                <a:rPr lang="zh-CN" altLang="en-US" sz="1500" dirty="0">
                  <a:solidFill>
                    <a:srgbClr val="FF9A05"/>
                  </a:solidFill>
                  <a:latin typeface="微软雅黑" panose="020B0503020204020204" pitchFamily="34" charset="-122"/>
                  <a:ea typeface="微软雅黑" panose="020B0503020204020204" pitchFamily="34" charset="-122"/>
                </a:rPr>
                <a:t>添加标题</a:t>
              </a:r>
            </a:p>
          </p:txBody>
        </p:sp>
        <p:sp>
          <p:nvSpPr>
            <p:cNvPr id="112" name="文本框 23"/>
            <p:cNvSpPr txBox="1"/>
            <p:nvPr/>
          </p:nvSpPr>
          <p:spPr>
            <a:xfrm>
              <a:off x="1122957" y="2153703"/>
              <a:ext cx="1817398" cy="1083624"/>
            </a:xfrm>
            <a:prstGeom prst="rect">
              <a:avLst/>
            </a:prstGeom>
            <a:noFill/>
          </p:spPr>
          <p:txBody>
            <a:bodyPr wrap="square" rtlCol="0">
              <a:spAutoFit/>
            </a:bodyPr>
            <a:lstStyle/>
            <a:p>
              <a:pPr algn="just">
                <a:lnSpc>
                  <a:spcPct val="13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点击添加文字说明详情介绍点击添加文字说明详情介绍点击添加文字文字说明详情介绍</a:t>
              </a:r>
            </a:p>
          </p:txBody>
        </p:sp>
      </p:grpSp>
      <p:grpSp>
        <p:nvGrpSpPr>
          <p:cNvPr id="113" name="组合 112"/>
          <p:cNvGrpSpPr/>
          <p:nvPr/>
        </p:nvGrpSpPr>
        <p:grpSpPr>
          <a:xfrm>
            <a:off x="1355498" y="3981596"/>
            <a:ext cx="1392959" cy="1090974"/>
            <a:chOff x="1807096" y="4022077"/>
            <a:chExt cx="1857036" cy="1454970"/>
          </a:xfrm>
        </p:grpSpPr>
        <p:sp>
          <p:nvSpPr>
            <p:cNvPr id="114" name="文本框 46"/>
            <p:cNvSpPr txBox="1"/>
            <p:nvPr/>
          </p:nvSpPr>
          <p:spPr>
            <a:xfrm>
              <a:off x="1807096" y="4022077"/>
              <a:ext cx="1425908" cy="4309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srgbClr val="4472C4"/>
                  </a:solidFill>
                  <a:effectLst/>
                  <a:uLnTx/>
                  <a:uFillTx/>
                  <a:latin typeface="微软雅黑" panose="020B0503020204020204" pitchFamily="34" charset="-122"/>
                  <a:ea typeface="微软雅黑" panose="020B0503020204020204" pitchFamily="34" charset="-122"/>
                </a:rPr>
                <a:t>添加标题</a:t>
              </a:r>
            </a:p>
          </p:txBody>
        </p:sp>
        <p:sp>
          <p:nvSpPr>
            <p:cNvPr id="115" name="文本框 23"/>
            <p:cNvSpPr txBox="1"/>
            <p:nvPr/>
          </p:nvSpPr>
          <p:spPr>
            <a:xfrm>
              <a:off x="1846733" y="4393422"/>
              <a:ext cx="1817399" cy="1083625"/>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点击添加文字说明详情介绍点击添加文字说明详情介绍点击添加文字文字说明详情介绍</a:t>
              </a:r>
            </a:p>
          </p:txBody>
        </p:sp>
      </p:grpSp>
      <p:grpSp>
        <p:nvGrpSpPr>
          <p:cNvPr id="116" name="组合 115"/>
          <p:cNvGrpSpPr/>
          <p:nvPr/>
        </p:nvGrpSpPr>
        <p:grpSpPr>
          <a:xfrm>
            <a:off x="5764526" y="2759155"/>
            <a:ext cx="2102269" cy="945509"/>
            <a:chOff x="7685034" y="2391778"/>
            <a:chExt cx="2802660" cy="1260972"/>
          </a:xfrm>
        </p:grpSpPr>
        <p:sp>
          <p:nvSpPr>
            <p:cNvPr id="117" name="文本框 40"/>
            <p:cNvSpPr txBox="1"/>
            <p:nvPr/>
          </p:nvSpPr>
          <p:spPr>
            <a:xfrm>
              <a:off x="7685034" y="2391778"/>
              <a:ext cx="1425909" cy="430987"/>
            </a:xfrm>
            <a:prstGeom prst="rect">
              <a:avLst/>
            </a:prstGeom>
            <a:noFill/>
          </p:spPr>
          <p:txBody>
            <a:bodyPr wrap="square" rtlCol="0">
              <a:spAutoFit/>
            </a:bodyPr>
            <a:lstStyle/>
            <a:p>
              <a:r>
                <a:rPr lang="zh-CN" altLang="en-US" sz="1500" dirty="0">
                  <a:solidFill>
                    <a:srgbClr val="FF8989"/>
                  </a:solidFill>
                  <a:latin typeface="微软雅黑" panose="020B0503020204020204" pitchFamily="34" charset="-122"/>
                  <a:ea typeface="微软雅黑" panose="020B0503020204020204" pitchFamily="34" charset="-122"/>
                </a:rPr>
                <a:t>添加标题</a:t>
              </a:r>
            </a:p>
          </p:txBody>
        </p:sp>
        <p:sp>
          <p:nvSpPr>
            <p:cNvPr id="118" name="文本框 23"/>
            <p:cNvSpPr txBox="1"/>
            <p:nvPr/>
          </p:nvSpPr>
          <p:spPr>
            <a:xfrm>
              <a:off x="7734192" y="2809246"/>
              <a:ext cx="2753502" cy="843504"/>
            </a:xfrm>
            <a:prstGeom prst="rect">
              <a:avLst/>
            </a:prstGeom>
            <a:noFill/>
          </p:spPr>
          <p:txBody>
            <a:bodyPr wrap="square" rtlCol="0">
              <a:spAutoFit/>
            </a:bodyPr>
            <a:lstStyle/>
            <a:p>
              <a:pPr algn="just">
                <a:lnSpc>
                  <a:spcPct val="13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点击添加文字说明详情介绍点击添加文字说明详情介绍点击添加文字文字说明详情介绍</a:t>
              </a:r>
            </a:p>
          </p:txBody>
        </p:sp>
      </p:grpSp>
      <p:grpSp>
        <p:nvGrpSpPr>
          <p:cNvPr id="119" name="组合 118"/>
          <p:cNvGrpSpPr/>
          <p:nvPr/>
        </p:nvGrpSpPr>
        <p:grpSpPr>
          <a:xfrm>
            <a:off x="6376538" y="4306902"/>
            <a:ext cx="2097301" cy="942933"/>
            <a:chOff x="8500943" y="4455922"/>
            <a:chExt cx="2796037" cy="1257536"/>
          </a:xfrm>
        </p:grpSpPr>
        <p:sp>
          <p:nvSpPr>
            <p:cNvPr id="120" name="文本框 49"/>
            <p:cNvSpPr txBox="1"/>
            <p:nvPr/>
          </p:nvSpPr>
          <p:spPr>
            <a:xfrm>
              <a:off x="8500943" y="4455922"/>
              <a:ext cx="1425909" cy="430987"/>
            </a:xfrm>
            <a:prstGeom prst="rect">
              <a:avLst/>
            </a:prstGeom>
            <a:noFill/>
          </p:spPr>
          <p:txBody>
            <a:bodyPr wrap="square" rtlCol="0">
              <a:spAutoFit/>
            </a:bodyPr>
            <a:lstStyle/>
            <a:p>
              <a:r>
                <a:rPr lang="zh-CN" altLang="en-US" sz="1500" dirty="0">
                  <a:solidFill>
                    <a:srgbClr val="1EB28B"/>
                  </a:solidFill>
                  <a:latin typeface="微软雅黑" panose="020B0503020204020204" pitchFamily="34" charset="-122"/>
                  <a:ea typeface="微软雅黑" panose="020B0503020204020204" pitchFamily="34" charset="-122"/>
                </a:rPr>
                <a:t>添加标题</a:t>
              </a:r>
            </a:p>
          </p:txBody>
        </p:sp>
        <p:sp>
          <p:nvSpPr>
            <p:cNvPr id="121" name="文本框 23"/>
            <p:cNvSpPr txBox="1"/>
            <p:nvPr/>
          </p:nvSpPr>
          <p:spPr>
            <a:xfrm>
              <a:off x="8543477" y="4869954"/>
              <a:ext cx="2753503" cy="843504"/>
            </a:xfrm>
            <a:prstGeom prst="rect">
              <a:avLst/>
            </a:prstGeom>
            <a:noFill/>
          </p:spPr>
          <p:txBody>
            <a:bodyPr wrap="square" rtlCol="0">
              <a:spAutoFit/>
            </a:bodyPr>
            <a:lstStyle/>
            <a:p>
              <a:pPr algn="just">
                <a:lnSpc>
                  <a:spcPct val="130000"/>
                </a:lnSpc>
              </a:pPr>
              <a:r>
                <a:rPr lang="zh-CN" altLang="en-US" sz="90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点击添加文字说明详情介绍点击添加文字说明详情介绍点击添加文字文字说明详情介绍</a:t>
              </a:r>
            </a:p>
          </p:txBody>
        </p:sp>
      </p:grpSp>
    </p:spTree>
    <p:extLst>
      <p:ext uri="{BB962C8B-B14F-4D97-AF65-F5344CB8AC3E}">
        <p14:creationId xmlns:p14="http://schemas.microsoft.com/office/powerpoint/2010/main" val="389363864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62"/>
                                            </p:tgtEl>
                                            <p:attrNameLst>
                                              <p:attrName>style.visibility</p:attrName>
                                            </p:attrNameLst>
                                          </p:cBhvr>
                                          <p:to>
                                            <p:strVal val="visible"/>
                                          </p:to>
                                        </p:set>
                                        <p:anim calcmode="lin" valueType="num" p14:bounceEnd="50000">
                                          <p:cBhvr additive="base">
                                            <p:cTn id="14" dur="500" fill="hold"/>
                                            <p:tgtEl>
                                              <p:spTgt spid="6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6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9"/>
                                            </p:tgtEl>
                                            <p:attrNameLst>
                                              <p:attrName>style.visibility</p:attrName>
                                            </p:attrNameLst>
                                          </p:cBhvr>
                                          <p:to>
                                            <p:strVal val="visible"/>
                                          </p:to>
                                        </p:set>
                                        <p:animEffect transition="in" filter="barn(outVertical)">
                                          <p:cBhvr>
                                            <p:cTn id="19" dur="700"/>
                                            <p:tgtEl>
                                              <p:spTgt spid="6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p:cTn id="23" dur="100" fill="hold"/>
                                            <p:tgtEl>
                                              <p:spTgt spid="106"/>
                                            </p:tgtEl>
                                            <p:attrNameLst>
                                              <p:attrName>ppt_w</p:attrName>
                                            </p:attrNameLst>
                                          </p:cBhvr>
                                          <p:tavLst>
                                            <p:tav tm="0">
                                              <p:val>
                                                <p:fltVal val="0"/>
                                              </p:val>
                                            </p:tav>
                                            <p:tav tm="100000">
                                              <p:val>
                                                <p:strVal val="#ppt_w"/>
                                              </p:val>
                                            </p:tav>
                                          </p:tavLst>
                                        </p:anim>
                                        <p:anim calcmode="lin" valueType="num">
                                          <p:cBhvr>
                                            <p:cTn id="24" dur="100" fill="hold"/>
                                            <p:tgtEl>
                                              <p:spTgt spid="106"/>
                                            </p:tgtEl>
                                            <p:attrNameLst>
                                              <p:attrName>ppt_h</p:attrName>
                                            </p:attrNameLst>
                                          </p:cBhvr>
                                          <p:tavLst>
                                            <p:tav tm="0">
                                              <p:val>
                                                <p:fltVal val="0"/>
                                              </p:val>
                                            </p:tav>
                                            <p:tav tm="100000">
                                              <p:val>
                                                <p:strVal val="#ppt_h"/>
                                              </p:val>
                                            </p:tav>
                                          </p:tavLst>
                                        </p:anim>
                                        <p:animEffect transition="in" filter="fade">
                                          <p:cBhvr>
                                            <p:cTn id="25" dur="100"/>
                                            <p:tgtEl>
                                              <p:spTgt spid="106"/>
                                            </p:tgtEl>
                                          </p:cBhvr>
                                        </p:animEffect>
                                      </p:childTnLst>
                                    </p:cTn>
                                  </p:par>
                                  <p:par>
                                    <p:cTn id="26" presetID="6" presetClass="emph" presetSubtype="0" fill="hold" nodeType="withEffect">
                                      <p:stCondLst>
                                        <p:cond delay="100"/>
                                      </p:stCondLst>
                                      <p:childTnLst>
                                        <p:animScale>
                                          <p:cBhvr>
                                            <p:cTn id="27" dur="100" fill="hold"/>
                                            <p:tgtEl>
                                              <p:spTgt spid="106"/>
                                            </p:tgtEl>
                                          </p:cBhvr>
                                          <p:by x="110000" y="110000"/>
                                        </p:animScale>
                                      </p:childTnLst>
                                    </p:cTn>
                                  </p:par>
                                  <p:par>
                                    <p:cTn id="28" presetID="6" presetClass="emph" presetSubtype="0" fill="hold" nodeType="withEffect">
                                      <p:stCondLst>
                                        <p:cond delay="200"/>
                                      </p:stCondLst>
                                      <p:childTnLst>
                                        <p:animScale>
                                          <p:cBhvr>
                                            <p:cTn id="29" dur="200" fill="hold"/>
                                            <p:tgtEl>
                                              <p:spTgt spid="106"/>
                                            </p:tgtEl>
                                          </p:cBhvr>
                                          <p:by x="90000" y="90000"/>
                                        </p:animScale>
                                      </p:childTnLst>
                                    </p:cTn>
                                  </p:par>
                                  <p:par>
                                    <p:cTn id="30" presetID="6" presetClass="emph" presetSubtype="0" fill="hold" nodeType="withEffect">
                                      <p:stCondLst>
                                        <p:cond delay="400"/>
                                      </p:stCondLst>
                                      <p:childTnLst>
                                        <p:animScale>
                                          <p:cBhvr>
                                            <p:cTn id="31" dur="100" fill="hold"/>
                                            <p:tgtEl>
                                              <p:spTgt spid="106"/>
                                            </p:tgtEl>
                                          </p:cBhvr>
                                          <p:by x="105000" y="105000"/>
                                        </p:animScale>
                                      </p:childTnLst>
                                    </p:cTn>
                                  </p:par>
                                  <p:par>
                                    <p:cTn id="32" presetID="6" presetClass="emph" presetSubtype="0" fill="hold" nodeType="withEffect">
                                      <p:stCondLst>
                                        <p:cond delay="500"/>
                                      </p:stCondLst>
                                      <p:childTnLst>
                                        <p:animScale>
                                          <p:cBhvr>
                                            <p:cTn id="33" dur="200" fill="hold"/>
                                            <p:tgtEl>
                                              <p:spTgt spid="106"/>
                                            </p:tgtEl>
                                          </p:cBhvr>
                                          <p:by x="95000" y="95000"/>
                                        </p:animScale>
                                      </p:childTnLst>
                                    </p:cTn>
                                  </p:par>
                                </p:childTnLst>
                              </p:cTn>
                            </p:par>
                            <p:par>
                              <p:cTn id="34" fill="hold">
                                <p:stCondLst>
                                  <p:cond delay="2700"/>
                                </p:stCondLst>
                                <p:childTnLst>
                                  <p:par>
                                    <p:cTn id="35" presetID="2" presetClass="entr" presetSubtype="4"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fill="hold"/>
                                            <p:tgtEl>
                                              <p:spTgt spid="70"/>
                                            </p:tgtEl>
                                            <p:attrNameLst>
                                              <p:attrName>ppt_x</p:attrName>
                                            </p:attrNameLst>
                                          </p:cBhvr>
                                          <p:tavLst>
                                            <p:tav tm="0">
                                              <p:val>
                                                <p:strVal val="#ppt_x"/>
                                              </p:val>
                                            </p:tav>
                                            <p:tav tm="100000">
                                              <p:val>
                                                <p:strVal val="#ppt_x"/>
                                              </p:val>
                                            </p:tav>
                                          </p:tavLst>
                                        </p:anim>
                                        <p:anim calcmode="lin" valueType="num">
                                          <p:cBhvr additive="base">
                                            <p:cTn id="38" dur="500" fill="hold"/>
                                            <p:tgtEl>
                                              <p:spTgt spid="70"/>
                                            </p:tgtEl>
                                            <p:attrNameLst>
                                              <p:attrName>ppt_y</p:attrName>
                                            </p:attrNameLst>
                                          </p:cBhvr>
                                          <p:tavLst>
                                            <p:tav tm="0">
                                              <p:val>
                                                <p:strVal val="1+#ppt_h/2"/>
                                              </p:val>
                                            </p:tav>
                                            <p:tav tm="100000">
                                              <p:val>
                                                <p:strVal val="#ppt_y"/>
                                              </p:val>
                                            </p:tav>
                                          </p:tavLst>
                                        </p:anim>
                                      </p:childTnLst>
                                    </p:cTn>
                                  </p:par>
                                </p:childTnLst>
                              </p:cTn>
                            </p:par>
                            <p:par>
                              <p:cTn id="39" fill="hold">
                                <p:stCondLst>
                                  <p:cond delay="3200"/>
                                </p:stCondLst>
                                <p:childTnLst>
                                  <p:par>
                                    <p:cTn id="40" presetID="2" presetClass="entr" presetSubtype="8" fill="hold" nodeType="after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500" fill="hold"/>
                                            <p:tgtEl>
                                              <p:spTgt spid="80"/>
                                            </p:tgtEl>
                                            <p:attrNameLst>
                                              <p:attrName>ppt_x</p:attrName>
                                            </p:attrNameLst>
                                          </p:cBhvr>
                                          <p:tavLst>
                                            <p:tav tm="0">
                                              <p:val>
                                                <p:strVal val="0-#ppt_w/2"/>
                                              </p:val>
                                            </p:tav>
                                            <p:tav tm="100000">
                                              <p:val>
                                                <p:strVal val="#ppt_x"/>
                                              </p:val>
                                            </p:tav>
                                          </p:tavLst>
                                        </p:anim>
                                        <p:anim calcmode="lin" valueType="num">
                                          <p:cBhvr additive="base">
                                            <p:cTn id="43" dur="500" fill="hold"/>
                                            <p:tgtEl>
                                              <p:spTgt spid="80"/>
                                            </p:tgtEl>
                                            <p:attrNameLst>
                                              <p:attrName>ppt_y</p:attrName>
                                            </p:attrNameLst>
                                          </p:cBhvr>
                                          <p:tavLst>
                                            <p:tav tm="0">
                                              <p:val>
                                                <p:strVal val="#ppt_y"/>
                                              </p:val>
                                            </p:tav>
                                            <p:tav tm="100000">
                                              <p:val>
                                                <p:strVal val="#ppt_y"/>
                                              </p:val>
                                            </p:tav>
                                          </p:tavLst>
                                        </p:anim>
                                      </p:childTnLst>
                                    </p:cTn>
                                  </p:par>
                                </p:childTnLst>
                              </p:cTn>
                            </p:par>
                            <p:par>
                              <p:cTn id="44" fill="hold">
                                <p:stCondLst>
                                  <p:cond delay="3700"/>
                                </p:stCondLst>
                                <p:childTnLst>
                                  <p:par>
                                    <p:cTn id="45" presetID="2" presetClass="entr" presetSubtype="2" fill="hold" nodeType="after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additive="base">
                                            <p:cTn id="47" dur="500" fill="hold"/>
                                            <p:tgtEl>
                                              <p:spTgt spid="75"/>
                                            </p:tgtEl>
                                            <p:attrNameLst>
                                              <p:attrName>ppt_x</p:attrName>
                                            </p:attrNameLst>
                                          </p:cBhvr>
                                          <p:tavLst>
                                            <p:tav tm="0">
                                              <p:val>
                                                <p:strVal val="1+#ppt_w/2"/>
                                              </p:val>
                                            </p:tav>
                                            <p:tav tm="100000">
                                              <p:val>
                                                <p:strVal val="#ppt_x"/>
                                              </p:val>
                                            </p:tav>
                                          </p:tavLst>
                                        </p:anim>
                                        <p:anim calcmode="lin" valueType="num">
                                          <p:cBhvr additive="base">
                                            <p:cTn id="48" dur="500" fill="hold"/>
                                            <p:tgtEl>
                                              <p:spTgt spid="75"/>
                                            </p:tgtEl>
                                            <p:attrNameLst>
                                              <p:attrName>ppt_y</p:attrName>
                                            </p:attrNameLst>
                                          </p:cBhvr>
                                          <p:tavLst>
                                            <p:tav tm="0">
                                              <p:val>
                                                <p:strVal val="#ppt_y"/>
                                              </p:val>
                                            </p:tav>
                                            <p:tav tm="100000">
                                              <p:val>
                                                <p:strVal val="#ppt_y"/>
                                              </p:val>
                                            </p:tav>
                                          </p:tavLst>
                                        </p:anim>
                                      </p:childTnLst>
                                    </p:cTn>
                                  </p:par>
                                </p:childTnLst>
                              </p:cTn>
                            </p:par>
                            <p:par>
                              <p:cTn id="49" fill="hold">
                                <p:stCondLst>
                                  <p:cond delay="4200"/>
                                </p:stCondLst>
                                <p:childTnLst>
                                  <p:par>
                                    <p:cTn id="50" presetID="2" presetClass="entr" presetSubtype="1" fill="hold" nodeType="after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ppt_x"/>
                                              </p:val>
                                            </p:tav>
                                            <p:tav tm="100000">
                                              <p:val>
                                                <p:strVal val="#ppt_x"/>
                                              </p:val>
                                            </p:tav>
                                          </p:tavLst>
                                        </p:anim>
                                        <p:anim calcmode="lin" valueType="num">
                                          <p:cBhvr additive="base">
                                            <p:cTn id="53" dur="500" fill="hold"/>
                                            <p:tgtEl>
                                              <p:spTgt spid="88"/>
                                            </p:tgtEl>
                                            <p:attrNameLst>
                                              <p:attrName>ppt_y</p:attrName>
                                            </p:attrNameLst>
                                          </p:cBhvr>
                                          <p:tavLst>
                                            <p:tav tm="0">
                                              <p:val>
                                                <p:strVal val="0-#ppt_h/2"/>
                                              </p:val>
                                            </p:tav>
                                            <p:tav tm="100000">
                                              <p:val>
                                                <p:strVal val="#ppt_y"/>
                                              </p:val>
                                            </p:tav>
                                          </p:tavLst>
                                        </p:anim>
                                      </p:childTnLst>
                                    </p:cTn>
                                  </p:par>
                                </p:childTnLst>
                              </p:cTn>
                            </p:par>
                            <p:par>
                              <p:cTn id="54" fill="hold">
                                <p:stCondLst>
                                  <p:cond delay="4700"/>
                                </p:stCondLst>
                                <p:childTnLst>
                                  <p:par>
                                    <p:cTn id="55" presetID="2" presetClass="entr" presetSubtype="8" fill="hold" nodeType="afterEffect">
                                      <p:stCondLst>
                                        <p:cond delay="0"/>
                                      </p:stCondLst>
                                      <p:childTnLst>
                                        <p:set>
                                          <p:cBhvr>
                                            <p:cTn id="56" dur="1" fill="hold">
                                              <p:stCondLst>
                                                <p:cond delay="0"/>
                                              </p:stCondLst>
                                            </p:cTn>
                                            <p:tgtEl>
                                              <p:spTgt spid="110"/>
                                            </p:tgtEl>
                                            <p:attrNameLst>
                                              <p:attrName>style.visibility</p:attrName>
                                            </p:attrNameLst>
                                          </p:cBhvr>
                                          <p:to>
                                            <p:strVal val="visible"/>
                                          </p:to>
                                        </p:set>
                                        <p:anim calcmode="lin" valueType="num">
                                          <p:cBhvr additive="base">
                                            <p:cTn id="57" dur="500" fill="hold"/>
                                            <p:tgtEl>
                                              <p:spTgt spid="110"/>
                                            </p:tgtEl>
                                            <p:attrNameLst>
                                              <p:attrName>ppt_x</p:attrName>
                                            </p:attrNameLst>
                                          </p:cBhvr>
                                          <p:tavLst>
                                            <p:tav tm="0">
                                              <p:val>
                                                <p:strVal val="0-#ppt_w/2"/>
                                              </p:val>
                                            </p:tav>
                                            <p:tav tm="100000">
                                              <p:val>
                                                <p:strVal val="#ppt_x"/>
                                              </p:val>
                                            </p:tav>
                                          </p:tavLst>
                                        </p:anim>
                                        <p:anim calcmode="lin" valueType="num">
                                          <p:cBhvr additive="base">
                                            <p:cTn id="58" dur="500" fill="hold"/>
                                            <p:tgtEl>
                                              <p:spTgt spid="110"/>
                                            </p:tgtEl>
                                            <p:attrNameLst>
                                              <p:attrName>ppt_y</p:attrName>
                                            </p:attrNameLst>
                                          </p:cBhvr>
                                          <p:tavLst>
                                            <p:tav tm="0">
                                              <p:val>
                                                <p:strVal val="#ppt_y"/>
                                              </p:val>
                                            </p:tav>
                                            <p:tav tm="100000">
                                              <p:val>
                                                <p:strVal val="#ppt_y"/>
                                              </p:val>
                                            </p:tav>
                                          </p:tavLst>
                                        </p:anim>
                                      </p:childTnLst>
                                    </p:cTn>
                                  </p:par>
                                </p:childTnLst>
                              </p:cTn>
                            </p:par>
                            <p:par>
                              <p:cTn id="59" fill="hold">
                                <p:stCondLst>
                                  <p:cond delay="5200"/>
                                </p:stCondLst>
                                <p:childTnLst>
                                  <p:par>
                                    <p:cTn id="60" presetID="2" presetClass="entr" presetSubtype="2" fill="hold" nodeType="afterEffect">
                                      <p:stCondLst>
                                        <p:cond delay="0"/>
                                      </p:stCondLst>
                                      <p:childTnLst>
                                        <p:set>
                                          <p:cBhvr>
                                            <p:cTn id="61" dur="1" fill="hold">
                                              <p:stCondLst>
                                                <p:cond delay="0"/>
                                              </p:stCondLst>
                                            </p:cTn>
                                            <p:tgtEl>
                                              <p:spTgt spid="116"/>
                                            </p:tgtEl>
                                            <p:attrNameLst>
                                              <p:attrName>style.visibility</p:attrName>
                                            </p:attrNameLst>
                                          </p:cBhvr>
                                          <p:to>
                                            <p:strVal val="visible"/>
                                          </p:to>
                                        </p:set>
                                        <p:anim calcmode="lin" valueType="num">
                                          <p:cBhvr additive="base">
                                            <p:cTn id="62" dur="500" fill="hold"/>
                                            <p:tgtEl>
                                              <p:spTgt spid="116"/>
                                            </p:tgtEl>
                                            <p:attrNameLst>
                                              <p:attrName>ppt_x</p:attrName>
                                            </p:attrNameLst>
                                          </p:cBhvr>
                                          <p:tavLst>
                                            <p:tav tm="0">
                                              <p:val>
                                                <p:strVal val="1+#ppt_w/2"/>
                                              </p:val>
                                            </p:tav>
                                            <p:tav tm="100000">
                                              <p:val>
                                                <p:strVal val="#ppt_x"/>
                                              </p:val>
                                            </p:tav>
                                          </p:tavLst>
                                        </p:anim>
                                        <p:anim calcmode="lin" valueType="num">
                                          <p:cBhvr additive="base">
                                            <p:cTn id="63" dur="500" fill="hold"/>
                                            <p:tgtEl>
                                              <p:spTgt spid="116"/>
                                            </p:tgtEl>
                                            <p:attrNameLst>
                                              <p:attrName>ppt_y</p:attrName>
                                            </p:attrNameLst>
                                          </p:cBhvr>
                                          <p:tavLst>
                                            <p:tav tm="0">
                                              <p:val>
                                                <p:strVal val="#ppt_y"/>
                                              </p:val>
                                            </p:tav>
                                            <p:tav tm="100000">
                                              <p:val>
                                                <p:strVal val="#ppt_y"/>
                                              </p:val>
                                            </p:tav>
                                          </p:tavLst>
                                        </p:anim>
                                      </p:childTnLst>
                                    </p:cTn>
                                  </p:par>
                                </p:childTnLst>
                              </p:cTn>
                            </p:par>
                            <p:par>
                              <p:cTn id="64" fill="hold">
                                <p:stCondLst>
                                  <p:cond delay="5700"/>
                                </p:stCondLst>
                                <p:childTnLst>
                                  <p:par>
                                    <p:cTn id="65" presetID="2" presetClass="entr" presetSubtype="8" fill="hold" nodeType="afterEffect">
                                      <p:stCondLst>
                                        <p:cond delay="0"/>
                                      </p:stCondLst>
                                      <p:childTnLst>
                                        <p:set>
                                          <p:cBhvr>
                                            <p:cTn id="66" dur="1" fill="hold">
                                              <p:stCondLst>
                                                <p:cond delay="0"/>
                                              </p:stCondLst>
                                            </p:cTn>
                                            <p:tgtEl>
                                              <p:spTgt spid="113"/>
                                            </p:tgtEl>
                                            <p:attrNameLst>
                                              <p:attrName>style.visibility</p:attrName>
                                            </p:attrNameLst>
                                          </p:cBhvr>
                                          <p:to>
                                            <p:strVal val="visible"/>
                                          </p:to>
                                        </p:set>
                                        <p:anim calcmode="lin" valueType="num">
                                          <p:cBhvr additive="base">
                                            <p:cTn id="67" dur="500" fill="hold"/>
                                            <p:tgtEl>
                                              <p:spTgt spid="113"/>
                                            </p:tgtEl>
                                            <p:attrNameLst>
                                              <p:attrName>ppt_x</p:attrName>
                                            </p:attrNameLst>
                                          </p:cBhvr>
                                          <p:tavLst>
                                            <p:tav tm="0">
                                              <p:val>
                                                <p:strVal val="0-#ppt_w/2"/>
                                              </p:val>
                                            </p:tav>
                                            <p:tav tm="100000">
                                              <p:val>
                                                <p:strVal val="#ppt_x"/>
                                              </p:val>
                                            </p:tav>
                                          </p:tavLst>
                                        </p:anim>
                                        <p:anim calcmode="lin" valueType="num">
                                          <p:cBhvr additive="base">
                                            <p:cTn id="68" dur="500" fill="hold"/>
                                            <p:tgtEl>
                                              <p:spTgt spid="113"/>
                                            </p:tgtEl>
                                            <p:attrNameLst>
                                              <p:attrName>ppt_y</p:attrName>
                                            </p:attrNameLst>
                                          </p:cBhvr>
                                          <p:tavLst>
                                            <p:tav tm="0">
                                              <p:val>
                                                <p:strVal val="#ppt_y"/>
                                              </p:val>
                                            </p:tav>
                                            <p:tav tm="100000">
                                              <p:val>
                                                <p:strVal val="#ppt_y"/>
                                              </p:val>
                                            </p:tav>
                                          </p:tavLst>
                                        </p:anim>
                                      </p:childTnLst>
                                    </p:cTn>
                                  </p:par>
                                </p:childTnLst>
                              </p:cTn>
                            </p:par>
                            <p:par>
                              <p:cTn id="69" fill="hold">
                                <p:stCondLst>
                                  <p:cond delay="6200"/>
                                </p:stCondLst>
                                <p:childTnLst>
                                  <p:par>
                                    <p:cTn id="70" presetID="2" presetClass="entr" presetSubtype="2" fill="hold" nodeType="afterEffect">
                                      <p:stCondLst>
                                        <p:cond delay="0"/>
                                      </p:stCondLst>
                                      <p:childTnLst>
                                        <p:set>
                                          <p:cBhvr>
                                            <p:cTn id="71" dur="1" fill="hold">
                                              <p:stCondLst>
                                                <p:cond delay="0"/>
                                              </p:stCondLst>
                                            </p:cTn>
                                            <p:tgtEl>
                                              <p:spTgt spid="119"/>
                                            </p:tgtEl>
                                            <p:attrNameLst>
                                              <p:attrName>style.visibility</p:attrName>
                                            </p:attrNameLst>
                                          </p:cBhvr>
                                          <p:to>
                                            <p:strVal val="visible"/>
                                          </p:to>
                                        </p:set>
                                        <p:anim calcmode="lin" valueType="num">
                                          <p:cBhvr additive="base">
                                            <p:cTn id="72" dur="500" fill="hold"/>
                                            <p:tgtEl>
                                              <p:spTgt spid="119"/>
                                            </p:tgtEl>
                                            <p:attrNameLst>
                                              <p:attrName>ppt_x</p:attrName>
                                            </p:attrNameLst>
                                          </p:cBhvr>
                                          <p:tavLst>
                                            <p:tav tm="0">
                                              <p:val>
                                                <p:strVal val="1+#ppt_w/2"/>
                                              </p:val>
                                            </p:tav>
                                            <p:tav tm="100000">
                                              <p:val>
                                                <p:strVal val="#ppt_x"/>
                                              </p:val>
                                            </p:tav>
                                          </p:tavLst>
                                        </p:anim>
                                        <p:anim calcmode="lin" valueType="num">
                                          <p:cBhvr additive="base">
                                            <p:cTn id="73" dur="5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 calcmode="lin" valueType="num">
                                          <p:cBhvr additive="base">
                                            <p:cTn id="14" dur="500" fill="hold"/>
                                            <p:tgtEl>
                                              <p:spTgt spid="62"/>
                                            </p:tgtEl>
                                            <p:attrNameLst>
                                              <p:attrName>ppt_x</p:attrName>
                                            </p:attrNameLst>
                                          </p:cBhvr>
                                          <p:tavLst>
                                            <p:tav tm="0">
                                              <p:val>
                                                <p:strVal val="1+#ppt_w/2"/>
                                              </p:val>
                                            </p:tav>
                                            <p:tav tm="100000">
                                              <p:val>
                                                <p:strVal val="#ppt_x"/>
                                              </p:val>
                                            </p:tav>
                                          </p:tavLst>
                                        </p:anim>
                                        <p:anim calcmode="lin" valueType="num">
                                          <p:cBhvr additive="base">
                                            <p:cTn id="15" dur="500" fill="hold"/>
                                            <p:tgtEl>
                                              <p:spTgt spid="6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9"/>
                                            </p:tgtEl>
                                            <p:attrNameLst>
                                              <p:attrName>style.visibility</p:attrName>
                                            </p:attrNameLst>
                                          </p:cBhvr>
                                          <p:to>
                                            <p:strVal val="visible"/>
                                          </p:to>
                                        </p:set>
                                        <p:animEffect transition="in" filter="barn(outVertical)">
                                          <p:cBhvr>
                                            <p:cTn id="19" dur="700"/>
                                            <p:tgtEl>
                                              <p:spTgt spid="6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p:cTn id="23" dur="100" fill="hold"/>
                                            <p:tgtEl>
                                              <p:spTgt spid="106"/>
                                            </p:tgtEl>
                                            <p:attrNameLst>
                                              <p:attrName>ppt_w</p:attrName>
                                            </p:attrNameLst>
                                          </p:cBhvr>
                                          <p:tavLst>
                                            <p:tav tm="0">
                                              <p:val>
                                                <p:fltVal val="0"/>
                                              </p:val>
                                            </p:tav>
                                            <p:tav tm="100000">
                                              <p:val>
                                                <p:strVal val="#ppt_w"/>
                                              </p:val>
                                            </p:tav>
                                          </p:tavLst>
                                        </p:anim>
                                        <p:anim calcmode="lin" valueType="num">
                                          <p:cBhvr>
                                            <p:cTn id="24" dur="100" fill="hold"/>
                                            <p:tgtEl>
                                              <p:spTgt spid="106"/>
                                            </p:tgtEl>
                                            <p:attrNameLst>
                                              <p:attrName>ppt_h</p:attrName>
                                            </p:attrNameLst>
                                          </p:cBhvr>
                                          <p:tavLst>
                                            <p:tav tm="0">
                                              <p:val>
                                                <p:fltVal val="0"/>
                                              </p:val>
                                            </p:tav>
                                            <p:tav tm="100000">
                                              <p:val>
                                                <p:strVal val="#ppt_h"/>
                                              </p:val>
                                            </p:tav>
                                          </p:tavLst>
                                        </p:anim>
                                        <p:animEffect transition="in" filter="fade">
                                          <p:cBhvr>
                                            <p:cTn id="25" dur="100"/>
                                            <p:tgtEl>
                                              <p:spTgt spid="106"/>
                                            </p:tgtEl>
                                          </p:cBhvr>
                                        </p:animEffect>
                                      </p:childTnLst>
                                    </p:cTn>
                                  </p:par>
                                  <p:par>
                                    <p:cTn id="26" presetID="6" presetClass="emph" presetSubtype="0" fill="hold" nodeType="withEffect">
                                      <p:stCondLst>
                                        <p:cond delay="100"/>
                                      </p:stCondLst>
                                      <p:childTnLst>
                                        <p:animScale>
                                          <p:cBhvr>
                                            <p:cTn id="27" dur="100" fill="hold"/>
                                            <p:tgtEl>
                                              <p:spTgt spid="106"/>
                                            </p:tgtEl>
                                          </p:cBhvr>
                                          <p:by x="110000" y="110000"/>
                                        </p:animScale>
                                      </p:childTnLst>
                                    </p:cTn>
                                  </p:par>
                                  <p:par>
                                    <p:cTn id="28" presetID="6" presetClass="emph" presetSubtype="0" fill="hold" nodeType="withEffect">
                                      <p:stCondLst>
                                        <p:cond delay="200"/>
                                      </p:stCondLst>
                                      <p:childTnLst>
                                        <p:animScale>
                                          <p:cBhvr>
                                            <p:cTn id="29" dur="200" fill="hold"/>
                                            <p:tgtEl>
                                              <p:spTgt spid="106"/>
                                            </p:tgtEl>
                                          </p:cBhvr>
                                          <p:by x="90000" y="90000"/>
                                        </p:animScale>
                                      </p:childTnLst>
                                    </p:cTn>
                                  </p:par>
                                  <p:par>
                                    <p:cTn id="30" presetID="6" presetClass="emph" presetSubtype="0" fill="hold" nodeType="withEffect">
                                      <p:stCondLst>
                                        <p:cond delay="400"/>
                                      </p:stCondLst>
                                      <p:childTnLst>
                                        <p:animScale>
                                          <p:cBhvr>
                                            <p:cTn id="31" dur="100" fill="hold"/>
                                            <p:tgtEl>
                                              <p:spTgt spid="106"/>
                                            </p:tgtEl>
                                          </p:cBhvr>
                                          <p:by x="105000" y="105000"/>
                                        </p:animScale>
                                      </p:childTnLst>
                                    </p:cTn>
                                  </p:par>
                                  <p:par>
                                    <p:cTn id="32" presetID="6" presetClass="emph" presetSubtype="0" fill="hold" nodeType="withEffect">
                                      <p:stCondLst>
                                        <p:cond delay="500"/>
                                      </p:stCondLst>
                                      <p:childTnLst>
                                        <p:animScale>
                                          <p:cBhvr>
                                            <p:cTn id="33" dur="200" fill="hold"/>
                                            <p:tgtEl>
                                              <p:spTgt spid="106"/>
                                            </p:tgtEl>
                                          </p:cBhvr>
                                          <p:by x="95000" y="95000"/>
                                        </p:animScale>
                                      </p:childTnLst>
                                    </p:cTn>
                                  </p:par>
                                </p:childTnLst>
                              </p:cTn>
                            </p:par>
                            <p:par>
                              <p:cTn id="34" fill="hold">
                                <p:stCondLst>
                                  <p:cond delay="2700"/>
                                </p:stCondLst>
                                <p:childTnLst>
                                  <p:par>
                                    <p:cTn id="35" presetID="2" presetClass="entr" presetSubtype="4"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fill="hold"/>
                                            <p:tgtEl>
                                              <p:spTgt spid="70"/>
                                            </p:tgtEl>
                                            <p:attrNameLst>
                                              <p:attrName>ppt_x</p:attrName>
                                            </p:attrNameLst>
                                          </p:cBhvr>
                                          <p:tavLst>
                                            <p:tav tm="0">
                                              <p:val>
                                                <p:strVal val="#ppt_x"/>
                                              </p:val>
                                            </p:tav>
                                            <p:tav tm="100000">
                                              <p:val>
                                                <p:strVal val="#ppt_x"/>
                                              </p:val>
                                            </p:tav>
                                          </p:tavLst>
                                        </p:anim>
                                        <p:anim calcmode="lin" valueType="num">
                                          <p:cBhvr additive="base">
                                            <p:cTn id="38" dur="500" fill="hold"/>
                                            <p:tgtEl>
                                              <p:spTgt spid="70"/>
                                            </p:tgtEl>
                                            <p:attrNameLst>
                                              <p:attrName>ppt_y</p:attrName>
                                            </p:attrNameLst>
                                          </p:cBhvr>
                                          <p:tavLst>
                                            <p:tav tm="0">
                                              <p:val>
                                                <p:strVal val="1+#ppt_h/2"/>
                                              </p:val>
                                            </p:tav>
                                            <p:tav tm="100000">
                                              <p:val>
                                                <p:strVal val="#ppt_y"/>
                                              </p:val>
                                            </p:tav>
                                          </p:tavLst>
                                        </p:anim>
                                      </p:childTnLst>
                                    </p:cTn>
                                  </p:par>
                                </p:childTnLst>
                              </p:cTn>
                            </p:par>
                            <p:par>
                              <p:cTn id="39" fill="hold">
                                <p:stCondLst>
                                  <p:cond delay="3200"/>
                                </p:stCondLst>
                                <p:childTnLst>
                                  <p:par>
                                    <p:cTn id="40" presetID="2" presetClass="entr" presetSubtype="8" fill="hold" nodeType="after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500" fill="hold"/>
                                            <p:tgtEl>
                                              <p:spTgt spid="80"/>
                                            </p:tgtEl>
                                            <p:attrNameLst>
                                              <p:attrName>ppt_x</p:attrName>
                                            </p:attrNameLst>
                                          </p:cBhvr>
                                          <p:tavLst>
                                            <p:tav tm="0">
                                              <p:val>
                                                <p:strVal val="0-#ppt_w/2"/>
                                              </p:val>
                                            </p:tav>
                                            <p:tav tm="100000">
                                              <p:val>
                                                <p:strVal val="#ppt_x"/>
                                              </p:val>
                                            </p:tav>
                                          </p:tavLst>
                                        </p:anim>
                                        <p:anim calcmode="lin" valueType="num">
                                          <p:cBhvr additive="base">
                                            <p:cTn id="43" dur="500" fill="hold"/>
                                            <p:tgtEl>
                                              <p:spTgt spid="80"/>
                                            </p:tgtEl>
                                            <p:attrNameLst>
                                              <p:attrName>ppt_y</p:attrName>
                                            </p:attrNameLst>
                                          </p:cBhvr>
                                          <p:tavLst>
                                            <p:tav tm="0">
                                              <p:val>
                                                <p:strVal val="#ppt_y"/>
                                              </p:val>
                                            </p:tav>
                                            <p:tav tm="100000">
                                              <p:val>
                                                <p:strVal val="#ppt_y"/>
                                              </p:val>
                                            </p:tav>
                                          </p:tavLst>
                                        </p:anim>
                                      </p:childTnLst>
                                    </p:cTn>
                                  </p:par>
                                </p:childTnLst>
                              </p:cTn>
                            </p:par>
                            <p:par>
                              <p:cTn id="44" fill="hold">
                                <p:stCondLst>
                                  <p:cond delay="3700"/>
                                </p:stCondLst>
                                <p:childTnLst>
                                  <p:par>
                                    <p:cTn id="45" presetID="2" presetClass="entr" presetSubtype="2" fill="hold" nodeType="after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additive="base">
                                            <p:cTn id="47" dur="500" fill="hold"/>
                                            <p:tgtEl>
                                              <p:spTgt spid="75"/>
                                            </p:tgtEl>
                                            <p:attrNameLst>
                                              <p:attrName>ppt_x</p:attrName>
                                            </p:attrNameLst>
                                          </p:cBhvr>
                                          <p:tavLst>
                                            <p:tav tm="0">
                                              <p:val>
                                                <p:strVal val="1+#ppt_w/2"/>
                                              </p:val>
                                            </p:tav>
                                            <p:tav tm="100000">
                                              <p:val>
                                                <p:strVal val="#ppt_x"/>
                                              </p:val>
                                            </p:tav>
                                          </p:tavLst>
                                        </p:anim>
                                        <p:anim calcmode="lin" valueType="num">
                                          <p:cBhvr additive="base">
                                            <p:cTn id="48" dur="500" fill="hold"/>
                                            <p:tgtEl>
                                              <p:spTgt spid="75"/>
                                            </p:tgtEl>
                                            <p:attrNameLst>
                                              <p:attrName>ppt_y</p:attrName>
                                            </p:attrNameLst>
                                          </p:cBhvr>
                                          <p:tavLst>
                                            <p:tav tm="0">
                                              <p:val>
                                                <p:strVal val="#ppt_y"/>
                                              </p:val>
                                            </p:tav>
                                            <p:tav tm="100000">
                                              <p:val>
                                                <p:strVal val="#ppt_y"/>
                                              </p:val>
                                            </p:tav>
                                          </p:tavLst>
                                        </p:anim>
                                      </p:childTnLst>
                                    </p:cTn>
                                  </p:par>
                                </p:childTnLst>
                              </p:cTn>
                            </p:par>
                            <p:par>
                              <p:cTn id="49" fill="hold">
                                <p:stCondLst>
                                  <p:cond delay="4200"/>
                                </p:stCondLst>
                                <p:childTnLst>
                                  <p:par>
                                    <p:cTn id="50" presetID="2" presetClass="entr" presetSubtype="1" fill="hold" nodeType="after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ppt_x"/>
                                              </p:val>
                                            </p:tav>
                                            <p:tav tm="100000">
                                              <p:val>
                                                <p:strVal val="#ppt_x"/>
                                              </p:val>
                                            </p:tav>
                                          </p:tavLst>
                                        </p:anim>
                                        <p:anim calcmode="lin" valueType="num">
                                          <p:cBhvr additive="base">
                                            <p:cTn id="53" dur="500" fill="hold"/>
                                            <p:tgtEl>
                                              <p:spTgt spid="88"/>
                                            </p:tgtEl>
                                            <p:attrNameLst>
                                              <p:attrName>ppt_y</p:attrName>
                                            </p:attrNameLst>
                                          </p:cBhvr>
                                          <p:tavLst>
                                            <p:tav tm="0">
                                              <p:val>
                                                <p:strVal val="0-#ppt_h/2"/>
                                              </p:val>
                                            </p:tav>
                                            <p:tav tm="100000">
                                              <p:val>
                                                <p:strVal val="#ppt_y"/>
                                              </p:val>
                                            </p:tav>
                                          </p:tavLst>
                                        </p:anim>
                                      </p:childTnLst>
                                    </p:cTn>
                                  </p:par>
                                </p:childTnLst>
                              </p:cTn>
                            </p:par>
                            <p:par>
                              <p:cTn id="54" fill="hold">
                                <p:stCondLst>
                                  <p:cond delay="4700"/>
                                </p:stCondLst>
                                <p:childTnLst>
                                  <p:par>
                                    <p:cTn id="55" presetID="2" presetClass="entr" presetSubtype="8" fill="hold" nodeType="afterEffect">
                                      <p:stCondLst>
                                        <p:cond delay="0"/>
                                      </p:stCondLst>
                                      <p:childTnLst>
                                        <p:set>
                                          <p:cBhvr>
                                            <p:cTn id="56" dur="1" fill="hold">
                                              <p:stCondLst>
                                                <p:cond delay="0"/>
                                              </p:stCondLst>
                                            </p:cTn>
                                            <p:tgtEl>
                                              <p:spTgt spid="110"/>
                                            </p:tgtEl>
                                            <p:attrNameLst>
                                              <p:attrName>style.visibility</p:attrName>
                                            </p:attrNameLst>
                                          </p:cBhvr>
                                          <p:to>
                                            <p:strVal val="visible"/>
                                          </p:to>
                                        </p:set>
                                        <p:anim calcmode="lin" valueType="num">
                                          <p:cBhvr additive="base">
                                            <p:cTn id="57" dur="500" fill="hold"/>
                                            <p:tgtEl>
                                              <p:spTgt spid="110"/>
                                            </p:tgtEl>
                                            <p:attrNameLst>
                                              <p:attrName>ppt_x</p:attrName>
                                            </p:attrNameLst>
                                          </p:cBhvr>
                                          <p:tavLst>
                                            <p:tav tm="0">
                                              <p:val>
                                                <p:strVal val="0-#ppt_w/2"/>
                                              </p:val>
                                            </p:tav>
                                            <p:tav tm="100000">
                                              <p:val>
                                                <p:strVal val="#ppt_x"/>
                                              </p:val>
                                            </p:tav>
                                          </p:tavLst>
                                        </p:anim>
                                        <p:anim calcmode="lin" valueType="num">
                                          <p:cBhvr additive="base">
                                            <p:cTn id="58" dur="500" fill="hold"/>
                                            <p:tgtEl>
                                              <p:spTgt spid="110"/>
                                            </p:tgtEl>
                                            <p:attrNameLst>
                                              <p:attrName>ppt_y</p:attrName>
                                            </p:attrNameLst>
                                          </p:cBhvr>
                                          <p:tavLst>
                                            <p:tav tm="0">
                                              <p:val>
                                                <p:strVal val="#ppt_y"/>
                                              </p:val>
                                            </p:tav>
                                            <p:tav tm="100000">
                                              <p:val>
                                                <p:strVal val="#ppt_y"/>
                                              </p:val>
                                            </p:tav>
                                          </p:tavLst>
                                        </p:anim>
                                      </p:childTnLst>
                                    </p:cTn>
                                  </p:par>
                                </p:childTnLst>
                              </p:cTn>
                            </p:par>
                            <p:par>
                              <p:cTn id="59" fill="hold">
                                <p:stCondLst>
                                  <p:cond delay="5200"/>
                                </p:stCondLst>
                                <p:childTnLst>
                                  <p:par>
                                    <p:cTn id="60" presetID="2" presetClass="entr" presetSubtype="2" fill="hold" nodeType="afterEffect">
                                      <p:stCondLst>
                                        <p:cond delay="0"/>
                                      </p:stCondLst>
                                      <p:childTnLst>
                                        <p:set>
                                          <p:cBhvr>
                                            <p:cTn id="61" dur="1" fill="hold">
                                              <p:stCondLst>
                                                <p:cond delay="0"/>
                                              </p:stCondLst>
                                            </p:cTn>
                                            <p:tgtEl>
                                              <p:spTgt spid="116"/>
                                            </p:tgtEl>
                                            <p:attrNameLst>
                                              <p:attrName>style.visibility</p:attrName>
                                            </p:attrNameLst>
                                          </p:cBhvr>
                                          <p:to>
                                            <p:strVal val="visible"/>
                                          </p:to>
                                        </p:set>
                                        <p:anim calcmode="lin" valueType="num">
                                          <p:cBhvr additive="base">
                                            <p:cTn id="62" dur="500" fill="hold"/>
                                            <p:tgtEl>
                                              <p:spTgt spid="116"/>
                                            </p:tgtEl>
                                            <p:attrNameLst>
                                              <p:attrName>ppt_x</p:attrName>
                                            </p:attrNameLst>
                                          </p:cBhvr>
                                          <p:tavLst>
                                            <p:tav tm="0">
                                              <p:val>
                                                <p:strVal val="1+#ppt_w/2"/>
                                              </p:val>
                                            </p:tav>
                                            <p:tav tm="100000">
                                              <p:val>
                                                <p:strVal val="#ppt_x"/>
                                              </p:val>
                                            </p:tav>
                                          </p:tavLst>
                                        </p:anim>
                                        <p:anim calcmode="lin" valueType="num">
                                          <p:cBhvr additive="base">
                                            <p:cTn id="63" dur="500" fill="hold"/>
                                            <p:tgtEl>
                                              <p:spTgt spid="116"/>
                                            </p:tgtEl>
                                            <p:attrNameLst>
                                              <p:attrName>ppt_y</p:attrName>
                                            </p:attrNameLst>
                                          </p:cBhvr>
                                          <p:tavLst>
                                            <p:tav tm="0">
                                              <p:val>
                                                <p:strVal val="#ppt_y"/>
                                              </p:val>
                                            </p:tav>
                                            <p:tav tm="100000">
                                              <p:val>
                                                <p:strVal val="#ppt_y"/>
                                              </p:val>
                                            </p:tav>
                                          </p:tavLst>
                                        </p:anim>
                                      </p:childTnLst>
                                    </p:cTn>
                                  </p:par>
                                </p:childTnLst>
                              </p:cTn>
                            </p:par>
                            <p:par>
                              <p:cTn id="64" fill="hold">
                                <p:stCondLst>
                                  <p:cond delay="5700"/>
                                </p:stCondLst>
                                <p:childTnLst>
                                  <p:par>
                                    <p:cTn id="65" presetID="2" presetClass="entr" presetSubtype="8" fill="hold" nodeType="afterEffect">
                                      <p:stCondLst>
                                        <p:cond delay="0"/>
                                      </p:stCondLst>
                                      <p:childTnLst>
                                        <p:set>
                                          <p:cBhvr>
                                            <p:cTn id="66" dur="1" fill="hold">
                                              <p:stCondLst>
                                                <p:cond delay="0"/>
                                              </p:stCondLst>
                                            </p:cTn>
                                            <p:tgtEl>
                                              <p:spTgt spid="113"/>
                                            </p:tgtEl>
                                            <p:attrNameLst>
                                              <p:attrName>style.visibility</p:attrName>
                                            </p:attrNameLst>
                                          </p:cBhvr>
                                          <p:to>
                                            <p:strVal val="visible"/>
                                          </p:to>
                                        </p:set>
                                        <p:anim calcmode="lin" valueType="num">
                                          <p:cBhvr additive="base">
                                            <p:cTn id="67" dur="500" fill="hold"/>
                                            <p:tgtEl>
                                              <p:spTgt spid="113"/>
                                            </p:tgtEl>
                                            <p:attrNameLst>
                                              <p:attrName>ppt_x</p:attrName>
                                            </p:attrNameLst>
                                          </p:cBhvr>
                                          <p:tavLst>
                                            <p:tav tm="0">
                                              <p:val>
                                                <p:strVal val="0-#ppt_w/2"/>
                                              </p:val>
                                            </p:tav>
                                            <p:tav tm="100000">
                                              <p:val>
                                                <p:strVal val="#ppt_x"/>
                                              </p:val>
                                            </p:tav>
                                          </p:tavLst>
                                        </p:anim>
                                        <p:anim calcmode="lin" valueType="num">
                                          <p:cBhvr additive="base">
                                            <p:cTn id="68" dur="500" fill="hold"/>
                                            <p:tgtEl>
                                              <p:spTgt spid="113"/>
                                            </p:tgtEl>
                                            <p:attrNameLst>
                                              <p:attrName>ppt_y</p:attrName>
                                            </p:attrNameLst>
                                          </p:cBhvr>
                                          <p:tavLst>
                                            <p:tav tm="0">
                                              <p:val>
                                                <p:strVal val="#ppt_y"/>
                                              </p:val>
                                            </p:tav>
                                            <p:tav tm="100000">
                                              <p:val>
                                                <p:strVal val="#ppt_y"/>
                                              </p:val>
                                            </p:tav>
                                          </p:tavLst>
                                        </p:anim>
                                      </p:childTnLst>
                                    </p:cTn>
                                  </p:par>
                                </p:childTnLst>
                              </p:cTn>
                            </p:par>
                            <p:par>
                              <p:cTn id="69" fill="hold">
                                <p:stCondLst>
                                  <p:cond delay="6200"/>
                                </p:stCondLst>
                                <p:childTnLst>
                                  <p:par>
                                    <p:cTn id="70" presetID="2" presetClass="entr" presetSubtype="2" fill="hold" nodeType="afterEffect">
                                      <p:stCondLst>
                                        <p:cond delay="0"/>
                                      </p:stCondLst>
                                      <p:childTnLst>
                                        <p:set>
                                          <p:cBhvr>
                                            <p:cTn id="71" dur="1" fill="hold">
                                              <p:stCondLst>
                                                <p:cond delay="0"/>
                                              </p:stCondLst>
                                            </p:cTn>
                                            <p:tgtEl>
                                              <p:spTgt spid="119"/>
                                            </p:tgtEl>
                                            <p:attrNameLst>
                                              <p:attrName>style.visibility</p:attrName>
                                            </p:attrNameLst>
                                          </p:cBhvr>
                                          <p:to>
                                            <p:strVal val="visible"/>
                                          </p:to>
                                        </p:set>
                                        <p:anim calcmode="lin" valueType="num">
                                          <p:cBhvr additive="base">
                                            <p:cTn id="72" dur="500" fill="hold"/>
                                            <p:tgtEl>
                                              <p:spTgt spid="119"/>
                                            </p:tgtEl>
                                            <p:attrNameLst>
                                              <p:attrName>ppt_x</p:attrName>
                                            </p:attrNameLst>
                                          </p:cBhvr>
                                          <p:tavLst>
                                            <p:tav tm="0">
                                              <p:val>
                                                <p:strVal val="1+#ppt_w/2"/>
                                              </p:val>
                                            </p:tav>
                                            <p:tav tm="100000">
                                              <p:val>
                                                <p:strVal val="#ppt_x"/>
                                              </p:val>
                                            </p:tav>
                                          </p:tavLst>
                                        </p:anim>
                                        <p:anim calcmode="lin" valueType="num">
                                          <p:cBhvr additive="base">
                                            <p:cTn id="73" dur="5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9"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圆角矩形 50"/>
          <p:cNvSpPr/>
          <p:nvPr/>
        </p:nvSpPr>
        <p:spPr>
          <a:xfrm>
            <a:off x="144119" y="928400"/>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52" name="组合 51"/>
          <p:cNvGrpSpPr/>
          <p:nvPr/>
        </p:nvGrpSpPr>
        <p:grpSpPr>
          <a:xfrm>
            <a:off x="232948" y="1065312"/>
            <a:ext cx="118508" cy="118509"/>
            <a:chOff x="4486616" y="3001075"/>
            <a:chExt cx="274695" cy="274699"/>
          </a:xfrm>
        </p:grpSpPr>
        <p:sp>
          <p:nvSpPr>
            <p:cNvPr id="53" name="椭圆 52"/>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4" name="椭圆 53"/>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55" name="组合 54"/>
          <p:cNvGrpSpPr/>
          <p:nvPr/>
        </p:nvGrpSpPr>
        <p:grpSpPr>
          <a:xfrm>
            <a:off x="0" y="1098974"/>
            <a:ext cx="288238" cy="46073"/>
            <a:chOff x="4318304" y="3089060"/>
            <a:chExt cx="384317" cy="61430"/>
          </a:xfrm>
        </p:grpSpPr>
        <p:sp>
          <p:nvSpPr>
            <p:cNvPr id="56" name="圆角矩形 55"/>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7" name="圆角矩形 56"/>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58" name="文本框 8"/>
          <p:cNvSpPr txBox="1"/>
          <p:nvPr/>
        </p:nvSpPr>
        <p:spPr>
          <a:xfrm>
            <a:off x="243720" y="955290"/>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研究方案可行性</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692714" y="767664"/>
            <a:ext cx="5759763" cy="5757680"/>
            <a:chOff x="2256658" y="-109160"/>
            <a:chExt cx="7678684" cy="7678684"/>
          </a:xfrm>
        </p:grpSpPr>
        <p:pic>
          <p:nvPicPr>
            <p:cNvPr id="60" name="图片 59"/>
            <p:cNvPicPr>
              <a:picLocks noChangeAspect="1"/>
            </p:cNvPicPr>
            <p:nvPr/>
          </p:nvPicPr>
          <p:blipFill rotWithShape="1">
            <a:blip r:embed="rId2" cstate="screen">
              <a:grayscl/>
              <a:extLst>
                <a:ext uri="{BEBA8EAE-BF5A-486C-A8C5-ECC9F3942E4B}">
                  <a14:imgProps xmlns:a14="http://schemas.microsoft.com/office/drawing/2010/main">
                    <a14:imgLayer r:embed="rId3">
                      <a14:imgEffect>
                        <a14:colorTemperature colorTemp="2000"/>
                      </a14:imgEffect>
                    </a14:imgLayer>
                  </a14:imgProps>
                </a:ext>
                <a:ext uri="{28A0092B-C50C-407E-A947-70E740481C1C}">
                  <a14:useLocalDpi xmlns:a14="http://schemas.microsoft.com/office/drawing/2010/main"/>
                </a:ext>
              </a:extLst>
            </a:blip>
            <a:srcRect/>
            <a:stretch/>
          </p:blipFill>
          <p:spPr>
            <a:xfrm rot="8100000">
              <a:off x="2256658" y="3599244"/>
              <a:ext cx="7678684" cy="254595"/>
            </a:xfrm>
            <a:prstGeom prst="rect">
              <a:avLst/>
            </a:prstGeom>
          </p:spPr>
        </p:pic>
        <p:pic>
          <p:nvPicPr>
            <p:cNvPr id="61" name="图片 60"/>
            <p:cNvPicPr>
              <a:picLocks noChangeAspect="1"/>
            </p:cNvPicPr>
            <p:nvPr/>
          </p:nvPicPr>
          <p:blipFill rotWithShape="1">
            <a:blip r:embed="rId2" cstate="screen">
              <a:grayscl/>
              <a:extLst>
                <a:ext uri="{BEBA8EAE-BF5A-486C-A8C5-ECC9F3942E4B}">
                  <a14:imgProps xmlns:a14="http://schemas.microsoft.com/office/drawing/2010/main">
                    <a14:imgLayer r:embed="rId3">
                      <a14:imgEffect>
                        <a14:colorTemperature colorTemp="2000"/>
                      </a14:imgEffect>
                    </a14:imgLayer>
                  </a14:imgProps>
                </a:ext>
                <a:ext uri="{28A0092B-C50C-407E-A947-70E740481C1C}">
                  <a14:useLocalDpi xmlns:a14="http://schemas.microsoft.com/office/drawing/2010/main"/>
                </a:ext>
              </a:extLst>
            </a:blip>
            <a:srcRect/>
            <a:stretch/>
          </p:blipFill>
          <p:spPr>
            <a:xfrm rot="13500000" flipH="1">
              <a:off x="2233567" y="3602884"/>
              <a:ext cx="7678684" cy="254595"/>
            </a:xfrm>
            <a:prstGeom prst="rect">
              <a:avLst/>
            </a:prstGeom>
          </p:spPr>
        </p:pic>
        <p:grpSp>
          <p:nvGrpSpPr>
            <p:cNvPr id="62" name="组合 61"/>
            <p:cNvGrpSpPr/>
            <p:nvPr/>
          </p:nvGrpSpPr>
          <p:grpSpPr>
            <a:xfrm>
              <a:off x="4062340" y="1540553"/>
              <a:ext cx="4067320" cy="4067176"/>
              <a:chOff x="3895725" y="1530349"/>
              <a:chExt cx="4067320" cy="4067176"/>
            </a:xfrm>
          </p:grpSpPr>
          <p:sp>
            <p:nvSpPr>
              <p:cNvPr id="83" name="Freeform 5"/>
              <p:cNvSpPr>
                <a:spLocks/>
              </p:cNvSpPr>
              <p:nvPr/>
            </p:nvSpPr>
            <p:spPr bwMode="auto">
              <a:xfrm>
                <a:off x="3895725" y="1530351"/>
                <a:ext cx="4067176" cy="4067174"/>
              </a:xfrm>
              <a:custGeom>
                <a:avLst/>
                <a:gdLst>
                  <a:gd name="T0" fmla="*/ 621 w 621"/>
                  <a:gd name="T1" fmla="*/ 113 h 621"/>
                  <a:gd name="T2" fmla="*/ 621 w 621"/>
                  <a:gd name="T3" fmla="*/ 508 h 621"/>
                  <a:gd name="T4" fmla="*/ 523 w 621"/>
                  <a:gd name="T5" fmla="*/ 524 h 621"/>
                  <a:gd name="T6" fmla="*/ 508 w 621"/>
                  <a:gd name="T7" fmla="*/ 621 h 621"/>
                  <a:gd name="T8" fmla="*/ 113 w 621"/>
                  <a:gd name="T9" fmla="*/ 621 h 621"/>
                  <a:gd name="T10" fmla="*/ 94 w 621"/>
                  <a:gd name="T11" fmla="*/ 524 h 621"/>
                  <a:gd name="T12" fmla="*/ 0 w 621"/>
                  <a:gd name="T13" fmla="*/ 508 h 621"/>
                  <a:gd name="T14" fmla="*/ 0 w 621"/>
                  <a:gd name="T15" fmla="*/ 113 h 621"/>
                  <a:gd name="T16" fmla="*/ 94 w 621"/>
                  <a:gd name="T17" fmla="*/ 94 h 621"/>
                  <a:gd name="T18" fmla="*/ 113 w 621"/>
                  <a:gd name="T19" fmla="*/ 0 h 621"/>
                  <a:gd name="T20" fmla="*/ 508 w 621"/>
                  <a:gd name="T21" fmla="*/ 0 h 621"/>
                  <a:gd name="T22" fmla="*/ 523 w 621"/>
                  <a:gd name="T23" fmla="*/ 94 h 621"/>
                  <a:gd name="T24" fmla="*/ 621 w 621"/>
                  <a:gd name="T25" fmla="*/ 11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 h="621">
                    <a:moveTo>
                      <a:pt x="621" y="113"/>
                    </a:moveTo>
                    <a:cubicBezTo>
                      <a:pt x="621" y="184"/>
                      <a:pt x="621" y="381"/>
                      <a:pt x="621" y="508"/>
                    </a:cubicBezTo>
                    <a:cubicBezTo>
                      <a:pt x="621" y="573"/>
                      <a:pt x="523" y="524"/>
                      <a:pt x="523" y="524"/>
                    </a:cubicBezTo>
                    <a:cubicBezTo>
                      <a:pt x="523" y="524"/>
                      <a:pt x="574" y="621"/>
                      <a:pt x="508" y="621"/>
                    </a:cubicBezTo>
                    <a:cubicBezTo>
                      <a:pt x="385" y="621"/>
                      <a:pt x="196" y="621"/>
                      <a:pt x="113" y="621"/>
                    </a:cubicBezTo>
                    <a:cubicBezTo>
                      <a:pt x="85" y="621"/>
                      <a:pt x="94" y="524"/>
                      <a:pt x="94" y="524"/>
                    </a:cubicBezTo>
                    <a:cubicBezTo>
                      <a:pt x="94" y="524"/>
                      <a:pt x="0" y="573"/>
                      <a:pt x="0" y="508"/>
                    </a:cubicBezTo>
                    <a:cubicBezTo>
                      <a:pt x="0" y="380"/>
                      <a:pt x="0" y="181"/>
                      <a:pt x="0" y="113"/>
                    </a:cubicBezTo>
                    <a:cubicBezTo>
                      <a:pt x="5" y="66"/>
                      <a:pt x="94" y="94"/>
                      <a:pt x="94" y="94"/>
                    </a:cubicBezTo>
                    <a:cubicBezTo>
                      <a:pt x="94" y="94"/>
                      <a:pt x="58" y="0"/>
                      <a:pt x="113" y="0"/>
                    </a:cubicBezTo>
                    <a:cubicBezTo>
                      <a:pt x="183" y="0"/>
                      <a:pt x="381" y="0"/>
                      <a:pt x="508" y="0"/>
                    </a:cubicBezTo>
                    <a:cubicBezTo>
                      <a:pt x="574" y="0"/>
                      <a:pt x="523" y="94"/>
                      <a:pt x="523" y="94"/>
                    </a:cubicBezTo>
                    <a:cubicBezTo>
                      <a:pt x="523" y="94"/>
                      <a:pt x="621" y="64"/>
                      <a:pt x="621" y="113"/>
                    </a:cubicBezTo>
                    <a:close/>
                  </a:path>
                </a:pathLst>
              </a:custGeom>
              <a:solidFill>
                <a:sysClr val="window" lastClr="FFFFFF">
                  <a:lumMod val="95000"/>
                </a:sysClr>
              </a:solidFill>
              <a:ln w="28575">
                <a:noFill/>
              </a:ln>
              <a:effectLst>
                <a:outerShdw blurRad="330200" dist="635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4" name="Freeform 16"/>
              <p:cNvSpPr>
                <a:spLocks/>
              </p:cNvSpPr>
              <p:nvPr/>
            </p:nvSpPr>
            <p:spPr bwMode="auto">
              <a:xfrm>
                <a:off x="3895725" y="2111374"/>
                <a:ext cx="623888" cy="2963863"/>
              </a:xfrm>
              <a:custGeom>
                <a:avLst/>
                <a:gdLst>
                  <a:gd name="T0" fmla="*/ 43 w 94"/>
                  <a:gd name="T1" fmla="*/ 0 h 456"/>
                  <a:gd name="T2" fmla="*/ 0 w 94"/>
                  <a:gd name="T3" fmla="*/ 27 h 456"/>
                  <a:gd name="T4" fmla="*/ 0 w 94"/>
                  <a:gd name="T5" fmla="*/ 422 h 456"/>
                  <a:gd name="T6" fmla="*/ 33 w 94"/>
                  <a:gd name="T7" fmla="*/ 456 h 456"/>
                  <a:gd name="T8" fmla="*/ 94 w 94"/>
                  <a:gd name="T9" fmla="*/ 438 h 456"/>
                  <a:gd name="T10" fmla="*/ 94 w 94"/>
                  <a:gd name="T11" fmla="*/ 8 h 456"/>
                  <a:gd name="T12" fmla="*/ 43 w 94"/>
                  <a:gd name="T13" fmla="*/ 0 h 456"/>
                </a:gdLst>
                <a:ahLst/>
                <a:cxnLst>
                  <a:cxn ang="0">
                    <a:pos x="T0" y="T1"/>
                  </a:cxn>
                  <a:cxn ang="0">
                    <a:pos x="T2" y="T3"/>
                  </a:cxn>
                  <a:cxn ang="0">
                    <a:pos x="T4" y="T5"/>
                  </a:cxn>
                  <a:cxn ang="0">
                    <a:pos x="T6" y="T7"/>
                  </a:cxn>
                  <a:cxn ang="0">
                    <a:pos x="T8" y="T9"/>
                  </a:cxn>
                  <a:cxn ang="0">
                    <a:pos x="T10" y="T11"/>
                  </a:cxn>
                  <a:cxn ang="0">
                    <a:pos x="T12" y="T13"/>
                  </a:cxn>
                </a:cxnLst>
                <a:rect l="0" t="0" r="r" b="b"/>
                <a:pathLst>
                  <a:path w="94" h="456">
                    <a:moveTo>
                      <a:pt x="43" y="0"/>
                    </a:moveTo>
                    <a:cubicBezTo>
                      <a:pt x="22" y="0"/>
                      <a:pt x="2" y="6"/>
                      <a:pt x="0" y="27"/>
                    </a:cubicBezTo>
                    <a:cubicBezTo>
                      <a:pt x="0" y="95"/>
                      <a:pt x="0" y="294"/>
                      <a:pt x="0" y="422"/>
                    </a:cubicBezTo>
                    <a:cubicBezTo>
                      <a:pt x="0" y="448"/>
                      <a:pt x="15" y="456"/>
                      <a:pt x="33" y="456"/>
                    </a:cubicBezTo>
                    <a:cubicBezTo>
                      <a:pt x="60" y="456"/>
                      <a:pt x="94" y="438"/>
                      <a:pt x="94" y="438"/>
                    </a:cubicBezTo>
                    <a:cubicBezTo>
                      <a:pt x="94" y="8"/>
                      <a:pt x="94" y="8"/>
                      <a:pt x="94" y="8"/>
                    </a:cubicBezTo>
                    <a:cubicBezTo>
                      <a:pt x="94" y="8"/>
                      <a:pt x="67" y="0"/>
                      <a:pt x="43" y="0"/>
                    </a:cubicBezTo>
                  </a:path>
                </a:pathLst>
              </a:custGeom>
              <a:gradFill>
                <a:gsLst>
                  <a:gs pos="100000">
                    <a:sysClr val="window" lastClr="FFFFFF">
                      <a:lumMod val="95000"/>
                    </a:sysClr>
                  </a:gs>
                  <a:gs pos="0">
                    <a:sysClr val="window" lastClr="FFFFFF">
                      <a:lumMod val="50000"/>
                      <a:alpha val="35000"/>
                    </a:sysClr>
                  </a:gs>
                </a:gsLst>
                <a:lin ang="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5" name="Freeform 20"/>
              <p:cNvSpPr>
                <a:spLocks/>
              </p:cNvSpPr>
              <p:nvPr/>
            </p:nvSpPr>
            <p:spPr bwMode="auto">
              <a:xfrm>
                <a:off x="4286249" y="1535734"/>
                <a:ext cx="3357563" cy="612153"/>
              </a:xfrm>
              <a:custGeom>
                <a:avLst/>
                <a:gdLst>
                  <a:gd name="T0" fmla="*/ 307 w 516"/>
                  <a:gd name="T1" fmla="*/ 0 h 94"/>
                  <a:gd name="T2" fmla="*/ 55 w 516"/>
                  <a:gd name="T3" fmla="*/ 0 h 94"/>
                  <a:gd name="T4" fmla="*/ 36 w 516"/>
                  <a:gd name="T5" fmla="*/ 94 h 94"/>
                  <a:gd name="T6" fmla="*/ 465 w 516"/>
                  <a:gd name="T7" fmla="*/ 94 h 94"/>
                  <a:gd name="T8" fmla="*/ 450 w 516"/>
                  <a:gd name="T9" fmla="*/ 0 h 94"/>
                  <a:gd name="T10" fmla="*/ 307 w 516"/>
                  <a:gd name="T11" fmla="*/ 0 h 94"/>
                </a:gdLst>
                <a:ahLst/>
                <a:cxnLst>
                  <a:cxn ang="0">
                    <a:pos x="T0" y="T1"/>
                  </a:cxn>
                  <a:cxn ang="0">
                    <a:pos x="T2" y="T3"/>
                  </a:cxn>
                  <a:cxn ang="0">
                    <a:pos x="T4" y="T5"/>
                  </a:cxn>
                  <a:cxn ang="0">
                    <a:pos x="T6" y="T7"/>
                  </a:cxn>
                  <a:cxn ang="0">
                    <a:pos x="T8" y="T9"/>
                  </a:cxn>
                  <a:cxn ang="0">
                    <a:pos x="T10" y="T11"/>
                  </a:cxn>
                </a:cxnLst>
                <a:rect l="0" t="0" r="r" b="b"/>
                <a:pathLst>
                  <a:path w="516" h="94">
                    <a:moveTo>
                      <a:pt x="307" y="0"/>
                    </a:moveTo>
                    <a:cubicBezTo>
                      <a:pt x="206" y="0"/>
                      <a:pt x="102" y="0"/>
                      <a:pt x="55" y="0"/>
                    </a:cubicBezTo>
                    <a:cubicBezTo>
                      <a:pt x="0" y="0"/>
                      <a:pt x="36" y="94"/>
                      <a:pt x="36" y="94"/>
                    </a:cubicBezTo>
                    <a:cubicBezTo>
                      <a:pt x="465" y="94"/>
                      <a:pt x="465" y="94"/>
                      <a:pt x="465" y="94"/>
                    </a:cubicBezTo>
                    <a:cubicBezTo>
                      <a:pt x="465" y="94"/>
                      <a:pt x="516" y="0"/>
                      <a:pt x="450" y="0"/>
                    </a:cubicBezTo>
                    <a:cubicBezTo>
                      <a:pt x="408" y="0"/>
                      <a:pt x="358" y="0"/>
                      <a:pt x="307" y="0"/>
                    </a:cubicBezTo>
                  </a:path>
                </a:pathLst>
              </a:custGeom>
              <a:gradFill>
                <a:gsLst>
                  <a:gs pos="100000">
                    <a:sysClr val="window" lastClr="FFFFFF">
                      <a:lumMod val="95000"/>
                    </a:sysClr>
                  </a:gs>
                  <a:gs pos="0">
                    <a:sysClr val="window" lastClr="FFFFFF">
                      <a:lumMod val="50000"/>
                      <a:alpha val="35000"/>
                    </a:sysClr>
                  </a:gs>
                </a:gsLst>
                <a:lin ang="54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6" name="Freeform 24"/>
              <p:cNvSpPr>
                <a:spLocks/>
              </p:cNvSpPr>
              <p:nvPr/>
            </p:nvSpPr>
            <p:spPr bwMode="auto">
              <a:xfrm>
                <a:off x="4457701" y="4976501"/>
                <a:ext cx="3190874" cy="621022"/>
              </a:xfrm>
              <a:custGeom>
                <a:avLst/>
                <a:gdLst>
                  <a:gd name="T0" fmla="*/ 438 w 489"/>
                  <a:gd name="T1" fmla="*/ 0 h 97"/>
                  <a:gd name="T2" fmla="*/ 9 w 489"/>
                  <a:gd name="T3" fmla="*/ 0 h 97"/>
                  <a:gd name="T4" fmla="*/ 28 w 489"/>
                  <a:gd name="T5" fmla="*/ 97 h 97"/>
                  <a:gd name="T6" fmla="*/ 323 w 489"/>
                  <a:gd name="T7" fmla="*/ 97 h 97"/>
                  <a:gd name="T8" fmla="*/ 423 w 489"/>
                  <a:gd name="T9" fmla="*/ 97 h 97"/>
                  <a:gd name="T10" fmla="*/ 438 w 489"/>
                  <a:gd name="T11" fmla="*/ 0 h 97"/>
                </a:gdLst>
                <a:ahLst/>
                <a:cxnLst>
                  <a:cxn ang="0">
                    <a:pos x="T0" y="T1"/>
                  </a:cxn>
                  <a:cxn ang="0">
                    <a:pos x="T2" y="T3"/>
                  </a:cxn>
                  <a:cxn ang="0">
                    <a:pos x="T4" y="T5"/>
                  </a:cxn>
                  <a:cxn ang="0">
                    <a:pos x="T6" y="T7"/>
                  </a:cxn>
                  <a:cxn ang="0">
                    <a:pos x="T8" y="T9"/>
                  </a:cxn>
                  <a:cxn ang="0">
                    <a:pos x="T10" y="T11"/>
                  </a:cxn>
                </a:cxnLst>
                <a:rect l="0" t="0" r="r" b="b"/>
                <a:pathLst>
                  <a:path w="489" h="97">
                    <a:moveTo>
                      <a:pt x="438" y="0"/>
                    </a:moveTo>
                    <a:cubicBezTo>
                      <a:pt x="9" y="0"/>
                      <a:pt x="9" y="0"/>
                      <a:pt x="9" y="0"/>
                    </a:cubicBezTo>
                    <a:cubicBezTo>
                      <a:pt x="9" y="0"/>
                      <a:pt x="0" y="97"/>
                      <a:pt x="28" y="97"/>
                    </a:cubicBezTo>
                    <a:cubicBezTo>
                      <a:pt x="90" y="97"/>
                      <a:pt x="214" y="97"/>
                      <a:pt x="323" y="97"/>
                    </a:cubicBezTo>
                    <a:cubicBezTo>
                      <a:pt x="359" y="97"/>
                      <a:pt x="393" y="97"/>
                      <a:pt x="423" y="97"/>
                    </a:cubicBezTo>
                    <a:cubicBezTo>
                      <a:pt x="489" y="97"/>
                      <a:pt x="438" y="0"/>
                      <a:pt x="438" y="0"/>
                    </a:cubicBezTo>
                  </a:path>
                </a:pathLst>
              </a:custGeom>
              <a:gradFill>
                <a:gsLst>
                  <a:gs pos="100000">
                    <a:sysClr val="window" lastClr="FFFFFF">
                      <a:lumMod val="95000"/>
                    </a:sysClr>
                  </a:gs>
                  <a:gs pos="0">
                    <a:sysClr val="window" lastClr="FFFFFF">
                      <a:lumMod val="50000"/>
                      <a:alpha val="35000"/>
                    </a:sysClr>
                  </a:gs>
                </a:gsLst>
                <a:lin ang="1620000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7" name="Freeform 28"/>
              <p:cNvSpPr>
                <a:spLocks/>
              </p:cNvSpPr>
              <p:nvPr/>
            </p:nvSpPr>
            <p:spPr bwMode="auto">
              <a:xfrm>
                <a:off x="7305820" y="2064544"/>
                <a:ext cx="657225" cy="3017837"/>
              </a:xfrm>
              <a:custGeom>
                <a:avLst/>
                <a:gdLst>
                  <a:gd name="T0" fmla="*/ 56 w 98"/>
                  <a:gd name="T1" fmla="*/ 0 h 457"/>
                  <a:gd name="T2" fmla="*/ 0 w 98"/>
                  <a:gd name="T3" fmla="*/ 9 h 457"/>
                  <a:gd name="T4" fmla="*/ 0 w 98"/>
                  <a:gd name="T5" fmla="*/ 439 h 457"/>
                  <a:gd name="T6" fmla="*/ 64 w 98"/>
                  <a:gd name="T7" fmla="*/ 457 h 457"/>
                  <a:gd name="T8" fmla="*/ 98 w 98"/>
                  <a:gd name="T9" fmla="*/ 423 h 457"/>
                  <a:gd name="T10" fmla="*/ 98 w 98"/>
                  <a:gd name="T11" fmla="*/ 28 h 457"/>
                  <a:gd name="T12" fmla="*/ 56 w 98"/>
                  <a:gd name="T13" fmla="*/ 0 h 457"/>
                </a:gdLst>
                <a:ahLst/>
                <a:cxnLst>
                  <a:cxn ang="0">
                    <a:pos x="T0" y="T1"/>
                  </a:cxn>
                  <a:cxn ang="0">
                    <a:pos x="T2" y="T3"/>
                  </a:cxn>
                  <a:cxn ang="0">
                    <a:pos x="T4" y="T5"/>
                  </a:cxn>
                  <a:cxn ang="0">
                    <a:pos x="T6" y="T7"/>
                  </a:cxn>
                  <a:cxn ang="0">
                    <a:pos x="T8" y="T9"/>
                  </a:cxn>
                  <a:cxn ang="0">
                    <a:pos x="T10" y="T11"/>
                  </a:cxn>
                  <a:cxn ang="0">
                    <a:pos x="T12" y="T13"/>
                  </a:cxn>
                </a:cxnLst>
                <a:rect l="0" t="0" r="r" b="b"/>
                <a:pathLst>
                  <a:path w="98" h="457">
                    <a:moveTo>
                      <a:pt x="56" y="0"/>
                    </a:moveTo>
                    <a:cubicBezTo>
                      <a:pt x="29" y="0"/>
                      <a:pt x="0" y="9"/>
                      <a:pt x="0" y="9"/>
                    </a:cubicBezTo>
                    <a:cubicBezTo>
                      <a:pt x="0" y="439"/>
                      <a:pt x="0" y="439"/>
                      <a:pt x="0" y="439"/>
                    </a:cubicBezTo>
                    <a:cubicBezTo>
                      <a:pt x="0" y="439"/>
                      <a:pt x="35" y="457"/>
                      <a:pt x="64" y="457"/>
                    </a:cubicBezTo>
                    <a:cubicBezTo>
                      <a:pt x="82" y="457"/>
                      <a:pt x="98" y="449"/>
                      <a:pt x="98" y="423"/>
                    </a:cubicBezTo>
                    <a:cubicBezTo>
                      <a:pt x="98" y="296"/>
                      <a:pt x="98" y="99"/>
                      <a:pt x="98" y="28"/>
                    </a:cubicBezTo>
                    <a:cubicBezTo>
                      <a:pt x="98" y="6"/>
                      <a:pt x="78" y="0"/>
                      <a:pt x="56" y="0"/>
                    </a:cubicBezTo>
                  </a:path>
                </a:pathLst>
              </a:custGeom>
              <a:gradFill>
                <a:gsLst>
                  <a:gs pos="0">
                    <a:sysClr val="window" lastClr="FFFFFF">
                      <a:lumMod val="95000"/>
                    </a:sysClr>
                  </a:gs>
                  <a:gs pos="100000">
                    <a:sysClr val="window" lastClr="FFFFFF">
                      <a:lumMod val="50000"/>
                      <a:alpha val="35000"/>
                    </a:sysClr>
                  </a:gs>
                </a:gsLst>
                <a:lin ang="0" scaled="0"/>
              </a:gra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8" name="Freeform 11"/>
              <p:cNvSpPr>
                <a:spLocks/>
              </p:cNvSpPr>
              <p:nvPr/>
            </p:nvSpPr>
            <p:spPr bwMode="auto">
              <a:xfrm>
                <a:off x="3895725" y="2272594"/>
                <a:ext cx="1868031" cy="2585442"/>
              </a:xfrm>
              <a:custGeom>
                <a:avLst/>
                <a:gdLst>
                  <a:gd name="T0" fmla="*/ 244 w 285"/>
                  <a:gd name="T1" fmla="*/ 255 h 395"/>
                  <a:gd name="T2" fmla="*/ 285 w 285"/>
                  <a:gd name="T3" fmla="*/ 197 h 395"/>
                  <a:gd name="T4" fmla="*/ 244 w 285"/>
                  <a:gd name="T5" fmla="*/ 140 h 395"/>
                  <a:gd name="T6" fmla="*/ 0 w 285"/>
                  <a:gd name="T7" fmla="*/ 0 h 395"/>
                  <a:gd name="T8" fmla="*/ 0 w 285"/>
                  <a:gd name="T9" fmla="*/ 395 h 395"/>
                  <a:gd name="T10" fmla="*/ 244 w 285"/>
                  <a:gd name="T11" fmla="*/ 255 h 395"/>
                </a:gdLst>
                <a:ahLst/>
                <a:cxnLst>
                  <a:cxn ang="0">
                    <a:pos x="T0" y="T1"/>
                  </a:cxn>
                  <a:cxn ang="0">
                    <a:pos x="T2" y="T3"/>
                  </a:cxn>
                  <a:cxn ang="0">
                    <a:pos x="T4" y="T5"/>
                  </a:cxn>
                  <a:cxn ang="0">
                    <a:pos x="T6" y="T7"/>
                  </a:cxn>
                  <a:cxn ang="0">
                    <a:pos x="T8" y="T9"/>
                  </a:cxn>
                  <a:cxn ang="0">
                    <a:pos x="T10" y="T11"/>
                  </a:cxn>
                </a:cxnLst>
                <a:rect l="0" t="0" r="r" b="b"/>
                <a:pathLst>
                  <a:path w="285" h="395">
                    <a:moveTo>
                      <a:pt x="244" y="255"/>
                    </a:moveTo>
                    <a:cubicBezTo>
                      <a:pt x="271" y="239"/>
                      <a:pt x="285" y="218"/>
                      <a:pt x="285" y="197"/>
                    </a:cubicBezTo>
                    <a:cubicBezTo>
                      <a:pt x="285" y="177"/>
                      <a:pt x="271" y="156"/>
                      <a:pt x="244" y="140"/>
                    </a:cubicBezTo>
                    <a:cubicBezTo>
                      <a:pt x="244" y="140"/>
                      <a:pt x="7" y="43"/>
                      <a:pt x="0" y="0"/>
                    </a:cubicBezTo>
                    <a:cubicBezTo>
                      <a:pt x="0" y="67"/>
                      <a:pt x="0" y="306"/>
                      <a:pt x="0" y="395"/>
                    </a:cubicBezTo>
                    <a:cubicBezTo>
                      <a:pt x="7" y="342"/>
                      <a:pt x="244" y="255"/>
                      <a:pt x="244" y="255"/>
                    </a:cubicBezTo>
                    <a:close/>
                  </a:path>
                </a:pathLst>
              </a:custGeom>
              <a:gradFill>
                <a:gsLst>
                  <a:gs pos="22000">
                    <a:srgbClr val="019EAF"/>
                  </a:gs>
                  <a:gs pos="0">
                    <a:srgbClr val="5CEFFE"/>
                  </a:gs>
                  <a:gs pos="100000">
                    <a:srgbClr val="30EAFE"/>
                  </a:gs>
                </a:gsLst>
                <a:lin ang="0" scaled="0"/>
              </a:gradFill>
              <a:ln>
                <a:noFill/>
              </a:ln>
              <a:effectLst>
                <a:outerShdw blurRad="304800" dist="635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9" name="Freeform 12"/>
              <p:cNvSpPr>
                <a:spLocks/>
              </p:cNvSpPr>
              <p:nvPr/>
            </p:nvSpPr>
            <p:spPr bwMode="auto">
              <a:xfrm>
                <a:off x="6097629" y="2272594"/>
                <a:ext cx="1865272" cy="2585442"/>
              </a:xfrm>
              <a:custGeom>
                <a:avLst/>
                <a:gdLst>
                  <a:gd name="T0" fmla="*/ 42 w 285"/>
                  <a:gd name="T1" fmla="*/ 140 h 395"/>
                  <a:gd name="T2" fmla="*/ 0 w 285"/>
                  <a:gd name="T3" fmla="*/ 197 h 395"/>
                  <a:gd name="T4" fmla="*/ 42 w 285"/>
                  <a:gd name="T5" fmla="*/ 255 h 395"/>
                  <a:gd name="T6" fmla="*/ 285 w 285"/>
                  <a:gd name="T7" fmla="*/ 395 h 395"/>
                  <a:gd name="T8" fmla="*/ 285 w 285"/>
                  <a:gd name="T9" fmla="*/ 0 h 395"/>
                  <a:gd name="T10" fmla="*/ 42 w 285"/>
                  <a:gd name="T11" fmla="*/ 140 h 395"/>
                </a:gdLst>
                <a:ahLst/>
                <a:cxnLst>
                  <a:cxn ang="0">
                    <a:pos x="T0" y="T1"/>
                  </a:cxn>
                  <a:cxn ang="0">
                    <a:pos x="T2" y="T3"/>
                  </a:cxn>
                  <a:cxn ang="0">
                    <a:pos x="T4" y="T5"/>
                  </a:cxn>
                  <a:cxn ang="0">
                    <a:pos x="T6" y="T7"/>
                  </a:cxn>
                  <a:cxn ang="0">
                    <a:pos x="T8" y="T9"/>
                  </a:cxn>
                  <a:cxn ang="0">
                    <a:pos x="T10" y="T11"/>
                  </a:cxn>
                </a:cxnLst>
                <a:rect l="0" t="0" r="r" b="b"/>
                <a:pathLst>
                  <a:path w="285" h="395">
                    <a:moveTo>
                      <a:pt x="42" y="140"/>
                    </a:moveTo>
                    <a:cubicBezTo>
                      <a:pt x="14" y="156"/>
                      <a:pt x="0" y="177"/>
                      <a:pt x="0" y="197"/>
                    </a:cubicBezTo>
                    <a:cubicBezTo>
                      <a:pt x="0" y="218"/>
                      <a:pt x="14" y="239"/>
                      <a:pt x="42" y="255"/>
                    </a:cubicBezTo>
                    <a:cubicBezTo>
                      <a:pt x="42" y="255"/>
                      <a:pt x="278" y="351"/>
                      <a:pt x="285" y="395"/>
                    </a:cubicBezTo>
                    <a:cubicBezTo>
                      <a:pt x="285" y="328"/>
                      <a:pt x="285" y="88"/>
                      <a:pt x="285" y="0"/>
                    </a:cubicBezTo>
                    <a:cubicBezTo>
                      <a:pt x="279" y="52"/>
                      <a:pt x="42" y="140"/>
                      <a:pt x="42" y="140"/>
                    </a:cubicBezTo>
                    <a:close/>
                  </a:path>
                </a:pathLst>
              </a:custGeom>
              <a:gradFill>
                <a:gsLst>
                  <a:gs pos="19000">
                    <a:srgbClr val="663A77"/>
                  </a:gs>
                  <a:gs pos="0">
                    <a:srgbClr val="A572BA"/>
                  </a:gs>
                  <a:gs pos="100000">
                    <a:srgbClr val="A572BA"/>
                  </a:gs>
                </a:gsLst>
                <a:lin ang="10800000" scaled="0"/>
              </a:gradFill>
              <a:ln>
                <a:noFill/>
              </a:ln>
              <a:effectLst>
                <a:outerShdw blurRad="304800" dist="63500" dir="108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90" name="Freeform 9"/>
              <p:cNvSpPr>
                <a:spLocks/>
              </p:cNvSpPr>
              <p:nvPr/>
            </p:nvSpPr>
            <p:spPr bwMode="auto">
              <a:xfrm>
                <a:off x="4637971" y="3732252"/>
                <a:ext cx="2585444" cy="1865271"/>
              </a:xfrm>
              <a:custGeom>
                <a:avLst/>
                <a:gdLst>
                  <a:gd name="T0" fmla="*/ 255 w 395"/>
                  <a:gd name="T1" fmla="*/ 41 h 285"/>
                  <a:gd name="T2" fmla="*/ 198 w 395"/>
                  <a:gd name="T3" fmla="*/ 0 h 285"/>
                  <a:gd name="T4" fmla="*/ 140 w 395"/>
                  <a:gd name="T5" fmla="*/ 41 h 285"/>
                  <a:gd name="T6" fmla="*/ 0 w 395"/>
                  <a:gd name="T7" fmla="*/ 285 h 285"/>
                  <a:gd name="T8" fmla="*/ 395 w 395"/>
                  <a:gd name="T9" fmla="*/ 285 h 285"/>
                  <a:gd name="T10" fmla="*/ 255 w 395"/>
                  <a:gd name="T11" fmla="*/ 41 h 285"/>
                </a:gdLst>
                <a:ahLst/>
                <a:cxnLst>
                  <a:cxn ang="0">
                    <a:pos x="T0" y="T1"/>
                  </a:cxn>
                  <a:cxn ang="0">
                    <a:pos x="T2" y="T3"/>
                  </a:cxn>
                  <a:cxn ang="0">
                    <a:pos x="T4" y="T5"/>
                  </a:cxn>
                  <a:cxn ang="0">
                    <a:pos x="T6" y="T7"/>
                  </a:cxn>
                  <a:cxn ang="0">
                    <a:pos x="T8" y="T9"/>
                  </a:cxn>
                  <a:cxn ang="0">
                    <a:pos x="T10" y="T11"/>
                  </a:cxn>
                </a:cxnLst>
                <a:rect l="0" t="0" r="r" b="b"/>
                <a:pathLst>
                  <a:path w="395" h="285">
                    <a:moveTo>
                      <a:pt x="255" y="41"/>
                    </a:moveTo>
                    <a:cubicBezTo>
                      <a:pt x="239" y="14"/>
                      <a:pt x="218" y="0"/>
                      <a:pt x="198" y="0"/>
                    </a:cubicBezTo>
                    <a:cubicBezTo>
                      <a:pt x="177" y="0"/>
                      <a:pt x="156" y="14"/>
                      <a:pt x="140" y="41"/>
                    </a:cubicBezTo>
                    <a:cubicBezTo>
                      <a:pt x="140" y="41"/>
                      <a:pt x="44" y="278"/>
                      <a:pt x="0" y="285"/>
                    </a:cubicBezTo>
                    <a:cubicBezTo>
                      <a:pt x="67" y="285"/>
                      <a:pt x="307" y="285"/>
                      <a:pt x="395" y="285"/>
                    </a:cubicBezTo>
                    <a:cubicBezTo>
                      <a:pt x="343" y="278"/>
                      <a:pt x="255" y="41"/>
                      <a:pt x="255" y="41"/>
                    </a:cubicBezTo>
                    <a:close/>
                  </a:path>
                </a:pathLst>
              </a:custGeom>
              <a:gradFill>
                <a:gsLst>
                  <a:gs pos="21000">
                    <a:srgbClr val="E25050"/>
                  </a:gs>
                  <a:gs pos="0">
                    <a:srgbClr val="F3B7B7"/>
                  </a:gs>
                  <a:gs pos="100000">
                    <a:srgbClr val="F1ADAD"/>
                  </a:gs>
                </a:gsLst>
                <a:lin ang="16200000" scaled="0"/>
              </a:gradFill>
              <a:ln>
                <a:noFill/>
              </a:ln>
              <a:effectLst>
                <a:outerShdw blurRad="304800" dist="63500" dir="162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91" name="Freeform 10"/>
              <p:cNvSpPr>
                <a:spLocks/>
              </p:cNvSpPr>
              <p:nvPr/>
            </p:nvSpPr>
            <p:spPr bwMode="auto">
              <a:xfrm>
                <a:off x="4637971" y="1530349"/>
                <a:ext cx="2585444" cy="1868030"/>
              </a:xfrm>
              <a:custGeom>
                <a:avLst/>
                <a:gdLst>
                  <a:gd name="T0" fmla="*/ 140 w 395"/>
                  <a:gd name="T1" fmla="*/ 243 h 285"/>
                  <a:gd name="T2" fmla="*/ 198 w 395"/>
                  <a:gd name="T3" fmla="*/ 285 h 285"/>
                  <a:gd name="T4" fmla="*/ 255 w 395"/>
                  <a:gd name="T5" fmla="*/ 243 h 285"/>
                  <a:gd name="T6" fmla="*/ 395 w 395"/>
                  <a:gd name="T7" fmla="*/ 0 h 285"/>
                  <a:gd name="T8" fmla="*/ 0 w 395"/>
                  <a:gd name="T9" fmla="*/ 0 h 285"/>
                  <a:gd name="T10" fmla="*/ 140 w 395"/>
                  <a:gd name="T11" fmla="*/ 243 h 285"/>
                </a:gdLst>
                <a:ahLst/>
                <a:cxnLst>
                  <a:cxn ang="0">
                    <a:pos x="T0" y="T1"/>
                  </a:cxn>
                  <a:cxn ang="0">
                    <a:pos x="T2" y="T3"/>
                  </a:cxn>
                  <a:cxn ang="0">
                    <a:pos x="T4" y="T5"/>
                  </a:cxn>
                  <a:cxn ang="0">
                    <a:pos x="T6" y="T7"/>
                  </a:cxn>
                  <a:cxn ang="0">
                    <a:pos x="T8" y="T9"/>
                  </a:cxn>
                  <a:cxn ang="0">
                    <a:pos x="T10" y="T11"/>
                  </a:cxn>
                </a:cxnLst>
                <a:rect l="0" t="0" r="r" b="b"/>
                <a:pathLst>
                  <a:path w="395" h="285">
                    <a:moveTo>
                      <a:pt x="140" y="243"/>
                    </a:moveTo>
                    <a:cubicBezTo>
                      <a:pt x="156" y="271"/>
                      <a:pt x="177" y="285"/>
                      <a:pt x="198" y="285"/>
                    </a:cubicBezTo>
                    <a:cubicBezTo>
                      <a:pt x="218" y="285"/>
                      <a:pt x="239" y="271"/>
                      <a:pt x="255" y="243"/>
                    </a:cubicBezTo>
                    <a:cubicBezTo>
                      <a:pt x="255" y="243"/>
                      <a:pt x="352" y="7"/>
                      <a:pt x="395" y="0"/>
                    </a:cubicBezTo>
                    <a:cubicBezTo>
                      <a:pt x="328" y="0"/>
                      <a:pt x="89" y="0"/>
                      <a:pt x="0" y="0"/>
                    </a:cubicBezTo>
                    <a:cubicBezTo>
                      <a:pt x="53" y="6"/>
                      <a:pt x="140" y="243"/>
                      <a:pt x="140" y="243"/>
                    </a:cubicBezTo>
                    <a:close/>
                  </a:path>
                </a:pathLst>
              </a:custGeom>
              <a:gradFill>
                <a:gsLst>
                  <a:gs pos="22000">
                    <a:srgbClr val="FF9A05"/>
                  </a:gs>
                  <a:gs pos="0">
                    <a:srgbClr val="FFE8C5"/>
                  </a:gs>
                  <a:gs pos="100000">
                    <a:srgbClr val="FFD89F"/>
                  </a:gs>
                </a:gsLst>
                <a:lin ang="5400000" scaled="0"/>
              </a:gradFill>
              <a:ln>
                <a:noFill/>
              </a:ln>
              <a:effectLst>
                <a:outerShdw blurRad="304800" dist="63500" dir="54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63" name="组合 62"/>
            <p:cNvGrpSpPr/>
            <p:nvPr/>
          </p:nvGrpSpPr>
          <p:grpSpPr>
            <a:xfrm>
              <a:off x="5571274" y="2182672"/>
              <a:ext cx="1049308" cy="1001370"/>
              <a:chOff x="3675652" y="1084343"/>
              <a:chExt cx="1049308" cy="1001370"/>
            </a:xfrm>
          </p:grpSpPr>
          <p:sp>
            <p:nvSpPr>
              <p:cNvPr id="81" name="文本框 33"/>
              <p:cNvSpPr txBox="1"/>
              <p:nvPr/>
            </p:nvSpPr>
            <p:spPr>
              <a:xfrm>
                <a:off x="3675652" y="1084343"/>
                <a:ext cx="1031437" cy="8619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solidFill>
                    <a:effectLst/>
                    <a:uLnTx/>
                    <a:uFillTx/>
                    <a:latin typeface="微软雅黑" pitchFamily="34" charset="-122"/>
                    <a:ea typeface="微软雅黑" pitchFamily="34" charset="-122"/>
                  </a:rPr>
                  <a:t>01</a:t>
                </a:r>
                <a:endParaRPr kumimoji="0" lang="zh-CN" altLang="en-US" sz="36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82" name="文本框 34"/>
              <p:cNvSpPr txBox="1"/>
              <p:nvPr/>
            </p:nvSpPr>
            <p:spPr>
              <a:xfrm>
                <a:off x="3683900" y="1716295"/>
                <a:ext cx="1041060" cy="3694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white"/>
                    </a:solidFill>
                    <a:effectLst/>
                    <a:uLnTx/>
                    <a:uFillTx/>
                    <a:latin typeface="微软雅黑" pitchFamily="34" charset="-122"/>
                    <a:ea typeface="微软雅黑" pitchFamily="34" charset="-122"/>
                  </a:rPr>
                  <a:t>STEP</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nvGrpSpPr>
            <p:cNvPr id="64" name="组合 63"/>
            <p:cNvGrpSpPr/>
            <p:nvPr/>
          </p:nvGrpSpPr>
          <p:grpSpPr>
            <a:xfrm>
              <a:off x="6504826" y="3104581"/>
              <a:ext cx="1049308" cy="1001370"/>
              <a:chOff x="3675652" y="1084343"/>
              <a:chExt cx="1049308" cy="1001370"/>
            </a:xfrm>
          </p:grpSpPr>
          <p:sp>
            <p:nvSpPr>
              <p:cNvPr id="79" name="文本框 37"/>
              <p:cNvSpPr txBox="1"/>
              <p:nvPr/>
            </p:nvSpPr>
            <p:spPr>
              <a:xfrm>
                <a:off x="3675652" y="1084343"/>
                <a:ext cx="1031437" cy="8619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solidFill>
                    <a:effectLst/>
                    <a:uLnTx/>
                    <a:uFillTx/>
                    <a:latin typeface="微软雅黑" pitchFamily="34" charset="-122"/>
                    <a:ea typeface="微软雅黑" pitchFamily="34" charset="-122"/>
                  </a:rPr>
                  <a:t>04</a:t>
                </a:r>
                <a:endParaRPr kumimoji="0" lang="zh-CN" altLang="en-US" sz="36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80" name="文本框 38"/>
              <p:cNvSpPr txBox="1"/>
              <p:nvPr/>
            </p:nvSpPr>
            <p:spPr>
              <a:xfrm>
                <a:off x="3683900" y="1716295"/>
                <a:ext cx="1041060" cy="3694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white"/>
                    </a:solidFill>
                    <a:effectLst/>
                    <a:uLnTx/>
                    <a:uFillTx/>
                    <a:latin typeface="微软雅黑" pitchFamily="34" charset="-122"/>
                    <a:ea typeface="微软雅黑" pitchFamily="34" charset="-122"/>
                  </a:rPr>
                  <a:t>STEP</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nvGrpSpPr>
            <p:cNvPr id="65" name="组合 64"/>
            <p:cNvGrpSpPr/>
            <p:nvPr/>
          </p:nvGrpSpPr>
          <p:grpSpPr>
            <a:xfrm>
              <a:off x="4702842" y="3104581"/>
              <a:ext cx="1049308" cy="1001370"/>
              <a:chOff x="3675652" y="1084343"/>
              <a:chExt cx="1049308" cy="1001370"/>
            </a:xfrm>
          </p:grpSpPr>
          <p:sp>
            <p:nvSpPr>
              <p:cNvPr id="77" name="文本框 40"/>
              <p:cNvSpPr txBox="1"/>
              <p:nvPr/>
            </p:nvSpPr>
            <p:spPr>
              <a:xfrm>
                <a:off x="3675652" y="1084343"/>
                <a:ext cx="1031437" cy="8619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solidFill>
                    <a:effectLst/>
                    <a:uLnTx/>
                    <a:uFillTx/>
                    <a:latin typeface="微软雅黑" pitchFamily="34" charset="-122"/>
                    <a:ea typeface="微软雅黑" pitchFamily="34" charset="-122"/>
                  </a:rPr>
                  <a:t>02</a:t>
                </a:r>
                <a:endParaRPr kumimoji="0" lang="zh-CN" altLang="en-US" sz="36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78" name="文本框 41"/>
              <p:cNvSpPr txBox="1"/>
              <p:nvPr/>
            </p:nvSpPr>
            <p:spPr>
              <a:xfrm>
                <a:off x="3683900" y="1716295"/>
                <a:ext cx="1041060" cy="3694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white"/>
                    </a:solidFill>
                    <a:effectLst/>
                    <a:uLnTx/>
                    <a:uFillTx/>
                    <a:latin typeface="微软雅黑" pitchFamily="34" charset="-122"/>
                    <a:ea typeface="微软雅黑" pitchFamily="34" charset="-122"/>
                  </a:rPr>
                  <a:t>STEP</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nvGrpSpPr>
            <p:cNvPr id="66" name="组合 65"/>
            <p:cNvGrpSpPr/>
            <p:nvPr/>
          </p:nvGrpSpPr>
          <p:grpSpPr>
            <a:xfrm>
              <a:off x="5581591" y="3956967"/>
              <a:ext cx="1049308" cy="1001370"/>
              <a:chOff x="3675652" y="1084343"/>
              <a:chExt cx="1049308" cy="1001370"/>
            </a:xfrm>
          </p:grpSpPr>
          <p:sp>
            <p:nvSpPr>
              <p:cNvPr id="75" name="文本框 43"/>
              <p:cNvSpPr txBox="1"/>
              <p:nvPr/>
            </p:nvSpPr>
            <p:spPr>
              <a:xfrm>
                <a:off x="3675652" y="1084343"/>
                <a:ext cx="1031437" cy="8619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prstClr val="white"/>
                    </a:solidFill>
                    <a:effectLst/>
                    <a:uLnTx/>
                    <a:uFillTx/>
                    <a:latin typeface="微软雅黑" pitchFamily="34" charset="-122"/>
                    <a:ea typeface="微软雅黑" pitchFamily="34" charset="-122"/>
                  </a:rPr>
                  <a:t>03</a:t>
                </a:r>
                <a:endParaRPr kumimoji="0" lang="zh-CN" altLang="en-US" sz="36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76" name="文本框 44"/>
              <p:cNvSpPr txBox="1"/>
              <p:nvPr/>
            </p:nvSpPr>
            <p:spPr>
              <a:xfrm>
                <a:off x="3683900" y="1716295"/>
                <a:ext cx="1041060" cy="3694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white"/>
                    </a:solidFill>
                    <a:effectLst/>
                    <a:uLnTx/>
                    <a:uFillTx/>
                    <a:latin typeface="微软雅黑" pitchFamily="34" charset="-122"/>
                    <a:ea typeface="微软雅黑" pitchFamily="34" charset="-122"/>
                  </a:rPr>
                  <a:t>STEP</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nvGrpSpPr>
            <p:cNvPr id="67" name="Group 31"/>
            <p:cNvGrpSpPr>
              <a:grpSpLocks noChangeAspect="1"/>
            </p:cNvGrpSpPr>
            <p:nvPr/>
          </p:nvGrpSpPr>
          <p:grpSpPr bwMode="auto">
            <a:xfrm>
              <a:off x="4581525" y="2191432"/>
              <a:ext cx="468312" cy="346075"/>
              <a:chOff x="2866" y="1297"/>
              <a:chExt cx="295" cy="218"/>
            </a:xfrm>
            <a:solidFill>
              <a:sysClr val="window" lastClr="FFFFFF">
                <a:lumMod val="65000"/>
              </a:sysClr>
            </a:solidFill>
          </p:grpSpPr>
          <p:sp>
            <p:nvSpPr>
              <p:cNvPr id="73" name="Freeform 32"/>
              <p:cNvSpPr>
                <a:spLocks/>
              </p:cNvSpPr>
              <p:nvPr/>
            </p:nvSpPr>
            <p:spPr bwMode="auto">
              <a:xfrm>
                <a:off x="2939" y="1297"/>
                <a:ext cx="222" cy="192"/>
              </a:xfrm>
              <a:custGeom>
                <a:avLst/>
                <a:gdLst>
                  <a:gd name="T0" fmla="*/ 70 w 70"/>
                  <a:gd name="T1" fmla="*/ 16 h 60"/>
                  <a:gd name="T2" fmla="*/ 60 w 70"/>
                  <a:gd name="T3" fmla="*/ 28 h 60"/>
                  <a:gd name="T4" fmla="*/ 69 w 70"/>
                  <a:gd name="T5" fmla="*/ 60 h 60"/>
                  <a:gd name="T6" fmla="*/ 54 w 70"/>
                  <a:gd name="T7" fmla="*/ 30 h 60"/>
                  <a:gd name="T8" fmla="*/ 35 w 70"/>
                  <a:gd name="T9" fmla="*/ 33 h 60"/>
                  <a:gd name="T10" fmla="*/ 0 w 70"/>
                  <a:gd name="T11" fmla="*/ 16 h 60"/>
                  <a:gd name="T12" fmla="*/ 35 w 70"/>
                  <a:gd name="T13" fmla="*/ 0 h 60"/>
                  <a:gd name="T14" fmla="*/ 70 w 70"/>
                  <a:gd name="T15" fmla="*/ 16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0">
                    <a:moveTo>
                      <a:pt x="70" y="16"/>
                    </a:moveTo>
                    <a:cubicBezTo>
                      <a:pt x="70" y="21"/>
                      <a:pt x="66" y="25"/>
                      <a:pt x="60" y="28"/>
                    </a:cubicBezTo>
                    <a:cubicBezTo>
                      <a:pt x="59" y="29"/>
                      <a:pt x="62" y="44"/>
                      <a:pt x="69" y="60"/>
                    </a:cubicBezTo>
                    <a:cubicBezTo>
                      <a:pt x="58" y="47"/>
                      <a:pt x="55" y="30"/>
                      <a:pt x="54" y="30"/>
                    </a:cubicBezTo>
                    <a:cubicBezTo>
                      <a:pt x="48" y="32"/>
                      <a:pt x="42" y="33"/>
                      <a:pt x="35" y="33"/>
                    </a:cubicBezTo>
                    <a:cubicBezTo>
                      <a:pt x="16" y="33"/>
                      <a:pt x="0" y="26"/>
                      <a:pt x="0" y="16"/>
                    </a:cubicBezTo>
                    <a:cubicBezTo>
                      <a:pt x="0" y="7"/>
                      <a:pt x="16" y="0"/>
                      <a:pt x="35" y="0"/>
                    </a:cubicBezTo>
                    <a:cubicBezTo>
                      <a:pt x="54" y="0"/>
                      <a:pt x="70" y="7"/>
                      <a:pt x="7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4" name="Freeform 33"/>
              <p:cNvSpPr>
                <a:spLocks/>
              </p:cNvSpPr>
              <p:nvPr/>
            </p:nvSpPr>
            <p:spPr bwMode="auto">
              <a:xfrm>
                <a:off x="2866" y="1351"/>
                <a:ext cx="257" cy="164"/>
              </a:xfrm>
              <a:custGeom>
                <a:avLst/>
                <a:gdLst>
                  <a:gd name="T0" fmla="*/ 60 w 81"/>
                  <a:gd name="T1" fmla="*/ 27 h 51"/>
                  <a:gd name="T2" fmla="*/ 69 w 81"/>
                  <a:gd name="T3" fmla="*/ 19 h 51"/>
                  <a:gd name="T4" fmla="*/ 57 w 81"/>
                  <a:gd name="T5" fmla="*/ 20 h 51"/>
                  <a:gd name="T6" fmla="*/ 23 w 81"/>
                  <a:gd name="T7" fmla="*/ 8 h 51"/>
                  <a:gd name="T8" fmla="*/ 20 w 81"/>
                  <a:gd name="T9" fmla="*/ 0 h 51"/>
                  <a:gd name="T10" fmla="*/ 20 w 81"/>
                  <a:gd name="T11" fmla="*/ 0 h 51"/>
                  <a:gd name="T12" fmla="*/ 0 w 81"/>
                  <a:gd name="T13" fmla="*/ 15 h 51"/>
                  <a:gd name="T14" fmla="*/ 35 w 81"/>
                  <a:gd name="T15" fmla="*/ 32 h 51"/>
                  <a:gd name="T16" fmla="*/ 53 w 81"/>
                  <a:gd name="T17" fmla="*/ 30 h 51"/>
                  <a:gd name="T18" fmla="*/ 81 w 81"/>
                  <a:gd name="T19" fmla="*/ 51 h 51"/>
                  <a:gd name="T20" fmla="*/ 60 w 81"/>
                  <a:gd name="T21" fmla="*/ 2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51">
                    <a:moveTo>
                      <a:pt x="60" y="27"/>
                    </a:moveTo>
                    <a:cubicBezTo>
                      <a:pt x="64" y="25"/>
                      <a:pt x="68" y="22"/>
                      <a:pt x="69" y="19"/>
                    </a:cubicBezTo>
                    <a:cubicBezTo>
                      <a:pt x="65" y="19"/>
                      <a:pt x="61" y="20"/>
                      <a:pt x="57" y="20"/>
                    </a:cubicBezTo>
                    <a:cubicBezTo>
                      <a:pt x="42" y="19"/>
                      <a:pt x="29" y="15"/>
                      <a:pt x="23" y="8"/>
                    </a:cubicBezTo>
                    <a:cubicBezTo>
                      <a:pt x="21" y="6"/>
                      <a:pt x="20" y="3"/>
                      <a:pt x="20" y="0"/>
                    </a:cubicBezTo>
                    <a:cubicBezTo>
                      <a:pt x="20" y="0"/>
                      <a:pt x="20" y="0"/>
                      <a:pt x="20" y="0"/>
                    </a:cubicBezTo>
                    <a:cubicBezTo>
                      <a:pt x="8" y="3"/>
                      <a:pt x="0" y="9"/>
                      <a:pt x="0" y="15"/>
                    </a:cubicBezTo>
                    <a:cubicBezTo>
                      <a:pt x="0" y="25"/>
                      <a:pt x="15" y="32"/>
                      <a:pt x="35" y="32"/>
                    </a:cubicBezTo>
                    <a:cubicBezTo>
                      <a:pt x="42" y="32"/>
                      <a:pt x="48" y="31"/>
                      <a:pt x="53" y="30"/>
                    </a:cubicBezTo>
                    <a:cubicBezTo>
                      <a:pt x="54" y="29"/>
                      <a:pt x="62" y="38"/>
                      <a:pt x="81" y="51"/>
                    </a:cubicBezTo>
                    <a:cubicBezTo>
                      <a:pt x="66" y="37"/>
                      <a:pt x="59" y="27"/>
                      <a:pt x="6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68" name="Freeform 37"/>
            <p:cNvSpPr>
              <a:spLocks noEditPoints="1"/>
            </p:cNvSpPr>
            <p:nvPr/>
          </p:nvSpPr>
          <p:spPr bwMode="auto">
            <a:xfrm>
              <a:off x="4754874" y="4611807"/>
              <a:ext cx="374650" cy="415924"/>
            </a:xfrm>
            <a:custGeom>
              <a:avLst/>
              <a:gdLst>
                <a:gd name="T0" fmla="*/ 57 w 73"/>
                <a:gd name="T1" fmla="*/ 14 h 82"/>
                <a:gd name="T2" fmla="*/ 52 w 73"/>
                <a:gd name="T3" fmla="*/ 0 h 82"/>
                <a:gd name="T4" fmla="*/ 57 w 73"/>
                <a:gd name="T5" fmla="*/ 14 h 82"/>
                <a:gd name="T6" fmla="*/ 47 w 73"/>
                <a:gd name="T7" fmla="*/ 38 h 82"/>
                <a:gd name="T8" fmla="*/ 64 w 73"/>
                <a:gd name="T9" fmla="*/ 38 h 82"/>
                <a:gd name="T10" fmla="*/ 64 w 73"/>
                <a:gd name="T11" fmla="*/ 31 h 82"/>
                <a:gd name="T12" fmla="*/ 52 w 73"/>
                <a:gd name="T13" fmla="*/ 31 h 82"/>
                <a:gd name="T14" fmla="*/ 51 w 73"/>
                <a:gd name="T15" fmla="*/ 20 h 82"/>
                <a:gd name="T16" fmla="*/ 40 w 73"/>
                <a:gd name="T17" fmla="*/ 11 h 82"/>
                <a:gd name="T18" fmla="*/ 23 w 73"/>
                <a:gd name="T19" fmla="*/ 11 h 82"/>
                <a:gd name="T20" fmla="*/ 12 w 73"/>
                <a:gd name="T21" fmla="*/ 24 h 82"/>
                <a:gd name="T22" fmla="*/ 18 w 73"/>
                <a:gd name="T23" fmla="*/ 29 h 82"/>
                <a:gd name="T24" fmla="*/ 35 w 73"/>
                <a:gd name="T25" fmla="*/ 19 h 82"/>
                <a:gd name="T26" fmla="*/ 21 w 73"/>
                <a:gd name="T27" fmla="*/ 38 h 82"/>
                <a:gd name="T28" fmla="*/ 23 w 73"/>
                <a:gd name="T29" fmla="*/ 57 h 82"/>
                <a:gd name="T30" fmla="*/ 8 w 73"/>
                <a:gd name="T31" fmla="*/ 56 h 82"/>
                <a:gd name="T32" fmla="*/ 8 w 73"/>
                <a:gd name="T33" fmla="*/ 63 h 82"/>
                <a:gd name="T34" fmla="*/ 32 w 73"/>
                <a:gd name="T35" fmla="*/ 63 h 82"/>
                <a:gd name="T36" fmla="*/ 32 w 73"/>
                <a:gd name="T37" fmla="*/ 47 h 82"/>
                <a:gd name="T38" fmla="*/ 43 w 73"/>
                <a:gd name="T39" fmla="*/ 58 h 82"/>
                <a:gd name="T40" fmla="*/ 43 w 73"/>
                <a:gd name="T41" fmla="*/ 74 h 82"/>
                <a:gd name="T42" fmla="*/ 51 w 73"/>
                <a:gd name="T43" fmla="*/ 72 h 82"/>
                <a:gd name="T44" fmla="*/ 51 w 73"/>
                <a:gd name="T45" fmla="*/ 52 h 82"/>
                <a:gd name="T46" fmla="*/ 39 w 73"/>
                <a:gd name="T47" fmla="*/ 41 h 82"/>
                <a:gd name="T48" fmla="*/ 45 w 73"/>
                <a:gd name="T49" fmla="*/ 31 h 82"/>
                <a:gd name="T50" fmla="*/ 47 w 73"/>
                <a:gd name="T51"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82">
                  <a:moveTo>
                    <a:pt x="57" y="14"/>
                  </a:moveTo>
                  <a:cubicBezTo>
                    <a:pt x="64" y="9"/>
                    <a:pt x="58" y="0"/>
                    <a:pt x="52" y="0"/>
                  </a:cubicBezTo>
                  <a:cubicBezTo>
                    <a:pt x="38" y="1"/>
                    <a:pt x="47" y="21"/>
                    <a:pt x="57" y="14"/>
                  </a:cubicBezTo>
                  <a:close/>
                  <a:moveTo>
                    <a:pt x="47" y="38"/>
                  </a:moveTo>
                  <a:cubicBezTo>
                    <a:pt x="51" y="41"/>
                    <a:pt x="60" y="39"/>
                    <a:pt x="64" y="38"/>
                  </a:cubicBezTo>
                  <a:cubicBezTo>
                    <a:pt x="73" y="36"/>
                    <a:pt x="71" y="30"/>
                    <a:pt x="64" y="31"/>
                  </a:cubicBezTo>
                  <a:cubicBezTo>
                    <a:pt x="62" y="31"/>
                    <a:pt x="54" y="33"/>
                    <a:pt x="52" y="31"/>
                  </a:cubicBezTo>
                  <a:cubicBezTo>
                    <a:pt x="51" y="29"/>
                    <a:pt x="53" y="23"/>
                    <a:pt x="51" y="20"/>
                  </a:cubicBezTo>
                  <a:cubicBezTo>
                    <a:pt x="49" y="17"/>
                    <a:pt x="45" y="12"/>
                    <a:pt x="40" y="11"/>
                  </a:cubicBezTo>
                  <a:cubicBezTo>
                    <a:pt x="35" y="9"/>
                    <a:pt x="29" y="9"/>
                    <a:pt x="23" y="11"/>
                  </a:cubicBezTo>
                  <a:cubicBezTo>
                    <a:pt x="18" y="12"/>
                    <a:pt x="15" y="19"/>
                    <a:pt x="12" y="24"/>
                  </a:cubicBezTo>
                  <a:cubicBezTo>
                    <a:pt x="9" y="28"/>
                    <a:pt x="13" y="34"/>
                    <a:pt x="18" y="29"/>
                  </a:cubicBezTo>
                  <a:cubicBezTo>
                    <a:pt x="22" y="24"/>
                    <a:pt x="24" y="17"/>
                    <a:pt x="35" y="19"/>
                  </a:cubicBezTo>
                  <a:cubicBezTo>
                    <a:pt x="32" y="26"/>
                    <a:pt x="23" y="30"/>
                    <a:pt x="21" y="38"/>
                  </a:cubicBezTo>
                  <a:cubicBezTo>
                    <a:pt x="20" y="43"/>
                    <a:pt x="25" y="50"/>
                    <a:pt x="23" y="57"/>
                  </a:cubicBezTo>
                  <a:cubicBezTo>
                    <a:pt x="23" y="57"/>
                    <a:pt x="10" y="56"/>
                    <a:pt x="8" y="56"/>
                  </a:cubicBezTo>
                  <a:cubicBezTo>
                    <a:pt x="4" y="56"/>
                    <a:pt x="0" y="62"/>
                    <a:pt x="8" y="63"/>
                  </a:cubicBezTo>
                  <a:cubicBezTo>
                    <a:pt x="12" y="64"/>
                    <a:pt x="27" y="68"/>
                    <a:pt x="32" y="63"/>
                  </a:cubicBezTo>
                  <a:cubicBezTo>
                    <a:pt x="35" y="60"/>
                    <a:pt x="32" y="47"/>
                    <a:pt x="32" y="47"/>
                  </a:cubicBezTo>
                  <a:cubicBezTo>
                    <a:pt x="34" y="51"/>
                    <a:pt x="41" y="53"/>
                    <a:pt x="43" y="58"/>
                  </a:cubicBezTo>
                  <a:cubicBezTo>
                    <a:pt x="44" y="63"/>
                    <a:pt x="43" y="70"/>
                    <a:pt x="43" y="74"/>
                  </a:cubicBezTo>
                  <a:cubicBezTo>
                    <a:pt x="43" y="82"/>
                    <a:pt x="50" y="77"/>
                    <a:pt x="51" y="72"/>
                  </a:cubicBezTo>
                  <a:cubicBezTo>
                    <a:pt x="52" y="66"/>
                    <a:pt x="55" y="59"/>
                    <a:pt x="51" y="52"/>
                  </a:cubicBezTo>
                  <a:cubicBezTo>
                    <a:pt x="49" y="47"/>
                    <a:pt x="43" y="45"/>
                    <a:pt x="39" y="41"/>
                  </a:cubicBezTo>
                  <a:cubicBezTo>
                    <a:pt x="41" y="37"/>
                    <a:pt x="42" y="34"/>
                    <a:pt x="45" y="31"/>
                  </a:cubicBezTo>
                  <a:cubicBezTo>
                    <a:pt x="45" y="33"/>
                    <a:pt x="45" y="37"/>
                    <a:pt x="47" y="38"/>
                  </a:cubicBezTo>
                  <a:close/>
                </a:path>
              </a:pathLst>
            </a:custGeom>
            <a:solidFill>
              <a:sysClr val="window" lastClr="FFFFFF">
                <a:lumMod val="6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69" name="Freeform 41"/>
            <p:cNvSpPr>
              <a:spLocks noEditPoints="1"/>
            </p:cNvSpPr>
            <p:nvPr/>
          </p:nvSpPr>
          <p:spPr bwMode="auto">
            <a:xfrm>
              <a:off x="7218701" y="4617362"/>
              <a:ext cx="233362" cy="404813"/>
            </a:xfrm>
            <a:custGeom>
              <a:avLst/>
              <a:gdLst>
                <a:gd name="T0" fmla="*/ 29 w 45"/>
                <a:gd name="T1" fmla="*/ 34 h 80"/>
                <a:gd name="T2" fmla="*/ 45 w 45"/>
                <a:gd name="T3" fmla="*/ 52 h 80"/>
                <a:gd name="T4" fmla="*/ 25 w 45"/>
                <a:gd name="T5" fmla="*/ 72 h 80"/>
                <a:gd name="T6" fmla="*/ 25 w 45"/>
                <a:gd name="T7" fmla="*/ 80 h 80"/>
                <a:gd name="T8" fmla="*/ 21 w 45"/>
                <a:gd name="T9" fmla="*/ 80 h 80"/>
                <a:gd name="T10" fmla="*/ 21 w 45"/>
                <a:gd name="T11" fmla="*/ 72 h 80"/>
                <a:gd name="T12" fmla="*/ 3 w 45"/>
                <a:gd name="T13" fmla="*/ 67 h 80"/>
                <a:gd name="T14" fmla="*/ 0 w 45"/>
                <a:gd name="T15" fmla="*/ 52 h 80"/>
                <a:gd name="T16" fmla="*/ 4 w 45"/>
                <a:gd name="T17" fmla="*/ 52 h 80"/>
                <a:gd name="T18" fmla="*/ 21 w 45"/>
                <a:gd name="T19" fmla="*/ 67 h 80"/>
                <a:gd name="T20" fmla="*/ 21 w 45"/>
                <a:gd name="T21" fmla="*/ 45 h 80"/>
                <a:gd name="T22" fmla="*/ 17 w 45"/>
                <a:gd name="T23" fmla="*/ 44 h 80"/>
                <a:gd name="T24" fmla="*/ 2 w 45"/>
                <a:gd name="T25" fmla="*/ 27 h 80"/>
                <a:gd name="T26" fmla="*/ 21 w 45"/>
                <a:gd name="T27" fmla="*/ 8 h 80"/>
                <a:gd name="T28" fmla="*/ 21 w 45"/>
                <a:gd name="T29" fmla="*/ 0 h 80"/>
                <a:gd name="T30" fmla="*/ 25 w 45"/>
                <a:gd name="T31" fmla="*/ 0 h 80"/>
                <a:gd name="T32" fmla="*/ 25 w 45"/>
                <a:gd name="T33" fmla="*/ 8 h 80"/>
                <a:gd name="T34" fmla="*/ 35 w 45"/>
                <a:gd name="T35" fmla="*/ 9 h 80"/>
                <a:gd name="T36" fmla="*/ 38 w 45"/>
                <a:gd name="T37" fmla="*/ 10 h 80"/>
                <a:gd name="T38" fmla="*/ 41 w 45"/>
                <a:gd name="T39" fmla="*/ 24 h 80"/>
                <a:gd name="T40" fmla="*/ 37 w 45"/>
                <a:gd name="T41" fmla="*/ 25 h 80"/>
                <a:gd name="T42" fmla="*/ 25 w 45"/>
                <a:gd name="T43" fmla="*/ 12 h 80"/>
                <a:gd name="T44" fmla="*/ 25 w 45"/>
                <a:gd name="T45" fmla="*/ 33 h 80"/>
                <a:gd name="T46" fmla="*/ 29 w 45"/>
                <a:gd name="T47" fmla="*/ 34 h 80"/>
                <a:gd name="T48" fmla="*/ 21 w 45"/>
                <a:gd name="T49" fmla="*/ 12 h 80"/>
                <a:gd name="T50" fmla="*/ 12 w 45"/>
                <a:gd name="T51" fmla="*/ 21 h 80"/>
                <a:gd name="T52" fmla="*/ 21 w 45"/>
                <a:gd name="T53" fmla="*/ 31 h 80"/>
                <a:gd name="T54" fmla="*/ 21 w 45"/>
                <a:gd name="T55" fmla="*/ 12 h 80"/>
                <a:gd name="T56" fmla="*/ 25 w 45"/>
                <a:gd name="T57" fmla="*/ 67 h 80"/>
                <a:gd name="T58" fmla="*/ 34 w 45"/>
                <a:gd name="T59" fmla="*/ 57 h 80"/>
                <a:gd name="T60" fmla="*/ 26 w 45"/>
                <a:gd name="T61" fmla="*/ 48 h 80"/>
                <a:gd name="T62" fmla="*/ 25 w 45"/>
                <a:gd name="T63" fmla="*/ 47 h 80"/>
                <a:gd name="T64" fmla="*/ 25 w 45"/>
                <a:gd name="T65" fmla="*/ 6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80">
                  <a:moveTo>
                    <a:pt x="29" y="34"/>
                  </a:moveTo>
                  <a:cubicBezTo>
                    <a:pt x="37" y="37"/>
                    <a:pt x="45" y="43"/>
                    <a:pt x="45" y="52"/>
                  </a:cubicBezTo>
                  <a:cubicBezTo>
                    <a:pt x="44" y="63"/>
                    <a:pt x="37" y="70"/>
                    <a:pt x="25" y="72"/>
                  </a:cubicBezTo>
                  <a:cubicBezTo>
                    <a:pt x="25" y="80"/>
                    <a:pt x="25" y="80"/>
                    <a:pt x="25" y="80"/>
                  </a:cubicBezTo>
                  <a:cubicBezTo>
                    <a:pt x="21" y="80"/>
                    <a:pt x="21" y="80"/>
                    <a:pt x="21" y="80"/>
                  </a:cubicBezTo>
                  <a:cubicBezTo>
                    <a:pt x="21" y="72"/>
                    <a:pt x="21" y="72"/>
                    <a:pt x="21" y="72"/>
                  </a:cubicBezTo>
                  <a:cubicBezTo>
                    <a:pt x="12" y="72"/>
                    <a:pt x="5" y="69"/>
                    <a:pt x="3" y="67"/>
                  </a:cubicBezTo>
                  <a:cubicBezTo>
                    <a:pt x="2" y="65"/>
                    <a:pt x="1" y="58"/>
                    <a:pt x="0" y="52"/>
                  </a:cubicBezTo>
                  <a:cubicBezTo>
                    <a:pt x="4" y="52"/>
                    <a:pt x="4" y="52"/>
                    <a:pt x="4" y="52"/>
                  </a:cubicBezTo>
                  <a:cubicBezTo>
                    <a:pt x="6" y="57"/>
                    <a:pt x="10" y="66"/>
                    <a:pt x="21" y="67"/>
                  </a:cubicBezTo>
                  <a:cubicBezTo>
                    <a:pt x="21" y="45"/>
                    <a:pt x="21" y="45"/>
                    <a:pt x="21" y="45"/>
                  </a:cubicBezTo>
                  <a:cubicBezTo>
                    <a:pt x="17" y="44"/>
                    <a:pt x="17" y="44"/>
                    <a:pt x="17" y="44"/>
                  </a:cubicBezTo>
                  <a:cubicBezTo>
                    <a:pt x="8" y="40"/>
                    <a:pt x="2" y="35"/>
                    <a:pt x="2" y="27"/>
                  </a:cubicBezTo>
                  <a:cubicBezTo>
                    <a:pt x="2" y="17"/>
                    <a:pt x="9" y="10"/>
                    <a:pt x="21" y="8"/>
                  </a:cubicBezTo>
                  <a:cubicBezTo>
                    <a:pt x="21" y="0"/>
                    <a:pt x="21" y="0"/>
                    <a:pt x="21" y="0"/>
                  </a:cubicBezTo>
                  <a:cubicBezTo>
                    <a:pt x="25" y="0"/>
                    <a:pt x="25" y="0"/>
                    <a:pt x="25" y="0"/>
                  </a:cubicBezTo>
                  <a:cubicBezTo>
                    <a:pt x="25" y="8"/>
                    <a:pt x="25" y="8"/>
                    <a:pt x="25" y="8"/>
                  </a:cubicBezTo>
                  <a:cubicBezTo>
                    <a:pt x="28" y="8"/>
                    <a:pt x="32" y="8"/>
                    <a:pt x="35" y="9"/>
                  </a:cubicBezTo>
                  <a:cubicBezTo>
                    <a:pt x="36" y="10"/>
                    <a:pt x="37" y="10"/>
                    <a:pt x="38" y="10"/>
                  </a:cubicBezTo>
                  <a:cubicBezTo>
                    <a:pt x="39" y="14"/>
                    <a:pt x="40" y="18"/>
                    <a:pt x="41" y="24"/>
                  </a:cubicBezTo>
                  <a:cubicBezTo>
                    <a:pt x="37" y="25"/>
                    <a:pt x="37" y="25"/>
                    <a:pt x="37" y="25"/>
                  </a:cubicBezTo>
                  <a:cubicBezTo>
                    <a:pt x="36" y="19"/>
                    <a:pt x="33" y="13"/>
                    <a:pt x="25" y="12"/>
                  </a:cubicBezTo>
                  <a:cubicBezTo>
                    <a:pt x="25" y="33"/>
                    <a:pt x="25" y="33"/>
                    <a:pt x="25" y="33"/>
                  </a:cubicBezTo>
                  <a:lnTo>
                    <a:pt x="29" y="34"/>
                  </a:lnTo>
                  <a:close/>
                  <a:moveTo>
                    <a:pt x="21" y="12"/>
                  </a:moveTo>
                  <a:cubicBezTo>
                    <a:pt x="15" y="13"/>
                    <a:pt x="12" y="17"/>
                    <a:pt x="12" y="21"/>
                  </a:cubicBezTo>
                  <a:cubicBezTo>
                    <a:pt x="12" y="26"/>
                    <a:pt x="16" y="29"/>
                    <a:pt x="21" y="31"/>
                  </a:cubicBezTo>
                  <a:lnTo>
                    <a:pt x="21" y="12"/>
                  </a:lnTo>
                  <a:close/>
                  <a:moveTo>
                    <a:pt x="25" y="67"/>
                  </a:moveTo>
                  <a:cubicBezTo>
                    <a:pt x="30" y="66"/>
                    <a:pt x="34" y="63"/>
                    <a:pt x="34" y="57"/>
                  </a:cubicBezTo>
                  <a:cubicBezTo>
                    <a:pt x="34" y="54"/>
                    <a:pt x="33" y="51"/>
                    <a:pt x="26" y="48"/>
                  </a:cubicBezTo>
                  <a:cubicBezTo>
                    <a:pt x="25" y="47"/>
                    <a:pt x="25" y="47"/>
                    <a:pt x="25" y="47"/>
                  </a:cubicBezTo>
                  <a:lnTo>
                    <a:pt x="25" y="67"/>
                  </a:lnTo>
                  <a:close/>
                </a:path>
              </a:pathLst>
            </a:custGeom>
            <a:solidFill>
              <a:sysClr val="window" lastClr="FFFFFF">
                <a:lumMod val="65000"/>
              </a:sysClr>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nvGrpSpPr>
            <p:cNvPr id="70" name="Group 44"/>
            <p:cNvGrpSpPr>
              <a:grpSpLocks noChangeAspect="1"/>
            </p:cNvGrpSpPr>
            <p:nvPr/>
          </p:nvGrpSpPr>
          <p:grpSpPr bwMode="auto">
            <a:xfrm>
              <a:off x="7166287" y="2142780"/>
              <a:ext cx="331789" cy="331788"/>
              <a:chOff x="4495" y="1236"/>
              <a:chExt cx="209" cy="209"/>
            </a:xfrm>
            <a:solidFill>
              <a:sysClr val="window" lastClr="FFFFFF">
                <a:lumMod val="65000"/>
              </a:sysClr>
            </a:solidFill>
          </p:grpSpPr>
          <p:sp>
            <p:nvSpPr>
              <p:cNvPr id="71" name="Freeform 45"/>
              <p:cNvSpPr>
                <a:spLocks/>
              </p:cNvSpPr>
              <p:nvPr/>
            </p:nvSpPr>
            <p:spPr bwMode="auto">
              <a:xfrm>
                <a:off x="4495" y="1246"/>
                <a:ext cx="199" cy="199"/>
              </a:xfrm>
              <a:custGeom>
                <a:avLst/>
                <a:gdLst>
                  <a:gd name="T0" fmla="*/ 31 w 62"/>
                  <a:gd name="T1" fmla="*/ 32 h 62"/>
                  <a:gd name="T2" fmla="*/ 41 w 62"/>
                  <a:gd name="T3" fmla="*/ 1 h 62"/>
                  <a:gd name="T4" fmla="*/ 31 w 62"/>
                  <a:gd name="T5" fmla="*/ 0 h 62"/>
                  <a:gd name="T6" fmla="*/ 0 w 62"/>
                  <a:gd name="T7" fmla="*/ 31 h 62"/>
                  <a:gd name="T8" fmla="*/ 31 w 62"/>
                  <a:gd name="T9" fmla="*/ 62 h 62"/>
                  <a:gd name="T10" fmla="*/ 62 w 62"/>
                  <a:gd name="T11" fmla="*/ 31 h 62"/>
                  <a:gd name="T12" fmla="*/ 60 w 62"/>
                  <a:gd name="T13" fmla="*/ 20 h 62"/>
                  <a:gd name="T14" fmla="*/ 31 w 62"/>
                  <a:gd name="T15" fmla="*/ 32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62">
                    <a:moveTo>
                      <a:pt x="31" y="32"/>
                    </a:moveTo>
                    <a:cubicBezTo>
                      <a:pt x="41" y="1"/>
                      <a:pt x="41" y="1"/>
                      <a:pt x="41" y="1"/>
                    </a:cubicBezTo>
                    <a:cubicBezTo>
                      <a:pt x="38" y="0"/>
                      <a:pt x="35" y="0"/>
                      <a:pt x="31" y="0"/>
                    </a:cubicBezTo>
                    <a:cubicBezTo>
                      <a:pt x="14" y="0"/>
                      <a:pt x="0" y="14"/>
                      <a:pt x="0" y="31"/>
                    </a:cubicBezTo>
                    <a:cubicBezTo>
                      <a:pt x="0" y="48"/>
                      <a:pt x="14" y="62"/>
                      <a:pt x="31" y="62"/>
                    </a:cubicBezTo>
                    <a:cubicBezTo>
                      <a:pt x="48" y="62"/>
                      <a:pt x="62" y="48"/>
                      <a:pt x="62" y="31"/>
                    </a:cubicBezTo>
                    <a:cubicBezTo>
                      <a:pt x="62" y="27"/>
                      <a:pt x="62" y="23"/>
                      <a:pt x="60" y="20"/>
                    </a:cubicBezTo>
                    <a:lnTo>
                      <a:pt x="31"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2" name="Freeform 46"/>
              <p:cNvSpPr>
                <a:spLocks/>
              </p:cNvSpPr>
              <p:nvPr/>
            </p:nvSpPr>
            <p:spPr bwMode="auto">
              <a:xfrm>
                <a:off x="4614" y="1236"/>
                <a:ext cx="90" cy="93"/>
              </a:xfrm>
              <a:custGeom>
                <a:avLst/>
                <a:gdLst>
                  <a:gd name="T0" fmla="*/ 32 w 90"/>
                  <a:gd name="T1" fmla="*/ 0 h 93"/>
                  <a:gd name="T2" fmla="*/ 90 w 90"/>
                  <a:gd name="T3" fmla="*/ 55 h 93"/>
                  <a:gd name="T4" fmla="*/ 0 w 90"/>
                  <a:gd name="T5" fmla="*/ 93 h 93"/>
                  <a:gd name="T6" fmla="*/ 32 w 90"/>
                  <a:gd name="T7" fmla="*/ 0 h 93"/>
                </a:gdLst>
                <a:ahLst/>
                <a:cxnLst>
                  <a:cxn ang="0">
                    <a:pos x="T0" y="T1"/>
                  </a:cxn>
                  <a:cxn ang="0">
                    <a:pos x="T2" y="T3"/>
                  </a:cxn>
                  <a:cxn ang="0">
                    <a:pos x="T4" y="T5"/>
                  </a:cxn>
                  <a:cxn ang="0">
                    <a:pos x="T6" y="T7"/>
                  </a:cxn>
                </a:cxnLst>
                <a:rect l="0" t="0" r="r" b="b"/>
                <a:pathLst>
                  <a:path w="90" h="93">
                    <a:moveTo>
                      <a:pt x="32" y="0"/>
                    </a:moveTo>
                    <a:lnTo>
                      <a:pt x="90" y="55"/>
                    </a:lnTo>
                    <a:lnTo>
                      <a:pt x="0" y="9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sp>
        <p:nvSpPr>
          <p:cNvPr id="92" name="文本框 65"/>
          <p:cNvSpPr txBox="1"/>
          <p:nvPr/>
        </p:nvSpPr>
        <p:spPr>
          <a:xfrm>
            <a:off x="1217320" y="2475242"/>
            <a:ext cx="1384256" cy="323165"/>
          </a:xfrm>
          <a:prstGeom prst="rect">
            <a:avLst/>
          </a:prstGeom>
          <a:noFill/>
        </p:spPr>
        <p:txBody>
          <a:bodyPr wrap="square" rtlCol="0">
            <a:spAutoFit/>
          </a:bodyPr>
          <a:lstStyle/>
          <a:p>
            <a:r>
              <a:rPr lang="zh-CN" altLang="en-US" sz="1500" b="1" dirty="0">
                <a:solidFill>
                  <a:srgbClr val="EB9624"/>
                </a:solidFill>
                <a:latin typeface="微软雅黑" pitchFamily="34" charset="-122"/>
                <a:ea typeface="微软雅黑" pitchFamily="34" charset="-122"/>
              </a:rPr>
              <a:t>在此添加标题</a:t>
            </a:r>
          </a:p>
        </p:txBody>
      </p:sp>
      <p:sp>
        <p:nvSpPr>
          <p:cNvPr id="93" name="文本框 69"/>
          <p:cNvSpPr txBox="1"/>
          <p:nvPr/>
        </p:nvSpPr>
        <p:spPr>
          <a:xfrm>
            <a:off x="1217320" y="4077832"/>
            <a:ext cx="1384256" cy="323165"/>
          </a:xfrm>
          <a:prstGeom prst="rect">
            <a:avLst/>
          </a:prstGeom>
          <a:noFill/>
        </p:spPr>
        <p:txBody>
          <a:bodyPr wrap="square" rtlCol="0">
            <a:spAutoFit/>
          </a:bodyPr>
          <a:lstStyle/>
          <a:p>
            <a:r>
              <a:rPr lang="zh-CN" altLang="en-US" sz="1500" b="1" dirty="0">
                <a:solidFill>
                  <a:srgbClr val="01ACBE"/>
                </a:solidFill>
                <a:latin typeface="微软雅黑" pitchFamily="34" charset="-122"/>
                <a:ea typeface="微软雅黑" pitchFamily="34" charset="-122"/>
              </a:rPr>
              <a:t>在此添加标题</a:t>
            </a:r>
          </a:p>
        </p:txBody>
      </p:sp>
      <p:sp>
        <p:nvSpPr>
          <p:cNvPr id="94" name="文本框 72"/>
          <p:cNvSpPr txBox="1"/>
          <p:nvPr/>
        </p:nvSpPr>
        <p:spPr>
          <a:xfrm>
            <a:off x="6509269" y="2475242"/>
            <a:ext cx="1384256" cy="323165"/>
          </a:xfrm>
          <a:prstGeom prst="rect">
            <a:avLst/>
          </a:prstGeom>
          <a:noFill/>
        </p:spPr>
        <p:txBody>
          <a:bodyPr wrap="square" rtlCol="0">
            <a:spAutoFit/>
          </a:bodyPr>
          <a:lstStyle/>
          <a:p>
            <a:r>
              <a:rPr lang="zh-CN" altLang="en-US" sz="1500" b="1" dirty="0">
                <a:solidFill>
                  <a:srgbClr val="663A77"/>
                </a:solidFill>
                <a:latin typeface="微软雅黑" pitchFamily="34" charset="-122"/>
                <a:ea typeface="微软雅黑" pitchFamily="34" charset="-122"/>
              </a:rPr>
              <a:t>在此添加标题</a:t>
            </a:r>
          </a:p>
        </p:txBody>
      </p:sp>
      <p:sp>
        <p:nvSpPr>
          <p:cNvPr id="95" name="文本框 75"/>
          <p:cNvSpPr txBox="1"/>
          <p:nvPr/>
        </p:nvSpPr>
        <p:spPr>
          <a:xfrm>
            <a:off x="6509269" y="4077832"/>
            <a:ext cx="1384256" cy="323165"/>
          </a:xfrm>
          <a:prstGeom prst="rect">
            <a:avLst/>
          </a:prstGeom>
          <a:noFill/>
        </p:spPr>
        <p:txBody>
          <a:bodyPr wrap="square" rtlCol="0">
            <a:spAutoFit/>
          </a:bodyPr>
          <a:lstStyle/>
          <a:p>
            <a:r>
              <a:rPr lang="zh-CN" altLang="en-US" sz="1500" b="1" dirty="0">
                <a:solidFill>
                  <a:srgbClr val="E87071"/>
                </a:solidFill>
                <a:latin typeface="微软雅黑" pitchFamily="34" charset="-122"/>
                <a:ea typeface="微软雅黑" pitchFamily="34" charset="-122"/>
              </a:rPr>
              <a:t>在此添加标题</a:t>
            </a:r>
          </a:p>
        </p:txBody>
      </p:sp>
      <p:sp>
        <p:nvSpPr>
          <p:cNvPr id="96" name="文本框 129"/>
          <p:cNvSpPr txBox="1"/>
          <p:nvPr/>
        </p:nvSpPr>
        <p:spPr>
          <a:xfrm>
            <a:off x="1217319" y="2805598"/>
            <a:ext cx="1632219" cy="50783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itchFamily="34" charset="-122"/>
                <a:ea typeface="微软雅黑" pitchFamily="34" charset="-122"/>
              </a:rPr>
              <a:t>点击添加文字说明详情介绍点击添加文字说明详情介绍</a:t>
            </a:r>
          </a:p>
        </p:txBody>
      </p:sp>
      <p:sp>
        <p:nvSpPr>
          <p:cNvPr id="97" name="文本框 129"/>
          <p:cNvSpPr txBox="1"/>
          <p:nvPr/>
        </p:nvSpPr>
        <p:spPr>
          <a:xfrm>
            <a:off x="1217318" y="4377846"/>
            <a:ext cx="1632219" cy="50783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itchFamily="34" charset="-122"/>
                <a:ea typeface="微软雅黑" pitchFamily="34" charset="-122"/>
              </a:rPr>
              <a:t>点击添加文字说明详情介绍点击添加文字说明详情介绍</a:t>
            </a:r>
          </a:p>
        </p:txBody>
      </p:sp>
      <p:sp>
        <p:nvSpPr>
          <p:cNvPr id="98" name="文本框 129"/>
          <p:cNvSpPr txBox="1"/>
          <p:nvPr/>
        </p:nvSpPr>
        <p:spPr>
          <a:xfrm>
            <a:off x="6509269" y="2785957"/>
            <a:ext cx="1632219" cy="50783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itchFamily="34" charset="-122"/>
                <a:ea typeface="微软雅黑" pitchFamily="34" charset="-122"/>
              </a:rPr>
              <a:t>点击添加文字说明详情介绍点击添加文字说明详情介绍</a:t>
            </a:r>
          </a:p>
        </p:txBody>
      </p:sp>
      <p:sp>
        <p:nvSpPr>
          <p:cNvPr id="99" name="文本框 129"/>
          <p:cNvSpPr txBox="1"/>
          <p:nvPr/>
        </p:nvSpPr>
        <p:spPr>
          <a:xfrm>
            <a:off x="6509269" y="4377846"/>
            <a:ext cx="1632219" cy="507831"/>
          </a:xfrm>
          <a:prstGeom prst="rect">
            <a:avLst/>
          </a:prstGeom>
          <a:noFill/>
        </p:spPr>
        <p:txBody>
          <a:bodyPr wrap="square" rtlCol="0">
            <a:spAutoFit/>
          </a:bodyPr>
          <a:lstStyle/>
          <a:p>
            <a:pPr algn="just">
              <a:lnSpc>
                <a:spcPct val="150000"/>
              </a:lnSpc>
            </a:pPr>
            <a:r>
              <a:rPr lang="zh-CN" altLang="en-US" sz="900" dirty="0">
                <a:solidFill>
                  <a:prstClr val="black">
                    <a:lumMod val="50000"/>
                    <a:lumOff val="50000"/>
                  </a:prstClr>
                </a:solidFill>
                <a:latin typeface="微软雅黑" pitchFamily="34" charset="-122"/>
                <a:ea typeface="微软雅黑" pitchFamily="34" charset="-122"/>
              </a:rPr>
              <a:t>点击添加文字说明详情介绍点击添加文字说明详情介绍</a:t>
            </a:r>
          </a:p>
        </p:txBody>
      </p:sp>
    </p:spTree>
    <p:extLst>
      <p:ext uri="{BB962C8B-B14F-4D97-AF65-F5344CB8AC3E}">
        <p14:creationId xmlns:p14="http://schemas.microsoft.com/office/powerpoint/2010/main" val="140528986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14:bounceEnd="50000">
                                          <p:cBhvr additive="base">
                                            <p:cTn id="14" dur="500" fill="hold"/>
                                            <p:tgtEl>
                                              <p:spTgt spid="51"/>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5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58"/>
                                            </p:tgtEl>
                                            <p:attrNameLst>
                                              <p:attrName>style.visibility</p:attrName>
                                            </p:attrNameLst>
                                          </p:cBhvr>
                                          <p:to>
                                            <p:strVal val="visible"/>
                                          </p:to>
                                        </p:set>
                                        <p:animEffect transition="in" filter="barn(outVertical)">
                                          <p:cBhvr>
                                            <p:cTn id="19" dur="700"/>
                                            <p:tgtEl>
                                              <p:spTgt spid="58"/>
                                            </p:tgtEl>
                                          </p:cBhvr>
                                        </p:animEffect>
                                      </p:childTnLst>
                                    </p:cTn>
                                  </p:par>
                                </p:childTnLst>
                              </p:cTn>
                            </p:par>
                            <p:par>
                              <p:cTn id="20" fill="hold">
                                <p:stCondLst>
                                  <p:cond delay="2000"/>
                                </p:stCondLst>
                                <p:childTnLst>
                                  <p:par>
                                    <p:cTn id="21" presetID="31" presetClass="entr" presetSubtype="0"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p:cTn id="23" dur="1000" fill="hold"/>
                                            <p:tgtEl>
                                              <p:spTgt spid="59"/>
                                            </p:tgtEl>
                                            <p:attrNameLst>
                                              <p:attrName>ppt_w</p:attrName>
                                            </p:attrNameLst>
                                          </p:cBhvr>
                                          <p:tavLst>
                                            <p:tav tm="0">
                                              <p:val>
                                                <p:fltVal val="0"/>
                                              </p:val>
                                            </p:tav>
                                            <p:tav tm="100000">
                                              <p:val>
                                                <p:strVal val="#ppt_w"/>
                                              </p:val>
                                            </p:tav>
                                          </p:tavLst>
                                        </p:anim>
                                        <p:anim calcmode="lin" valueType="num">
                                          <p:cBhvr>
                                            <p:cTn id="24" dur="1000" fill="hold"/>
                                            <p:tgtEl>
                                              <p:spTgt spid="59"/>
                                            </p:tgtEl>
                                            <p:attrNameLst>
                                              <p:attrName>ppt_h</p:attrName>
                                            </p:attrNameLst>
                                          </p:cBhvr>
                                          <p:tavLst>
                                            <p:tav tm="0">
                                              <p:val>
                                                <p:fltVal val="0"/>
                                              </p:val>
                                            </p:tav>
                                            <p:tav tm="100000">
                                              <p:val>
                                                <p:strVal val="#ppt_h"/>
                                              </p:val>
                                            </p:tav>
                                          </p:tavLst>
                                        </p:anim>
                                        <p:anim calcmode="lin" valueType="num">
                                          <p:cBhvr>
                                            <p:cTn id="25" dur="1000" fill="hold"/>
                                            <p:tgtEl>
                                              <p:spTgt spid="59"/>
                                            </p:tgtEl>
                                            <p:attrNameLst>
                                              <p:attrName>style.rotation</p:attrName>
                                            </p:attrNameLst>
                                          </p:cBhvr>
                                          <p:tavLst>
                                            <p:tav tm="0">
                                              <p:val>
                                                <p:fltVal val="90"/>
                                              </p:val>
                                            </p:tav>
                                            <p:tav tm="100000">
                                              <p:val>
                                                <p:fltVal val="0"/>
                                              </p:val>
                                            </p:tav>
                                          </p:tavLst>
                                        </p:anim>
                                        <p:animEffect transition="in" filter="fade">
                                          <p:cBhvr>
                                            <p:cTn id="26" dur="1000"/>
                                            <p:tgtEl>
                                              <p:spTgt spid="59"/>
                                            </p:tgtEl>
                                          </p:cBhvr>
                                        </p:animEffect>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1000"/>
                                            <p:tgtEl>
                                              <p:spTgt spid="92"/>
                                            </p:tgtEl>
                                          </p:cBhvr>
                                        </p:animEffect>
                                        <p:anim calcmode="lin" valueType="num">
                                          <p:cBhvr>
                                            <p:cTn id="31" dur="1000" fill="hold"/>
                                            <p:tgtEl>
                                              <p:spTgt spid="92"/>
                                            </p:tgtEl>
                                            <p:attrNameLst>
                                              <p:attrName>ppt_x</p:attrName>
                                            </p:attrNameLst>
                                          </p:cBhvr>
                                          <p:tavLst>
                                            <p:tav tm="0">
                                              <p:val>
                                                <p:strVal val="#ppt_x"/>
                                              </p:val>
                                            </p:tav>
                                            <p:tav tm="100000">
                                              <p:val>
                                                <p:strVal val="#ppt_x"/>
                                              </p:val>
                                            </p:tav>
                                          </p:tavLst>
                                        </p:anim>
                                        <p:anim calcmode="lin" valueType="num">
                                          <p:cBhvr>
                                            <p:cTn id="32" dur="1000" fill="hold"/>
                                            <p:tgtEl>
                                              <p:spTgt spid="9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1000"/>
                                            <p:tgtEl>
                                              <p:spTgt spid="94"/>
                                            </p:tgtEl>
                                          </p:cBhvr>
                                        </p:animEffect>
                                        <p:anim calcmode="lin" valueType="num">
                                          <p:cBhvr>
                                            <p:cTn id="36" dur="1000" fill="hold"/>
                                            <p:tgtEl>
                                              <p:spTgt spid="94"/>
                                            </p:tgtEl>
                                            <p:attrNameLst>
                                              <p:attrName>ppt_x</p:attrName>
                                            </p:attrNameLst>
                                          </p:cBhvr>
                                          <p:tavLst>
                                            <p:tav tm="0">
                                              <p:val>
                                                <p:strVal val="#ppt_x"/>
                                              </p:val>
                                            </p:tav>
                                            <p:tav tm="100000">
                                              <p:val>
                                                <p:strVal val="#ppt_x"/>
                                              </p:val>
                                            </p:tav>
                                          </p:tavLst>
                                        </p:anim>
                                        <p:anim calcmode="lin" valueType="num">
                                          <p:cBhvr>
                                            <p:cTn id="37" dur="1000" fill="hold"/>
                                            <p:tgtEl>
                                              <p:spTgt spid="9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1000"/>
                                            <p:tgtEl>
                                              <p:spTgt spid="95"/>
                                            </p:tgtEl>
                                          </p:cBhvr>
                                        </p:animEffect>
                                        <p:anim calcmode="lin" valueType="num">
                                          <p:cBhvr>
                                            <p:cTn id="41" dur="1000" fill="hold"/>
                                            <p:tgtEl>
                                              <p:spTgt spid="95"/>
                                            </p:tgtEl>
                                            <p:attrNameLst>
                                              <p:attrName>ppt_x</p:attrName>
                                            </p:attrNameLst>
                                          </p:cBhvr>
                                          <p:tavLst>
                                            <p:tav tm="0">
                                              <p:val>
                                                <p:strVal val="#ppt_x"/>
                                              </p:val>
                                            </p:tav>
                                            <p:tav tm="100000">
                                              <p:val>
                                                <p:strVal val="#ppt_x"/>
                                              </p:val>
                                            </p:tav>
                                          </p:tavLst>
                                        </p:anim>
                                        <p:anim calcmode="lin" valueType="num">
                                          <p:cBhvr>
                                            <p:cTn id="42" dur="1000" fill="hold"/>
                                            <p:tgtEl>
                                              <p:spTgt spid="9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fade">
                                          <p:cBhvr>
                                            <p:cTn id="45" dur="1000"/>
                                            <p:tgtEl>
                                              <p:spTgt spid="93"/>
                                            </p:tgtEl>
                                          </p:cBhvr>
                                        </p:animEffect>
                                        <p:anim calcmode="lin" valueType="num">
                                          <p:cBhvr>
                                            <p:cTn id="46" dur="1000" fill="hold"/>
                                            <p:tgtEl>
                                              <p:spTgt spid="93"/>
                                            </p:tgtEl>
                                            <p:attrNameLst>
                                              <p:attrName>ppt_x</p:attrName>
                                            </p:attrNameLst>
                                          </p:cBhvr>
                                          <p:tavLst>
                                            <p:tav tm="0">
                                              <p:val>
                                                <p:strVal val="#ppt_x"/>
                                              </p:val>
                                            </p:tav>
                                            <p:tav tm="100000">
                                              <p:val>
                                                <p:strVal val="#ppt_x"/>
                                              </p:val>
                                            </p:tav>
                                          </p:tavLst>
                                        </p:anim>
                                        <p:anim calcmode="lin" valueType="num">
                                          <p:cBhvr>
                                            <p:cTn id="47" dur="1000" fill="hold"/>
                                            <p:tgtEl>
                                              <p:spTgt spid="93"/>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wipe(left)">
                                          <p:cBhvr>
                                            <p:cTn id="51" dur="500"/>
                                            <p:tgtEl>
                                              <p:spTgt spid="9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wipe(left)">
                                          <p:cBhvr>
                                            <p:cTn id="54" dur="500"/>
                                            <p:tgtEl>
                                              <p:spTgt spid="9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wipe(left)">
                                          <p:cBhvr>
                                            <p:cTn id="57" dur="500"/>
                                            <p:tgtEl>
                                              <p:spTgt spid="9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wipe(left)">
                                          <p:cBhvr>
                                            <p:cTn id="60"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8" grpId="0"/>
          <p:bldP spid="92" grpId="0"/>
          <p:bldP spid="93" grpId="0"/>
          <p:bldP spid="94" grpId="0"/>
          <p:bldP spid="95" grpId="0"/>
          <p:bldP spid="96" grpId="0"/>
          <p:bldP spid="97" grpId="0"/>
          <p:bldP spid="98" grpId="0"/>
          <p:bldP spid="9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additive="base">
                                            <p:cTn id="14" dur="500" fill="hold"/>
                                            <p:tgtEl>
                                              <p:spTgt spid="51"/>
                                            </p:tgtEl>
                                            <p:attrNameLst>
                                              <p:attrName>ppt_x</p:attrName>
                                            </p:attrNameLst>
                                          </p:cBhvr>
                                          <p:tavLst>
                                            <p:tav tm="0">
                                              <p:val>
                                                <p:strVal val="1+#ppt_w/2"/>
                                              </p:val>
                                            </p:tav>
                                            <p:tav tm="100000">
                                              <p:val>
                                                <p:strVal val="#ppt_x"/>
                                              </p:val>
                                            </p:tav>
                                          </p:tavLst>
                                        </p:anim>
                                        <p:anim calcmode="lin" valueType="num">
                                          <p:cBhvr additive="base">
                                            <p:cTn id="15" dur="500" fill="hold"/>
                                            <p:tgtEl>
                                              <p:spTgt spid="5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58"/>
                                            </p:tgtEl>
                                            <p:attrNameLst>
                                              <p:attrName>style.visibility</p:attrName>
                                            </p:attrNameLst>
                                          </p:cBhvr>
                                          <p:to>
                                            <p:strVal val="visible"/>
                                          </p:to>
                                        </p:set>
                                        <p:animEffect transition="in" filter="barn(outVertical)">
                                          <p:cBhvr>
                                            <p:cTn id="19" dur="700"/>
                                            <p:tgtEl>
                                              <p:spTgt spid="58"/>
                                            </p:tgtEl>
                                          </p:cBhvr>
                                        </p:animEffect>
                                      </p:childTnLst>
                                    </p:cTn>
                                  </p:par>
                                </p:childTnLst>
                              </p:cTn>
                            </p:par>
                            <p:par>
                              <p:cTn id="20" fill="hold">
                                <p:stCondLst>
                                  <p:cond delay="2000"/>
                                </p:stCondLst>
                                <p:childTnLst>
                                  <p:par>
                                    <p:cTn id="21" presetID="31" presetClass="entr" presetSubtype="0"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p:cTn id="23" dur="1000" fill="hold"/>
                                            <p:tgtEl>
                                              <p:spTgt spid="59"/>
                                            </p:tgtEl>
                                            <p:attrNameLst>
                                              <p:attrName>ppt_w</p:attrName>
                                            </p:attrNameLst>
                                          </p:cBhvr>
                                          <p:tavLst>
                                            <p:tav tm="0">
                                              <p:val>
                                                <p:fltVal val="0"/>
                                              </p:val>
                                            </p:tav>
                                            <p:tav tm="100000">
                                              <p:val>
                                                <p:strVal val="#ppt_w"/>
                                              </p:val>
                                            </p:tav>
                                          </p:tavLst>
                                        </p:anim>
                                        <p:anim calcmode="lin" valueType="num">
                                          <p:cBhvr>
                                            <p:cTn id="24" dur="1000" fill="hold"/>
                                            <p:tgtEl>
                                              <p:spTgt spid="59"/>
                                            </p:tgtEl>
                                            <p:attrNameLst>
                                              <p:attrName>ppt_h</p:attrName>
                                            </p:attrNameLst>
                                          </p:cBhvr>
                                          <p:tavLst>
                                            <p:tav tm="0">
                                              <p:val>
                                                <p:fltVal val="0"/>
                                              </p:val>
                                            </p:tav>
                                            <p:tav tm="100000">
                                              <p:val>
                                                <p:strVal val="#ppt_h"/>
                                              </p:val>
                                            </p:tav>
                                          </p:tavLst>
                                        </p:anim>
                                        <p:anim calcmode="lin" valueType="num">
                                          <p:cBhvr>
                                            <p:cTn id="25" dur="1000" fill="hold"/>
                                            <p:tgtEl>
                                              <p:spTgt spid="59"/>
                                            </p:tgtEl>
                                            <p:attrNameLst>
                                              <p:attrName>style.rotation</p:attrName>
                                            </p:attrNameLst>
                                          </p:cBhvr>
                                          <p:tavLst>
                                            <p:tav tm="0">
                                              <p:val>
                                                <p:fltVal val="90"/>
                                              </p:val>
                                            </p:tav>
                                            <p:tav tm="100000">
                                              <p:val>
                                                <p:fltVal val="0"/>
                                              </p:val>
                                            </p:tav>
                                          </p:tavLst>
                                        </p:anim>
                                        <p:animEffect transition="in" filter="fade">
                                          <p:cBhvr>
                                            <p:cTn id="26" dur="1000"/>
                                            <p:tgtEl>
                                              <p:spTgt spid="59"/>
                                            </p:tgtEl>
                                          </p:cBhvr>
                                        </p:animEffect>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1000"/>
                                            <p:tgtEl>
                                              <p:spTgt spid="92"/>
                                            </p:tgtEl>
                                          </p:cBhvr>
                                        </p:animEffect>
                                        <p:anim calcmode="lin" valueType="num">
                                          <p:cBhvr>
                                            <p:cTn id="31" dur="1000" fill="hold"/>
                                            <p:tgtEl>
                                              <p:spTgt spid="92"/>
                                            </p:tgtEl>
                                            <p:attrNameLst>
                                              <p:attrName>ppt_x</p:attrName>
                                            </p:attrNameLst>
                                          </p:cBhvr>
                                          <p:tavLst>
                                            <p:tav tm="0">
                                              <p:val>
                                                <p:strVal val="#ppt_x"/>
                                              </p:val>
                                            </p:tav>
                                            <p:tav tm="100000">
                                              <p:val>
                                                <p:strVal val="#ppt_x"/>
                                              </p:val>
                                            </p:tav>
                                          </p:tavLst>
                                        </p:anim>
                                        <p:anim calcmode="lin" valueType="num">
                                          <p:cBhvr>
                                            <p:cTn id="32" dur="1000" fill="hold"/>
                                            <p:tgtEl>
                                              <p:spTgt spid="9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1000"/>
                                            <p:tgtEl>
                                              <p:spTgt spid="94"/>
                                            </p:tgtEl>
                                          </p:cBhvr>
                                        </p:animEffect>
                                        <p:anim calcmode="lin" valueType="num">
                                          <p:cBhvr>
                                            <p:cTn id="36" dur="1000" fill="hold"/>
                                            <p:tgtEl>
                                              <p:spTgt spid="94"/>
                                            </p:tgtEl>
                                            <p:attrNameLst>
                                              <p:attrName>ppt_x</p:attrName>
                                            </p:attrNameLst>
                                          </p:cBhvr>
                                          <p:tavLst>
                                            <p:tav tm="0">
                                              <p:val>
                                                <p:strVal val="#ppt_x"/>
                                              </p:val>
                                            </p:tav>
                                            <p:tav tm="100000">
                                              <p:val>
                                                <p:strVal val="#ppt_x"/>
                                              </p:val>
                                            </p:tav>
                                          </p:tavLst>
                                        </p:anim>
                                        <p:anim calcmode="lin" valueType="num">
                                          <p:cBhvr>
                                            <p:cTn id="37" dur="1000" fill="hold"/>
                                            <p:tgtEl>
                                              <p:spTgt spid="9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1000"/>
                                            <p:tgtEl>
                                              <p:spTgt spid="95"/>
                                            </p:tgtEl>
                                          </p:cBhvr>
                                        </p:animEffect>
                                        <p:anim calcmode="lin" valueType="num">
                                          <p:cBhvr>
                                            <p:cTn id="41" dur="1000" fill="hold"/>
                                            <p:tgtEl>
                                              <p:spTgt spid="95"/>
                                            </p:tgtEl>
                                            <p:attrNameLst>
                                              <p:attrName>ppt_x</p:attrName>
                                            </p:attrNameLst>
                                          </p:cBhvr>
                                          <p:tavLst>
                                            <p:tav tm="0">
                                              <p:val>
                                                <p:strVal val="#ppt_x"/>
                                              </p:val>
                                            </p:tav>
                                            <p:tav tm="100000">
                                              <p:val>
                                                <p:strVal val="#ppt_x"/>
                                              </p:val>
                                            </p:tav>
                                          </p:tavLst>
                                        </p:anim>
                                        <p:anim calcmode="lin" valueType="num">
                                          <p:cBhvr>
                                            <p:cTn id="42" dur="1000" fill="hold"/>
                                            <p:tgtEl>
                                              <p:spTgt spid="9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fade">
                                          <p:cBhvr>
                                            <p:cTn id="45" dur="1000"/>
                                            <p:tgtEl>
                                              <p:spTgt spid="93"/>
                                            </p:tgtEl>
                                          </p:cBhvr>
                                        </p:animEffect>
                                        <p:anim calcmode="lin" valueType="num">
                                          <p:cBhvr>
                                            <p:cTn id="46" dur="1000" fill="hold"/>
                                            <p:tgtEl>
                                              <p:spTgt spid="93"/>
                                            </p:tgtEl>
                                            <p:attrNameLst>
                                              <p:attrName>ppt_x</p:attrName>
                                            </p:attrNameLst>
                                          </p:cBhvr>
                                          <p:tavLst>
                                            <p:tav tm="0">
                                              <p:val>
                                                <p:strVal val="#ppt_x"/>
                                              </p:val>
                                            </p:tav>
                                            <p:tav tm="100000">
                                              <p:val>
                                                <p:strVal val="#ppt_x"/>
                                              </p:val>
                                            </p:tav>
                                          </p:tavLst>
                                        </p:anim>
                                        <p:anim calcmode="lin" valueType="num">
                                          <p:cBhvr>
                                            <p:cTn id="47" dur="1000" fill="hold"/>
                                            <p:tgtEl>
                                              <p:spTgt spid="93"/>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wipe(left)">
                                          <p:cBhvr>
                                            <p:cTn id="51" dur="500"/>
                                            <p:tgtEl>
                                              <p:spTgt spid="9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wipe(left)">
                                          <p:cBhvr>
                                            <p:cTn id="54" dur="500"/>
                                            <p:tgtEl>
                                              <p:spTgt spid="9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wipe(left)">
                                          <p:cBhvr>
                                            <p:cTn id="57" dur="500"/>
                                            <p:tgtEl>
                                              <p:spTgt spid="9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wipe(left)">
                                          <p:cBhvr>
                                            <p:cTn id="60"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8" grpId="0"/>
          <p:bldP spid="92" grpId="0"/>
          <p:bldP spid="93" grpId="0"/>
          <p:bldP spid="94" grpId="0"/>
          <p:bldP spid="95" grpId="0"/>
          <p:bldP spid="96" grpId="0"/>
          <p:bldP spid="97" grpId="0"/>
          <p:bldP spid="98" grpId="0"/>
          <p:bldP spid="99"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851755" y="2140390"/>
            <a:ext cx="2065817" cy="2584754"/>
            <a:chOff x="3295850" y="1895995"/>
            <a:chExt cx="3725149" cy="4660916"/>
          </a:xfrm>
        </p:grpSpPr>
        <p:sp>
          <p:nvSpPr>
            <p:cNvPr id="25" name="圆角矩形 24"/>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26"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7" name="圆角矩形 26"/>
            <p:cNvSpPr/>
            <p:nvPr/>
          </p:nvSpPr>
          <p:spPr>
            <a:xfrm rot="2760000">
              <a:off x="3384391" y="2878566"/>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28"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0B0F0"/>
                </a:gs>
                <a:gs pos="100000">
                  <a:srgbClr val="0070C0"/>
                </a:gs>
              </a:gsLst>
              <a:lin ang="2700000" scaled="1"/>
              <a:tileRect/>
            </a:gradFill>
            <a:ln w="25400">
              <a:gradFill flip="none" rotWithShape="1">
                <a:gsLst>
                  <a:gs pos="0">
                    <a:srgbClr val="0070C0"/>
                  </a:gs>
                  <a:gs pos="100000">
                    <a:srgbClr val="00B0F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29" name="圆角矩形 28"/>
          <p:cNvSpPr/>
          <p:nvPr/>
        </p:nvSpPr>
        <p:spPr>
          <a:xfrm>
            <a:off x="3397295" y="2615384"/>
            <a:ext cx="3894951" cy="751080"/>
          </a:xfrm>
          <a:prstGeom prst="roundRect">
            <a:avLst>
              <a:gd name="adj" fmla="val 9976"/>
            </a:avLst>
          </a:prstGeom>
          <a:solidFill>
            <a:srgbClr val="00B0F0"/>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30" name="组合 29"/>
          <p:cNvGrpSpPr/>
          <p:nvPr/>
        </p:nvGrpSpPr>
        <p:grpSpPr>
          <a:xfrm>
            <a:off x="3467584" y="2929241"/>
            <a:ext cx="118508" cy="118509"/>
            <a:chOff x="4486616" y="3001075"/>
            <a:chExt cx="274695" cy="274699"/>
          </a:xfrm>
        </p:grpSpPr>
        <p:sp>
          <p:nvSpPr>
            <p:cNvPr id="31" name="椭圆 30"/>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2" name="椭圆 31"/>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33" name="组合 32"/>
          <p:cNvGrpSpPr/>
          <p:nvPr/>
        </p:nvGrpSpPr>
        <p:grpSpPr>
          <a:xfrm>
            <a:off x="3168079" y="2929241"/>
            <a:ext cx="118508" cy="118509"/>
            <a:chOff x="4486616" y="3001075"/>
            <a:chExt cx="274695" cy="274699"/>
          </a:xfrm>
        </p:grpSpPr>
        <p:sp>
          <p:nvSpPr>
            <p:cNvPr id="34" name="椭圆 33"/>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5" name="椭圆 34"/>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36" name="组合 35"/>
          <p:cNvGrpSpPr/>
          <p:nvPr/>
        </p:nvGrpSpPr>
        <p:grpSpPr>
          <a:xfrm>
            <a:off x="3234638" y="2962903"/>
            <a:ext cx="288238" cy="46073"/>
            <a:chOff x="4312849" y="3104300"/>
            <a:chExt cx="384317" cy="61430"/>
          </a:xfrm>
        </p:grpSpPr>
        <p:sp>
          <p:nvSpPr>
            <p:cNvPr id="37" name="圆角矩形 36"/>
            <p:cNvSpPr/>
            <p:nvPr/>
          </p:nvSpPr>
          <p:spPr>
            <a:xfrm rot="16200000">
              <a:off x="4493802" y="296236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8" name="圆角矩形 37"/>
            <p:cNvSpPr/>
            <p:nvPr/>
          </p:nvSpPr>
          <p:spPr>
            <a:xfrm rot="16200000">
              <a:off x="4493803" y="292334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39" name="组合 38"/>
          <p:cNvGrpSpPr/>
          <p:nvPr/>
        </p:nvGrpSpPr>
        <p:grpSpPr>
          <a:xfrm>
            <a:off x="3748507" y="2793088"/>
            <a:ext cx="513267" cy="426728"/>
            <a:chOff x="4998010" y="2877878"/>
            <a:chExt cx="684356" cy="568970"/>
          </a:xfrm>
        </p:grpSpPr>
        <p:sp>
          <p:nvSpPr>
            <p:cNvPr id="40" name="椭圆 39"/>
            <p:cNvSpPr/>
            <p:nvPr/>
          </p:nvSpPr>
          <p:spPr>
            <a:xfrm>
              <a:off x="5055353" y="2884106"/>
              <a:ext cx="562742" cy="562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41" name="文本框 18"/>
            <p:cNvSpPr txBox="1"/>
            <p:nvPr/>
          </p:nvSpPr>
          <p:spPr>
            <a:xfrm>
              <a:off x="4998010" y="2877878"/>
              <a:ext cx="684356" cy="5539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dirty="0" smtClean="0">
                  <a:ln>
                    <a:noFill/>
                  </a:ln>
                  <a:solidFill>
                    <a:srgbClr val="00B0F0"/>
                  </a:solidFill>
                  <a:effectLst/>
                  <a:uLnTx/>
                  <a:uFillTx/>
                  <a:latin typeface="微软雅黑" pitchFamily="34" charset="-122"/>
                  <a:ea typeface="微软雅黑" pitchFamily="34" charset="-122"/>
                </a:rPr>
                <a:t>05</a:t>
              </a:r>
              <a:endParaRPr kumimoji="0" lang="zh-CN" altLang="en-US" sz="2100" b="0" i="0" u="none" strike="noStrike" kern="0" cap="none" spc="0" normalizeH="0" baseline="0" noProof="0" dirty="0">
                <a:ln>
                  <a:noFill/>
                </a:ln>
                <a:solidFill>
                  <a:srgbClr val="00B0F0"/>
                </a:solidFill>
                <a:effectLst/>
                <a:uLnTx/>
                <a:uFillTx/>
                <a:latin typeface="微软雅黑" pitchFamily="34" charset="-122"/>
                <a:ea typeface="微软雅黑" pitchFamily="34" charset="-122"/>
              </a:endParaRPr>
            </a:p>
          </p:txBody>
        </p:sp>
      </p:grpSp>
      <p:sp>
        <p:nvSpPr>
          <p:cNvPr id="42" name="文本框 24"/>
          <p:cNvSpPr txBox="1"/>
          <p:nvPr/>
        </p:nvSpPr>
        <p:spPr>
          <a:xfrm>
            <a:off x="4035550" y="2749725"/>
            <a:ext cx="2629909"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7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研究结论</a:t>
            </a:r>
            <a:endParaRPr kumimoji="0" lang="zh-CN" altLang="en-US" sz="27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43" name="矩形 42"/>
          <p:cNvSpPr/>
          <p:nvPr/>
        </p:nvSpPr>
        <p:spPr>
          <a:xfrm>
            <a:off x="3773198" y="3443325"/>
            <a:ext cx="920765"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研究结论</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44" name="矩形 43"/>
          <p:cNvSpPr/>
          <p:nvPr/>
        </p:nvSpPr>
        <p:spPr>
          <a:xfrm>
            <a:off x="5401973" y="3427270"/>
            <a:ext cx="1050609"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成果与思考</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45" name="KSO_Shape"/>
          <p:cNvSpPr/>
          <p:nvPr/>
        </p:nvSpPr>
        <p:spPr>
          <a:xfrm>
            <a:off x="2303302" y="2733566"/>
            <a:ext cx="557228" cy="534011"/>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ysClr val="window" lastClr="FFFFFF"/>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48528502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300" fill="hold"/>
                                            <p:tgtEl>
                                              <p:spTgt spid="24"/>
                                            </p:tgtEl>
                                            <p:attrNameLst>
                                              <p:attrName>ppt_w</p:attrName>
                                            </p:attrNameLst>
                                          </p:cBhvr>
                                          <p:tavLst>
                                            <p:tav tm="0">
                                              <p:val>
                                                <p:fltVal val="0"/>
                                              </p:val>
                                            </p:tav>
                                            <p:tav tm="100000">
                                              <p:val>
                                                <p:strVal val="#ppt_w"/>
                                              </p:val>
                                            </p:tav>
                                          </p:tavLst>
                                        </p:anim>
                                        <p:anim calcmode="lin" valueType="num">
                                          <p:cBhvr>
                                            <p:cTn id="8" dur="300" fill="hold"/>
                                            <p:tgtEl>
                                              <p:spTgt spid="24"/>
                                            </p:tgtEl>
                                            <p:attrNameLst>
                                              <p:attrName>ppt_h</p:attrName>
                                            </p:attrNameLst>
                                          </p:cBhvr>
                                          <p:tavLst>
                                            <p:tav tm="0">
                                              <p:val>
                                                <p:fltVal val="0"/>
                                              </p:val>
                                            </p:tav>
                                            <p:tav tm="100000">
                                              <p:val>
                                                <p:strVal val="#ppt_h"/>
                                              </p:val>
                                            </p:tav>
                                          </p:tavLst>
                                        </p:anim>
                                        <p:animEffect transition="in" filter="fade">
                                          <p:cBhvr>
                                            <p:cTn id="9" dur="300"/>
                                            <p:tgtEl>
                                              <p:spTgt spid="24"/>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4"/>
                                            </p:tgtEl>
                                            <p:attrNameLst>
                                              <p:attrName>r</p:attrName>
                                            </p:attrNameLst>
                                          </p:cBhvr>
                                        </p:animRot>
                                        <p:animRot by="-240000">
                                          <p:cBhvr>
                                            <p:cTn id="13" dur="120" fill="hold">
                                              <p:stCondLst>
                                                <p:cond delay="120"/>
                                              </p:stCondLst>
                                            </p:cTn>
                                            <p:tgtEl>
                                              <p:spTgt spid="24"/>
                                            </p:tgtEl>
                                            <p:attrNameLst>
                                              <p:attrName>r</p:attrName>
                                            </p:attrNameLst>
                                          </p:cBhvr>
                                        </p:animRot>
                                        <p:animRot by="240000">
                                          <p:cBhvr>
                                            <p:cTn id="14" dur="120" fill="hold">
                                              <p:stCondLst>
                                                <p:cond delay="240"/>
                                              </p:stCondLst>
                                            </p:cTn>
                                            <p:tgtEl>
                                              <p:spTgt spid="24"/>
                                            </p:tgtEl>
                                            <p:attrNameLst>
                                              <p:attrName>r</p:attrName>
                                            </p:attrNameLst>
                                          </p:cBhvr>
                                        </p:animRot>
                                        <p:animRot by="-240000">
                                          <p:cBhvr>
                                            <p:cTn id="15" dur="120" fill="hold">
                                              <p:stCondLst>
                                                <p:cond delay="360"/>
                                              </p:stCondLst>
                                            </p:cTn>
                                            <p:tgtEl>
                                              <p:spTgt spid="24"/>
                                            </p:tgtEl>
                                            <p:attrNameLst>
                                              <p:attrName>r</p:attrName>
                                            </p:attrNameLst>
                                          </p:cBhvr>
                                        </p:animRot>
                                        <p:animRot by="120000">
                                          <p:cBhvr>
                                            <p:cTn id="16" dur="120" fill="hold">
                                              <p:stCondLst>
                                                <p:cond delay="480"/>
                                              </p:stCondLst>
                                            </p:cTn>
                                            <p:tgtEl>
                                              <p:spTgt spid="24"/>
                                            </p:tgtEl>
                                            <p:attrNameLst>
                                              <p:attrName>r</p:attrName>
                                            </p:attrNameLst>
                                          </p:cBhvr>
                                        </p:animRot>
                                      </p:childTnLst>
                                    </p:cTn>
                                  </p:par>
                                </p:childTnLst>
                              </p:cTn>
                            </p:par>
                            <p:par>
                              <p:cTn id="17" fill="hold">
                                <p:stCondLst>
                                  <p:cond delay="900"/>
                                </p:stCondLst>
                                <p:childTnLst>
                                  <p:par>
                                    <p:cTn id="18" presetID="37"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900" decel="100000" fill="hold"/>
                                            <p:tgtEl>
                                              <p:spTgt spid="45"/>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24" fill="hold">
                                <p:stCondLst>
                                  <p:cond delay="1900"/>
                                </p:stCondLst>
                                <p:childTnLst>
                                  <p:par>
                                    <p:cTn id="25" presetID="1"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1900"/>
                                </p:stCondLst>
                                <p:childTnLst>
                                  <p:par>
                                    <p:cTn id="28" presetID="22" presetClass="entr" presetSubtype="8"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par>
                              <p:cTn id="31" fill="hold">
                                <p:stCondLst>
                                  <p:cond delay="2400"/>
                                </p:stCondLst>
                                <p:childTnLst>
                                  <p:par>
                                    <p:cTn id="32" presetID="1" presetClass="entr" presetSubtype="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24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14:bounceEnd="50000">
                                          <p:cBhvr additive="base">
                                            <p:cTn id="37" dur="500" fill="hold"/>
                                            <p:tgtEl>
                                              <p:spTgt spid="29"/>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29"/>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53" presetClass="entr" presetSubtype="16"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200" fill="hold"/>
                                            <p:tgtEl>
                                              <p:spTgt spid="39"/>
                                            </p:tgtEl>
                                            <p:attrNameLst>
                                              <p:attrName>ppt_w</p:attrName>
                                            </p:attrNameLst>
                                          </p:cBhvr>
                                          <p:tavLst>
                                            <p:tav tm="0">
                                              <p:val>
                                                <p:fltVal val="0"/>
                                              </p:val>
                                            </p:tav>
                                            <p:tav tm="100000">
                                              <p:val>
                                                <p:strVal val="#ppt_w"/>
                                              </p:val>
                                            </p:tav>
                                          </p:tavLst>
                                        </p:anim>
                                        <p:anim calcmode="lin" valueType="num">
                                          <p:cBhvr>
                                            <p:cTn id="43" dur="200" fill="hold"/>
                                            <p:tgtEl>
                                              <p:spTgt spid="39"/>
                                            </p:tgtEl>
                                            <p:attrNameLst>
                                              <p:attrName>ppt_h</p:attrName>
                                            </p:attrNameLst>
                                          </p:cBhvr>
                                          <p:tavLst>
                                            <p:tav tm="0">
                                              <p:val>
                                                <p:fltVal val="0"/>
                                              </p:val>
                                            </p:tav>
                                            <p:tav tm="100000">
                                              <p:val>
                                                <p:strVal val="#ppt_h"/>
                                              </p:val>
                                            </p:tav>
                                          </p:tavLst>
                                        </p:anim>
                                        <p:animEffect transition="in" filter="fade">
                                          <p:cBhvr>
                                            <p:cTn id="44" dur="200"/>
                                            <p:tgtEl>
                                              <p:spTgt spid="39"/>
                                            </p:tgtEl>
                                          </p:cBhvr>
                                        </p:animEffect>
                                      </p:childTnLst>
                                    </p:cTn>
                                  </p:par>
                                </p:childTnLst>
                              </p:cTn>
                            </p:par>
                            <p:par>
                              <p:cTn id="45" fill="hold">
                                <p:stCondLst>
                                  <p:cond delay="3100"/>
                                </p:stCondLst>
                                <p:childTnLst>
                                  <p:par>
                                    <p:cTn id="46" presetID="26" presetClass="emph" presetSubtype="0" fill="hold" nodeType="afterEffect">
                                      <p:stCondLst>
                                        <p:cond delay="0"/>
                                      </p:stCondLst>
                                      <p:childTnLst>
                                        <p:animEffect transition="out" filter="fade">
                                          <p:cBhvr>
                                            <p:cTn id="47" dur="500" tmFilter="0, 0; .2, .5; .8, .5; 1, 0"/>
                                            <p:tgtEl>
                                              <p:spTgt spid="39"/>
                                            </p:tgtEl>
                                          </p:cBhvr>
                                        </p:animEffect>
                                        <p:animScale>
                                          <p:cBhvr>
                                            <p:cTn id="48" dur="250" autoRev="1" fill="hold"/>
                                            <p:tgtEl>
                                              <p:spTgt spid="39"/>
                                            </p:tgtEl>
                                          </p:cBhvr>
                                          <p:by x="105000" y="105000"/>
                                        </p:animScale>
                                      </p:childTnLst>
                                    </p:cTn>
                                  </p:par>
                                </p:childTnLst>
                              </p:cTn>
                            </p:par>
                            <p:par>
                              <p:cTn id="49" fill="hold">
                                <p:stCondLst>
                                  <p:cond delay="3600"/>
                                </p:stCondLst>
                                <p:childTnLst>
                                  <p:par>
                                    <p:cTn id="50" presetID="16" presetClass="entr" presetSubtype="37" fill="hold" grpId="0" nodeType="afterEffect">
                                      <p:stCondLst>
                                        <p:cond delay="200"/>
                                      </p:stCondLst>
                                      <p:childTnLst>
                                        <p:set>
                                          <p:cBhvr>
                                            <p:cTn id="51" dur="1" fill="hold">
                                              <p:stCondLst>
                                                <p:cond delay="0"/>
                                              </p:stCondLst>
                                            </p:cTn>
                                            <p:tgtEl>
                                              <p:spTgt spid="42"/>
                                            </p:tgtEl>
                                            <p:attrNameLst>
                                              <p:attrName>style.visibility</p:attrName>
                                            </p:attrNameLst>
                                          </p:cBhvr>
                                          <p:to>
                                            <p:strVal val="visible"/>
                                          </p:to>
                                        </p:set>
                                        <p:animEffect transition="in" filter="barn(outVertical)">
                                          <p:cBhvr>
                                            <p:cTn id="52" dur="500"/>
                                            <p:tgtEl>
                                              <p:spTgt spid="42"/>
                                            </p:tgtEl>
                                          </p:cBhvr>
                                        </p:animEffect>
                                      </p:childTnLst>
                                    </p:cTn>
                                  </p:par>
                                </p:childTnLst>
                              </p:cTn>
                            </p:par>
                            <p:par>
                              <p:cTn id="53" fill="hold">
                                <p:stCondLst>
                                  <p:cond delay="4300"/>
                                </p:stCondLst>
                                <p:childTnLst>
                                  <p:par>
                                    <p:cTn id="54" presetID="50" presetClass="entr" presetSubtype="0" decel="10000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1000" fill="hold"/>
                                            <p:tgtEl>
                                              <p:spTgt spid="43"/>
                                            </p:tgtEl>
                                            <p:attrNameLst>
                                              <p:attrName>ppt_w</p:attrName>
                                            </p:attrNameLst>
                                          </p:cBhvr>
                                          <p:tavLst>
                                            <p:tav tm="0">
                                              <p:val>
                                                <p:strVal val="#ppt_w+.3"/>
                                              </p:val>
                                            </p:tav>
                                            <p:tav tm="100000">
                                              <p:val>
                                                <p:strVal val="#ppt_w"/>
                                              </p:val>
                                            </p:tav>
                                          </p:tavLst>
                                        </p:anim>
                                        <p:anim calcmode="lin" valueType="num">
                                          <p:cBhvr>
                                            <p:cTn id="57" dur="1000" fill="hold"/>
                                            <p:tgtEl>
                                              <p:spTgt spid="43"/>
                                            </p:tgtEl>
                                            <p:attrNameLst>
                                              <p:attrName>ppt_h</p:attrName>
                                            </p:attrNameLst>
                                          </p:cBhvr>
                                          <p:tavLst>
                                            <p:tav tm="0">
                                              <p:val>
                                                <p:strVal val="#ppt_h"/>
                                              </p:val>
                                            </p:tav>
                                            <p:tav tm="100000">
                                              <p:val>
                                                <p:strVal val="#ppt_h"/>
                                              </p:val>
                                            </p:tav>
                                          </p:tavLst>
                                        </p:anim>
                                        <p:animEffect transition="in" filter="fade">
                                          <p:cBhvr>
                                            <p:cTn id="58" dur="1000"/>
                                            <p:tgtEl>
                                              <p:spTgt spid="43"/>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44"/>
                                            </p:tgtEl>
                                            <p:attrNameLst>
                                              <p:attrName>style.visibility</p:attrName>
                                            </p:attrNameLst>
                                          </p:cBhvr>
                                          <p:to>
                                            <p:strVal val="visible"/>
                                          </p:to>
                                        </p:set>
                                        <p:anim calcmode="lin" valueType="num">
                                          <p:cBhvr>
                                            <p:cTn id="61" dur="1000" fill="hold"/>
                                            <p:tgtEl>
                                              <p:spTgt spid="44"/>
                                            </p:tgtEl>
                                            <p:attrNameLst>
                                              <p:attrName>ppt_w</p:attrName>
                                            </p:attrNameLst>
                                          </p:cBhvr>
                                          <p:tavLst>
                                            <p:tav tm="0">
                                              <p:val>
                                                <p:strVal val="#ppt_w+.3"/>
                                              </p:val>
                                            </p:tav>
                                            <p:tav tm="100000">
                                              <p:val>
                                                <p:strVal val="#ppt_w"/>
                                              </p:val>
                                            </p:tav>
                                          </p:tavLst>
                                        </p:anim>
                                        <p:anim calcmode="lin" valueType="num">
                                          <p:cBhvr>
                                            <p:cTn id="62" dur="1000" fill="hold"/>
                                            <p:tgtEl>
                                              <p:spTgt spid="44"/>
                                            </p:tgtEl>
                                            <p:attrNameLst>
                                              <p:attrName>ppt_h</p:attrName>
                                            </p:attrNameLst>
                                          </p:cBhvr>
                                          <p:tavLst>
                                            <p:tav tm="0">
                                              <p:val>
                                                <p:strVal val="#ppt_h"/>
                                              </p:val>
                                            </p:tav>
                                            <p:tav tm="100000">
                                              <p:val>
                                                <p:strVal val="#ppt_h"/>
                                              </p:val>
                                            </p:tav>
                                          </p:tavLst>
                                        </p:anim>
                                        <p:animEffect transition="in" filter="fade">
                                          <p:cBhvr>
                                            <p:cTn id="63"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p:bldP spid="43" grpId="0"/>
          <p:bldP spid="44" grpId="0"/>
          <p:bldP spid="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300" fill="hold"/>
                                            <p:tgtEl>
                                              <p:spTgt spid="24"/>
                                            </p:tgtEl>
                                            <p:attrNameLst>
                                              <p:attrName>ppt_w</p:attrName>
                                            </p:attrNameLst>
                                          </p:cBhvr>
                                          <p:tavLst>
                                            <p:tav tm="0">
                                              <p:val>
                                                <p:fltVal val="0"/>
                                              </p:val>
                                            </p:tav>
                                            <p:tav tm="100000">
                                              <p:val>
                                                <p:strVal val="#ppt_w"/>
                                              </p:val>
                                            </p:tav>
                                          </p:tavLst>
                                        </p:anim>
                                        <p:anim calcmode="lin" valueType="num">
                                          <p:cBhvr>
                                            <p:cTn id="8" dur="300" fill="hold"/>
                                            <p:tgtEl>
                                              <p:spTgt spid="24"/>
                                            </p:tgtEl>
                                            <p:attrNameLst>
                                              <p:attrName>ppt_h</p:attrName>
                                            </p:attrNameLst>
                                          </p:cBhvr>
                                          <p:tavLst>
                                            <p:tav tm="0">
                                              <p:val>
                                                <p:fltVal val="0"/>
                                              </p:val>
                                            </p:tav>
                                            <p:tav tm="100000">
                                              <p:val>
                                                <p:strVal val="#ppt_h"/>
                                              </p:val>
                                            </p:tav>
                                          </p:tavLst>
                                        </p:anim>
                                        <p:animEffect transition="in" filter="fade">
                                          <p:cBhvr>
                                            <p:cTn id="9" dur="300"/>
                                            <p:tgtEl>
                                              <p:spTgt spid="24"/>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4"/>
                                            </p:tgtEl>
                                            <p:attrNameLst>
                                              <p:attrName>r</p:attrName>
                                            </p:attrNameLst>
                                          </p:cBhvr>
                                        </p:animRot>
                                        <p:animRot by="-240000">
                                          <p:cBhvr>
                                            <p:cTn id="13" dur="120" fill="hold">
                                              <p:stCondLst>
                                                <p:cond delay="120"/>
                                              </p:stCondLst>
                                            </p:cTn>
                                            <p:tgtEl>
                                              <p:spTgt spid="24"/>
                                            </p:tgtEl>
                                            <p:attrNameLst>
                                              <p:attrName>r</p:attrName>
                                            </p:attrNameLst>
                                          </p:cBhvr>
                                        </p:animRot>
                                        <p:animRot by="240000">
                                          <p:cBhvr>
                                            <p:cTn id="14" dur="120" fill="hold">
                                              <p:stCondLst>
                                                <p:cond delay="240"/>
                                              </p:stCondLst>
                                            </p:cTn>
                                            <p:tgtEl>
                                              <p:spTgt spid="24"/>
                                            </p:tgtEl>
                                            <p:attrNameLst>
                                              <p:attrName>r</p:attrName>
                                            </p:attrNameLst>
                                          </p:cBhvr>
                                        </p:animRot>
                                        <p:animRot by="-240000">
                                          <p:cBhvr>
                                            <p:cTn id="15" dur="120" fill="hold">
                                              <p:stCondLst>
                                                <p:cond delay="360"/>
                                              </p:stCondLst>
                                            </p:cTn>
                                            <p:tgtEl>
                                              <p:spTgt spid="24"/>
                                            </p:tgtEl>
                                            <p:attrNameLst>
                                              <p:attrName>r</p:attrName>
                                            </p:attrNameLst>
                                          </p:cBhvr>
                                        </p:animRot>
                                        <p:animRot by="120000">
                                          <p:cBhvr>
                                            <p:cTn id="16" dur="120" fill="hold">
                                              <p:stCondLst>
                                                <p:cond delay="480"/>
                                              </p:stCondLst>
                                            </p:cTn>
                                            <p:tgtEl>
                                              <p:spTgt spid="24"/>
                                            </p:tgtEl>
                                            <p:attrNameLst>
                                              <p:attrName>r</p:attrName>
                                            </p:attrNameLst>
                                          </p:cBhvr>
                                        </p:animRot>
                                      </p:childTnLst>
                                    </p:cTn>
                                  </p:par>
                                </p:childTnLst>
                              </p:cTn>
                            </p:par>
                            <p:par>
                              <p:cTn id="17" fill="hold">
                                <p:stCondLst>
                                  <p:cond delay="900"/>
                                </p:stCondLst>
                                <p:childTnLst>
                                  <p:par>
                                    <p:cTn id="18" presetID="37"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900" decel="100000" fill="hold"/>
                                            <p:tgtEl>
                                              <p:spTgt spid="45"/>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24" fill="hold">
                                <p:stCondLst>
                                  <p:cond delay="1900"/>
                                </p:stCondLst>
                                <p:childTnLst>
                                  <p:par>
                                    <p:cTn id="25" presetID="1"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1900"/>
                                </p:stCondLst>
                                <p:childTnLst>
                                  <p:par>
                                    <p:cTn id="28" presetID="22" presetClass="entr" presetSubtype="8"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par>
                              <p:cTn id="31" fill="hold">
                                <p:stCondLst>
                                  <p:cond delay="2400"/>
                                </p:stCondLst>
                                <p:childTnLst>
                                  <p:par>
                                    <p:cTn id="32" presetID="1" presetClass="entr" presetSubtype="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2400"/>
                                </p:stCondLst>
                                <p:childTnLst>
                                  <p:par>
                                    <p:cTn id="35" presetID="2" presetClass="entr" presetSubtype="2" accel="7000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1+#ppt_w/2"/>
                                              </p:val>
                                            </p:tav>
                                            <p:tav tm="100000">
                                              <p:val>
                                                <p:strVal val="#ppt_x"/>
                                              </p:val>
                                            </p:tav>
                                          </p:tavLst>
                                        </p:anim>
                                        <p:anim calcmode="lin" valueType="num">
                                          <p:cBhvr additive="base">
                                            <p:cTn id="38" dur="500" fill="hold"/>
                                            <p:tgtEl>
                                              <p:spTgt spid="29"/>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53" presetClass="entr" presetSubtype="16"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200" fill="hold"/>
                                            <p:tgtEl>
                                              <p:spTgt spid="39"/>
                                            </p:tgtEl>
                                            <p:attrNameLst>
                                              <p:attrName>ppt_w</p:attrName>
                                            </p:attrNameLst>
                                          </p:cBhvr>
                                          <p:tavLst>
                                            <p:tav tm="0">
                                              <p:val>
                                                <p:fltVal val="0"/>
                                              </p:val>
                                            </p:tav>
                                            <p:tav tm="100000">
                                              <p:val>
                                                <p:strVal val="#ppt_w"/>
                                              </p:val>
                                            </p:tav>
                                          </p:tavLst>
                                        </p:anim>
                                        <p:anim calcmode="lin" valueType="num">
                                          <p:cBhvr>
                                            <p:cTn id="43" dur="200" fill="hold"/>
                                            <p:tgtEl>
                                              <p:spTgt spid="39"/>
                                            </p:tgtEl>
                                            <p:attrNameLst>
                                              <p:attrName>ppt_h</p:attrName>
                                            </p:attrNameLst>
                                          </p:cBhvr>
                                          <p:tavLst>
                                            <p:tav tm="0">
                                              <p:val>
                                                <p:fltVal val="0"/>
                                              </p:val>
                                            </p:tav>
                                            <p:tav tm="100000">
                                              <p:val>
                                                <p:strVal val="#ppt_h"/>
                                              </p:val>
                                            </p:tav>
                                          </p:tavLst>
                                        </p:anim>
                                        <p:animEffect transition="in" filter="fade">
                                          <p:cBhvr>
                                            <p:cTn id="44" dur="200"/>
                                            <p:tgtEl>
                                              <p:spTgt spid="39"/>
                                            </p:tgtEl>
                                          </p:cBhvr>
                                        </p:animEffect>
                                      </p:childTnLst>
                                    </p:cTn>
                                  </p:par>
                                </p:childTnLst>
                              </p:cTn>
                            </p:par>
                            <p:par>
                              <p:cTn id="45" fill="hold">
                                <p:stCondLst>
                                  <p:cond delay="3100"/>
                                </p:stCondLst>
                                <p:childTnLst>
                                  <p:par>
                                    <p:cTn id="46" presetID="26" presetClass="emph" presetSubtype="0" fill="hold" nodeType="afterEffect">
                                      <p:stCondLst>
                                        <p:cond delay="0"/>
                                      </p:stCondLst>
                                      <p:childTnLst>
                                        <p:animEffect transition="out" filter="fade">
                                          <p:cBhvr>
                                            <p:cTn id="47" dur="500" tmFilter="0, 0; .2, .5; .8, .5; 1, 0"/>
                                            <p:tgtEl>
                                              <p:spTgt spid="39"/>
                                            </p:tgtEl>
                                          </p:cBhvr>
                                        </p:animEffect>
                                        <p:animScale>
                                          <p:cBhvr>
                                            <p:cTn id="48" dur="250" autoRev="1" fill="hold"/>
                                            <p:tgtEl>
                                              <p:spTgt spid="39"/>
                                            </p:tgtEl>
                                          </p:cBhvr>
                                          <p:by x="105000" y="105000"/>
                                        </p:animScale>
                                      </p:childTnLst>
                                    </p:cTn>
                                  </p:par>
                                </p:childTnLst>
                              </p:cTn>
                            </p:par>
                            <p:par>
                              <p:cTn id="49" fill="hold">
                                <p:stCondLst>
                                  <p:cond delay="3600"/>
                                </p:stCondLst>
                                <p:childTnLst>
                                  <p:par>
                                    <p:cTn id="50" presetID="16" presetClass="entr" presetSubtype="37" fill="hold" grpId="0" nodeType="afterEffect">
                                      <p:stCondLst>
                                        <p:cond delay="200"/>
                                      </p:stCondLst>
                                      <p:childTnLst>
                                        <p:set>
                                          <p:cBhvr>
                                            <p:cTn id="51" dur="1" fill="hold">
                                              <p:stCondLst>
                                                <p:cond delay="0"/>
                                              </p:stCondLst>
                                            </p:cTn>
                                            <p:tgtEl>
                                              <p:spTgt spid="42"/>
                                            </p:tgtEl>
                                            <p:attrNameLst>
                                              <p:attrName>style.visibility</p:attrName>
                                            </p:attrNameLst>
                                          </p:cBhvr>
                                          <p:to>
                                            <p:strVal val="visible"/>
                                          </p:to>
                                        </p:set>
                                        <p:animEffect transition="in" filter="barn(outVertical)">
                                          <p:cBhvr>
                                            <p:cTn id="52" dur="500"/>
                                            <p:tgtEl>
                                              <p:spTgt spid="42"/>
                                            </p:tgtEl>
                                          </p:cBhvr>
                                        </p:animEffect>
                                      </p:childTnLst>
                                    </p:cTn>
                                  </p:par>
                                </p:childTnLst>
                              </p:cTn>
                            </p:par>
                            <p:par>
                              <p:cTn id="53" fill="hold">
                                <p:stCondLst>
                                  <p:cond delay="4300"/>
                                </p:stCondLst>
                                <p:childTnLst>
                                  <p:par>
                                    <p:cTn id="54" presetID="50" presetClass="entr" presetSubtype="0" decel="10000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1000" fill="hold"/>
                                            <p:tgtEl>
                                              <p:spTgt spid="43"/>
                                            </p:tgtEl>
                                            <p:attrNameLst>
                                              <p:attrName>ppt_w</p:attrName>
                                            </p:attrNameLst>
                                          </p:cBhvr>
                                          <p:tavLst>
                                            <p:tav tm="0">
                                              <p:val>
                                                <p:strVal val="#ppt_w+.3"/>
                                              </p:val>
                                            </p:tav>
                                            <p:tav tm="100000">
                                              <p:val>
                                                <p:strVal val="#ppt_w"/>
                                              </p:val>
                                            </p:tav>
                                          </p:tavLst>
                                        </p:anim>
                                        <p:anim calcmode="lin" valueType="num">
                                          <p:cBhvr>
                                            <p:cTn id="57" dur="1000" fill="hold"/>
                                            <p:tgtEl>
                                              <p:spTgt spid="43"/>
                                            </p:tgtEl>
                                            <p:attrNameLst>
                                              <p:attrName>ppt_h</p:attrName>
                                            </p:attrNameLst>
                                          </p:cBhvr>
                                          <p:tavLst>
                                            <p:tav tm="0">
                                              <p:val>
                                                <p:strVal val="#ppt_h"/>
                                              </p:val>
                                            </p:tav>
                                            <p:tav tm="100000">
                                              <p:val>
                                                <p:strVal val="#ppt_h"/>
                                              </p:val>
                                            </p:tav>
                                          </p:tavLst>
                                        </p:anim>
                                        <p:animEffect transition="in" filter="fade">
                                          <p:cBhvr>
                                            <p:cTn id="58" dur="1000"/>
                                            <p:tgtEl>
                                              <p:spTgt spid="43"/>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44"/>
                                            </p:tgtEl>
                                            <p:attrNameLst>
                                              <p:attrName>style.visibility</p:attrName>
                                            </p:attrNameLst>
                                          </p:cBhvr>
                                          <p:to>
                                            <p:strVal val="visible"/>
                                          </p:to>
                                        </p:set>
                                        <p:anim calcmode="lin" valueType="num">
                                          <p:cBhvr>
                                            <p:cTn id="61" dur="1000" fill="hold"/>
                                            <p:tgtEl>
                                              <p:spTgt spid="44"/>
                                            </p:tgtEl>
                                            <p:attrNameLst>
                                              <p:attrName>ppt_w</p:attrName>
                                            </p:attrNameLst>
                                          </p:cBhvr>
                                          <p:tavLst>
                                            <p:tav tm="0">
                                              <p:val>
                                                <p:strVal val="#ppt_w+.3"/>
                                              </p:val>
                                            </p:tav>
                                            <p:tav tm="100000">
                                              <p:val>
                                                <p:strVal val="#ppt_w"/>
                                              </p:val>
                                            </p:tav>
                                          </p:tavLst>
                                        </p:anim>
                                        <p:anim calcmode="lin" valueType="num">
                                          <p:cBhvr>
                                            <p:cTn id="62" dur="1000" fill="hold"/>
                                            <p:tgtEl>
                                              <p:spTgt spid="44"/>
                                            </p:tgtEl>
                                            <p:attrNameLst>
                                              <p:attrName>ppt_h</p:attrName>
                                            </p:attrNameLst>
                                          </p:cBhvr>
                                          <p:tavLst>
                                            <p:tav tm="0">
                                              <p:val>
                                                <p:strVal val="#ppt_h"/>
                                              </p:val>
                                            </p:tav>
                                            <p:tav tm="100000">
                                              <p:val>
                                                <p:strVal val="#ppt_h"/>
                                              </p:val>
                                            </p:tav>
                                          </p:tavLst>
                                        </p:anim>
                                        <p:animEffect transition="in" filter="fade">
                                          <p:cBhvr>
                                            <p:cTn id="63"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p:bldP spid="43" grpId="0"/>
          <p:bldP spid="44" grpId="0"/>
          <p:bldP spid="45"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144119" y="980728"/>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58" name="组合 57"/>
          <p:cNvGrpSpPr/>
          <p:nvPr/>
        </p:nvGrpSpPr>
        <p:grpSpPr>
          <a:xfrm>
            <a:off x="232948" y="1117640"/>
            <a:ext cx="118508" cy="118509"/>
            <a:chOff x="4486616" y="3001075"/>
            <a:chExt cx="274695" cy="274699"/>
          </a:xfrm>
        </p:grpSpPr>
        <p:sp>
          <p:nvSpPr>
            <p:cNvPr id="59" name="椭圆 58"/>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0" name="椭圆 59"/>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61" name="组合 60"/>
          <p:cNvGrpSpPr/>
          <p:nvPr/>
        </p:nvGrpSpPr>
        <p:grpSpPr>
          <a:xfrm>
            <a:off x="0" y="1151302"/>
            <a:ext cx="288238" cy="46073"/>
            <a:chOff x="4318304" y="3089060"/>
            <a:chExt cx="384317" cy="61430"/>
          </a:xfrm>
        </p:grpSpPr>
        <p:sp>
          <p:nvSpPr>
            <p:cNvPr id="62" name="圆角矩形 61"/>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3" name="圆角矩形 62"/>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64" name="文本框 8"/>
          <p:cNvSpPr txBox="1"/>
          <p:nvPr/>
        </p:nvSpPr>
        <p:spPr>
          <a:xfrm>
            <a:off x="243720" y="1007618"/>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研究结论</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65" name="椭圆 64"/>
          <p:cNvSpPr/>
          <p:nvPr/>
        </p:nvSpPr>
        <p:spPr>
          <a:xfrm>
            <a:off x="3172889" y="5782464"/>
            <a:ext cx="2813702" cy="354839"/>
          </a:xfrm>
          <a:prstGeom prst="ellipse">
            <a:avLst/>
          </a:prstGeom>
          <a:gradFill flip="none" rotWithShape="1">
            <a:gsLst>
              <a:gs pos="0">
                <a:sysClr val="windowText" lastClr="000000">
                  <a:lumMod val="100000"/>
                  <a:alpha val="36000"/>
                </a:sysClr>
              </a:gs>
              <a:gs pos="100000">
                <a:srgbClr val="D7D7D7">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66" name="组合 65"/>
          <p:cNvGrpSpPr/>
          <p:nvPr/>
        </p:nvGrpSpPr>
        <p:grpSpPr>
          <a:xfrm flipH="1">
            <a:off x="4764956" y="4487055"/>
            <a:ext cx="3325830" cy="112298"/>
            <a:chOff x="7872142" y="1716173"/>
            <a:chExt cx="4433863" cy="149766"/>
          </a:xfrm>
        </p:grpSpPr>
        <p:cxnSp>
          <p:nvCxnSpPr>
            <p:cNvPr id="67" name="直接连接符 66"/>
            <p:cNvCxnSpPr>
              <a:endCxn id="68" idx="6"/>
            </p:cNvCxnSpPr>
            <p:nvPr/>
          </p:nvCxnSpPr>
          <p:spPr>
            <a:xfrm flipH="1" flipV="1">
              <a:off x="8021908" y="1791056"/>
              <a:ext cx="4284097" cy="22276"/>
            </a:xfrm>
            <a:prstGeom prst="line">
              <a:avLst/>
            </a:prstGeom>
            <a:noFill/>
            <a:ln w="25400" cap="flat" cmpd="sng" algn="ctr">
              <a:solidFill>
                <a:sysClr val="windowText" lastClr="000000">
                  <a:lumMod val="50000"/>
                  <a:lumOff val="50000"/>
                </a:sysClr>
              </a:solidFill>
              <a:prstDash val="sysDot"/>
              <a:miter lim="800000"/>
            </a:ln>
            <a:effectLst/>
          </p:spPr>
        </p:cxnSp>
        <p:sp>
          <p:nvSpPr>
            <p:cNvPr id="68" name="椭圆 67"/>
            <p:cNvSpPr/>
            <p:nvPr/>
          </p:nvSpPr>
          <p:spPr>
            <a:xfrm>
              <a:off x="7872142" y="1716173"/>
              <a:ext cx="149766" cy="149766"/>
            </a:xfrm>
            <a:prstGeom prst="ellipse">
              <a:avLst/>
            </a:prstGeom>
            <a:solidFill>
              <a:srgbClr val="7B469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69" name="组合 68"/>
          <p:cNvGrpSpPr/>
          <p:nvPr/>
        </p:nvGrpSpPr>
        <p:grpSpPr>
          <a:xfrm flipH="1">
            <a:off x="5151745" y="2999677"/>
            <a:ext cx="2939040" cy="112298"/>
            <a:chOff x="7872142" y="1716173"/>
            <a:chExt cx="3918210" cy="149766"/>
          </a:xfrm>
        </p:grpSpPr>
        <p:cxnSp>
          <p:nvCxnSpPr>
            <p:cNvPr id="70" name="直接连接符 69"/>
            <p:cNvCxnSpPr>
              <a:endCxn id="71" idx="6"/>
            </p:cNvCxnSpPr>
            <p:nvPr/>
          </p:nvCxnSpPr>
          <p:spPr>
            <a:xfrm flipH="1" flipV="1">
              <a:off x="8021908" y="1791056"/>
              <a:ext cx="3768444" cy="19595"/>
            </a:xfrm>
            <a:prstGeom prst="line">
              <a:avLst/>
            </a:prstGeom>
            <a:noFill/>
            <a:ln w="25400" cap="flat" cmpd="sng" algn="ctr">
              <a:solidFill>
                <a:sysClr val="windowText" lastClr="000000">
                  <a:lumMod val="50000"/>
                  <a:lumOff val="50000"/>
                </a:sysClr>
              </a:solidFill>
              <a:prstDash val="sysDot"/>
              <a:miter lim="800000"/>
            </a:ln>
            <a:effectLst/>
          </p:spPr>
        </p:cxnSp>
        <p:sp>
          <p:nvSpPr>
            <p:cNvPr id="71" name="椭圆 70"/>
            <p:cNvSpPr/>
            <p:nvPr/>
          </p:nvSpPr>
          <p:spPr>
            <a:xfrm>
              <a:off x="7872142" y="1716173"/>
              <a:ext cx="149766" cy="149766"/>
            </a:xfrm>
            <a:prstGeom prst="ellipse">
              <a:avLst/>
            </a:prstGeom>
            <a:solidFill>
              <a:srgbClr val="FFB8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72" name="任意多边形 71"/>
          <p:cNvSpPr/>
          <p:nvPr/>
        </p:nvSpPr>
        <p:spPr>
          <a:xfrm>
            <a:off x="3842640" y="1734918"/>
            <a:ext cx="1459912" cy="666082"/>
          </a:xfrm>
          <a:custGeom>
            <a:avLst/>
            <a:gdLst>
              <a:gd name="connsiteX0" fmla="*/ 1289422 w 2578844"/>
              <a:gd name="connsiteY0" fmla="*/ 0 h 1177018"/>
              <a:gd name="connsiteX1" fmla="*/ 2578134 w 2578844"/>
              <a:gd name="connsiteY1" fmla="*/ 1162953 h 1177018"/>
              <a:gd name="connsiteX2" fmla="*/ 2578844 w 2578844"/>
              <a:gd name="connsiteY2" fmla="*/ 1177018 h 1177018"/>
              <a:gd name="connsiteX3" fmla="*/ 0 w 2578844"/>
              <a:gd name="connsiteY3" fmla="*/ 1177018 h 1177018"/>
              <a:gd name="connsiteX4" fmla="*/ 710 w 2578844"/>
              <a:gd name="connsiteY4" fmla="*/ 1162953 h 1177018"/>
              <a:gd name="connsiteX5" fmla="*/ 1289422 w 2578844"/>
              <a:gd name="connsiteY5" fmla="*/ 0 h 117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8844" h="1177018">
                <a:moveTo>
                  <a:pt x="1289422" y="0"/>
                </a:moveTo>
                <a:cubicBezTo>
                  <a:pt x="1960138" y="0"/>
                  <a:pt x="2511797" y="509739"/>
                  <a:pt x="2578134" y="1162953"/>
                </a:cubicBezTo>
                <a:lnTo>
                  <a:pt x="2578844" y="1177018"/>
                </a:lnTo>
                <a:lnTo>
                  <a:pt x="0" y="1177018"/>
                </a:lnTo>
                <a:lnTo>
                  <a:pt x="710" y="1162953"/>
                </a:lnTo>
                <a:cubicBezTo>
                  <a:pt x="67048" y="509739"/>
                  <a:pt x="618707" y="0"/>
                  <a:pt x="1289422" y="0"/>
                </a:cubicBezTo>
                <a:close/>
              </a:path>
            </a:pathLst>
          </a:custGeom>
          <a:gradFill>
            <a:gsLst>
              <a:gs pos="100000">
                <a:sysClr val="window" lastClr="FFFFFF">
                  <a:lumMod val="95000"/>
                </a:sysClr>
              </a:gs>
              <a:gs pos="0">
                <a:sysClr val="window" lastClr="FFFFFF">
                  <a:lumMod val="80000"/>
                </a:sysClr>
              </a:gs>
            </a:gsLst>
            <a:lin ang="2700000" scaled="1"/>
          </a:gradFill>
          <a:ln w="254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27000" dist="635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3" name="梯形 72"/>
          <p:cNvSpPr/>
          <p:nvPr/>
        </p:nvSpPr>
        <p:spPr>
          <a:xfrm flipV="1">
            <a:off x="3842640" y="2461669"/>
            <a:ext cx="1459912" cy="604643"/>
          </a:xfrm>
          <a:prstGeom prst="trapezoid">
            <a:avLst/>
          </a:prstGeom>
          <a:gradFill flip="none" rotWithShape="1">
            <a:gsLst>
              <a:gs pos="100000">
                <a:sysClr val="window" lastClr="FFFFFF">
                  <a:lumMod val="95000"/>
                </a:sysClr>
              </a:gs>
              <a:gs pos="0">
                <a:sysClr val="window" lastClr="FFFFFF">
                  <a:lumMod val="80000"/>
                </a:sysClr>
              </a:gs>
            </a:gsLst>
            <a:lin ang="18900000" scaled="1"/>
            <a:tileRect/>
          </a:gradFill>
          <a:ln w="25400" cap="flat" cmpd="sng" algn="ctr">
            <a:gradFill flip="none" rotWithShape="1">
              <a:gsLst>
                <a:gs pos="0">
                  <a:sysClr val="window" lastClr="FFFFFF">
                    <a:lumMod val="96000"/>
                  </a:sysClr>
                </a:gs>
                <a:gs pos="100000">
                  <a:sysClr val="window" lastClr="FFFFFF">
                    <a:lumMod val="75000"/>
                  </a:sysClr>
                </a:gs>
              </a:gsLst>
              <a:lin ang="18900000" scaled="1"/>
              <a:tileRect/>
            </a:gradFill>
            <a:prstDash val="solid"/>
            <a:miter lim="800000"/>
          </a:ln>
          <a:effectLst>
            <a:outerShdw blurRad="127000" dist="635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4" name="梯形 73"/>
          <p:cNvSpPr/>
          <p:nvPr/>
        </p:nvSpPr>
        <p:spPr>
          <a:xfrm flipV="1">
            <a:off x="4005799" y="3126981"/>
            <a:ext cx="1139553" cy="604643"/>
          </a:xfrm>
          <a:prstGeom prst="trapezoid">
            <a:avLst/>
          </a:prstGeom>
          <a:gradFill flip="none" rotWithShape="1">
            <a:gsLst>
              <a:gs pos="100000">
                <a:sysClr val="window" lastClr="FFFFFF">
                  <a:lumMod val="95000"/>
                </a:sysClr>
              </a:gs>
              <a:gs pos="0">
                <a:sysClr val="window" lastClr="FFFFFF">
                  <a:lumMod val="80000"/>
                </a:sysClr>
              </a:gs>
            </a:gsLst>
            <a:lin ang="18900000" scaled="1"/>
            <a:tileRect/>
          </a:gradFill>
          <a:ln w="25400" cap="flat" cmpd="sng" algn="ctr">
            <a:gradFill flip="none" rotWithShape="1">
              <a:gsLst>
                <a:gs pos="0">
                  <a:sysClr val="window" lastClr="FFFFFF">
                    <a:lumMod val="96000"/>
                  </a:sysClr>
                </a:gs>
                <a:gs pos="100000">
                  <a:sysClr val="window" lastClr="FFFFFF">
                    <a:lumMod val="75000"/>
                  </a:sysClr>
                </a:gs>
              </a:gsLst>
              <a:lin ang="18900000" scaled="1"/>
              <a:tileRect/>
            </a:gradFill>
            <a:prstDash val="solid"/>
            <a:miter lim="800000"/>
          </a:ln>
          <a:effectLst>
            <a:outerShdw blurRad="127000" dist="635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5" name="任意多边形 74"/>
          <p:cNvSpPr/>
          <p:nvPr/>
        </p:nvSpPr>
        <p:spPr>
          <a:xfrm flipV="1">
            <a:off x="4165768" y="3792292"/>
            <a:ext cx="819615" cy="807062"/>
          </a:xfrm>
          <a:custGeom>
            <a:avLst/>
            <a:gdLst>
              <a:gd name="connsiteX0" fmla="*/ 0 w 1447800"/>
              <a:gd name="connsiteY0" fmla="*/ 1426140 h 1426140"/>
              <a:gd name="connsiteX1" fmla="*/ 1447800 w 1447800"/>
              <a:gd name="connsiteY1" fmla="*/ 1426140 h 1426140"/>
              <a:gd name="connsiteX2" fmla="*/ 1180688 w 1447800"/>
              <a:gd name="connsiteY2" fmla="*/ 357690 h 1426140"/>
              <a:gd name="connsiteX3" fmla="*/ 1177247 w 1447800"/>
              <a:gd name="connsiteY3" fmla="*/ 357690 h 1426140"/>
              <a:gd name="connsiteX4" fmla="*/ 1174880 w 1447800"/>
              <a:gd name="connsiteY4" fmla="*/ 336305 h 1426140"/>
              <a:gd name="connsiteX5" fmla="*/ 721810 w 1447800"/>
              <a:gd name="connsiteY5" fmla="*/ 0 h 1426140"/>
              <a:gd name="connsiteX6" fmla="*/ 268741 w 1447800"/>
              <a:gd name="connsiteY6" fmla="*/ 336305 h 1426140"/>
              <a:gd name="connsiteX7" fmla="*/ 265786 w 1447800"/>
              <a:gd name="connsiteY7" fmla="*/ 362997 h 142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1426140">
                <a:moveTo>
                  <a:pt x="0" y="1426140"/>
                </a:moveTo>
                <a:lnTo>
                  <a:pt x="1447800" y="1426140"/>
                </a:lnTo>
                <a:lnTo>
                  <a:pt x="1180688" y="357690"/>
                </a:lnTo>
                <a:lnTo>
                  <a:pt x="1177247" y="357690"/>
                </a:lnTo>
                <a:lnTo>
                  <a:pt x="1174880" y="336305"/>
                </a:lnTo>
                <a:cubicBezTo>
                  <a:pt x="1131756" y="144376"/>
                  <a:pt x="945296" y="0"/>
                  <a:pt x="721810" y="0"/>
                </a:cubicBezTo>
                <a:cubicBezTo>
                  <a:pt x="498325" y="0"/>
                  <a:pt x="311864" y="144376"/>
                  <a:pt x="268741" y="336305"/>
                </a:cubicBezTo>
                <a:lnTo>
                  <a:pt x="265786" y="362997"/>
                </a:lnTo>
                <a:close/>
              </a:path>
            </a:pathLst>
          </a:custGeom>
          <a:gradFill flip="none" rotWithShape="1">
            <a:gsLst>
              <a:gs pos="100000">
                <a:sysClr val="window" lastClr="FFFFFF">
                  <a:lumMod val="95000"/>
                </a:sysClr>
              </a:gs>
              <a:gs pos="0">
                <a:sysClr val="window" lastClr="FFFFFF">
                  <a:lumMod val="75000"/>
                </a:sysClr>
              </a:gs>
            </a:gsLst>
            <a:lin ang="18900000" scaled="1"/>
            <a:tileRect/>
          </a:gradFill>
          <a:ln w="25400" cap="flat" cmpd="sng" algn="ctr">
            <a:gradFill flip="none" rotWithShape="1">
              <a:gsLst>
                <a:gs pos="0">
                  <a:sysClr val="window" lastClr="FFFFFF">
                    <a:lumMod val="96000"/>
                  </a:sysClr>
                </a:gs>
                <a:gs pos="100000">
                  <a:sysClr val="window" lastClr="FFFFFF">
                    <a:lumMod val="75000"/>
                  </a:sysClr>
                </a:gs>
              </a:gsLst>
              <a:lin ang="18900000" scaled="1"/>
              <a:tileRect/>
            </a:gradFill>
            <a:prstDash val="solid"/>
            <a:miter lim="800000"/>
          </a:ln>
          <a:effectLst>
            <a:outerShdw blurRad="127000" dist="635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76" name="组合 75"/>
          <p:cNvGrpSpPr/>
          <p:nvPr/>
        </p:nvGrpSpPr>
        <p:grpSpPr>
          <a:xfrm>
            <a:off x="4144312" y="4710005"/>
            <a:ext cx="856568" cy="784038"/>
            <a:chOff x="5525029" y="5078724"/>
            <a:chExt cx="1141942" cy="1045626"/>
          </a:xfrm>
        </p:grpSpPr>
        <p:sp>
          <p:nvSpPr>
            <p:cNvPr id="77" name="椭圆 76"/>
            <p:cNvSpPr/>
            <p:nvPr/>
          </p:nvSpPr>
          <p:spPr>
            <a:xfrm>
              <a:off x="5573188" y="5078724"/>
              <a:ext cx="1045626" cy="1045626"/>
            </a:xfrm>
            <a:prstGeom prst="ellipse">
              <a:avLst/>
            </a:prstGeom>
            <a:gradFill>
              <a:gsLst>
                <a:gs pos="100000">
                  <a:sysClr val="window" lastClr="FFFFFF">
                    <a:lumMod val="95000"/>
                  </a:sysClr>
                </a:gs>
                <a:gs pos="0">
                  <a:sysClr val="window" lastClr="FFFFFF">
                    <a:lumMod val="75000"/>
                  </a:sysClr>
                </a:gs>
              </a:gsLst>
              <a:lin ang="2700000" scaled="1"/>
            </a:gradFill>
            <a:ln w="254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27000" dist="635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8" name="文本框 17"/>
            <p:cNvSpPr txBox="1"/>
            <p:nvPr/>
          </p:nvSpPr>
          <p:spPr>
            <a:xfrm>
              <a:off x="5525029" y="5370704"/>
              <a:ext cx="1141942" cy="55412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dirty="0">
                  <a:ln>
                    <a:noFill/>
                  </a:ln>
                  <a:solidFill>
                    <a:prstClr val="black">
                      <a:lumMod val="50000"/>
                      <a:lumOff val="50000"/>
                    </a:prstClr>
                  </a:solidFill>
                  <a:effectLst/>
                  <a:uLnTx/>
                  <a:uFillTx/>
                  <a:latin typeface="微软雅黑" pitchFamily="34" charset="-122"/>
                  <a:ea typeface="微软雅黑" pitchFamily="34" charset="-122"/>
                </a:rPr>
                <a:t>标题</a:t>
              </a:r>
            </a:p>
          </p:txBody>
        </p:sp>
      </p:grpSp>
      <p:grpSp>
        <p:nvGrpSpPr>
          <p:cNvPr id="79" name="Group 4"/>
          <p:cNvGrpSpPr>
            <a:grpSpLocks noChangeAspect="1"/>
          </p:cNvGrpSpPr>
          <p:nvPr/>
        </p:nvGrpSpPr>
        <p:grpSpPr bwMode="auto">
          <a:xfrm>
            <a:off x="4397046" y="1910393"/>
            <a:ext cx="315481" cy="369574"/>
            <a:chOff x="1776" y="1776"/>
            <a:chExt cx="64" cy="75"/>
          </a:xfrm>
          <a:solidFill>
            <a:srgbClr val="01ACBE"/>
          </a:solidFill>
        </p:grpSpPr>
        <p:sp>
          <p:nvSpPr>
            <p:cNvPr id="80"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1"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2"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3"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84" name="Group 18"/>
          <p:cNvGrpSpPr>
            <a:grpSpLocks noChangeAspect="1"/>
          </p:cNvGrpSpPr>
          <p:nvPr/>
        </p:nvGrpSpPr>
        <p:grpSpPr bwMode="auto">
          <a:xfrm>
            <a:off x="4414144" y="3988192"/>
            <a:ext cx="320398" cy="298443"/>
            <a:chOff x="3802" y="2858"/>
            <a:chExt cx="616" cy="574"/>
          </a:xfrm>
          <a:solidFill>
            <a:srgbClr val="7B4690"/>
          </a:solidFill>
        </p:grpSpPr>
        <p:sp>
          <p:nvSpPr>
            <p:cNvPr id="85"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6"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7"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8"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9"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90" name="Group 13"/>
          <p:cNvGrpSpPr>
            <a:grpSpLocks noChangeAspect="1"/>
          </p:cNvGrpSpPr>
          <p:nvPr/>
        </p:nvGrpSpPr>
        <p:grpSpPr bwMode="auto">
          <a:xfrm>
            <a:off x="4380236" y="2578270"/>
            <a:ext cx="384719" cy="389120"/>
            <a:chOff x="2426" y="2781"/>
            <a:chExt cx="593" cy="600"/>
          </a:xfrm>
          <a:solidFill>
            <a:srgbClr val="FFB850"/>
          </a:solidFill>
        </p:grpSpPr>
        <p:sp>
          <p:nvSpPr>
            <p:cNvPr id="91"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9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93" name="组合 92"/>
          <p:cNvGrpSpPr/>
          <p:nvPr/>
        </p:nvGrpSpPr>
        <p:grpSpPr>
          <a:xfrm>
            <a:off x="4412482" y="3251374"/>
            <a:ext cx="330607" cy="359647"/>
            <a:chOff x="4873626" y="1965325"/>
            <a:chExt cx="269876" cy="293688"/>
          </a:xfrm>
          <a:solidFill>
            <a:srgbClr val="E87071"/>
          </a:solidFill>
        </p:grpSpPr>
        <p:sp>
          <p:nvSpPr>
            <p:cNvPr id="94" name="Freeform 502"/>
            <p:cNvSpPr>
              <a:spLocks/>
            </p:cNvSpPr>
            <p:nvPr/>
          </p:nvSpPr>
          <p:spPr bwMode="auto">
            <a:xfrm>
              <a:off x="4873626"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95" name="Freeform 503"/>
            <p:cNvSpPr>
              <a:spLocks/>
            </p:cNvSpPr>
            <p:nvPr/>
          </p:nvSpPr>
          <p:spPr bwMode="auto">
            <a:xfrm>
              <a:off x="4884739"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96" name="Freeform 504"/>
            <p:cNvSpPr>
              <a:spLocks/>
            </p:cNvSpPr>
            <p:nvPr/>
          </p:nvSpPr>
          <p:spPr bwMode="auto">
            <a:xfrm>
              <a:off x="4940301"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97"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98" name="组合 97"/>
          <p:cNvGrpSpPr/>
          <p:nvPr/>
        </p:nvGrpSpPr>
        <p:grpSpPr>
          <a:xfrm>
            <a:off x="1167953" y="2330161"/>
            <a:ext cx="2674687" cy="972686"/>
            <a:chOff x="1557067" y="1904859"/>
            <a:chExt cx="3565785" cy="1297217"/>
          </a:xfrm>
        </p:grpSpPr>
        <p:cxnSp>
          <p:nvCxnSpPr>
            <p:cNvPr id="99" name="直接连接符 98"/>
            <p:cNvCxnSpPr>
              <a:stCxn id="72" idx="3"/>
            </p:cNvCxnSpPr>
            <p:nvPr/>
          </p:nvCxnSpPr>
          <p:spPr>
            <a:xfrm flipH="1">
              <a:off x="1642533" y="3202076"/>
              <a:ext cx="3480319" cy="0"/>
            </a:xfrm>
            <a:prstGeom prst="line">
              <a:avLst/>
            </a:prstGeom>
            <a:noFill/>
            <a:ln w="25400" cap="flat" cmpd="sng" algn="ctr">
              <a:solidFill>
                <a:sysClr val="windowText" lastClr="000000">
                  <a:lumMod val="50000"/>
                  <a:lumOff val="50000"/>
                </a:sysClr>
              </a:solidFill>
              <a:prstDash val="sysDot"/>
              <a:miter lim="800000"/>
            </a:ln>
            <a:effectLst/>
          </p:spPr>
        </p:cxnSp>
        <p:sp>
          <p:nvSpPr>
            <p:cNvPr id="100" name="椭圆 99"/>
            <p:cNvSpPr/>
            <p:nvPr/>
          </p:nvSpPr>
          <p:spPr>
            <a:xfrm>
              <a:off x="1557067" y="1904859"/>
              <a:ext cx="149766" cy="149766"/>
            </a:xfrm>
            <a:prstGeom prst="ellipse">
              <a:avLst/>
            </a:prstGeom>
            <a:solidFill>
              <a:srgbClr val="01AC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101" name="组合 100"/>
          <p:cNvGrpSpPr/>
          <p:nvPr/>
        </p:nvGrpSpPr>
        <p:grpSpPr>
          <a:xfrm>
            <a:off x="1167953" y="3662853"/>
            <a:ext cx="2997816" cy="112298"/>
            <a:chOff x="1557067" y="3682197"/>
            <a:chExt cx="3996568" cy="149766"/>
          </a:xfrm>
        </p:grpSpPr>
        <p:cxnSp>
          <p:nvCxnSpPr>
            <p:cNvPr id="102" name="直接连接符 101"/>
            <p:cNvCxnSpPr/>
            <p:nvPr/>
          </p:nvCxnSpPr>
          <p:spPr>
            <a:xfrm flipH="1">
              <a:off x="1642533" y="3773912"/>
              <a:ext cx="3911102" cy="0"/>
            </a:xfrm>
            <a:prstGeom prst="line">
              <a:avLst/>
            </a:prstGeom>
            <a:noFill/>
            <a:ln w="25400" cap="flat" cmpd="sng" algn="ctr">
              <a:solidFill>
                <a:sysClr val="windowText" lastClr="000000">
                  <a:lumMod val="50000"/>
                  <a:lumOff val="50000"/>
                </a:sysClr>
              </a:solidFill>
              <a:prstDash val="sysDot"/>
              <a:miter lim="800000"/>
            </a:ln>
            <a:effectLst/>
          </p:spPr>
        </p:cxnSp>
        <p:sp>
          <p:nvSpPr>
            <p:cNvPr id="103" name="椭圆 102"/>
            <p:cNvSpPr/>
            <p:nvPr/>
          </p:nvSpPr>
          <p:spPr>
            <a:xfrm>
              <a:off x="1557067" y="3682197"/>
              <a:ext cx="149766" cy="149766"/>
            </a:xfrm>
            <a:prstGeom prst="ellipse">
              <a:avLst/>
            </a:prstGeom>
            <a:solidFill>
              <a:srgbClr val="E870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104" name="文本框 52"/>
          <p:cNvSpPr txBox="1"/>
          <p:nvPr/>
        </p:nvSpPr>
        <p:spPr>
          <a:xfrm>
            <a:off x="1265571" y="2041124"/>
            <a:ext cx="1361960" cy="323165"/>
          </a:xfrm>
          <a:prstGeom prst="rect">
            <a:avLst/>
          </a:prstGeom>
          <a:noFill/>
        </p:spPr>
        <p:txBody>
          <a:bodyPr wrap="square" rtlCol="0">
            <a:spAutoFit/>
          </a:bodyPr>
          <a:lstStyle/>
          <a:p>
            <a:r>
              <a:rPr lang="zh-CN" altLang="en-US" sz="1500" dirty="0">
                <a:solidFill>
                  <a:srgbClr val="01ACBE"/>
                </a:solidFill>
                <a:latin typeface="微软雅黑" pitchFamily="34" charset="-122"/>
                <a:ea typeface="微软雅黑" pitchFamily="34" charset="-122"/>
              </a:rPr>
              <a:t>添加标题一</a:t>
            </a:r>
          </a:p>
        </p:txBody>
      </p:sp>
      <p:sp>
        <p:nvSpPr>
          <p:cNvPr id="105" name="文本框 53"/>
          <p:cNvSpPr txBox="1"/>
          <p:nvPr/>
        </p:nvSpPr>
        <p:spPr>
          <a:xfrm>
            <a:off x="1265571" y="3370975"/>
            <a:ext cx="1361960" cy="323165"/>
          </a:xfrm>
          <a:prstGeom prst="rect">
            <a:avLst/>
          </a:prstGeom>
          <a:noFill/>
        </p:spPr>
        <p:txBody>
          <a:bodyPr wrap="square" rtlCol="0">
            <a:spAutoFit/>
          </a:bodyPr>
          <a:lstStyle/>
          <a:p>
            <a:r>
              <a:rPr lang="zh-CN" altLang="en-US" sz="1500" dirty="0">
                <a:solidFill>
                  <a:srgbClr val="E87071"/>
                </a:solidFill>
                <a:latin typeface="微软雅黑" pitchFamily="34" charset="-122"/>
                <a:ea typeface="微软雅黑" pitchFamily="34" charset="-122"/>
              </a:rPr>
              <a:t>添加标题三</a:t>
            </a:r>
          </a:p>
        </p:txBody>
      </p:sp>
      <p:sp>
        <p:nvSpPr>
          <p:cNvPr id="106" name="文本框 54"/>
          <p:cNvSpPr txBox="1"/>
          <p:nvPr/>
        </p:nvSpPr>
        <p:spPr>
          <a:xfrm>
            <a:off x="6866968" y="2707721"/>
            <a:ext cx="1323905" cy="323165"/>
          </a:xfrm>
          <a:prstGeom prst="rect">
            <a:avLst/>
          </a:prstGeom>
          <a:noFill/>
        </p:spPr>
        <p:txBody>
          <a:bodyPr wrap="square" rtlCol="0">
            <a:spAutoFit/>
          </a:bodyPr>
          <a:lstStyle/>
          <a:p>
            <a:r>
              <a:rPr lang="zh-CN" altLang="en-US" sz="1500" dirty="0">
                <a:solidFill>
                  <a:srgbClr val="FF9A05"/>
                </a:solidFill>
                <a:latin typeface="微软雅黑" pitchFamily="34" charset="-122"/>
                <a:ea typeface="微软雅黑" pitchFamily="34" charset="-122"/>
              </a:rPr>
              <a:t>添加标题二</a:t>
            </a:r>
          </a:p>
        </p:txBody>
      </p:sp>
      <p:sp>
        <p:nvSpPr>
          <p:cNvPr id="107" name="文本框 55"/>
          <p:cNvSpPr txBox="1"/>
          <p:nvPr/>
        </p:nvSpPr>
        <p:spPr>
          <a:xfrm>
            <a:off x="6488877" y="4199458"/>
            <a:ext cx="1323905" cy="323165"/>
          </a:xfrm>
          <a:prstGeom prst="rect">
            <a:avLst/>
          </a:prstGeom>
          <a:noFill/>
        </p:spPr>
        <p:txBody>
          <a:bodyPr wrap="square" rtlCol="0">
            <a:spAutoFit/>
          </a:bodyPr>
          <a:lstStyle/>
          <a:p>
            <a:r>
              <a:rPr lang="zh-CN" altLang="en-US" sz="1500" dirty="0">
                <a:solidFill>
                  <a:srgbClr val="7B4690"/>
                </a:solidFill>
                <a:latin typeface="微软雅黑" pitchFamily="34" charset="-122"/>
                <a:ea typeface="微软雅黑" pitchFamily="34" charset="-122"/>
              </a:rPr>
              <a:t>添加标题四</a:t>
            </a:r>
          </a:p>
        </p:txBody>
      </p:sp>
      <p:sp>
        <p:nvSpPr>
          <p:cNvPr id="108" name="文本框 129"/>
          <p:cNvSpPr txBox="1"/>
          <p:nvPr/>
        </p:nvSpPr>
        <p:spPr>
          <a:xfrm>
            <a:off x="1277206" y="2442456"/>
            <a:ext cx="1998482" cy="784830"/>
          </a:xfrm>
          <a:prstGeom prst="rect">
            <a:avLst/>
          </a:prstGeom>
          <a:noFill/>
        </p:spPr>
        <p:txBody>
          <a:bodyPr wrap="square" rtlCol="0">
            <a:spAutoFit/>
          </a:bodyPr>
          <a:lstStyle/>
          <a:p>
            <a:pP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p>
          <a:p>
            <a:pPr>
              <a:lnSpc>
                <a:spcPct val="150000"/>
              </a:lnSpc>
            </a:pP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09" name="文本框 129"/>
          <p:cNvSpPr txBox="1"/>
          <p:nvPr/>
        </p:nvSpPr>
        <p:spPr>
          <a:xfrm>
            <a:off x="1297168" y="3813820"/>
            <a:ext cx="1998482" cy="784830"/>
          </a:xfrm>
          <a:prstGeom prst="rect">
            <a:avLst/>
          </a:prstGeom>
          <a:noFill/>
        </p:spPr>
        <p:txBody>
          <a:bodyPr wrap="square" rtlCol="0">
            <a:spAutoFit/>
          </a:bodyPr>
          <a:lstStyle/>
          <a:p>
            <a:pP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p>
          <a:p>
            <a:pPr>
              <a:lnSpc>
                <a:spcPct val="150000"/>
              </a:lnSpc>
            </a:pP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10" name="文本框 129"/>
          <p:cNvSpPr txBox="1"/>
          <p:nvPr/>
        </p:nvSpPr>
        <p:spPr>
          <a:xfrm>
            <a:off x="5956376" y="3119037"/>
            <a:ext cx="1998482" cy="784830"/>
          </a:xfrm>
          <a:prstGeom prst="rect">
            <a:avLst/>
          </a:prstGeom>
          <a:noFill/>
        </p:spPr>
        <p:txBody>
          <a:bodyPr wrap="square" rtlCol="0">
            <a:spAutoFit/>
          </a:bodyPr>
          <a:lstStyle/>
          <a:p>
            <a:pPr algn="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p>
          <a:p>
            <a:pPr algn="r">
              <a:lnSpc>
                <a:spcPct val="150000"/>
              </a:lnSpc>
            </a:pP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11" name="文本框 129"/>
          <p:cNvSpPr txBox="1"/>
          <p:nvPr/>
        </p:nvSpPr>
        <p:spPr>
          <a:xfrm>
            <a:off x="5760286" y="4553464"/>
            <a:ext cx="1998482" cy="784830"/>
          </a:xfrm>
          <a:prstGeom prst="rect">
            <a:avLst/>
          </a:prstGeom>
          <a:noFill/>
        </p:spPr>
        <p:txBody>
          <a:bodyPr wrap="square" rtlCol="0">
            <a:spAutoFit/>
          </a:bodyPr>
          <a:lstStyle/>
          <a:p>
            <a:pPr algn="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a:t>
            </a:r>
          </a:p>
          <a:p>
            <a:pPr algn="r">
              <a:lnSpc>
                <a:spcPct val="150000"/>
              </a:lnSpc>
            </a:pPr>
            <a:endPar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260294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14:bounceEnd="50000">
                                          <p:cBhvr additive="base">
                                            <p:cTn id="14" dur="500" fill="hold"/>
                                            <p:tgtEl>
                                              <p:spTgt spid="57"/>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5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4"/>
                                            </p:tgtEl>
                                            <p:attrNameLst>
                                              <p:attrName>style.visibility</p:attrName>
                                            </p:attrNameLst>
                                          </p:cBhvr>
                                          <p:to>
                                            <p:strVal val="visible"/>
                                          </p:to>
                                        </p:set>
                                        <p:animEffect transition="in" filter="barn(outVertical)">
                                          <p:cBhvr>
                                            <p:cTn id="19" dur="700"/>
                                            <p:tgtEl>
                                              <p:spTgt spid="64"/>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750"/>
                                            <p:tgtEl>
                                              <p:spTgt spid="65"/>
                                            </p:tgtEl>
                                          </p:cBhvr>
                                        </p:animEffect>
                                        <p:anim calcmode="lin" valueType="num">
                                          <p:cBhvr>
                                            <p:cTn id="24" dur="750" fill="hold"/>
                                            <p:tgtEl>
                                              <p:spTgt spid="65"/>
                                            </p:tgtEl>
                                            <p:attrNameLst>
                                              <p:attrName>ppt_x</p:attrName>
                                            </p:attrNameLst>
                                          </p:cBhvr>
                                          <p:tavLst>
                                            <p:tav tm="0">
                                              <p:val>
                                                <p:strVal val="#ppt_x"/>
                                              </p:val>
                                            </p:tav>
                                            <p:tav tm="100000">
                                              <p:val>
                                                <p:strVal val="#ppt_x"/>
                                              </p:val>
                                            </p:tav>
                                          </p:tavLst>
                                        </p:anim>
                                        <p:anim calcmode="lin" valueType="num">
                                          <p:cBhvr>
                                            <p:cTn id="25" dur="750" fill="hold"/>
                                            <p:tgtEl>
                                              <p:spTgt spid="65"/>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53" presetClass="entr" presetSubtype="16" fill="hold" nodeType="after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p:cTn id="29" dur="100" fill="hold"/>
                                            <p:tgtEl>
                                              <p:spTgt spid="76"/>
                                            </p:tgtEl>
                                            <p:attrNameLst>
                                              <p:attrName>ppt_w</p:attrName>
                                            </p:attrNameLst>
                                          </p:cBhvr>
                                          <p:tavLst>
                                            <p:tav tm="0">
                                              <p:val>
                                                <p:fltVal val="0"/>
                                              </p:val>
                                            </p:tav>
                                            <p:tav tm="100000">
                                              <p:val>
                                                <p:strVal val="#ppt_w"/>
                                              </p:val>
                                            </p:tav>
                                          </p:tavLst>
                                        </p:anim>
                                        <p:anim calcmode="lin" valueType="num">
                                          <p:cBhvr>
                                            <p:cTn id="30" dur="100" fill="hold"/>
                                            <p:tgtEl>
                                              <p:spTgt spid="76"/>
                                            </p:tgtEl>
                                            <p:attrNameLst>
                                              <p:attrName>ppt_h</p:attrName>
                                            </p:attrNameLst>
                                          </p:cBhvr>
                                          <p:tavLst>
                                            <p:tav tm="0">
                                              <p:val>
                                                <p:fltVal val="0"/>
                                              </p:val>
                                            </p:tav>
                                            <p:tav tm="100000">
                                              <p:val>
                                                <p:strVal val="#ppt_h"/>
                                              </p:val>
                                            </p:tav>
                                          </p:tavLst>
                                        </p:anim>
                                        <p:animEffect transition="in" filter="fade">
                                          <p:cBhvr>
                                            <p:cTn id="31" dur="100"/>
                                            <p:tgtEl>
                                              <p:spTgt spid="76"/>
                                            </p:tgtEl>
                                          </p:cBhvr>
                                        </p:animEffect>
                                      </p:childTnLst>
                                    </p:cTn>
                                  </p:par>
                                  <p:par>
                                    <p:cTn id="32" presetID="6" presetClass="emph" presetSubtype="0" fill="hold" nodeType="withEffect">
                                      <p:stCondLst>
                                        <p:cond delay="100"/>
                                      </p:stCondLst>
                                      <p:childTnLst>
                                        <p:animScale>
                                          <p:cBhvr>
                                            <p:cTn id="33" dur="100" fill="hold"/>
                                            <p:tgtEl>
                                              <p:spTgt spid="76"/>
                                            </p:tgtEl>
                                          </p:cBhvr>
                                          <p:by x="110000" y="110000"/>
                                        </p:animScale>
                                      </p:childTnLst>
                                    </p:cTn>
                                  </p:par>
                                  <p:par>
                                    <p:cTn id="34" presetID="6" presetClass="emph" presetSubtype="0" fill="hold" nodeType="withEffect">
                                      <p:stCondLst>
                                        <p:cond delay="200"/>
                                      </p:stCondLst>
                                      <p:childTnLst>
                                        <p:animScale>
                                          <p:cBhvr>
                                            <p:cTn id="35" dur="200" fill="hold"/>
                                            <p:tgtEl>
                                              <p:spTgt spid="76"/>
                                            </p:tgtEl>
                                          </p:cBhvr>
                                          <p:by x="90000" y="90000"/>
                                        </p:animScale>
                                      </p:childTnLst>
                                    </p:cTn>
                                  </p:par>
                                  <p:par>
                                    <p:cTn id="36" presetID="6" presetClass="emph" presetSubtype="0" fill="hold" nodeType="withEffect">
                                      <p:stCondLst>
                                        <p:cond delay="400"/>
                                      </p:stCondLst>
                                      <p:childTnLst>
                                        <p:animScale>
                                          <p:cBhvr>
                                            <p:cTn id="37" dur="100" fill="hold"/>
                                            <p:tgtEl>
                                              <p:spTgt spid="76"/>
                                            </p:tgtEl>
                                          </p:cBhvr>
                                          <p:by x="105000" y="105000"/>
                                        </p:animScale>
                                      </p:childTnLst>
                                    </p:cTn>
                                  </p:par>
                                  <p:par>
                                    <p:cTn id="38" presetID="6" presetClass="emph" presetSubtype="0" fill="hold" nodeType="withEffect">
                                      <p:stCondLst>
                                        <p:cond delay="500"/>
                                      </p:stCondLst>
                                      <p:childTnLst>
                                        <p:animScale>
                                          <p:cBhvr>
                                            <p:cTn id="39" dur="200" fill="hold"/>
                                            <p:tgtEl>
                                              <p:spTgt spid="76"/>
                                            </p:tgtEl>
                                          </p:cBhvr>
                                          <p:by x="95000" y="95000"/>
                                        </p:animScale>
                                      </p:childTnLst>
                                    </p:cTn>
                                  </p:par>
                                </p:childTnLst>
                              </p:cTn>
                            </p:par>
                            <p:par>
                              <p:cTn id="40" fill="hold">
                                <p:stCondLst>
                                  <p:cond delay="3450"/>
                                </p:stCondLst>
                                <p:childTnLst>
                                  <p:par>
                                    <p:cTn id="41" presetID="2" presetClass="entr" presetSubtype="4" fill="hold" grpId="0" nodeType="afterEffect">
                                      <p:stCondLst>
                                        <p:cond delay="0"/>
                                      </p:stCondLst>
                                      <p:childTnLst>
                                        <p:set>
                                          <p:cBhvr>
                                            <p:cTn id="42" dur="1" fill="hold">
                                              <p:stCondLst>
                                                <p:cond delay="0"/>
                                              </p:stCondLst>
                                            </p:cTn>
                                            <p:tgtEl>
                                              <p:spTgt spid="75"/>
                                            </p:tgtEl>
                                            <p:attrNameLst>
                                              <p:attrName>style.visibility</p:attrName>
                                            </p:attrNameLst>
                                          </p:cBhvr>
                                          <p:to>
                                            <p:strVal val="visible"/>
                                          </p:to>
                                        </p:set>
                                        <p:anim calcmode="lin" valueType="num">
                                          <p:cBhvr additive="base">
                                            <p:cTn id="43" dur="500" fill="hold"/>
                                            <p:tgtEl>
                                              <p:spTgt spid="75"/>
                                            </p:tgtEl>
                                            <p:attrNameLst>
                                              <p:attrName>ppt_x</p:attrName>
                                            </p:attrNameLst>
                                          </p:cBhvr>
                                          <p:tavLst>
                                            <p:tav tm="0">
                                              <p:val>
                                                <p:strVal val="#ppt_x"/>
                                              </p:val>
                                            </p:tav>
                                            <p:tav tm="100000">
                                              <p:val>
                                                <p:strVal val="#ppt_x"/>
                                              </p:val>
                                            </p:tav>
                                          </p:tavLst>
                                        </p:anim>
                                        <p:anim calcmode="lin" valueType="num">
                                          <p:cBhvr additive="base">
                                            <p:cTn id="44" dur="500" fill="hold"/>
                                            <p:tgtEl>
                                              <p:spTgt spid="75"/>
                                            </p:tgtEl>
                                            <p:attrNameLst>
                                              <p:attrName>ppt_y</p:attrName>
                                            </p:attrNameLst>
                                          </p:cBhvr>
                                          <p:tavLst>
                                            <p:tav tm="0">
                                              <p:val>
                                                <p:strVal val="1+#ppt_h/2"/>
                                              </p:val>
                                            </p:tav>
                                            <p:tav tm="100000">
                                              <p:val>
                                                <p:strVal val="#ppt_y"/>
                                              </p:val>
                                            </p:tav>
                                          </p:tavLst>
                                        </p:anim>
                                      </p:childTnLst>
                                    </p:cTn>
                                  </p:par>
                                </p:childTnLst>
                              </p:cTn>
                            </p:par>
                            <p:par>
                              <p:cTn id="45" fill="hold">
                                <p:stCondLst>
                                  <p:cond delay="3950"/>
                                </p:stCondLst>
                                <p:childTnLst>
                                  <p:par>
                                    <p:cTn id="46" presetID="2" presetClass="entr" presetSubtype="4" fill="hold" grpId="0" nodeType="after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500" fill="hold"/>
                                            <p:tgtEl>
                                              <p:spTgt spid="74"/>
                                            </p:tgtEl>
                                            <p:attrNameLst>
                                              <p:attrName>ppt_x</p:attrName>
                                            </p:attrNameLst>
                                          </p:cBhvr>
                                          <p:tavLst>
                                            <p:tav tm="0">
                                              <p:val>
                                                <p:strVal val="#ppt_x"/>
                                              </p:val>
                                            </p:tav>
                                            <p:tav tm="100000">
                                              <p:val>
                                                <p:strVal val="#ppt_x"/>
                                              </p:val>
                                            </p:tav>
                                          </p:tavLst>
                                        </p:anim>
                                        <p:anim calcmode="lin" valueType="num">
                                          <p:cBhvr additive="base">
                                            <p:cTn id="49" dur="500" fill="hold"/>
                                            <p:tgtEl>
                                              <p:spTgt spid="74"/>
                                            </p:tgtEl>
                                            <p:attrNameLst>
                                              <p:attrName>ppt_y</p:attrName>
                                            </p:attrNameLst>
                                          </p:cBhvr>
                                          <p:tavLst>
                                            <p:tav tm="0">
                                              <p:val>
                                                <p:strVal val="1+#ppt_h/2"/>
                                              </p:val>
                                            </p:tav>
                                            <p:tav tm="100000">
                                              <p:val>
                                                <p:strVal val="#ppt_y"/>
                                              </p:val>
                                            </p:tav>
                                          </p:tavLst>
                                        </p:anim>
                                      </p:childTnLst>
                                    </p:cTn>
                                  </p:par>
                                </p:childTnLst>
                              </p:cTn>
                            </p:par>
                            <p:par>
                              <p:cTn id="50" fill="hold">
                                <p:stCondLst>
                                  <p:cond delay="4450"/>
                                </p:stCondLst>
                                <p:childTnLst>
                                  <p:par>
                                    <p:cTn id="51" presetID="2" presetClass="entr" presetSubtype="4"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additive="base">
                                            <p:cTn id="53" dur="500" fill="hold"/>
                                            <p:tgtEl>
                                              <p:spTgt spid="73"/>
                                            </p:tgtEl>
                                            <p:attrNameLst>
                                              <p:attrName>ppt_x</p:attrName>
                                            </p:attrNameLst>
                                          </p:cBhvr>
                                          <p:tavLst>
                                            <p:tav tm="0">
                                              <p:val>
                                                <p:strVal val="#ppt_x"/>
                                              </p:val>
                                            </p:tav>
                                            <p:tav tm="100000">
                                              <p:val>
                                                <p:strVal val="#ppt_x"/>
                                              </p:val>
                                            </p:tav>
                                          </p:tavLst>
                                        </p:anim>
                                        <p:anim calcmode="lin" valueType="num">
                                          <p:cBhvr additive="base">
                                            <p:cTn id="54" dur="500" fill="hold"/>
                                            <p:tgtEl>
                                              <p:spTgt spid="73"/>
                                            </p:tgtEl>
                                            <p:attrNameLst>
                                              <p:attrName>ppt_y</p:attrName>
                                            </p:attrNameLst>
                                          </p:cBhvr>
                                          <p:tavLst>
                                            <p:tav tm="0">
                                              <p:val>
                                                <p:strVal val="1+#ppt_h/2"/>
                                              </p:val>
                                            </p:tav>
                                            <p:tav tm="100000">
                                              <p:val>
                                                <p:strVal val="#ppt_y"/>
                                              </p:val>
                                            </p:tav>
                                          </p:tavLst>
                                        </p:anim>
                                      </p:childTnLst>
                                    </p:cTn>
                                  </p:par>
                                </p:childTnLst>
                              </p:cTn>
                            </p:par>
                            <p:par>
                              <p:cTn id="55" fill="hold">
                                <p:stCondLst>
                                  <p:cond delay="4950"/>
                                </p:stCondLst>
                                <p:childTnLst>
                                  <p:par>
                                    <p:cTn id="56" presetID="2" presetClass="entr" presetSubtype="4" fill="hold" grpId="0"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additive="base">
                                            <p:cTn id="58" dur="500" fill="hold"/>
                                            <p:tgtEl>
                                              <p:spTgt spid="72"/>
                                            </p:tgtEl>
                                            <p:attrNameLst>
                                              <p:attrName>ppt_x</p:attrName>
                                            </p:attrNameLst>
                                          </p:cBhvr>
                                          <p:tavLst>
                                            <p:tav tm="0">
                                              <p:val>
                                                <p:strVal val="#ppt_x"/>
                                              </p:val>
                                            </p:tav>
                                            <p:tav tm="100000">
                                              <p:val>
                                                <p:strVal val="#ppt_x"/>
                                              </p:val>
                                            </p:tav>
                                          </p:tavLst>
                                        </p:anim>
                                        <p:anim calcmode="lin" valueType="num">
                                          <p:cBhvr additive="base">
                                            <p:cTn id="59" dur="500" fill="hold"/>
                                            <p:tgtEl>
                                              <p:spTgt spid="72"/>
                                            </p:tgtEl>
                                            <p:attrNameLst>
                                              <p:attrName>ppt_y</p:attrName>
                                            </p:attrNameLst>
                                          </p:cBhvr>
                                          <p:tavLst>
                                            <p:tav tm="0">
                                              <p:val>
                                                <p:strVal val="1+#ppt_h/2"/>
                                              </p:val>
                                            </p:tav>
                                            <p:tav tm="100000">
                                              <p:val>
                                                <p:strVal val="#ppt_y"/>
                                              </p:val>
                                            </p:tav>
                                          </p:tavLst>
                                        </p:anim>
                                      </p:childTnLst>
                                    </p:cTn>
                                  </p:par>
                                </p:childTnLst>
                              </p:cTn>
                            </p:par>
                            <p:par>
                              <p:cTn id="60" fill="hold">
                                <p:stCondLst>
                                  <p:cond delay="5450"/>
                                </p:stCondLst>
                                <p:childTnLst>
                                  <p:par>
                                    <p:cTn id="61" presetID="14" presetClass="entr" presetSubtype="10" fill="hold" nodeType="afterEffect">
                                      <p:stCondLst>
                                        <p:cond delay="0"/>
                                      </p:stCondLst>
                                      <p:childTnLst>
                                        <p:set>
                                          <p:cBhvr>
                                            <p:cTn id="62" dur="1" fill="hold">
                                              <p:stCondLst>
                                                <p:cond delay="0"/>
                                              </p:stCondLst>
                                            </p:cTn>
                                            <p:tgtEl>
                                              <p:spTgt spid="79"/>
                                            </p:tgtEl>
                                            <p:attrNameLst>
                                              <p:attrName>style.visibility</p:attrName>
                                            </p:attrNameLst>
                                          </p:cBhvr>
                                          <p:to>
                                            <p:strVal val="visible"/>
                                          </p:to>
                                        </p:set>
                                        <p:animEffect transition="in" filter="randombar(horizontal)">
                                          <p:cBhvr>
                                            <p:cTn id="63" dur="500"/>
                                            <p:tgtEl>
                                              <p:spTgt spid="79"/>
                                            </p:tgtEl>
                                          </p:cBhvr>
                                        </p:animEffect>
                                      </p:childTnLst>
                                    </p:cTn>
                                  </p:par>
                                </p:childTnLst>
                              </p:cTn>
                            </p:par>
                            <p:par>
                              <p:cTn id="64" fill="hold">
                                <p:stCondLst>
                                  <p:cond delay="5950"/>
                                </p:stCondLst>
                                <p:childTnLst>
                                  <p:par>
                                    <p:cTn id="65" presetID="14" presetClass="entr" presetSubtype="10" fill="hold"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randombar(horizontal)">
                                          <p:cBhvr>
                                            <p:cTn id="67" dur="500"/>
                                            <p:tgtEl>
                                              <p:spTgt spid="90"/>
                                            </p:tgtEl>
                                          </p:cBhvr>
                                        </p:animEffect>
                                      </p:childTnLst>
                                    </p:cTn>
                                  </p:par>
                                </p:childTnLst>
                              </p:cTn>
                            </p:par>
                            <p:par>
                              <p:cTn id="68" fill="hold">
                                <p:stCondLst>
                                  <p:cond delay="6450"/>
                                </p:stCondLst>
                                <p:childTnLst>
                                  <p:par>
                                    <p:cTn id="69" presetID="14" presetClass="entr" presetSubtype="10" fill="hold" nodeType="after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randombar(horizontal)">
                                          <p:cBhvr>
                                            <p:cTn id="71" dur="500"/>
                                            <p:tgtEl>
                                              <p:spTgt spid="93"/>
                                            </p:tgtEl>
                                          </p:cBhvr>
                                        </p:animEffect>
                                      </p:childTnLst>
                                    </p:cTn>
                                  </p:par>
                                </p:childTnLst>
                              </p:cTn>
                            </p:par>
                            <p:par>
                              <p:cTn id="72" fill="hold">
                                <p:stCondLst>
                                  <p:cond delay="6950"/>
                                </p:stCondLst>
                                <p:childTnLst>
                                  <p:par>
                                    <p:cTn id="73" presetID="14" presetClass="entr" presetSubtype="10" fill="hold"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randombar(horizontal)">
                                          <p:cBhvr>
                                            <p:cTn id="75" dur="500"/>
                                            <p:tgtEl>
                                              <p:spTgt spid="84"/>
                                            </p:tgtEl>
                                          </p:cBhvr>
                                        </p:animEffect>
                                      </p:childTnLst>
                                    </p:cTn>
                                  </p:par>
                                </p:childTnLst>
                              </p:cTn>
                            </p:par>
                            <p:par>
                              <p:cTn id="76" fill="hold">
                                <p:stCondLst>
                                  <p:cond delay="7450"/>
                                </p:stCondLst>
                                <p:childTnLst>
                                  <p:par>
                                    <p:cTn id="77" presetID="22" presetClass="entr" presetSubtype="2" fill="hold" nodeType="after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wipe(right)">
                                          <p:cBhvr>
                                            <p:cTn id="79" dur="500"/>
                                            <p:tgtEl>
                                              <p:spTgt spid="98"/>
                                            </p:tgtEl>
                                          </p:cBhvr>
                                        </p:animEffect>
                                      </p:childTnLst>
                                    </p:cTn>
                                  </p:par>
                                </p:childTnLst>
                              </p:cTn>
                            </p:par>
                            <p:par>
                              <p:cTn id="80" fill="hold">
                                <p:stCondLst>
                                  <p:cond delay="7950"/>
                                </p:stCondLst>
                                <p:childTnLst>
                                  <p:par>
                                    <p:cTn id="81" presetID="42" presetClass="entr" presetSubtype="0" fill="hold" grpId="0" nodeType="afterEffect">
                                      <p:stCondLst>
                                        <p:cond delay="0"/>
                                      </p:stCondLst>
                                      <p:childTnLst>
                                        <p:set>
                                          <p:cBhvr>
                                            <p:cTn id="82" dur="1" fill="hold">
                                              <p:stCondLst>
                                                <p:cond delay="0"/>
                                              </p:stCondLst>
                                            </p:cTn>
                                            <p:tgtEl>
                                              <p:spTgt spid="104"/>
                                            </p:tgtEl>
                                            <p:attrNameLst>
                                              <p:attrName>style.visibility</p:attrName>
                                            </p:attrNameLst>
                                          </p:cBhvr>
                                          <p:to>
                                            <p:strVal val="visible"/>
                                          </p:to>
                                        </p:set>
                                        <p:animEffect transition="in" filter="fade">
                                          <p:cBhvr>
                                            <p:cTn id="83" dur="500"/>
                                            <p:tgtEl>
                                              <p:spTgt spid="104"/>
                                            </p:tgtEl>
                                          </p:cBhvr>
                                        </p:animEffect>
                                        <p:anim calcmode="lin" valueType="num">
                                          <p:cBhvr>
                                            <p:cTn id="84" dur="500" fill="hold"/>
                                            <p:tgtEl>
                                              <p:spTgt spid="104"/>
                                            </p:tgtEl>
                                            <p:attrNameLst>
                                              <p:attrName>ppt_x</p:attrName>
                                            </p:attrNameLst>
                                          </p:cBhvr>
                                          <p:tavLst>
                                            <p:tav tm="0">
                                              <p:val>
                                                <p:strVal val="#ppt_x"/>
                                              </p:val>
                                            </p:tav>
                                            <p:tav tm="100000">
                                              <p:val>
                                                <p:strVal val="#ppt_x"/>
                                              </p:val>
                                            </p:tav>
                                          </p:tavLst>
                                        </p:anim>
                                        <p:anim calcmode="lin" valueType="num">
                                          <p:cBhvr>
                                            <p:cTn id="85" dur="500" fill="hold"/>
                                            <p:tgtEl>
                                              <p:spTgt spid="104"/>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108"/>
                                            </p:tgtEl>
                                            <p:attrNameLst>
                                              <p:attrName>style.visibility</p:attrName>
                                            </p:attrNameLst>
                                          </p:cBhvr>
                                          <p:to>
                                            <p:strVal val="visible"/>
                                          </p:to>
                                        </p:set>
                                        <p:animEffect transition="in" filter="fade">
                                          <p:cBhvr>
                                            <p:cTn id="88" dur="500"/>
                                            <p:tgtEl>
                                              <p:spTgt spid="108"/>
                                            </p:tgtEl>
                                          </p:cBhvr>
                                        </p:animEffect>
                                        <p:anim calcmode="lin" valueType="num">
                                          <p:cBhvr>
                                            <p:cTn id="89" dur="500" fill="hold"/>
                                            <p:tgtEl>
                                              <p:spTgt spid="108"/>
                                            </p:tgtEl>
                                            <p:attrNameLst>
                                              <p:attrName>ppt_x</p:attrName>
                                            </p:attrNameLst>
                                          </p:cBhvr>
                                          <p:tavLst>
                                            <p:tav tm="0">
                                              <p:val>
                                                <p:strVal val="#ppt_x"/>
                                              </p:val>
                                            </p:tav>
                                            <p:tav tm="100000">
                                              <p:val>
                                                <p:strVal val="#ppt_x"/>
                                              </p:val>
                                            </p:tav>
                                          </p:tavLst>
                                        </p:anim>
                                        <p:anim calcmode="lin" valueType="num">
                                          <p:cBhvr>
                                            <p:cTn id="90" dur="500" fill="hold"/>
                                            <p:tgtEl>
                                              <p:spTgt spid="108"/>
                                            </p:tgtEl>
                                            <p:attrNameLst>
                                              <p:attrName>ppt_y</p:attrName>
                                            </p:attrNameLst>
                                          </p:cBhvr>
                                          <p:tavLst>
                                            <p:tav tm="0">
                                              <p:val>
                                                <p:strVal val="#ppt_y-.1"/>
                                              </p:val>
                                            </p:tav>
                                            <p:tav tm="100000">
                                              <p:val>
                                                <p:strVal val="#ppt_y"/>
                                              </p:val>
                                            </p:tav>
                                          </p:tavLst>
                                        </p:anim>
                                      </p:childTnLst>
                                    </p:cTn>
                                  </p:par>
                                </p:childTnLst>
                              </p:cTn>
                            </p:par>
                            <p:par>
                              <p:cTn id="91" fill="hold">
                                <p:stCondLst>
                                  <p:cond delay="8450"/>
                                </p:stCondLst>
                                <p:childTnLst>
                                  <p:par>
                                    <p:cTn id="92" presetID="22" presetClass="entr" presetSubtype="8" fill="hold" nodeType="after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wipe(left)">
                                          <p:cBhvr>
                                            <p:cTn id="94" dur="500"/>
                                            <p:tgtEl>
                                              <p:spTgt spid="69"/>
                                            </p:tgtEl>
                                          </p:cBhvr>
                                        </p:animEffect>
                                      </p:childTnLst>
                                    </p:cTn>
                                  </p:par>
                                </p:childTnLst>
                              </p:cTn>
                            </p:par>
                            <p:par>
                              <p:cTn id="95" fill="hold">
                                <p:stCondLst>
                                  <p:cond delay="8950"/>
                                </p:stCondLst>
                                <p:childTnLst>
                                  <p:par>
                                    <p:cTn id="96" presetID="42" presetClass="entr" presetSubtype="0" fill="hold" grpId="0" nodeType="after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500"/>
                                            <p:tgtEl>
                                              <p:spTgt spid="106"/>
                                            </p:tgtEl>
                                          </p:cBhvr>
                                        </p:animEffect>
                                        <p:anim calcmode="lin" valueType="num">
                                          <p:cBhvr>
                                            <p:cTn id="99" dur="500" fill="hold"/>
                                            <p:tgtEl>
                                              <p:spTgt spid="106"/>
                                            </p:tgtEl>
                                            <p:attrNameLst>
                                              <p:attrName>ppt_x</p:attrName>
                                            </p:attrNameLst>
                                          </p:cBhvr>
                                          <p:tavLst>
                                            <p:tav tm="0">
                                              <p:val>
                                                <p:strVal val="#ppt_x"/>
                                              </p:val>
                                            </p:tav>
                                            <p:tav tm="100000">
                                              <p:val>
                                                <p:strVal val="#ppt_x"/>
                                              </p:val>
                                            </p:tav>
                                          </p:tavLst>
                                        </p:anim>
                                        <p:anim calcmode="lin" valueType="num">
                                          <p:cBhvr>
                                            <p:cTn id="100" dur="500" fill="hold"/>
                                            <p:tgtEl>
                                              <p:spTgt spid="106"/>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110"/>
                                            </p:tgtEl>
                                            <p:attrNameLst>
                                              <p:attrName>style.visibility</p:attrName>
                                            </p:attrNameLst>
                                          </p:cBhvr>
                                          <p:to>
                                            <p:strVal val="visible"/>
                                          </p:to>
                                        </p:set>
                                        <p:animEffect transition="in" filter="fade">
                                          <p:cBhvr>
                                            <p:cTn id="103" dur="500"/>
                                            <p:tgtEl>
                                              <p:spTgt spid="110"/>
                                            </p:tgtEl>
                                          </p:cBhvr>
                                        </p:animEffect>
                                        <p:anim calcmode="lin" valueType="num">
                                          <p:cBhvr>
                                            <p:cTn id="104" dur="500" fill="hold"/>
                                            <p:tgtEl>
                                              <p:spTgt spid="110"/>
                                            </p:tgtEl>
                                            <p:attrNameLst>
                                              <p:attrName>ppt_x</p:attrName>
                                            </p:attrNameLst>
                                          </p:cBhvr>
                                          <p:tavLst>
                                            <p:tav tm="0">
                                              <p:val>
                                                <p:strVal val="#ppt_x"/>
                                              </p:val>
                                            </p:tav>
                                            <p:tav tm="100000">
                                              <p:val>
                                                <p:strVal val="#ppt_x"/>
                                              </p:val>
                                            </p:tav>
                                          </p:tavLst>
                                        </p:anim>
                                        <p:anim calcmode="lin" valueType="num">
                                          <p:cBhvr>
                                            <p:cTn id="105" dur="500" fill="hold"/>
                                            <p:tgtEl>
                                              <p:spTgt spid="110"/>
                                            </p:tgtEl>
                                            <p:attrNameLst>
                                              <p:attrName>ppt_y</p:attrName>
                                            </p:attrNameLst>
                                          </p:cBhvr>
                                          <p:tavLst>
                                            <p:tav tm="0">
                                              <p:val>
                                                <p:strVal val="#ppt_y-.1"/>
                                              </p:val>
                                            </p:tav>
                                            <p:tav tm="100000">
                                              <p:val>
                                                <p:strVal val="#ppt_y"/>
                                              </p:val>
                                            </p:tav>
                                          </p:tavLst>
                                        </p:anim>
                                      </p:childTnLst>
                                    </p:cTn>
                                  </p:par>
                                </p:childTnLst>
                              </p:cTn>
                            </p:par>
                            <p:par>
                              <p:cTn id="106" fill="hold">
                                <p:stCondLst>
                                  <p:cond delay="9450"/>
                                </p:stCondLst>
                                <p:childTnLst>
                                  <p:par>
                                    <p:cTn id="107" presetID="22" presetClass="entr" presetSubtype="2" fill="hold" nodeType="afterEffect">
                                      <p:stCondLst>
                                        <p:cond delay="0"/>
                                      </p:stCondLst>
                                      <p:childTnLst>
                                        <p:set>
                                          <p:cBhvr>
                                            <p:cTn id="108" dur="1" fill="hold">
                                              <p:stCondLst>
                                                <p:cond delay="0"/>
                                              </p:stCondLst>
                                            </p:cTn>
                                            <p:tgtEl>
                                              <p:spTgt spid="101"/>
                                            </p:tgtEl>
                                            <p:attrNameLst>
                                              <p:attrName>style.visibility</p:attrName>
                                            </p:attrNameLst>
                                          </p:cBhvr>
                                          <p:to>
                                            <p:strVal val="visible"/>
                                          </p:to>
                                        </p:set>
                                        <p:animEffect transition="in" filter="wipe(right)">
                                          <p:cBhvr>
                                            <p:cTn id="109" dur="500"/>
                                            <p:tgtEl>
                                              <p:spTgt spid="101"/>
                                            </p:tgtEl>
                                          </p:cBhvr>
                                        </p:animEffect>
                                      </p:childTnLst>
                                    </p:cTn>
                                  </p:par>
                                </p:childTnLst>
                              </p:cTn>
                            </p:par>
                            <p:par>
                              <p:cTn id="110" fill="hold">
                                <p:stCondLst>
                                  <p:cond delay="9950"/>
                                </p:stCondLst>
                                <p:childTnLst>
                                  <p:par>
                                    <p:cTn id="111" presetID="42" presetClass="entr" presetSubtype="0" fill="hold" grpId="0" nodeType="after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fade">
                                          <p:cBhvr>
                                            <p:cTn id="113" dur="500"/>
                                            <p:tgtEl>
                                              <p:spTgt spid="105"/>
                                            </p:tgtEl>
                                          </p:cBhvr>
                                        </p:animEffect>
                                        <p:anim calcmode="lin" valueType="num">
                                          <p:cBhvr>
                                            <p:cTn id="114" dur="500" fill="hold"/>
                                            <p:tgtEl>
                                              <p:spTgt spid="105"/>
                                            </p:tgtEl>
                                            <p:attrNameLst>
                                              <p:attrName>ppt_x</p:attrName>
                                            </p:attrNameLst>
                                          </p:cBhvr>
                                          <p:tavLst>
                                            <p:tav tm="0">
                                              <p:val>
                                                <p:strVal val="#ppt_x"/>
                                              </p:val>
                                            </p:tav>
                                            <p:tav tm="100000">
                                              <p:val>
                                                <p:strVal val="#ppt_x"/>
                                              </p:val>
                                            </p:tav>
                                          </p:tavLst>
                                        </p:anim>
                                        <p:anim calcmode="lin" valueType="num">
                                          <p:cBhvr>
                                            <p:cTn id="115" dur="500" fill="hold"/>
                                            <p:tgtEl>
                                              <p:spTgt spid="105"/>
                                            </p:tgtEl>
                                            <p:attrNameLst>
                                              <p:attrName>ppt_y</p:attrName>
                                            </p:attrNameLst>
                                          </p:cBhvr>
                                          <p:tavLst>
                                            <p:tav tm="0">
                                              <p:val>
                                                <p:strVal val="#ppt_y+.1"/>
                                              </p:val>
                                            </p:tav>
                                            <p:tav tm="100000">
                                              <p:val>
                                                <p:strVal val="#ppt_y"/>
                                              </p:val>
                                            </p:tav>
                                          </p:tavLst>
                                        </p:anim>
                                      </p:childTnLst>
                                    </p:cTn>
                                  </p:par>
                                  <p:par>
                                    <p:cTn id="116" presetID="47" presetClass="entr" presetSubtype="0" fill="hold" grpId="0" nodeType="withEffect">
                                      <p:stCondLst>
                                        <p:cond delay="0"/>
                                      </p:stCondLst>
                                      <p:childTnLst>
                                        <p:set>
                                          <p:cBhvr>
                                            <p:cTn id="117" dur="1" fill="hold">
                                              <p:stCondLst>
                                                <p:cond delay="0"/>
                                              </p:stCondLst>
                                            </p:cTn>
                                            <p:tgtEl>
                                              <p:spTgt spid="109"/>
                                            </p:tgtEl>
                                            <p:attrNameLst>
                                              <p:attrName>style.visibility</p:attrName>
                                            </p:attrNameLst>
                                          </p:cBhvr>
                                          <p:to>
                                            <p:strVal val="visible"/>
                                          </p:to>
                                        </p:set>
                                        <p:animEffect transition="in" filter="fade">
                                          <p:cBhvr>
                                            <p:cTn id="118" dur="500"/>
                                            <p:tgtEl>
                                              <p:spTgt spid="109"/>
                                            </p:tgtEl>
                                          </p:cBhvr>
                                        </p:animEffect>
                                        <p:anim calcmode="lin" valueType="num">
                                          <p:cBhvr>
                                            <p:cTn id="119" dur="500" fill="hold"/>
                                            <p:tgtEl>
                                              <p:spTgt spid="109"/>
                                            </p:tgtEl>
                                            <p:attrNameLst>
                                              <p:attrName>ppt_x</p:attrName>
                                            </p:attrNameLst>
                                          </p:cBhvr>
                                          <p:tavLst>
                                            <p:tav tm="0">
                                              <p:val>
                                                <p:strVal val="#ppt_x"/>
                                              </p:val>
                                            </p:tav>
                                            <p:tav tm="100000">
                                              <p:val>
                                                <p:strVal val="#ppt_x"/>
                                              </p:val>
                                            </p:tav>
                                          </p:tavLst>
                                        </p:anim>
                                        <p:anim calcmode="lin" valueType="num">
                                          <p:cBhvr>
                                            <p:cTn id="120" dur="500" fill="hold"/>
                                            <p:tgtEl>
                                              <p:spTgt spid="109"/>
                                            </p:tgtEl>
                                            <p:attrNameLst>
                                              <p:attrName>ppt_y</p:attrName>
                                            </p:attrNameLst>
                                          </p:cBhvr>
                                          <p:tavLst>
                                            <p:tav tm="0">
                                              <p:val>
                                                <p:strVal val="#ppt_y-.1"/>
                                              </p:val>
                                            </p:tav>
                                            <p:tav tm="100000">
                                              <p:val>
                                                <p:strVal val="#ppt_y"/>
                                              </p:val>
                                            </p:tav>
                                          </p:tavLst>
                                        </p:anim>
                                      </p:childTnLst>
                                    </p:cTn>
                                  </p:par>
                                </p:childTnLst>
                              </p:cTn>
                            </p:par>
                            <p:par>
                              <p:cTn id="121" fill="hold">
                                <p:stCondLst>
                                  <p:cond delay="10450"/>
                                </p:stCondLst>
                                <p:childTnLst>
                                  <p:par>
                                    <p:cTn id="122" presetID="22" presetClass="entr" presetSubtype="8" fill="hold" nodeType="after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wipe(left)">
                                          <p:cBhvr>
                                            <p:cTn id="124" dur="500"/>
                                            <p:tgtEl>
                                              <p:spTgt spid="66"/>
                                            </p:tgtEl>
                                          </p:cBhvr>
                                        </p:animEffect>
                                      </p:childTnLst>
                                    </p:cTn>
                                  </p:par>
                                </p:childTnLst>
                              </p:cTn>
                            </p:par>
                            <p:par>
                              <p:cTn id="125" fill="hold">
                                <p:stCondLst>
                                  <p:cond delay="10950"/>
                                </p:stCondLst>
                                <p:childTnLst>
                                  <p:par>
                                    <p:cTn id="126" presetID="42" presetClass="entr" presetSubtype="0" fill="hold" grpId="0" nodeType="afterEffect">
                                      <p:stCondLst>
                                        <p:cond delay="0"/>
                                      </p:stCondLst>
                                      <p:childTnLst>
                                        <p:set>
                                          <p:cBhvr>
                                            <p:cTn id="127" dur="1" fill="hold">
                                              <p:stCondLst>
                                                <p:cond delay="0"/>
                                              </p:stCondLst>
                                            </p:cTn>
                                            <p:tgtEl>
                                              <p:spTgt spid="107"/>
                                            </p:tgtEl>
                                            <p:attrNameLst>
                                              <p:attrName>style.visibility</p:attrName>
                                            </p:attrNameLst>
                                          </p:cBhvr>
                                          <p:to>
                                            <p:strVal val="visible"/>
                                          </p:to>
                                        </p:set>
                                        <p:animEffect transition="in" filter="fade">
                                          <p:cBhvr>
                                            <p:cTn id="128" dur="500"/>
                                            <p:tgtEl>
                                              <p:spTgt spid="107"/>
                                            </p:tgtEl>
                                          </p:cBhvr>
                                        </p:animEffect>
                                        <p:anim calcmode="lin" valueType="num">
                                          <p:cBhvr>
                                            <p:cTn id="129" dur="500" fill="hold"/>
                                            <p:tgtEl>
                                              <p:spTgt spid="107"/>
                                            </p:tgtEl>
                                            <p:attrNameLst>
                                              <p:attrName>ppt_x</p:attrName>
                                            </p:attrNameLst>
                                          </p:cBhvr>
                                          <p:tavLst>
                                            <p:tav tm="0">
                                              <p:val>
                                                <p:strVal val="#ppt_x"/>
                                              </p:val>
                                            </p:tav>
                                            <p:tav tm="100000">
                                              <p:val>
                                                <p:strVal val="#ppt_x"/>
                                              </p:val>
                                            </p:tav>
                                          </p:tavLst>
                                        </p:anim>
                                        <p:anim calcmode="lin" valueType="num">
                                          <p:cBhvr>
                                            <p:cTn id="130" dur="500" fill="hold"/>
                                            <p:tgtEl>
                                              <p:spTgt spid="107"/>
                                            </p:tgtEl>
                                            <p:attrNameLst>
                                              <p:attrName>ppt_y</p:attrName>
                                            </p:attrNameLst>
                                          </p:cBhvr>
                                          <p:tavLst>
                                            <p:tav tm="0">
                                              <p:val>
                                                <p:strVal val="#ppt_y+.1"/>
                                              </p:val>
                                            </p:tav>
                                            <p:tav tm="100000">
                                              <p:val>
                                                <p:strVal val="#ppt_y"/>
                                              </p:val>
                                            </p:tav>
                                          </p:tavLst>
                                        </p:anim>
                                      </p:childTnLst>
                                    </p:cTn>
                                  </p:par>
                                  <p:par>
                                    <p:cTn id="131" presetID="47" presetClass="entr" presetSubtype="0" fill="hold" grpId="0" nodeType="withEffect">
                                      <p:stCondLst>
                                        <p:cond delay="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500"/>
                                            <p:tgtEl>
                                              <p:spTgt spid="111"/>
                                            </p:tgtEl>
                                          </p:cBhvr>
                                        </p:animEffect>
                                        <p:anim calcmode="lin" valueType="num">
                                          <p:cBhvr>
                                            <p:cTn id="134" dur="500" fill="hold"/>
                                            <p:tgtEl>
                                              <p:spTgt spid="111"/>
                                            </p:tgtEl>
                                            <p:attrNameLst>
                                              <p:attrName>ppt_x</p:attrName>
                                            </p:attrNameLst>
                                          </p:cBhvr>
                                          <p:tavLst>
                                            <p:tav tm="0">
                                              <p:val>
                                                <p:strVal val="#ppt_x"/>
                                              </p:val>
                                            </p:tav>
                                            <p:tav tm="100000">
                                              <p:val>
                                                <p:strVal val="#ppt_x"/>
                                              </p:val>
                                            </p:tav>
                                          </p:tavLst>
                                        </p:anim>
                                        <p:anim calcmode="lin" valueType="num">
                                          <p:cBhvr>
                                            <p:cTn id="135" dur="5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4" grpId="0"/>
          <p:bldP spid="65" grpId="0" animBg="1"/>
          <p:bldP spid="72" grpId="0" animBg="1"/>
          <p:bldP spid="73" grpId="0" animBg="1"/>
          <p:bldP spid="74" grpId="0" animBg="1"/>
          <p:bldP spid="75" grpId="0" animBg="1"/>
          <p:bldP spid="104" grpId="0"/>
          <p:bldP spid="105" grpId="0"/>
          <p:bldP spid="106" grpId="0"/>
          <p:bldP spid="107" grpId="0"/>
          <p:bldP spid="108" grpId="0"/>
          <p:bldP spid="109" grpId="0"/>
          <p:bldP spid="110" grpId="0"/>
          <p:bldP spid="1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additive="base">
                                            <p:cTn id="14" dur="500" fill="hold"/>
                                            <p:tgtEl>
                                              <p:spTgt spid="57"/>
                                            </p:tgtEl>
                                            <p:attrNameLst>
                                              <p:attrName>ppt_x</p:attrName>
                                            </p:attrNameLst>
                                          </p:cBhvr>
                                          <p:tavLst>
                                            <p:tav tm="0">
                                              <p:val>
                                                <p:strVal val="1+#ppt_w/2"/>
                                              </p:val>
                                            </p:tav>
                                            <p:tav tm="100000">
                                              <p:val>
                                                <p:strVal val="#ppt_x"/>
                                              </p:val>
                                            </p:tav>
                                          </p:tavLst>
                                        </p:anim>
                                        <p:anim calcmode="lin" valueType="num">
                                          <p:cBhvr additive="base">
                                            <p:cTn id="15" dur="500" fill="hold"/>
                                            <p:tgtEl>
                                              <p:spTgt spid="5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4"/>
                                            </p:tgtEl>
                                            <p:attrNameLst>
                                              <p:attrName>style.visibility</p:attrName>
                                            </p:attrNameLst>
                                          </p:cBhvr>
                                          <p:to>
                                            <p:strVal val="visible"/>
                                          </p:to>
                                        </p:set>
                                        <p:animEffect transition="in" filter="barn(outVertical)">
                                          <p:cBhvr>
                                            <p:cTn id="19" dur="700"/>
                                            <p:tgtEl>
                                              <p:spTgt spid="64"/>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750"/>
                                            <p:tgtEl>
                                              <p:spTgt spid="65"/>
                                            </p:tgtEl>
                                          </p:cBhvr>
                                        </p:animEffect>
                                        <p:anim calcmode="lin" valueType="num">
                                          <p:cBhvr>
                                            <p:cTn id="24" dur="750" fill="hold"/>
                                            <p:tgtEl>
                                              <p:spTgt spid="65"/>
                                            </p:tgtEl>
                                            <p:attrNameLst>
                                              <p:attrName>ppt_x</p:attrName>
                                            </p:attrNameLst>
                                          </p:cBhvr>
                                          <p:tavLst>
                                            <p:tav tm="0">
                                              <p:val>
                                                <p:strVal val="#ppt_x"/>
                                              </p:val>
                                            </p:tav>
                                            <p:tav tm="100000">
                                              <p:val>
                                                <p:strVal val="#ppt_x"/>
                                              </p:val>
                                            </p:tav>
                                          </p:tavLst>
                                        </p:anim>
                                        <p:anim calcmode="lin" valueType="num">
                                          <p:cBhvr>
                                            <p:cTn id="25" dur="750" fill="hold"/>
                                            <p:tgtEl>
                                              <p:spTgt spid="65"/>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53" presetClass="entr" presetSubtype="16" fill="hold" nodeType="after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p:cTn id="29" dur="100" fill="hold"/>
                                            <p:tgtEl>
                                              <p:spTgt spid="76"/>
                                            </p:tgtEl>
                                            <p:attrNameLst>
                                              <p:attrName>ppt_w</p:attrName>
                                            </p:attrNameLst>
                                          </p:cBhvr>
                                          <p:tavLst>
                                            <p:tav tm="0">
                                              <p:val>
                                                <p:fltVal val="0"/>
                                              </p:val>
                                            </p:tav>
                                            <p:tav tm="100000">
                                              <p:val>
                                                <p:strVal val="#ppt_w"/>
                                              </p:val>
                                            </p:tav>
                                          </p:tavLst>
                                        </p:anim>
                                        <p:anim calcmode="lin" valueType="num">
                                          <p:cBhvr>
                                            <p:cTn id="30" dur="100" fill="hold"/>
                                            <p:tgtEl>
                                              <p:spTgt spid="76"/>
                                            </p:tgtEl>
                                            <p:attrNameLst>
                                              <p:attrName>ppt_h</p:attrName>
                                            </p:attrNameLst>
                                          </p:cBhvr>
                                          <p:tavLst>
                                            <p:tav tm="0">
                                              <p:val>
                                                <p:fltVal val="0"/>
                                              </p:val>
                                            </p:tav>
                                            <p:tav tm="100000">
                                              <p:val>
                                                <p:strVal val="#ppt_h"/>
                                              </p:val>
                                            </p:tav>
                                          </p:tavLst>
                                        </p:anim>
                                        <p:animEffect transition="in" filter="fade">
                                          <p:cBhvr>
                                            <p:cTn id="31" dur="100"/>
                                            <p:tgtEl>
                                              <p:spTgt spid="76"/>
                                            </p:tgtEl>
                                          </p:cBhvr>
                                        </p:animEffect>
                                      </p:childTnLst>
                                    </p:cTn>
                                  </p:par>
                                  <p:par>
                                    <p:cTn id="32" presetID="6" presetClass="emph" presetSubtype="0" fill="hold" nodeType="withEffect">
                                      <p:stCondLst>
                                        <p:cond delay="100"/>
                                      </p:stCondLst>
                                      <p:childTnLst>
                                        <p:animScale>
                                          <p:cBhvr>
                                            <p:cTn id="33" dur="100" fill="hold"/>
                                            <p:tgtEl>
                                              <p:spTgt spid="76"/>
                                            </p:tgtEl>
                                          </p:cBhvr>
                                          <p:by x="110000" y="110000"/>
                                        </p:animScale>
                                      </p:childTnLst>
                                    </p:cTn>
                                  </p:par>
                                  <p:par>
                                    <p:cTn id="34" presetID="6" presetClass="emph" presetSubtype="0" fill="hold" nodeType="withEffect">
                                      <p:stCondLst>
                                        <p:cond delay="200"/>
                                      </p:stCondLst>
                                      <p:childTnLst>
                                        <p:animScale>
                                          <p:cBhvr>
                                            <p:cTn id="35" dur="200" fill="hold"/>
                                            <p:tgtEl>
                                              <p:spTgt spid="76"/>
                                            </p:tgtEl>
                                          </p:cBhvr>
                                          <p:by x="90000" y="90000"/>
                                        </p:animScale>
                                      </p:childTnLst>
                                    </p:cTn>
                                  </p:par>
                                  <p:par>
                                    <p:cTn id="36" presetID="6" presetClass="emph" presetSubtype="0" fill="hold" nodeType="withEffect">
                                      <p:stCondLst>
                                        <p:cond delay="400"/>
                                      </p:stCondLst>
                                      <p:childTnLst>
                                        <p:animScale>
                                          <p:cBhvr>
                                            <p:cTn id="37" dur="100" fill="hold"/>
                                            <p:tgtEl>
                                              <p:spTgt spid="76"/>
                                            </p:tgtEl>
                                          </p:cBhvr>
                                          <p:by x="105000" y="105000"/>
                                        </p:animScale>
                                      </p:childTnLst>
                                    </p:cTn>
                                  </p:par>
                                  <p:par>
                                    <p:cTn id="38" presetID="6" presetClass="emph" presetSubtype="0" fill="hold" nodeType="withEffect">
                                      <p:stCondLst>
                                        <p:cond delay="500"/>
                                      </p:stCondLst>
                                      <p:childTnLst>
                                        <p:animScale>
                                          <p:cBhvr>
                                            <p:cTn id="39" dur="200" fill="hold"/>
                                            <p:tgtEl>
                                              <p:spTgt spid="76"/>
                                            </p:tgtEl>
                                          </p:cBhvr>
                                          <p:by x="95000" y="95000"/>
                                        </p:animScale>
                                      </p:childTnLst>
                                    </p:cTn>
                                  </p:par>
                                </p:childTnLst>
                              </p:cTn>
                            </p:par>
                            <p:par>
                              <p:cTn id="40" fill="hold">
                                <p:stCondLst>
                                  <p:cond delay="3450"/>
                                </p:stCondLst>
                                <p:childTnLst>
                                  <p:par>
                                    <p:cTn id="41" presetID="2" presetClass="entr" presetSubtype="4" fill="hold" grpId="0" nodeType="afterEffect">
                                      <p:stCondLst>
                                        <p:cond delay="0"/>
                                      </p:stCondLst>
                                      <p:childTnLst>
                                        <p:set>
                                          <p:cBhvr>
                                            <p:cTn id="42" dur="1" fill="hold">
                                              <p:stCondLst>
                                                <p:cond delay="0"/>
                                              </p:stCondLst>
                                            </p:cTn>
                                            <p:tgtEl>
                                              <p:spTgt spid="75"/>
                                            </p:tgtEl>
                                            <p:attrNameLst>
                                              <p:attrName>style.visibility</p:attrName>
                                            </p:attrNameLst>
                                          </p:cBhvr>
                                          <p:to>
                                            <p:strVal val="visible"/>
                                          </p:to>
                                        </p:set>
                                        <p:anim calcmode="lin" valueType="num">
                                          <p:cBhvr additive="base">
                                            <p:cTn id="43" dur="500" fill="hold"/>
                                            <p:tgtEl>
                                              <p:spTgt spid="75"/>
                                            </p:tgtEl>
                                            <p:attrNameLst>
                                              <p:attrName>ppt_x</p:attrName>
                                            </p:attrNameLst>
                                          </p:cBhvr>
                                          <p:tavLst>
                                            <p:tav tm="0">
                                              <p:val>
                                                <p:strVal val="#ppt_x"/>
                                              </p:val>
                                            </p:tav>
                                            <p:tav tm="100000">
                                              <p:val>
                                                <p:strVal val="#ppt_x"/>
                                              </p:val>
                                            </p:tav>
                                          </p:tavLst>
                                        </p:anim>
                                        <p:anim calcmode="lin" valueType="num">
                                          <p:cBhvr additive="base">
                                            <p:cTn id="44" dur="500" fill="hold"/>
                                            <p:tgtEl>
                                              <p:spTgt spid="75"/>
                                            </p:tgtEl>
                                            <p:attrNameLst>
                                              <p:attrName>ppt_y</p:attrName>
                                            </p:attrNameLst>
                                          </p:cBhvr>
                                          <p:tavLst>
                                            <p:tav tm="0">
                                              <p:val>
                                                <p:strVal val="1+#ppt_h/2"/>
                                              </p:val>
                                            </p:tav>
                                            <p:tav tm="100000">
                                              <p:val>
                                                <p:strVal val="#ppt_y"/>
                                              </p:val>
                                            </p:tav>
                                          </p:tavLst>
                                        </p:anim>
                                      </p:childTnLst>
                                    </p:cTn>
                                  </p:par>
                                </p:childTnLst>
                              </p:cTn>
                            </p:par>
                            <p:par>
                              <p:cTn id="45" fill="hold">
                                <p:stCondLst>
                                  <p:cond delay="3950"/>
                                </p:stCondLst>
                                <p:childTnLst>
                                  <p:par>
                                    <p:cTn id="46" presetID="2" presetClass="entr" presetSubtype="4" fill="hold" grpId="0" nodeType="after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500" fill="hold"/>
                                            <p:tgtEl>
                                              <p:spTgt spid="74"/>
                                            </p:tgtEl>
                                            <p:attrNameLst>
                                              <p:attrName>ppt_x</p:attrName>
                                            </p:attrNameLst>
                                          </p:cBhvr>
                                          <p:tavLst>
                                            <p:tav tm="0">
                                              <p:val>
                                                <p:strVal val="#ppt_x"/>
                                              </p:val>
                                            </p:tav>
                                            <p:tav tm="100000">
                                              <p:val>
                                                <p:strVal val="#ppt_x"/>
                                              </p:val>
                                            </p:tav>
                                          </p:tavLst>
                                        </p:anim>
                                        <p:anim calcmode="lin" valueType="num">
                                          <p:cBhvr additive="base">
                                            <p:cTn id="49" dur="500" fill="hold"/>
                                            <p:tgtEl>
                                              <p:spTgt spid="74"/>
                                            </p:tgtEl>
                                            <p:attrNameLst>
                                              <p:attrName>ppt_y</p:attrName>
                                            </p:attrNameLst>
                                          </p:cBhvr>
                                          <p:tavLst>
                                            <p:tav tm="0">
                                              <p:val>
                                                <p:strVal val="1+#ppt_h/2"/>
                                              </p:val>
                                            </p:tav>
                                            <p:tav tm="100000">
                                              <p:val>
                                                <p:strVal val="#ppt_y"/>
                                              </p:val>
                                            </p:tav>
                                          </p:tavLst>
                                        </p:anim>
                                      </p:childTnLst>
                                    </p:cTn>
                                  </p:par>
                                </p:childTnLst>
                              </p:cTn>
                            </p:par>
                            <p:par>
                              <p:cTn id="50" fill="hold">
                                <p:stCondLst>
                                  <p:cond delay="4450"/>
                                </p:stCondLst>
                                <p:childTnLst>
                                  <p:par>
                                    <p:cTn id="51" presetID="2" presetClass="entr" presetSubtype="4"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additive="base">
                                            <p:cTn id="53" dur="500" fill="hold"/>
                                            <p:tgtEl>
                                              <p:spTgt spid="73"/>
                                            </p:tgtEl>
                                            <p:attrNameLst>
                                              <p:attrName>ppt_x</p:attrName>
                                            </p:attrNameLst>
                                          </p:cBhvr>
                                          <p:tavLst>
                                            <p:tav tm="0">
                                              <p:val>
                                                <p:strVal val="#ppt_x"/>
                                              </p:val>
                                            </p:tav>
                                            <p:tav tm="100000">
                                              <p:val>
                                                <p:strVal val="#ppt_x"/>
                                              </p:val>
                                            </p:tav>
                                          </p:tavLst>
                                        </p:anim>
                                        <p:anim calcmode="lin" valueType="num">
                                          <p:cBhvr additive="base">
                                            <p:cTn id="54" dur="500" fill="hold"/>
                                            <p:tgtEl>
                                              <p:spTgt spid="73"/>
                                            </p:tgtEl>
                                            <p:attrNameLst>
                                              <p:attrName>ppt_y</p:attrName>
                                            </p:attrNameLst>
                                          </p:cBhvr>
                                          <p:tavLst>
                                            <p:tav tm="0">
                                              <p:val>
                                                <p:strVal val="1+#ppt_h/2"/>
                                              </p:val>
                                            </p:tav>
                                            <p:tav tm="100000">
                                              <p:val>
                                                <p:strVal val="#ppt_y"/>
                                              </p:val>
                                            </p:tav>
                                          </p:tavLst>
                                        </p:anim>
                                      </p:childTnLst>
                                    </p:cTn>
                                  </p:par>
                                </p:childTnLst>
                              </p:cTn>
                            </p:par>
                            <p:par>
                              <p:cTn id="55" fill="hold">
                                <p:stCondLst>
                                  <p:cond delay="4950"/>
                                </p:stCondLst>
                                <p:childTnLst>
                                  <p:par>
                                    <p:cTn id="56" presetID="2" presetClass="entr" presetSubtype="4" fill="hold" grpId="0"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additive="base">
                                            <p:cTn id="58" dur="500" fill="hold"/>
                                            <p:tgtEl>
                                              <p:spTgt spid="72"/>
                                            </p:tgtEl>
                                            <p:attrNameLst>
                                              <p:attrName>ppt_x</p:attrName>
                                            </p:attrNameLst>
                                          </p:cBhvr>
                                          <p:tavLst>
                                            <p:tav tm="0">
                                              <p:val>
                                                <p:strVal val="#ppt_x"/>
                                              </p:val>
                                            </p:tav>
                                            <p:tav tm="100000">
                                              <p:val>
                                                <p:strVal val="#ppt_x"/>
                                              </p:val>
                                            </p:tav>
                                          </p:tavLst>
                                        </p:anim>
                                        <p:anim calcmode="lin" valueType="num">
                                          <p:cBhvr additive="base">
                                            <p:cTn id="59" dur="500" fill="hold"/>
                                            <p:tgtEl>
                                              <p:spTgt spid="72"/>
                                            </p:tgtEl>
                                            <p:attrNameLst>
                                              <p:attrName>ppt_y</p:attrName>
                                            </p:attrNameLst>
                                          </p:cBhvr>
                                          <p:tavLst>
                                            <p:tav tm="0">
                                              <p:val>
                                                <p:strVal val="1+#ppt_h/2"/>
                                              </p:val>
                                            </p:tav>
                                            <p:tav tm="100000">
                                              <p:val>
                                                <p:strVal val="#ppt_y"/>
                                              </p:val>
                                            </p:tav>
                                          </p:tavLst>
                                        </p:anim>
                                      </p:childTnLst>
                                    </p:cTn>
                                  </p:par>
                                </p:childTnLst>
                              </p:cTn>
                            </p:par>
                            <p:par>
                              <p:cTn id="60" fill="hold">
                                <p:stCondLst>
                                  <p:cond delay="5450"/>
                                </p:stCondLst>
                                <p:childTnLst>
                                  <p:par>
                                    <p:cTn id="61" presetID="14" presetClass="entr" presetSubtype="10" fill="hold" nodeType="afterEffect">
                                      <p:stCondLst>
                                        <p:cond delay="0"/>
                                      </p:stCondLst>
                                      <p:childTnLst>
                                        <p:set>
                                          <p:cBhvr>
                                            <p:cTn id="62" dur="1" fill="hold">
                                              <p:stCondLst>
                                                <p:cond delay="0"/>
                                              </p:stCondLst>
                                            </p:cTn>
                                            <p:tgtEl>
                                              <p:spTgt spid="79"/>
                                            </p:tgtEl>
                                            <p:attrNameLst>
                                              <p:attrName>style.visibility</p:attrName>
                                            </p:attrNameLst>
                                          </p:cBhvr>
                                          <p:to>
                                            <p:strVal val="visible"/>
                                          </p:to>
                                        </p:set>
                                        <p:animEffect transition="in" filter="randombar(horizontal)">
                                          <p:cBhvr>
                                            <p:cTn id="63" dur="500"/>
                                            <p:tgtEl>
                                              <p:spTgt spid="79"/>
                                            </p:tgtEl>
                                          </p:cBhvr>
                                        </p:animEffect>
                                      </p:childTnLst>
                                    </p:cTn>
                                  </p:par>
                                </p:childTnLst>
                              </p:cTn>
                            </p:par>
                            <p:par>
                              <p:cTn id="64" fill="hold">
                                <p:stCondLst>
                                  <p:cond delay="5950"/>
                                </p:stCondLst>
                                <p:childTnLst>
                                  <p:par>
                                    <p:cTn id="65" presetID="14" presetClass="entr" presetSubtype="10" fill="hold"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randombar(horizontal)">
                                          <p:cBhvr>
                                            <p:cTn id="67" dur="500"/>
                                            <p:tgtEl>
                                              <p:spTgt spid="90"/>
                                            </p:tgtEl>
                                          </p:cBhvr>
                                        </p:animEffect>
                                      </p:childTnLst>
                                    </p:cTn>
                                  </p:par>
                                </p:childTnLst>
                              </p:cTn>
                            </p:par>
                            <p:par>
                              <p:cTn id="68" fill="hold">
                                <p:stCondLst>
                                  <p:cond delay="6450"/>
                                </p:stCondLst>
                                <p:childTnLst>
                                  <p:par>
                                    <p:cTn id="69" presetID="14" presetClass="entr" presetSubtype="10" fill="hold" nodeType="after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randombar(horizontal)">
                                          <p:cBhvr>
                                            <p:cTn id="71" dur="500"/>
                                            <p:tgtEl>
                                              <p:spTgt spid="93"/>
                                            </p:tgtEl>
                                          </p:cBhvr>
                                        </p:animEffect>
                                      </p:childTnLst>
                                    </p:cTn>
                                  </p:par>
                                </p:childTnLst>
                              </p:cTn>
                            </p:par>
                            <p:par>
                              <p:cTn id="72" fill="hold">
                                <p:stCondLst>
                                  <p:cond delay="6950"/>
                                </p:stCondLst>
                                <p:childTnLst>
                                  <p:par>
                                    <p:cTn id="73" presetID="14" presetClass="entr" presetSubtype="10" fill="hold"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randombar(horizontal)">
                                          <p:cBhvr>
                                            <p:cTn id="75" dur="500"/>
                                            <p:tgtEl>
                                              <p:spTgt spid="84"/>
                                            </p:tgtEl>
                                          </p:cBhvr>
                                        </p:animEffect>
                                      </p:childTnLst>
                                    </p:cTn>
                                  </p:par>
                                </p:childTnLst>
                              </p:cTn>
                            </p:par>
                            <p:par>
                              <p:cTn id="76" fill="hold">
                                <p:stCondLst>
                                  <p:cond delay="7450"/>
                                </p:stCondLst>
                                <p:childTnLst>
                                  <p:par>
                                    <p:cTn id="77" presetID="22" presetClass="entr" presetSubtype="2" fill="hold" nodeType="after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wipe(right)">
                                          <p:cBhvr>
                                            <p:cTn id="79" dur="500"/>
                                            <p:tgtEl>
                                              <p:spTgt spid="98"/>
                                            </p:tgtEl>
                                          </p:cBhvr>
                                        </p:animEffect>
                                      </p:childTnLst>
                                    </p:cTn>
                                  </p:par>
                                </p:childTnLst>
                              </p:cTn>
                            </p:par>
                            <p:par>
                              <p:cTn id="80" fill="hold">
                                <p:stCondLst>
                                  <p:cond delay="7950"/>
                                </p:stCondLst>
                                <p:childTnLst>
                                  <p:par>
                                    <p:cTn id="81" presetID="42" presetClass="entr" presetSubtype="0" fill="hold" grpId="0" nodeType="afterEffect">
                                      <p:stCondLst>
                                        <p:cond delay="0"/>
                                      </p:stCondLst>
                                      <p:childTnLst>
                                        <p:set>
                                          <p:cBhvr>
                                            <p:cTn id="82" dur="1" fill="hold">
                                              <p:stCondLst>
                                                <p:cond delay="0"/>
                                              </p:stCondLst>
                                            </p:cTn>
                                            <p:tgtEl>
                                              <p:spTgt spid="104"/>
                                            </p:tgtEl>
                                            <p:attrNameLst>
                                              <p:attrName>style.visibility</p:attrName>
                                            </p:attrNameLst>
                                          </p:cBhvr>
                                          <p:to>
                                            <p:strVal val="visible"/>
                                          </p:to>
                                        </p:set>
                                        <p:animEffect transition="in" filter="fade">
                                          <p:cBhvr>
                                            <p:cTn id="83" dur="500"/>
                                            <p:tgtEl>
                                              <p:spTgt spid="104"/>
                                            </p:tgtEl>
                                          </p:cBhvr>
                                        </p:animEffect>
                                        <p:anim calcmode="lin" valueType="num">
                                          <p:cBhvr>
                                            <p:cTn id="84" dur="500" fill="hold"/>
                                            <p:tgtEl>
                                              <p:spTgt spid="104"/>
                                            </p:tgtEl>
                                            <p:attrNameLst>
                                              <p:attrName>ppt_x</p:attrName>
                                            </p:attrNameLst>
                                          </p:cBhvr>
                                          <p:tavLst>
                                            <p:tav tm="0">
                                              <p:val>
                                                <p:strVal val="#ppt_x"/>
                                              </p:val>
                                            </p:tav>
                                            <p:tav tm="100000">
                                              <p:val>
                                                <p:strVal val="#ppt_x"/>
                                              </p:val>
                                            </p:tav>
                                          </p:tavLst>
                                        </p:anim>
                                        <p:anim calcmode="lin" valueType="num">
                                          <p:cBhvr>
                                            <p:cTn id="85" dur="500" fill="hold"/>
                                            <p:tgtEl>
                                              <p:spTgt spid="104"/>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108"/>
                                            </p:tgtEl>
                                            <p:attrNameLst>
                                              <p:attrName>style.visibility</p:attrName>
                                            </p:attrNameLst>
                                          </p:cBhvr>
                                          <p:to>
                                            <p:strVal val="visible"/>
                                          </p:to>
                                        </p:set>
                                        <p:animEffect transition="in" filter="fade">
                                          <p:cBhvr>
                                            <p:cTn id="88" dur="500"/>
                                            <p:tgtEl>
                                              <p:spTgt spid="108"/>
                                            </p:tgtEl>
                                          </p:cBhvr>
                                        </p:animEffect>
                                        <p:anim calcmode="lin" valueType="num">
                                          <p:cBhvr>
                                            <p:cTn id="89" dur="500" fill="hold"/>
                                            <p:tgtEl>
                                              <p:spTgt spid="108"/>
                                            </p:tgtEl>
                                            <p:attrNameLst>
                                              <p:attrName>ppt_x</p:attrName>
                                            </p:attrNameLst>
                                          </p:cBhvr>
                                          <p:tavLst>
                                            <p:tav tm="0">
                                              <p:val>
                                                <p:strVal val="#ppt_x"/>
                                              </p:val>
                                            </p:tav>
                                            <p:tav tm="100000">
                                              <p:val>
                                                <p:strVal val="#ppt_x"/>
                                              </p:val>
                                            </p:tav>
                                          </p:tavLst>
                                        </p:anim>
                                        <p:anim calcmode="lin" valueType="num">
                                          <p:cBhvr>
                                            <p:cTn id="90" dur="500" fill="hold"/>
                                            <p:tgtEl>
                                              <p:spTgt spid="108"/>
                                            </p:tgtEl>
                                            <p:attrNameLst>
                                              <p:attrName>ppt_y</p:attrName>
                                            </p:attrNameLst>
                                          </p:cBhvr>
                                          <p:tavLst>
                                            <p:tav tm="0">
                                              <p:val>
                                                <p:strVal val="#ppt_y-.1"/>
                                              </p:val>
                                            </p:tav>
                                            <p:tav tm="100000">
                                              <p:val>
                                                <p:strVal val="#ppt_y"/>
                                              </p:val>
                                            </p:tav>
                                          </p:tavLst>
                                        </p:anim>
                                      </p:childTnLst>
                                    </p:cTn>
                                  </p:par>
                                </p:childTnLst>
                              </p:cTn>
                            </p:par>
                            <p:par>
                              <p:cTn id="91" fill="hold">
                                <p:stCondLst>
                                  <p:cond delay="8450"/>
                                </p:stCondLst>
                                <p:childTnLst>
                                  <p:par>
                                    <p:cTn id="92" presetID="22" presetClass="entr" presetSubtype="8" fill="hold" nodeType="after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wipe(left)">
                                          <p:cBhvr>
                                            <p:cTn id="94" dur="500"/>
                                            <p:tgtEl>
                                              <p:spTgt spid="69"/>
                                            </p:tgtEl>
                                          </p:cBhvr>
                                        </p:animEffect>
                                      </p:childTnLst>
                                    </p:cTn>
                                  </p:par>
                                </p:childTnLst>
                              </p:cTn>
                            </p:par>
                            <p:par>
                              <p:cTn id="95" fill="hold">
                                <p:stCondLst>
                                  <p:cond delay="8950"/>
                                </p:stCondLst>
                                <p:childTnLst>
                                  <p:par>
                                    <p:cTn id="96" presetID="42" presetClass="entr" presetSubtype="0" fill="hold" grpId="0" nodeType="after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500"/>
                                            <p:tgtEl>
                                              <p:spTgt spid="106"/>
                                            </p:tgtEl>
                                          </p:cBhvr>
                                        </p:animEffect>
                                        <p:anim calcmode="lin" valueType="num">
                                          <p:cBhvr>
                                            <p:cTn id="99" dur="500" fill="hold"/>
                                            <p:tgtEl>
                                              <p:spTgt spid="106"/>
                                            </p:tgtEl>
                                            <p:attrNameLst>
                                              <p:attrName>ppt_x</p:attrName>
                                            </p:attrNameLst>
                                          </p:cBhvr>
                                          <p:tavLst>
                                            <p:tav tm="0">
                                              <p:val>
                                                <p:strVal val="#ppt_x"/>
                                              </p:val>
                                            </p:tav>
                                            <p:tav tm="100000">
                                              <p:val>
                                                <p:strVal val="#ppt_x"/>
                                              </p:val>
                                            </p:tav>
                                          </p:tavLst>
                                        </p:anim>
                                        <p:anim calcmode="lin" valueType="num">
                                          <p:cBhvr>
                                            <p:cTn id="100" dur="500" fill="hold"/>
                                            <p:tgtEl>
                                              <p:spTgt spid="106"/>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110"/>
                                            </p:tgtEl>
                                            <p:attrNameLst>
                                              <p:attrName>style.visibility</p:attrName>
                                            </p:attrNameLst>
                                          </p:cBhvr>
                                          <p:to>
                                            <p:strVal val="visible"/>
                                          </p:to>
                                        </p:set>
                                        <p:animEffect transition="in" filter="fade">
                                          <p:cBhvr>
                                            <p:cTn id="103" dur="500"/>
                                            <p:tgtEl>
                                              <p:spTgt spid="110"/>
                                            </p:tgtEl>
                                          </p:cBhvr>
                                        </p:animEffect>
                                        <p:anim calcmode="lin" valueType="num">
                                          <p:cBhvr>
                                            <p:cTn id="104" dur="500" fill="hold"/>
                                            <p:tgtEl>
                                              <p:spTgt spid="110"/>
                                            </p:tgtEl>
                                            <p:attrNameLst>
                                              <p:attrName>ppt_x</p:attrName>
                                            </p:attrNameLst>
                                          </p:cBhvr>
                                          <p:tavLst>
                                            <p:tav tm="0">
                                              <p:val>
                                                <p:strVal val="#ppt_x"/>
                                              </p:val>
                                            </p:tav>
                                            <p:tav tm="100000">
                                              <p:val>
                                                <p:strVal val="#ppt_x"/>
                                              </p:val>
                                            </p:tav>
                                          </p:tavLst>
                                        </p:anim>
                                        <p:anim calcmode="lin" valueType="num">
                                          <p:cBhvr>
                                            <p:cTn id="105" dur="500" fill="hold"/>
                                            <p:tgtEl>
                                              <p:spTgt spid="110"/>
                                            </p:tgtEl>
                                            <p:attrNameLst>
                                              <p:attrName>ppt_y</p:attrName>
                                            </p:attrNameLst>
                                          </p:cBhvr>
                                          <p:tavLst>
                                            <p:tav tm="0">
                                              <p:val>
                                                <p:strVal val="#ppt_y-.1"/>
                                              </p:val>
                                            </p:tav>
                                            <p:tav tm="100000">
                                              <p:val>
                                                <p:strVal val="#ppt_y"/>
                                              </p:val>
                                            </p:tav>
                                          </p:tavLst>
                                        </p:anim>
                                      </p:childTnLst>
                                    </p:cTn>
                                  </p:par>
                                </p:childTnLst>
                              </p:cTn>
                            </p:par>
                            <p:par>
                              <p:cTn id="106" fill="hold">
                                <p:stCondLst>
                                  <p:cond delay="9450"/>
                                </p:stCondLst>
                                <p:childTnLst>
                                  <p:par>
                                    <p:cTn id="107" presetID="22" presetClass="entr" presetSubtype="2" fill="hold" nodeType="afterEffect">
                                      <p:stCondLst>
                                        <p:cond delay="0"/>
                                      </p:stCondLst>
                                      <p:childTnLst>
                                        <p:set>
                                          <p:cBhvr>
                                            <p:cTn id="108" dur="1" fill="hold">
                                              <p:stCondLst>
                                                <p:cond delay="0"/>
                                              </p:stCondLst>
                                            </p:cTn>
                                            <p:tgtEl>
                                              <p:spTgt spid="101"/>
                                            </p:tgtEl>
                                            <p:attrNameLst>
                                              <p:attrName>style.visibility</p:attrName>
                                            </p:attrNameLst>
                                          </p:cBhvr>
                                          <p:to>
                                            <p:strVal val="visible"/>
                                          </p:to>
                                        </p:set>
                                        <p:animEffect transition="in" filter="wipe(right)">
                                          <p:cBhvr>
                                            <p:cTn id="109" dur="500"/>
                                            <p:tgtEl>
                                              <p:spTgt spid="101"/>
                                            </p:tgtEl>
                                          </p:cBhvr>
                                        </p:animEffect>
                                      </p:childTnLst>
                                    </p:cTn>
                                  </p:par>
                                </p:childTnLst>
                              </p:cTn>
                            </p:par>
                            <p:par>
                              <p:cTn id="110" fill="hold">
                                <p:stCondLst>
                                  <p:cond delay="9950"/>
                                </p:stCondLst>
                                <p:childTnLst>
                                  <p:par>
                                    <p:cTn id="111" presetID="42" presetClass="entr" presetSubtype="0" fill="hold" grpId="0" nodeType="after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fade">
                                          <p:cBhvr>
                                            <p:cTn id="113" dur="500"/>
                                            <p:tgtEl>
                                              <p:spTgt spid="105"/>
                                            </p:tgtEl>
                                          </p:cBhvr>
                                        </p:animEffect>
                                        <p:anim calcmode="lin" valueType="num">
                                          <p:cBhvr>
                                            <p:cTn id="114" dur="500" fill="hold"/>
                                            <p:tgtEl>
                                              <p:spTgt spid="105"/>
                                            </p:tgtEl>
                                            <p:attrNameLst>
                                              <p:attrName>ppt_x</p:attrName>
                                            </p:attrNameLst>
                                          </p:cBhvr>
                                          <p:tavLst>
                                            <p:tav tm="0">
                                              <p:val>
                                                <p:strVal val="#ppt_x"/>
                                              </p:val>
                                            </p:tav>
                                            <p:tav tm="100000">
                                              <p:val>
                                                <p:strVal val="#ppt_x"/>
                                              </p:val>
                                            </p:tav>
                                          </p:tavLst>
                                        </p:anim>
                                        <p:anim calcmode="lin" valueType="num">
                                          <p:cBhvr>
                                            <p:cTn id="115" dur="500" fill="hold"/>
                                            <p:tgtEl>
                                              <p:spTgt spid="105"/>
                                            </p:tgtEl>
                                            <p:attrNameLst>
                                              <p:attrName>ppt_y</p:attrName>
                                            </p:attrNameLst>
                                          </p:cBhvr>
                                          <p:tavLst>
                                            <p:tav tm="0">
                                              <p:val>
                                                <p:strVal val="#ppt_y+.1"/>
                                              </p:val>
                                            </p:tav>
                                            <p:tav tm="100000">
                                              <p:val>
                                                <p:strVal val="#ppt_y"/>
                                              </p:val>
                                            </p:tav>
                                          </p:tavLst>
                                        </p:anim>
                                      </p:childTnLst>
                                    </p:cTn>
                                  </p:par>
                                  <p:par>
                                    <p:cTn id="116" presetID="47" presetClass="entr" presetSubtype="0" fill="hold" grpId="0" nodeType="withEffect">
                                      <p:stCondLst>
                                        <p:cond delay="0"/>
                                      </p:stCondLst>
                                      <p:childTnLst>
                                        <p:set>
                                          <p:cBhvr>
                                            <p:cTn id="117" dur="1" fill="hold">
                                              <p:stCondLst>
                                                <p:cond delay="0"/>
                                              </p:stCondLst>
                                            </p:cTn>
                                            <p:tgtEl>
                                              <p:spTgt spid="109"/>
                                            </p:tgtEl>
                                            <p:attrNameLst>
                                              <p:attrName>style.visibility</p:attrName>
                                            </p:attrNameLst>
                                          </p:cBhvr>
                                          <p:to>
                                            <p:strVal val="visible"/>
                                          </p:to>
                                        </p:set>
                                        <p:animEffect transition="in" filter="fade">
                                          <p:cBhvr>
                                            <p:cTn id="118" dur="500"/>
                                            <p:tgtEl>
                                              <p:spTgt spid="109"/>
                                            </p:tgtEl>
                                          </p:cBhvr>
                                        </p:animEffect>
                                        <p:anim calcmode="lin" valueType="num">
                                          <p:cBhvr>
                                            <p:cTn id="119" dur="500" fill="hold"/>
                                            <p:tgtEl>
                                              <p:spTgt spid="109"/>
                                            </p:tgtEl>
                                            <p:attrNameLst>
                                              <p:attrName>ppt_x</p:attrName>
                                            </p:attrNameLst>
                                          </p:cBhvr>
                                          <p:tavLst>
                                            <p:tav tm="0">
                                              <p:val>
                                                <p:strVal val="#ppt_x"/>
                                              </p:val>
                                            </p:tav>
                                            <p:tav tm="100000">
                                              <p:val>
                                                <p:strVal val="#ppt_x"/>
                                              </p:val>
                                            </p:tav>
                                          </p:tavLst>
                                        </p:anim>
                                        <p:anim calcmode="lin" valueType="num">
                                          <p:cBhvr>
                                            <p:cTn id="120" dur="500" fill="hold"/>
                                            <p:tgtEl>
                                              <p:spTgt spid="109"/>
                                            </p:tgtEl>
                                            <p:attrNameLst>
                                              <p:attrName>ppt_y</p:attrName>
                                            </p:attrNameLst>
                                          </p:cBhvr>
                                          <p:tavLst>
                                            <p:tav tm="0">
                                              <p:val>
                                                <p:strVal val="#ppt_y-.1"/>
                                              </p:val>
                                            </p:tav>
                                            <p:tav tm="100000">
                                              <p:val>
                                                <p:strVal val="#ppt_y"/>
                                              </p:val>
                                            </p:tav>
                                          </p:tavLst>
                                        </p:anim>
                                      </p:childTnLst>
                                    </p:cTn>
                                  </p:par>
                                </p:childTnLst>
                              </p:cTn>
                            </p:par>
                            <p:par>
                              <p:cTn id="121" fill="hold">
                                <p:stCondLst>
                                  <p:cond delay="10450"/>
                                </p:stCondLst>
                                <p:childTnLst>
                                  <p:par>
                                    <p:cTn id="122" presetID="22" presetClass="entr" presetSubtype="8" fill="hold" nodeType="after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wipe(left)">
                                          <p:cBhvr>
                                            <p:cTn id="124" dur="500"/>
                                            <p:tgtEl>
                                              <p:spTgt spid="66"/>
                                            </p:tgtEl>
                                          </p:cBhvr>
                                        </p:animEffect>
                                      </p:childTnLst>
                                    </p:cTn>
                                  </p:par>
                                </p:childTnLst>
                              </p:cTn>
                            </p:par>
                            <p:par>
                              <p:cTn id="125" fill="hold">
                                <p:stCondLst>
                                  <p:cond delay="10950"/>
                                </p:stCondLst>
                                <p:childTnLst>
                                  <p:par>
                                    <p:cTn id="126" presetID="42" presetClass="entr" presetSubtype="0" fill="hold" grpId="0" nodeType="afterEffect">
                                      <p:stCondLst>
                                        <p:cond delay="0"/>
                                      </p:stCondLst>
                                      <p:childTnLst>
                                        <p:set>
                                          <p:cBhvr>
                                            <p:cTn id="127" dur="1" fill="hold">
                                              <p:stCondLst>
                                                <p:cond delay="0"/>
                                              </p:stCondLst>
                                            </p:cTn>
                                            <p:tgtEl>
                                              <p:spTgt spid="107"/>
                                            </p:tgtEl>
                                            <p:attrNameLst>
                                              <p:attrName>style.visibility</p:attrName>
                                            </p:attrNameLst>
                                          </p:cBhvr>
                                          <p:to>
                                            <p:strVal val="visible"/>
                                          </p:to>
                                        </p:set>
                                        <p:animEffect transition="in" filter="fade">
                                          <p:cBhvr>
                                            <p:cTn id="128" dur="500"/>
                                            <p:tgtEl>
                                              <p:spTgt spid="107"/>
                                            </p:tgtEl>
                                          </p:cBhvr>
                                        </p:animEffect>
                                        <p:anim calcmode="lin" valueType="num">
                                          <p:cBhvr>
                                            <p:cTn id="129" dur="500" fill="hold"/>
                                            <p:tgtEl>
                                              <p:spTgt spid="107"/>
                                            </p:tgtEl>
                                            <p:attrNameLst>
                                              <p:attrName>ppt_x</p:attrName>
                                            </p:attrNameLst>
                                          </p:cBhvr>
                                          <p:tavLst>
                                            <p:tav tm="0">
                                              <p:val>
                                                <p:strVal val="#ppt_x"/>
                                              </p:val>
                                            </p:tav>
                                            <p:tav tm="100000">
                                              <p:val>
                                                <p:strVal val="#ppt_x"/>
                                              </p:val>
                                            </p:tav>
                                          </p:tavLst>
                                        </p:anim>
                                        <p:anim calcmode="lin" valueType="num">
                                          <p:cBhvr>
                                            <p:cTn id="130" dur="500" fill="hold"/>
                                            <p:tgtEl>
                                              <p:spTgt spid="107"/>
                                            </p:tgtEl>
                                            <p:attrNameLst>
                                              <p:attrName>ppt_y</p:attrName>
                                            </p:attrNameLst>
                                          </p:cBhvr>
                                          <p:tavLst>
                                            <p:tav tm="0">
                                              <p:val>
                                                <p:strVal val="#ppt_y+.1"/>
                                              </p:val>
                                            </p:tav>
                                            <p:tav tm="100000">
                                              <p:val>
                                                <p:strVal val="#ppt_y"/>
                                              </p:val>
                                            </p:tav>
                                          </p:tavLst>
                                        </p:anim>
                                      </p:childTnLst>
                                    </p:cTn>
                                  </p:par>
                                  <p:par>
                                    <p:cTn id="131" presetID="47" presetClass="entr" presetSubtype="0" fill="hold" grpId="0" nodeType="withEffect">
                                      <p:stCondLst>
                                        <p:cond delay="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500"/>
                                            <p:tgtEl>
                                              <p:spTgt spid="111"/>
                                            </p:tgtEl>
                                          </p:cBhvr>
                                        </p:animEffect>
                                        <p:anim calcmode="lin" valueType="num">
                                          <p:cBhvr>
                                            <p:cTn id="134" dur="500" fill="hold"/>
                                            <p:tgtEl>
                                              <p:spTgt spid="111"/>
                                            </p:tgtEl>
                                            <p:attrNameLst>
                                              <p:attrName>ppt_x</p:attrName>
                                            </p:attrNameLst>
                                          </p:cBhvr>
                                          <p:tavLst>
                                            <p:tav tm="0">
                                              <p:val>
                                                <p:strVal val="#ppt_x"/>
                                              </p:val>
                                            </p:tav>
                                            <p:tav tm="100000">
                                              <p:val>
                                                <p:strVal val="#ppt_x"/>
                                              </p:val>
                                            </p:tav>
                                          </p:tavLst>
                                        </p:anim>
                                        <p:anim calcmode="lin" valueType="num">
                                          <p:cBhvr>
                                            <p:cTn id="135" dur="5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4" grpId="0"/>
          <p:bldP spid="65" grpId="0" animBg="1"/>
          <p:bldP spid="72" grpId="0" animBg="1"/>
          <p:bldP spid="73" grpId="0" animBg="1"/>
          <p:bldP spid="74" grpId="0" animBg="1"/>
          <p:bldP spid="75" grpId="0" animBg="1"/>
          <p:bldP spid="104" grpId="0"/>
          <p:bldP spid="105" grpId="0"/>
          <p:bldP spid="106" grpId="0"/>
          <p:bldP spid="107" grpId="0"/>
          <p:bldP spid="108" grpId="0"/>
          <p:bldP spid="109" grpId="0"/>
          <p:bldP spid="110" grpId="0"/>
          <p:bldP spid="111"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144119" y="1124744"/>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39" name="组合 38"/>
          <p:cNvGrpSpPr/>
          <p:nvPr/>
        </p:nvGrpSpPr>
        <p:grpSpPr>
          <a:xfrm>
            <a:off x="232948" y="1261656"/>
            <a:ext cx="118508" cy="118509"/>
            <a:chOff x="4486616" y="3001075"/>
            <a:chExt cx="274695" cy="274699"/>
          </a:xfrm>
        </p:grpSpPr>
        <p:sp>
          <p:nvSpPr>
            <p:cNvPr id="40" name="椭圆 39"/>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1" name="椭圆 40"/>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42" name="组合 41"/>
          <p:cNvGrpSpPr/>
          <p:nvPr/>
        </p:nvGrpSpPr>
        <p:grpSpPr>
          <a:xfrm>
            <a:off x="0" y="1295318"/>
            <a:ext cx="288238" cy="46073"/>
            <a:chOff x="4318304" y="3089060"/>
            <a:chExt cx="384317" cy="61430"/>
          </a:xfrm>
        </p:grpSpPr>
        <p:sp>
          <p:nvSpPr>
            <p:cNvPr id="43" name="圆角矩形 42"/>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4" name="圆角矩形 43"/>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45" name="文本框 8"/>
          <p:cNvSpPr txBox="1"/>
          <p:nvPr/>
        </p:nvSpPr>
        <p:spPr>
          <a:xfrm>
            <a:off x="243720" y="1151634"/>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成果与思考</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227230" y="2476066"/>
            <a:ext cx="3680592" cy="2772443"/>
            <a:chOff x="-467967" y="1099457"/>
            <a:chExt cx="10233475" cy="7708468"/>
          </a:xfrm>
          <a:solidFill>
            <a:sysClr val="window" lastClr="FFFFFF">
              <a:lumMod val="85000"/>
              <a:alpha val="53000"/>
            </a:sysClr>
          </a:solidFill>
        </p:grpSpPr>
        <p:sp>
          <p:nvSpPr>
            <p:cNvPr id="47" name="Freeform 979"/>
            <p:cNvSpPr>
              <a:spLocks noEditPoints="1"/>
            </p:cNvSpPr>
            <p:nvPr/>
          </p:nvSpPr>
          <p:spPr bwMode="auto">
            <a:xfrm>
              <a:off x="3114399" y="1099458"/>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48" name="Freeform 979"/>
            <p:cNvSpPr>
              <a:spLocks noEditPoints="1"/>
            </p:cNvSpPr>
            <p:nvPr/>
          </p:nvSpPr>
          <p:spPr bwMode="auto">
            <a:xfrm>
              <a:off x="5657575" y="1899557"/>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49" name="Freeform 979"/>
            <p:cNvSpPr>
              <a:spLocks noEditPoints="1"/>
            </p:cNvSpPr>
            <p:nvPr/>
          </p:nvSpPr>
          <p:spPr bwMode="auto">
            <a:xfrm>
              <a:off x="2285449" y="4426750"/>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50" name="Freeform 979"/>
            <p:cNvSpPr>
              <a:spLocks noEditPoints="1"/>
            </p:cNvSpPr>
            <p:nvPr/>
          </p:nvSpPr>
          <p:spPr bwMode="auto">
            <a:xfrm flipH="1">
              <a:off x="-467967" y="2265472"/>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51" name="Freeform 979"/>
            <p:cNvSpPr>
              <a:spLocks noEditPoints="1"/>
            </p:cNvSpPr>
            <p:nvPr/>
          </p:nvSpPr>
          <p:spPr bwMode="auto">
            <a:xfrm flipH="1">
              <a:off x="5902844" y="5353741"/>
              <a:ext cx="3862664" cy="345418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pFill/>
            <a:ln>
              <a:no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52" name="组合 51"/>
          <p:cNvGrpSpPr/>
          <p:nvPr/>
        </p:nvGrpSpPr>
        <p:grpSpPr>
          <a:xfrm>
            <a:off x="1411379" y="2377899"/>
            <a:ext cx="3313926" cy="2626564"/>
            <a:chOff x="3332180" y="1398739"/>
            <a:chExt cx="5486851" cy="4348789"/>
          </a:xfrm>
          <a:effectLst>
            <a:outerShdw blurRad="355600" dist="127000" dir="2700000" algn="tl" rotWithShape="0">
              <a:prstClr val="black">
                <a:alpha val="40000"/>
              </a:prstClr>
            </a:outerShdw>
          </a:effectLst>
        </p:grpSpPr>
        <p:sp>
          <p:nvSpPr>
            <p:cNvPr id="53" name="任意多边形 52"/>
            <p:cNvSpPr/>
            <p:nvPr/>
          </p:nvSpPr>
          <p:spPr>
            <a:xfrm>
              <a:off x="3332180" y="3392488"/>
              <a:ext cx="2724353" cy="2355040"/>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flip="none" rotWithShape="1">
              <a:gsLst>
                <a:gs pos="100000">
                  <a:sysClr val="window" lastClr="FFFFFF">
                    <a:lumMod val="95000"/>
                  </a:sysClr>
                </a:gs>
                <a:gs pos="0">
                  <a:sysClr val="window" lastClr="FFFFFF">
                    <a:lumMod val="75000"/>
                  </a:sysClr>
                </a:gs>
              </a:gsLst>
              <a:lin ang="2700000" scaled="1"/>
              <a:tileRect/>
            </a:gradFill>
            <a:ln w="2540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4" name="任意多边形 53"/>
            <p:cNvSpPr/>
            <p:nvPr/>
          </p:nvSpPr>
          <p:spPr>
            <a:xfrm flipH="1">
              <a:off x="6094676" y="3388412"/>
              <a:ext cx="2724355" cy="2355040"/>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ysClr val="window" lastClr="FFFFFF">
                    <a:lumMod val="95000"/>
                  </a:sysClr>
                </a:gs>
                <a:gs pos="100000">
                  <a:sysClr val="window" lastClr="FFFFFF">
                    <a:lumMod val="75000"/>
                  </a:sysClr>
                </a:gs>
              </a:gsLst>
              <a:lin ang="18900000" scaled="0"/>
            </a:gradFill>
            <a:ln w="25400" cap="flat" cmpd="sng" algn="ctr">
              <a:gradFill>
                <a:gsLst>
                  <a:gs pos="0">
                    <a:sysClr val="window" lastClr="FFFFFF"/>
                  </a:gs>
                  <a:gs pos="100000">
                    <a:sysClr val="window" lastClr="FFFFFF">
                      <a:lumMod val="85000"/>
                    </a:sysClr>
                  </a:gs>
                </a:gsLst>
                <a:lin ang="810000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5" name="任意多边形 54"/>
            <p:cNvSpPr/>
            <p:nvPr/>
          </p:nvSpPr>
          <p:spPr>
            <a:xfrm rot="14400000" flipH="1">
              <a:off x="4372288" y="1583395"/>
              <a:ext cx="2724354" cy="2355042"/>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flip="none" rotWithShape="1">
              <a:gsLst>
                <a:gs pos="100000">
                  <a:sysClr val="window" lastClr="FFFFFF">
                    <a:lumMod val="95000"/>
                  </a:sysClr>
                </a:gs>
                <a:gs pos="0">
                  <a:sysClr val="window" lastClr="FFFFFF">
                    <a:lumMod val="75000"/>
                  </a:sysClr>
                </a:gs>
              </a:gsLst>
              <a:lin ang="900000" scaled="0"/>
              <a:tileRect/>
            </a:gradFill>
            <a:ln w="25400" cap="flat" cmpd="sng" algn="ctr">
              <a:gradFill flip="none" rotWithShape="1">
                <a:gsLst>
                  <a:gs pos="0">
                    <a:sysClr val="window" lastClr="FFFFFF"/>
                  </a:gs>
                  <a:gs pos="100000">
                    <a:sysClr val="window" lastClr="FFFFFF">
                      <a:lumMod val="85000"/>
                    </a:sysClr>
                  </a:gs>
                </a:gsLst>
                <a:lin ang="900000" scaled="0"/>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56" name="组合 55"/>
          <p:cNvGrpSpPr/>
          <p:nvPr/>
        </p:nvGrpSpPr>
        <p:grpSpPr>
          <a:xfrm>
            <a:off x="2004819" y="2797738"/>
            <a:ext cx="1118422" cy="914313"/>
            <a:chOff x="2673091" y="2335836"/>
            <a:chExt cx="1491229" cy="1219084"/>
          </a:xfrm>
        </p:grpSpPr>
        <p:sp>
          <p:nvSpPr>
            <p:cNvPr id="57" name="等腰三角形 56"/>
            <p:cNvSpPr/>
            <p:nvPr/>
          </p:nvSpPr>
          <p:spPr>
            <a:xfrm rot="7200000" flipV="1">
              <a:off x="2632803" y="3199797"/>
              <a:ext cx="477094" cy="233152"/>
            </a:xfrm>
            <a:prstGeom prst="triangle">
              <a:avLst>
                <a:gd name="adj" fmla="val 50907"/>
              </a:avLst>
            </a:prstGeom>
            <a:solidFill>
              <a:srgbClr val="01ACBE"/>
            </a:solidFill>
            <a:ln w="12700" cap="flat" cmpd="sng" algn="ctr">
              <a:noFill/>
              <a:prstDash val="solid"/>
              <a:miter lim="800000"/>
            </a:ln>
            <a:effectLst>
              <a:innerShdw blurRad="152400" dist="76200" dir="135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8" name="任意多边形 57"/>
            <p:cNvSpPr/>
            <p:nvPr/>
          </p:nvSpPr>
          <p:spPr>
            <a:xfrm rot="15321110">
              <a:off x="2951573" y="2057354"/>
              <a:ext cx="934265" cy="1491229"/>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01ACBE"/>
            </a:solidFill>
            <a:ln w="12700" cap="flat" cmpd="sng" algn="ctr">
              <a:noFill/>
              <a:prstDash val="solid"/>
              <a:miter lim="800000"/>
            </a:ln>
            <a:effectLst>
              <a:outerShdw blurRad="152400" dist="177800" dir="2700000" sx="95000" sy="95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9" name="文本框 22"/>
            <p:cNvSpPr txBox="1"/>
            <p:nvPr/>
          </p:nvSpPr>
          <p:spPr>
            <a:xfrm>
              <a:off x="3380420" y="2516864"/>
              <a:ext cx="700368" cy="49244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Iskoola Pota" panose="020B0502040204020203" pitchFamily="34" charset="0"/>
                </a:rPr>
                <a:t>01</a:t>
              </a:r>
              <a:endParaRPr kumimoji="0" lang="zh-CN" altLang="en-US" sz="1800" b="0"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Iskoola Pota" panose="020B0502040204020203" pitchFamily="34" charset="0"/>
              </a:endParaRPr>
            </a:p>
          </p:txBody>
        </p:sp>
      </p:grpSp>
      <p:grpSp>
        <p:nvGrpSpPr>
          <p:cNvPr id="60" name="组合 59"/>
          <p:cNvGrpSpPr/>
          <p:nvPr/>
        </p:nvGrpSpPr>
        <p:grpSpPr>
          <a:xfrm>
            <a:off x="2056049" y="4377969"/>
            <a:ext cx="1196902" cy="1118422"/>
            <a:chOff x="2741397" y="4442811"/>
            <a:chExt cx="1595869" cy="1491229"/>
          </a:xfrm>
        </p:grpSpPr>
        <p:sp>
          <p:nvSpPr>
            <p:cNvPr id="61" name="等腰三角形 60"/>
            <p:cNvSpPr/>
            <p:nvPr/>
          </p:nvSpPr>
          <p:spPr>
            <a:xfrm flipV="1">
              <a:off x="3860172" y="5289172"/>
              <a:ext cx="477094" cy="233152"/>
            </a:xfrm>
            <a:prstGeom prst="triangle">
              <a:avLst>
                <a:gd name="adj" fmla="val 50907"/>
              </a:avLst>
            </a:prstGeom>
            <a:solidFill>
              <a:srgbClr val="FFB850"/>
            </a:solidFill>
            <a:ln w="12700" cap="flat" cmpd="sng" algn="ctr">
              <a:noFill/>
              <a:prstDash val="solid"/>
              <a:miter lim="800000"/>
            </a:ln>
            <a:effectLst>
              <a:innerShdw blurRad="152400" dist="76200" dir="135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2" name="任意多边形 61"/>
            <p:cNvSpPr/>
            <p:nvPr/>
          </p:nvSpPr>
          <p:spPr>
            <a:xfrm rot="8121110">
              <a:off x="2913287" y="4442811"/>
              <a:ext cx="934265" cy="1491229"/>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FFB850"/>
            </a:solidFill>
            <a:ln w="12700" cap="flat" cmpd="sng" algn="ctr">
              <a:noFill/>
              <a:prstDash val="solid"/>
              <a:miter lim="800000"/>
            </a:ln>
            <a:effectLst>
              <a:outerShdw blurRad="152400" dist="177800" dir="2700000" sx="95000" sy="95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3" name="文本框 26"/>
            <p:cNvSpPr txBox="1"/>
            <p:nvPr/>
          </p:nvSpPr>
          <p:spPr>
            <a:xfrm>
              <a:off x="2741397" y="4735114"/>
              <a:ext cx="700368" cy="49244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Iskoola Pota" panose="020B0502040204020203" pitchFamily="34" charset="0"/>
                </a:rPr>
                <a:t>03</a:t>
              </a:r>
              <a:endParaRPr kumimoji="0" lang="zh-CN" altLang="en-US" sz="1800" b="0"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Iskoola Pota" panose="020B0502040204020203" pitchFamily="34" charset="0"/>
              </a:endParaRPr>
            </a:p>
          </p:txBody>
        </p:sp>
      </p:grpSp>
      <p:grpSp>
        <p:nvGrpSpPr>
          <p:cNvPr id="64" name="组合 63"/>
          <p:cNvGrpSpPr/>
          <p:nvPr/>
        </p:nvGrpSpPr>
        <p:grpSpPr>
          <a:xfrm>
            <a:off x="3716472" y="3269041"/>
            <a:ext cx="700699" cy="1286165"/>
            <a:chOff x="4955294" y="2964239"/>
            <a:chExt cx="934265" cy="1714887"/>
          </a:xfrm>
        </p:grpSpPr>
        <p:sp>
          <p:nvSpPr>
            <p:cNvPr id="65" name="等腰三角形 64"/>
            <p:cNvSpPr/>
            <p:nvPr/>
          </p:nvSpPr>
          <p:spPr>
            <a:xfrm rot="14400000" flipV="1">
              <a:off x="5012936" y="3086210"/>
              <a:ext cx="477094" cy="233152"/>
            </a:xfrm>
            <a:prstGeom prst="triangle">
              <a:avLst>
                <a:gd name="adj" fmla="val 50907"/>
              </a:avLst>
            </a:prstGeom>
            <a:solidFill>
              <a:srgbClr val="E87071"/>
            </a:solidFill>
            <a:ln w="12700" cap="flat" cmpd="sng" algn="ctr">
              <a:noFill/>
              <a:prstDash val="solid"/>
              <a:miter lim="800000"/>
            </a:ln>
            <a:effectLst>
              <a:innerShdw blurRad="152400" dist="76200" dir="135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6" name="任意多边形 65"/>
            <p:cNvSpPr/>
            <p:nvPr/>
          </p:nvSpPr>
          <p:spPr>
            <a:xfrm rot="921110">
              <a:off x="4955294" y="3187897"/>
              <a:ext cx="934265" cy="1491229"/>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E87071"/>
            </a:solidFill>
            <a:ln w="12700" cap="flat" cmpd="sng" algn="ctr">
              <a:noFill/>
              <a:prstDash val="solid"/>
              <a:miter lim="800000"/>
            </a:ln>
            <a:effectLst>
              <a:outerShdw blurRad="152400" dist="177800" dir="2700000" sx="95000" sy="95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7" name="文本框 30"/>
            <p:cNvSpPr txBox="1"/>
            <p:nvPr/>
          </p:nvSpPr>
          <p:spPr>
            <a:xfrm>
              <a:off x="5050591" y="3845902"/>
              <a:ext cx="700368" cy="49244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Iskoola Pota" panose="020B0502040204020203" pitchFamily="34" charset="0"/>
                </a:rPr>
                <a:t>02</a:t>
              </a:r>
              <a:endParaRPr kumimoji="0" lang="zh-CN" altLang="en-US" sz="1800" b="0"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Iskoola Pota" panose="020B0502040204020203" pitchFamily="34" charset="0"/>
              </a:endParaRPr>
            </a:p>
          </p:txBody>
        </p:sp>
      </p:grpSp>
      <p:sp>
        <p:nvSpPr>
          <p:cNvPr id="68" name="文本框 31"/>
          <p:cNvSpPr txBox="1"/>
          <p:nvPr/>
        </p:nvSpPr>
        <p:spPr>
          <a:xfrm>
            <a:off x="2418660" y="3429625"/>
            <a:ext cx="1482106" cy="323165"/>
          </a:xfrm>
          <a:prstGeom prst="rect">
            <a:avLst/>
          </a:prstGeom>
          <a:noFill/>
        </p:spPr>
        <p:txBody>
          <a:bodyPr wrap="square" rtlCol="0">
            <a:spAutoFit/>
          </a:bodyPr>
          <a:lstStyle/>
          <a:p>
            <a:r>
              <a:rPr lang="zh-CN" altLang="en-US" sz="1500" dirty="0" smtClean="0">
                <a:solidFill>
                  <a:prstClr val="black">
                    <a:lumMod val="50000"/>
                    <a:lumOff val="50000"/>
                  </a:prstClr>
                </a:solidFill>
                <a:latin typeface="微软雅黑" pitchFamily="34" charset="-122"/>
                <a:ea typeface="微软雅黑" pitchFamily="34" charset="-122"/>
              </a:rPr>
              <a:t>研究成果之一</a:t>
            </a:r>
            <a:endParaRPr lang="zh-CN" altLang="en-US" sz="1500" dirty="0">
              <a:solidFill>
                <a:prstClr val="black">
                  <a:lumMod val="50000"/>
                  <a:lumOff val="50000"/>
                </a:prstClr>
              </a:solidFill>
              <a:latin typeface="微软雅黑" pitchFamily="34" charset="-122"/>
              <a:ea typeface="微软雅黑" pitchFamily="34" charset="-122"/>
            </a:endParaRPr>
          </a:p>
        </p:txBody>
      </p:sp>
      <p:sp>
        <p:nvSpPr>
          <p:cNvPr id="69" name="文本框 32"/>
          <p:cNvSpPr txBox="1"/>
          <p:nvPr/>
        </p:nvSpPr>
        <p:spPr>
          <a:xfrm>
            <a:off x="1818471" y="4175847"/>
            <a:ext cx="1201310" cy="248209"/>
          </a:xfrm>
          <a:prstGeom prst="rect">
            <a:avLst/>
          </a:prstGeom>
          <a:noFill/>
        </p:spPr>
        <p:txBody>
          <a:bodyPr wrap="square" rtlCol="0">
            <a:spAutoFit/>
          </a:bodyPr>
          <a:lstStyle/>
          <a:p>
            <a:r>
              <a:rPr lang="zh-CN" altLang="en-US" sz="1013" dirty="0" smtClean="0">
                <a:solidFill>
                  <a:prstClr val="black">
                    <a:lumMod val="50000"/>
                    <a:lumOff val="50000"/>
                  </a:prstClr>
                </a:solidFill>
                <a:latin typeface="微软雅黑" pitchFamily="34" charset="-122"/>
                <a:ea typeface="微软雅黑" pitchFamily="34" charset="-122"/>
              </a:rPr>
              <a:t>研究成果之三</a:t>
            </a:r>
            <a:endParaRPr lang="zh-CN" altLang="en-US" sz="1013" dirty="0">
              <a:solidFill>
                <a:prstClr val="black">
                  <a:lumMod val="50000"/>
                  <a:lumOff val="50000"/>
                </a:prstClr>
              </a:solidFill>
              <a:latin typeface="微软雅黑" pitchFamily="34" charset="-122"/>
              <a:ea typeface="微软雅黑" pitchFamily="34" charset="-122"/>
            </a:endParaRPr>
          </a:p>
        </p:txBody>
      </p:sp>
      <p:sp>
        <p:nvSpPr>
          <p:cNvPr id="70" name="文本框 33"/>
          <p:cNvSpPr txBox="1"/>
          <p:nvPr/>
        </p:nvSpPr>
        <p:spPr>
          <a:xfrm>
            <a:off x="3231852" y="4553544"/>
            <a:ext cx="1171606" cy="248209"/>
          </a:xfrm>
          <a:prstGeom prst="rect">
            <a:avLst/>
          </a:prstGeom>
          <a:noFill/>
        </p:spPr>
        <p:txBody>
          <a:bodyPr wrap="square" rtlCol="0">
            <a:spAutoFit/>
          </a:bodyPr>
          <a:lstStyle/>
          <a:p>
            <a:r>
              <a:rPr lang="zh-CN" altLang="en-US" sz="1013" dirty="0" smtClean="0">
                <a:solidFill>
                  <a:prstClr val="black">
                    <a:lumMod val="50000"/>
                    <a:lumOff val="50000"/>
                  </a:prstClr>
                </a:solidFill>
                <a:latin typeface="微软雅黑" pitchFamily="34" charset="-122"/>
                <a:ea typeface="微软雅黑" pitchFamily="34" charset="-122"/>
              </a:rPr>
              <a:t>研究成果之二</a:t>
            </a:r>
            <a:endParaRPr lang="zh-CN" altLang="en-US" sz="1013" dirty="0">
              <a:solidFill>
                <a:prstClr val="black">
                  <a:lumMod val="50000"/>
                  <a:lumOff val="50000"/>
                </a:prstClr>
              </a:solidFill>
              <a:latin typeface="微软雅黑" pitchFamily="34" charset="-122"/>
              <a:ea typeface="微软雅黑" pitchFamily="34" charset="-122"/>
            </a:endParaRPr>
          </a:p>
        </p:txBody>
      </p:sp>
      <p:sp>
        <p:nvSpPr>
          <p:cNvPr id="71" name="文本框 34"/>
          <p:cNvSpPr txBox="1"/>
          <p:nvPr/>
        </p:nvSpPr>
        <p:spPr>
          <a:xfrm>
            <a:off x="5152661" y="2924066"/>
            <a:ext cx="3337503" cy="461665"/>
          </a:xfrm>
          <a:prstGeom prst="rect">
            <a:avLst/>
          </a:prstGeom>
          <a:noFill/>
        </p:spPr>
        <p:txBody>
          <a:bodyPr wrap="square" rtlCol="0">
            <a:spAutoFit/>
          </a:bodyPr>
          <a:lstStyle/>
          <a:p>
            <a:r>
              <a:rPr lang="zh-CN" altLang="en-US" sz="2400" dirty="0">
                <a:solidFill>
                  <a:srgbClr val="E45C5B"/>
                </a:solidFill>
                <a:latin typeface="微软雅黑" pitchFamily="34" charset="-122"/>
                <a:ea typeface="微软雅黑" pitchFamily="34" charset="-122"/>
              </a:rPr>
              <a:t>在此添加标题</a:t>
            </a:r>
          </a:p>
        </p:txBody>
      </p:sp>
      <p:cxnSp>
        <p:nvCxnSpPr>
          <p:cNvPr id="72" name="直接连接符 71"/>
          <p:cNvCxnSpPr/>
          <p:nvPr/>
        </p:nvCxnSpPr>
        <p:spPr>
          <a:xfrm>
            <a:off x="5218736" y="3321628"/>
            <a:ext cx="1822145" cy="0"/>
          </a:xfrm>
          <a:prstGeom prst="line">
            <a:avLst/>
          </a:prstGeom>
          <a:noFill/>
          <a:ln w="19050" cap="flat" cmpd="sng" algn="ctr">
            <a:solidFill>
              <a:sysClr val="windowText" lastClr="000000">
                <a:lumMod val="65000"/>
                <a:lumOff val="35000"/>
              </a:sysClr>
            </a:solidFill>
            <a:prstDash val="solid"/>
            <a:miter lim="800000"/>
          </a:ln>
          <a:effectLst/>
        </p:spPr>
      </p:cxnSp>
      <p:sp>
        <p:nvSpPr>
          <p:cNvPr id="73" name="文本框 36"/>
          <p:cNvSpPr txBox="1"/>
          <p:nvPr/>
        </p:nvSpPr>
        <p:spPr>
          <a:xfrm>
            <a:off x="5145532" y="3396949"/>
            <a:ext cx="2512569" cy="1200329"/>
          </a:xfrm>
          <a:prstGeom prst="rect">
            <a:avLst/>
          </a:prstGeom>
          <a:noFill/>
        </p:spPr>
        <p:txBody>
          <a:bodyPr wrap="square" rtlCol="0">
            <a:spAutoFit/>
          </a:bodyPr>
          <a:lstStyle/>
          <a:p>
            <a:pPr marL="0" marR="0" lvl="0" indent="0" algn="ctr" defTabSz="914400" eaLnBrk="1" fontAlgn="base" latinLnBrk="0" hangingPunct="1">
              <a:lnSpc>
                <a:spcPct val="150000"/>
              </a:lnSpc>
              <a:spcBef>
                <a:spcPct val="0"/>
              </a:spcBef>
              <a:spcAft>
                <a:spcPct val="0"/>
              </a:spcAft>
              <a:buClrTx/>
              <a:buSzTx/>
              <a:buFontTx/>
              <a:buNone/>
              <a:tabLst/>
              <a:defRPr/>
            </a:pPr>
            <a:r>
              <a:rPr kumimoji="0" lang="zh-CN" altLang="en-US" sz="12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kumimoji="0" lang="en-US" altLang="zh-CN" sz="12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200</a:t>
            </a:r>
            <a:r>
              <a:rPr kumimoji="0" lang="zh-CN" altLang="en-US" sz="12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字以内。</a:t>
            </a:r>
            <a:endParaRPr kumimoji="0" lang="en-US" altLang="zh-CN" sz="12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cs typeface="Lato Light" charset="0"/>
              <a:sym typeface="Lato Light" charset="0"/>
            </a:endParaRPr>
          </a:p>
        </p:txBody>
      </p:sp>
    </p:spTree>
    <p:extLst>
      <p:ext uri="{BB962C8B-B14F-4D97-AF65-F5344CB8AC3E}">
        <p14:creationId xmlns:p14="http://schemas.microsoft.com/office/powerpoint/2010/main" val="235391235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14:bounceEnd="50000">
                                          <p:cBhvr additive="base">
                                            <p:cTn id="14" dur="500" fill="hold"/>
                                            <p:tgtEl>
                                              <p:spTgt spid="38"/>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45"/>
                                            </p:tgtEl>
                                            <p:attrNameLst>
                                              <p:attrName>style.visibility</p:attrName>
                                            </p:attrNameLst>
                                          </p:cBhvr>
                                          <p:to>
                                            <p:strVal val="visible"/>
                                          </p:to>
                                        </p:set>
                                        <p:animEffect transition="in" filter="barn(outVertical)">
                                          <p:cBhvr>
                                            <p:cTn id="19" dur="700"/>
                                            <p:tgtEl>
                                              <p:spTgt spid="45"/>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strVal val="#ppt_w+.3"/>
                                              </p:val>
                                            </p:tav>
                                            <p:tav tm="100000">
                                              <p:val>
                                                <p:strVal val="#ppt_w"/>
                                              </p:val>
                                            </p:tav>
                                          </p:tavLst>
                                        </p:anim>
                                        <p:anim calcmode="lin" valueType="num">
                                          <p:cBhvr>
                                            <p:cTn id="23" dur="500" fill="hold"/>
                                            <p:tgtEl>
                                              <p:spTgt spid="46"/>
                                            </p:tgtEl>
                                            <p:attrNameLst>
                                              <p:attrName>ppt_h</p:attrName>
                                            </p:attrNameLst>
                                          </p:cBhvr>
                                          <p:tavLst>
                                            <p:tav tm="0">
                                              <p:val>
                                                <p:strVal val="#ppt_h"/>
                                              </p:val>
                                            </p:tav>
                                            <p:tav tm="100000">
                                              <p:val>
                                                <p:strVal val="#ppt_h"/>
                                              </p:val>
                                            </p:tav>
                                          </p:tavLst>
                                        </p:anim>
                                        <p:animEffect transition="in" filter="fade">
                                          <p:cBhvr>
                                            <p:cTn id="24" dur="500"/>
                                            <p:tgtEl>
                                              <p:spTgt spid="46"/>
                                            </p:tgtEl>
                                          </p:cBhvr>
                                        </p:animEffect>
                                      </p:childTnLst>
                                    </p:cTn>
                                  </p:par>
                                </p:childTnLst>
                              </p:cTn>
                            </p:par>
                            <p:par>
                              <p:cTn id="25" fill="hold">
                                <p:stCondLst>
                                  <p:cond delay="2000"/>
                                </p:stCondLst>
                                <p:childTnLst>
                                  <p:par>
                                    <p:cTn id="26" presetID="25" presetClass="entr" presetSubtype="0"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decel="50000" fill="hold">
                                              <p:stCondLst>
                                                <p:cond delay="0"/>
                                              </p:stCondLst>
                                            </p:cTn>
                                            <p:tgtEl>
                                              <p:spTgt spid="52"/>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52"/>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52"/>
                                            </p:tgtEl>
                                            <p:attrNameLst>
                                              <p:attrName>ppt_w</p:attrName>
                                            </p:attrNameLst>
                                          </p:cBhvr>
                                          <p:tavLst>
                                            <p:tav tm="0">
                                              <p:val>
                                                <p:strVal val="#ppt_w*.05"/>
                                              </p:val>
                                            </p:tav>
                                            <p:tav tm="100000">
                                              <p:val>
                                                <p:strVal val="#ppt_w"/>
                                              </p:val>
                                            </p:tav>
                                          </p:tavLst>
                                        </p:anim>
                                        <p:anim calcmode="lin" valueType="num">
                                          <p:cBhvr>
                                            <p:cTn id="31" dur="1000" fill="hold"/>
                                            <p:tgtEl>
                                              <p:spTgt spid="52"/>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52"/>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52"/>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52"/>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52"/>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400"/>
                                            <p:tgtEl>
                                              <p:spTgt spid="56"/>
                                            </p:tgtEl>
                                          </p:cBhvr>
                                        </p:animEffect>
                                      </p:childTnLst>
                                    </p:cTn>
                                  </p:par>
                                </p:childTnLst>
                              </p:cTn>
                            </p:par>
                            <p:par>
                              <p:cTn id="40" fill="hold">
                                <p:stCondLst>
                                  <p:cond delay="3400"/>
                                </p:stCondLst>
                                <p:childTnLst>
                                  <p:par>
                                    <p:cTn id="41" presetID="22" presetClass="entr" presetSubtype="1" fill="hold"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up)">
                                          <p:cBhvr>
                                            <p:cTn id="43" dur="400"/>
                                            <p:tgtEl>
                                              <p:spTgt spid="64"/>
                                            </p:tgtEl>
                                          </p:cBhvr>
                                        </p:animEffect>
                                      </p:childTnLst>
                                    </p:cTn>
                                  </p:par>
                                </p:childTnLst>
                              </p:cTn>
                            </p:par>
                            <p:par>
                              <p:cTn id="44" fill="hold">
                                <p:stCondLst>
                                  <p:cond delay="3800"/>
                                </p:stCondLst>
                                <p:childTnLst>
                                  <p:par>
                                    <p:cTn id="45" presetID="22" presetClass="entr" presetSubtype="2" fill="hold"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right)">
                                          <p:cBhvr>
                                            <p:cTn id="47" dur="400"/>
                                            <p:tgtEl>
                                              <p:spTgt spid="60"/>
                                            </p:tgtEl>
                                          </p:cBhvr>
                                        </p:animEffect>
                                      </p:childTnLst>
                                    </p:cTn>
                                  </p:par>
                                </p:childTnLst>
                              </p:cTn>
                            </p:par>
                            <p:par>
                              <p:cTn id="48" fill="hold">
                                <p:stCondLst>
                                  <p:cond delay="4200"/>
                                </p:stCondLst>
                                <p:childTnLst>
                                  <p:par>
                                    <p:cTn id="49" presetID="2" presetClass="entr" presetSubtype="4" accel="70000" fill="hold" grpId="0" nodeType="afterEffect" p14:presetBounceEnd="40000">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14:bounceEnd="40000">
                                          <p:cBhvr additive="base">
                                            <p:cTn id="51" dur="500" fill="hold"/>
                                            <p:tgtEl>
                                              <p:spTgt spid="68"/>
                                            </p:tgtEl>
                                            <p:attrNameLst>
                                              <p:attrName>ppt_x</p:attrName>
                                            </p:attrNameLst>
                                          </p:cBhvr>
                                          <p:tavLst>
                                            <p:tav tm="0">
                                              <p:val>
                                                <p:strVal val="#ppt_x"/>
                                              </p:val>
                                            </p:tav>
                                            <p:tav tm="100000">
                                              <p:val>
                                                <p:strVal val="#ppt_x"/>
                                              </p:val>
                                            </p:tav>
                                          </p:tavLst>
                                        </p:anim>
                                        <p:anim calcmode="lin" valueType="num" p14:bounceEnd="40000">
                                          <p:cBhvr additive="base">
                                            <p:cTn id="52" dur="500" fill="hold"/>
                                            <p:tgtEl>
                                              <p:spTgt spid="68"/>
                                            </p:tgtEl>
                                            <p:attrNameLst>
                                              <p:attrName>ppt_y</p:attrName>
                                            </p:attrNameLst>
                                          </p:cBhvr>
                                          <p:tavLst>
                                            <p:tav tm="0">
                                              <p:val>
                                                <p:strVal val="1+#ppt_h/2"/>
                                              </p:val>
                                            </p:tav>
                                            <p:tav tm="100000">
                                              <p:val>
                                                <p:strVal val="#ppt_y"/>
                                              </p:val>
                                            </p:tav>
                                          </p:tavLst>
                                        </p:anim>
                                      </p:childTnLst>
                                    </p:cTn>
                                  </p:par>
                                </p:childTnLst>
                              </p:cTn>
                            </p:par>
                            <p:par>
                              <p:cTn id="53" fill="hold">
                                <p:stCondLst>
                                  <p:cond delay="4700"/>
                                </p:stCondLst>
                                <p:childTnLst>
                                  <p:par>
                                    <p:cTn id="54" presetID="2" presetClass="entr" presetSubtype="4" accel="70000" fill="hold" grpId="0" nodeType="afterEffect" p14:presetBounceEnd="40000">
                                      <p:stCondLst>
                                        <p:cond delay="0"/>
                                      </p:stCondLst>
                                      <p:childTnLst>
                                        <p:set>
                                          <p:cBhvr>
                                            <p:cTn id="55" dur="1" fill="hold">
                                              <p:stCondLst>
                                                <p:cond delay="0"/>
                                              </p:stCondLst>
                                            </p:cTn>
                                            <p:tgtEl>
                                              <p:spTgt spid="70"/>
                                            </p:tgtEl>
                                            <p:attrNameLst>
                                              <p:attrName>style.visibility</p:attrName>
                                            </p:attrNameLst>
                                          </p:cBhvr>
                                          <p:to>
                                            <p:strVal val="visible"/>
                                          </p:to>
                                        </p:set>
                                        <p:anim calcmode="lin" valueType="num" p14:bounceEnd="40000">
                                          <p:cBhvr additive="base">
                                            <p:cTn id="56" dur="500" fill="hold"/>
                                            <p:tgtEl>
                                              <p:spTgt spid="70"/>
                                            </p:tgtEl>
                                            <p:attrNameLst>
                                              <p:attrName>ppt_x</p:attrName>
                                            </p:attrNameLst>
                                          </p:cBhvr>
                                          <p:tavLst>
                                            <p:tav tm="0">
                                              <p:val>
                                                <p:strVal val="#ppt_x"/>
                                              </p:val>
                                            </p:tav>
                                            <p:tav tm="100000">
                                              <p:val>
                                                <p:strVal val="#ppt_x"/>
                                              </p:val>
                                            </p:tav>
                                          </p:tavLst>
                                        </p:anim>
                                        <p:anim calcmode="lin" valueType="num" p14:bounceEnd="40000">
                                          <p:cBhvr additive="base">
                                            <p:cTn id="57" dur="500" fill="hold"/>
                                            <p:tgtEl>
                                              <p:spTgt spid="70"/>
                                            </p:tgtEl>
                                            <p:attrNameLst>
                                              <p:attrName>ppt_y</p:attrName>
                                            </p:attrNameLst>
                                          </p:cBhvr>
                                          <p:tavLst>
                                            <p:tav tm="0">
                                              <p:val>
                                                <p:strVal val="1+#ppt_h/2"/>
                                              </p:val>
                                            </p:tav>
                                            <p:tav tm="100000">
                                              <p:val>
                                                <p:strVal val="#ppt_y"/>
                                              </p:val>
                                            </p:tav>
                                          </p:tavLst>
                                        </p:anim>
                                      </p:childTnLst>
                                    </p:cTn>
                                  </p:par>
                                </p:childTnLst>
                              </p:cTn>
                            </p:par>
                            <p:par>
                              <p:cTn id="58" fill="hold">
                                <p:stCondLst>
                                  <p:cond delay="5200"/>
                                </p:stCondLst>
                                <p:childTnLst>
                                  <p:par>
                                    <p:cTn id="59" presetID="2" presetClass="entr" presetSubtype="4" accel="70000" fill="hold" grpId="0" nodeType="afterEffect" p14:presetBounceEnd="40000">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14:bounceEnd="40000">
                                          <p:cBhvr additive="base">
                                            <p:cTn id="61" dur="500" fill="hold"/>
                                            <p:tgtEl>
                                              <p:spTgt spid="69"/>
                                            </p:tgtEl>
                                            <p:attrNameLst>
                                              <p:attrName>ppt_x</p:attrName>
                                            </p:attrNameLst>
                                          </p:cBhvr>
                                          <p:tavLst>
                                            <p:tav tm="0">
                                              <p:val>
                                                <p:strVal val="#ppt_x"/>
                                              </p:val>
                                            </p:tav>
                                            <p:tav tm="100000">
                                              <p:val>
                                                <p:strVal val="#ppt_x"/>
                                              </p:val>
                                            </p:tav>
                                          </p:tavLst>
                                        </p:anim>
                                        <p:anim calcmode="lin" valueType="num" p14:bounceEnd="40000">
                                          <p:cBhvr additive="base">
                                            <p:cTn id="62" dur="500" fill="hold"/>
                                            <p:tgtEl>
                                              <p:spTgt spid="69"/>
                                            </p:tgtEl>
                                            <p:attrNameLst>
                                              <p:attrName>ppt_y</p:attrName>
                                            </p:attrNameLst>
                                          </p:cBhvr>
                                          <p:tavLst>
                                            <p:tav tm="0">
                                              <p:val>
                                                <p:strVal val="1+#ppt_h/2"/>
                                              </p:val>
                                            </p:tav>
                                            <p:tav tm="100000">
                                              <p:val>
                                                <p:strVal val="#ppt_y"/>
                                              </p:val>
                                            </p:tav>
                                          </p:tavLst>
                                        </p:anim>
                                      </p:childTnLst>
                                    </p:cTn>
                                  </p:par>
                                </p:childTnLst>
                              </p:cTn>
                            </p:par>
                            <p:par>
                              <p:cTn id="63" fill="hold">
                                <p:stCondLst>
                                  <p:cond delay="5700"/>
                                </p:stCondLst>
                                <p:childTnLst>
                                  <p:par>
                                    <p:cTn id="64" presetID="2" presetClass="entr" presetSubtype="4" accel="70000" fill="hold" grpId="0" nodeType="afterEffect" p14:presetBounceEnd="40000">
                                      <p:stCondLst>
                                        <p:cond delay="0"/>
                                      </p:stCondLst>
                                      <p:childTnLst>
                                        <p:set>
                                          <p:cBhvr>
                                            <p:cTn id="65" dur="1" fill="hold">
                                              <p:stCondLst>
                                                <p:cond delay="0"/>
                                              </p:stCondLst>
                                            </p:cTn>
                                            <p:tgtEl>
                                              <p:spTgt spid="71"/>
                                            </p:tgtEl>
                                            <p:attrNameLst>
                                              <p:attrName>style.visibility</p:attrName>
                                            </p:attrNameLst>
                                          </p:cBhvr>
                                          <p:to>
                                            <p:strVal val="visible"/>
                                          </p:to>
                                        </p:set>
                                        <p:anim calcmode="lin" valueType="num" p14:bounceEnd="40000">
                                          <p:cBhvr additive="base">
                                            <p:cTn id="66" dur="500" fill="hold"/>
                                            <p:tgtEl>
                                              <p:spTgt spid="71"/>
                                            </p:tgtEl>
                                            <p:attrNameLst>
                                              <p:attrName>ppt_x</p:attrName>
                                            </p:attrNameLst>
                                          </p:cBhvr>
                                          <p:tavLst>
                                            <p:tav tm="0">
                                              <p:val>
                                                <p:strVal val="#ppt_x"/>
                                              </p:val>
                                            </p:tav>
                                            <p:tav tm="100000">
                                              <p:val>
                                                <p:strVal val="#ppt_x"/>
                                              </p:val>
                                            </p:tav>
                                          </p:tavLst>
                                        </p:anim>
                                        <p:anim calcmode="lin" valueType="num" p14:bounceEnd="40000">
                                          <p:cBhvr additive="base">
                                            <p:cTn id="67" dur="500" fill="hold"/>
                                            <p:tgtEl>
                                              <p:spTgt spid="71"/>
                                            </p:tgtEl>
                                            <p:attrNameLst>
                                              <p:attrName>ppt_y</p:attrName>
                                            </p:attrNameLst>
                                          </p:cBhvr>
                                          <p:tavLst>
                                            <p:tav tm="0">
                                              <p:val>
                                                <p:strVal val="1+#ppt_h/2"/>
                                              </p:val>
                                            </p:tav>
                                            <p:tav tm="100000">
                                              <p:val>
                                                <p:strVal val="#ppt_y"/>
                                              </p:val>
                                            </p:tav>
                                          </p:tavLst>
                                        </p:anim>
                                      </p:childTnLst>
                                    </p:cTn>
                                  </p:par>
                                </p:childTnLst>
                              </p:cTn>
                            </p:par>
                            <p:par>
                              <p:cTn id="68" fill="hold">
                                <p:stCondLst>
                                  <p:cond delay="6200"/>
                                </p:stCondLst>
                                <p:childTnLst>
                                  <p:par>
                                    <p:cTn id="69" presetID="22" presetClass="entr" presetSubtype="8" fill="hold" nodeType="after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wipe(left)">
                                          <p:cBhvr>
                                            <p:cTn id="71" dur="500"/>
                                            <p:tgtEl>
                                              <p:spTgt spid="72"/>
                                            </p:tgtEl>
                                          </p:cBhvr>
                                        </p:animEffect>
                                      </p:childTnLst>
                                    </p:cTn>
                                  </p:par>
                                </p:childTnLst>
                              </p:cTn>
                            </p:par>
                            <p:par>
                              <p:cTn id="72" fill="hold">
                                <p:stCondLst>
                                  <p:cond delay="6700"/>
                                </p:stCondLst>
                                <p:childTnLst>
                                  <p:par>
                                    <p:cTn id="73" presetID="16" presetClass="entr" presetSubtype="37" fill="hold" grpId="0" nodeType="after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barn(outVertical)">
                                          <p:cBhvr>
                                            <p:cTn id="7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5" grpId="0"/>
          <p:bldP spid="68" grpId="0"/>
          <p:bldP spid="69" grpId="0"/>
          <p:bldP spid="70" grpId="0"/>
          <p:bldP spid="71" grpId="0"/>
          <p:bldP spid="7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1+#ppt_w/2"/>
                                              </p:val>
                                            </p:tav>
                                            <p:tav tm="100000">
                                              <p:val>
                                                <p:strVal val="#ppt_x"/>
                                              </p:val>
                                            </p:tav>
                                          </p:tavLst>
                                        </p:anim>
                                        <p:anim calcmode="lin" valueType="num">
                                          <p:cBhvr additive="base">
                                            <p:cTn id="15" dur="500" fill="hold"/>
                                            <p:tgtEl>
                                              <p:spTgt spid="3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45"/>
                                            </p:tgtEl>
                                            <p:attrNameLst>
                                              <p:attrName>style.visibility</p:attrName>
                                            </p:attrNameLst>
                                          </p:cBhvr>
                                          <p:to>
                                            <p:strVal val="visible"/>
                                          </p:to>
                                        </p:set>
                                        <p:animEffect transition="in" filter="barn(outVertical)">
                                          <p:cBhvr>
                                            <p:cTn id="19" dur="700"/>
                                            <p:tgtEl>
                                              <p:spTgt spid="45"/>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strVal val="#ppt_w+.3"/>
                                              </p:val>
                                            </p:tav>
                                            <p:tav tm="100000">
                                              <p:val>
                                                <p:strVal val="#ppt_w"/>
                                              </p:val>
                                            </p:tav>
                                          </p:tavLst>
                                        </p:anim>
                                        <p:anim calcmode="lin" valueType="num">
                                          <p:cBhvr>
                                            <p:cTn id="23" dur="500" fill="hold"/>
                                            <p:tgtEl>
                                              <p:spTgt spid="46"/>
                                            </p:tgtEl>
                                            <p:attrNameLst>
                                              <p:attrName>ppt_h</p:attrName>
                                            </p:attrNameLst>
                                          </p:cBhvr>
                                          <p:tavLst>
                                            <p:tav tm="0">
                                              <p:val>
                                                <p:strVal val="#ppt_h"/>
                                              </p:val>
                                            </p:tav>
                                            <p:tav tm="100000">
                                              <p:val>
                                                <p:strVal val="#ppt_h"/>
                                              </p:val>
                                            </p:tav>
                                          </p:tavLst>
                                        </p:anim>
                                        <p:animEffect transition="in" filter="fade">
                                          <p:cBhvr>
                                            <p:cTn id="24" dur="500"/>
                                            <p:tgtEl>
                                              <p:spTgt spid="46"/>
                                            </p:tgtEl>
                                          </p:cBhvr>
                                        </p:animEffect>
                                      </p:childTnLst>
                                    </p:cTn>
                                  </p:par>
                                </p:childTnLst>
                              </p:cTn>
                            </p:par>
                            <p:par>
                              <p:cTn id="25" fill="hold">
                                <p:stCondLst>
                                  <p:cond delay="2000"/>
                                </p:stCondLst>
                                <p:childTnLst>
                                  <p:par>
                                    <p:cTn id="26" presetID="25" presetClass="entr" presetSubtype="0"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decel="50000" fill="hold">
                                              <p:stCondLst>
                                                <p:cond delay="0"/>
                                              </p:stCondLst>
                                            </p:cTn>
                                            <p:tgtEl>
                                              <p:spTgt spid="52"/>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52"/>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52"/>
                                            </p:tgtEl>
                                            <p:attrNameLst>
                                              <p:attrName>ppt_w</p:attrName>
                                            </p:attrNameLst>
                                          </p:cBhvr>
                                          <p:tavLst>
                                            <p:tav tm="0">
                                              <p:val>
                                                <p:strVal val="#ppt_w*.05"/>
                                              </p:val>
                                            </p:tav>
                                            <p:tav tm="100000">
                                              <p:val>
                                                <p:strVal val="#ppt_w"/>
                                              </p:val>
                                            </p:tav>
                                          </p:tavLst>
                                        </p:anim>
                                        <p:anim calcmode="lin" valueType="num">
                                          <p:cBhvr>
                                            <p:cTn id="31" dur="1000" fill="hold"/>
                                            <p:tgtEl>
                                              <p:spTgt spid="52"/>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52"/>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52"/>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52"/>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52"/>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400"/>
                                            <p:tgtEl>
                                              <p:spTgt spid="56"/>
                                            </p:tgtEl>
                                          </p:cBhvr>
                                        </p:animEffect>
                                      </p:childTnLst>
                                    </p:cTn>
                                  </p:par>
                                </p:childTnLst>
                              </p:cTn>
                            </p:par>
                            <p:par>
                              <p:cTn id="40" fill="hold">
                                <p:stCondLst>
                                  <p:cond delay="3400"/>
                                </p:stCondLst>
                                <p:childTnLst>
                                  <p:par>
                                    <p:cTn id="41" presetID="22" presetClass="entr" presetSubtype="1" fill="hold"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up)">
                                          <p:cBhvr>
                                            <p:cTn id="43" dur="400"/>
                                            <p:tgtEl>
                                              <p:spTgt spid="64"/>
                                            </p:tgtEl>
                                          </p:cBhvr>
                                        </p:animEffect>
                                      </p:childTnLst>
                                    </p:cTn>
                                  </p:par>
                                </p:childTnLst>
                              </p:cTn>
                            </p:par>
                            <p:par>
                              <p:cTn id="44" fill="hold">
                                <p:stCondLst>
                                  <p:cond delay="3800"/>
                                </p:stCondLst>
                                <p:childTnLst>
                                  <p:par>
                                    <p:cTn id="45" presetID="22" presetClass="entr" presetSubtype="2" fill="hold"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right)">
                                          <p:cBhvr>
                                            <p:cTn id="47" dur="400"/>
                                            <p:tgtEl>
                                              <p:spTgt spid="60"/>
                                            </p:tgtEl>
                                          </p:cBhvr>
                                        </p:animEffect>
                                      </p:childTnLst>
                                    </p:cTn>
                                  </p:par>
                                </p:childTnLst>
                              </p:cTn>
                            </p:par>
                            <p:par>
                              <p:cTn id="48" fill="hold">
                                <p:stCondLst>
                                  <p:cond delay="4200"/>
                                </p:stCondLst>
                                <p:childTnLst>
                                  <p:par>
                                    <p:cTn id="49" presetID="2" presetClass="entr" presetSubtype="4" accel="70000" fill="hold" grpId="0" nodeType="after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additive="base">
                                            <p:cTn id="51" dur="500" fill="hold"/>
                                            <p:tgtEl>
                                              <p:spTgt spid="68"/>
                                            </p:tgtEl>
                                            <p:attrNameLst>
                                              <p:attrName>ppt_x</p:attrName>
                                            </p:attrNameLst>
                                          </p:cBhvr>
                                          <p:tavLst>
                                            <p:tav tm="0">
                                              <p:val>
                                                <p:strVal val="#ppt_x"/>
                                              </p:val>
                                            </p:tav>
                                            <p:tav tm="100000">
                                              <p:val>
                                                <p:strVal val="#ppt_x"/>
                                              </p:val>
                                            </p:tav>
                                          </p:tavLst>
                                        </p:anim>
                                        <p:anim calcmode="lin" valueType="num">
                                          <p:cBhvr additive="base">
                                            <p:cTn id="52" dur="500" fill="hold"/>
                                            <p:tgtEl>
                                              <p:spTgt spid="68"/>
                                            </p:tgtEl>
                                            <p:attrNameLst>
                                              <p:attrName>ppt_y</p:attrName>
                                            </p:attrNameLst>
                                          </p:cBhvr>
                                          <p:tavLst>
                                            <p:tav tm="0">
                                              <p:val>
                                                <p:strVal val="1+#ppt_h/2"/>
                                              </p:val>
                                            </p:tav>
                                            <p:tav tm="100000">
                                              <p:val>
                                                <p:strVal val="#ppt_y"/>
                                              </p:val>
                                            </p:tav>
                                          </p:tavLst>
                                        </p:anim>
                                      </p:childTnLst>
                                    </p:cTn>
                                  </p:par>
                                </p:childTnLst>
                              </p:cTn>
                            </p:par>
                            <p:par>
                              <p:cTn id="53" fill="hold">
                                <p:stCondLst>
                                  <p:cond delay="4700"/>
                                </p:stCondLst>
                                <p:childTnLst>
                                  <p:par>
                                    <p:cTn id="54" presetID="2" presetClass="entr" presetSubtype="4" accel="70000"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 calcmode="lin" valueType="num">
                                          <p:cBhvr additive="base">
                                            <p:cTn id="56" dur="500" fill="hold"/>
                                            <p:tgtEl>
                                              <p:spTgt spid="70"/>
                                            </p:tgtEl>
                                            <p:attrNameLst>
                                              <p:attrName>ppt_x</p:attrName>
                                            </p:attrNameLst>
                                          </p:cBhvr>
                                          <p:tavLst>
                                            <p:tav tm="0">
                                              <p:val>
                                                <p:strVal val="#ppt_x"/>
                                              </p:val>
                                            </p:tav>
                                            <p:tav tm="100000">
                                              <p:val>
                                                <p:strVal val="#ppt_x"/>
                                              </p:val>
                                            </p:tav>
                                          </p:tavLst>
                                        </p:anim>
                                        <p:anim calcmode="lin" valueType="num">
                                          <p:cBhvr additive="base">
                                            <p:cTn id="57" dur="500" fill="hold"/>
                                            <p:tgtEl>
                                              <p:spTgt spid="70"/>
                                            </p:tgtEl>
                                            <p:attrNameLst>
                                              <p:attrName>ppt_y</p:attrName>
                                            </p:attrNameLst>
                                          </p:cBhvr>
                                          <p:tavLst>
                                            <p:tav tm="0">
                                              <p:val>
                                                <p:strVal val="1+#ppt_h/2"/>
                                              </p:val>
                                            </p:tav>
                                            <p:tav tm="100000">
                                              <p:val>
                                                <p:strVal val="#ppt_y"/>
                                              </p:val>
                                            </p:tav>
                                          </p:tavLst>
                                        </p:anim>
                                      </p:childTnLst>
                                    </p:cTn>
                                  </p:par>
                                </p:childTnLst>
                              </p:cTn>
                            </p:par>
                            <p:par>
                              <p:cTn id="58" fill="hold">
                                <p:stCondLst>
                                  <p:cond delay="5200"/>
                                </p:stCondLst>
                                <p:childTnLst>
                                  <p:par>
                                    <p:cTn id="59" presetID="2" presetClass="entr" presetSubtype="4" accel="70000"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additive="base">
                                            <p:cTn id="61" dur="500" fill="hold"/>
                                            <p:tgtEl>
                                              <p:spTgt spid="69"/>
                                            </p:tgtEl>
                                            <p:attrNameLst>
                                              <p:attrName>ppt_x</p:attrName>
                                            </p:attrNameLst>
                                          </p:cBhvr>
                                          <p:tavLst>
                                            <p:tav tm="0">
                                              <p:val>
                                                <p:strVal val="#ppt_x"/>
                                              </p:val>
                                            </p:tav>
                                            <p:tav tm="100000">
                                              <p:val>
                                                <p:strVal val="#ppt_x"/>
                                              </p:val>
                                            </p:tav>
                                          </p:tavLst>
                                        </p:anim>
                                        <p:anim calcmode="lin" valueType="num">
                                          <p:cBhvr additive="base">
                                            <p:cTn id="62" dur="500" fill="hold"/>
                                            <p:tgtEl>
                                              <p:spTgt spid="69"/>
                                            </p:tgtEl>
                                            <p:attrNameLst>
                                              <p:attrName>ppt_y</p:attrName>
                                            </p:attrNameLst>
                                          </p:cBhvr>
                                          <p:tavLst>
                                            <p:tav tm="0">
                                              <p:val>
                                                <p:strVal val="1+#ppt_h/2"/>
                                              </p:val>
                                            </p:tav>
                                            <p:tav tm="100000">
                                              <p:val>
                                                <p:strVal val="#ppt_y"/>
                                              </p:val>
                                            </p:tav>
                                          </p:tavLst>
                                        </p:anim>
                                      </p:childTnLst>
                                    </p:cTn>
                                  </p:par>
                                </p:childTnLst>
                              </p:cTn>
                            </p:par>
                            <p:par>
                              <p:cTn id="63" fill="hold">
                                <p:stCondLst>
                                  <p:cond delay="5700"/>
                                </p:stCondLst>
                                <p:childTnLst>
                                  <p:par>
                                    <p:cTn id="64" presetID="2" presetClass="entr" presetSubtype="4" accel="70000" fill="hold" grpId="0" nodeType="afterEffect">
                                      <p:stCondLst>
                                        <p:cond delay="0"/>
                                      </p:stCondLst>
                                      <p:childTnLst>
                                        <p:set>
                                          <p:cBhvr>
                                            <p:cTn id="65" dur="1" fill="hold">
                                              <p:stCondLst>
                                                <p:cond delay="0"/>
                                              </p:stCondLst>
                                            </p:cTn>
                                            <p:tgtEl>
                                              <p:spTgt spid="71"/>
                                            </p:tgtEl>
                                            <p:attrNameLst>
                                              <p:attrName>style.visibility</p:attrName>
                                            </p:attrNameLst>
                                          </p:cBhvr>
                                          <p:to>
                                            <p:strVal val="visible"/>
                                          </p:to>
                                        </p:set>
                                        <p:anim calcmode="lin" valueType="num">
                                          <p:cBhvr additive="base">
                                            <p:cTn id="66" dur="500" fill="hold"/>
                                            <p:tgtEl>
                                              <p:spTgt spid="71"/>
                                            </p:tgtEl>
                                            <p:attrNameLst>
                                              <p:attrName>ppt_x</p:attrName>
                                            </p:attrNameLst>
                                          </p:cBhvr>
                                          <p:tavLst>
                                            <p:tav tm="0">
                                              <p:val>
                                                <p:strVal val="#ppt_x"/>
                                              </p:val>
                                            </p:tav>
                                            <p:tav tm="100000">
                                              <p:val>
                                                <p:strVal val="#ppt_x"/>
                                              </p:val>
                                            </p:tav>
                                          </p:tavLst>
                                        </p:anim>
                                        <p:anim calcmode="lin" valueType="num">
                                          <p:cBhvr additive="base">
                                            <p:cTn id="67" dur="500" fill="hold"/>
                                            <p:tgtEl>
                                              <p:spTgt spid="71"/>
                                            </p:tgtEl>
                                            <p:attrNameLst>
                                              <p:attrName>ppt_y</p:attrName>
                                            </p:attrNameLst>
                                          </p:cBhvr>
                                          <p:tavLst>
                                            <p:tav tm="0">
                                              <p:val>
                                                <p:strVal val="1+#ppt_h/2"/>
                                              </p:val>
                                            </p:tav>
                                            <p:tav tm="100000">
                                              <p:val>
                                                <p:strVal val="#ppt_y"/>
                                              </p:val>
                                            </p:tav>
                                          </p:tavLst>
                                        </p:anim>
                                      </p:childTnLst>
                                    </p:cTn>
                                  </p:par>
                                </p:childTnLst>
                              </p:cTn>
                            </p:par>
                            <p:par>
                              <p:cTn id="68" fill="hold">
                                <p:stCondLst>
                                  <p:cond delay="6200"/>
                                </p:stCondLst>
                                <p:childTnLst>
                                  <p:par>
                                    <p:cTn id="69" presetID="22" presetClass="entr" presetSubtype="8" fill="hold" nodeType="after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wipe(left)">
                                          <p:cBhvr>
                                            <p:cTn id="71" dur="500"/>
                                            <p:tgtEl>
                                              <p:spTgt spid="72"/>
                                            </p:tgtEl>
                                          </p:cBhvr>
                                        </p:animEffect>
                                      </p:childTnLst>
                                    </p:cTn>
                                  </p:par>
                                </p:childTnLst>
                              </p:cTn>
                            </p:par>
                            <p:par>
                              <p:cTn id="72" fill="hold">
                                <p:stCondLst>
                                  <p:cond delay="6700"/>
                                </p:stCondLst>
                                <p:childTnLst>
                                  <p:par>
                                    <p:cTn id="73" presetID="16" presetClass="entr" presetSubtype="37" fill="hold" grpId="0" nodeType="after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barn(outVertical)">
                                          <p:cBhvr>
                                            <p:cTn id="7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5" grpId="0"/>
          <p:bldP spid="68" grpId="0"/>
          <p:bldP spid="69" grpId="0"/>
          <p:bldP spid="70" grpId="0"/>
          <p:bldP spid="71" grpId="0"/>
          <p:bldP spid="73"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144119" y="1205940"/>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4" name="组合 33"/>
          <p:cNvGrpSpPr/>
          <p:nvPr/>
        </p:nvGrpSpPr>
        <p:grpSpPr>
          <a:xfrm>
            <a:off x="232948" y="1342852"/>
            <a:ext cx="118508" cy="118509"/>
            <a:chOff x="4486616" y="3001075"/>
            <a:chExt cx="274695" cy="274699"/>
          </a:xfrm>
        </p:grpSpPr>
        <p:sp>
          <p:nvSpPr>
            <p:cNvPr id="35" name="椭圆 34"/>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6" name="椭圆 35"/>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37" name="组合 36"/>
          <p:cNvGrpSpPr/>
          <p:nvPr/>
        </p:nvGrpSpPr>
        <p:grpSpPr>
          <a:xfrm>
            <a:off x="0" y="1376514"/>
            <a:ext cx="288238" cy="46073"/>
            <a:chOff x="4318304" y="3089060"/>
            <a:chExt cx="384317" cy="61430"/>
          </a:xfrm>
        </p:grpSpPr>
        <p:sp>
          <p:nvSpPr>
            <p:cNvPr id="38" name="圆角矩形 37"/>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9" name="圆角矩形 38"/>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40" name="文本框 8"/>
          <p:cNvSpPr txBox="1"/>
          <p:nvPr/>
        </p:nvSpPr>
        <p:spPr>
          <a:xfrm>
            <a:off x="243720" y="1232830"/>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成果与思考</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41" name="组合 40"/>
          <p:cNvGrpSpPr/>
          <p:nvPr/>
        </p:nvGrpSpPr>
        <p:grpSpPr>
          <a:xfrm>
            <a:off x="1181268" y="2679616"/>
            <a:ext cx="1013171" cy="1267684"/>
            <a:chOff x="3295850" y="1895995"/>
            <a:chExt cx="3725149" cy="4660916"/>
          </a:xfrm>
        </p:grpSpPr>
        <p:sp>
          <p:nvSpPr>
            <p:cNvPr id="42" name="圆角矩形 41"/>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177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3"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39700" dist="635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44" name="圆角矩形 43"/>
            <p:cNvSpPr/>
            <p:nvPr/>
          </p:nvSpPr>
          <p:spPr>
            <a:xfrm rot="2760000">
              <a:off x="3371510" y="2878566"/>
              <a:ext cx="3953505"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177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45"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19050">
              <a:gradFill flip="none" rotWithShape="1">
                <a:gsLst>
                  <a:gs pos="0">
                    <a:srgbClr val="E35353"/>
                  </a:gs>
                  <a:gs pos="100000">
                    <a:srgbClr val="F1A9A9"/>
                  </a:gs>
                </a:gsLst>
                <a:lin ang="2700000" scaled="1"/>
                <a:tileRect/>
              </a:gradFill>
            </a:ln>
            <a:effectLst>
              <a:outerShdw blurRad="139700" dist="635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46" name="组合 45"/>
          <p:cNvGrpSpPr/>
          <p:nvPr/>
        </p:nvGrpSpPr>
        <p:grpSpPr>
          <a:xfrm>
            <a:off x="1397167" y="2957871"/>
            <a:ext cx="316790" cy="297164"/>
            <a:chOff x="3108756" y="2110160"/>
            <a:chExt cx="745081" cy="698920"/>
          </a:xfrm>
          <a:solidFill>
            <a:sysClr val="window" lastClr="FFFFFF"/>
          </a:solidFill>
        </p:grpSpPr>
        <p:sp>
          <p:nvSpPr>
            <p:cNvPr id="47"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48"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49"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0"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1"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2"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3"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4"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sp>
        <p:nvSpPr>
          <p:cNvPr id="55" name="文本框 23"/>
          <p:cNvSpPr txBox="1"/>
          <p:nvPr/>
        </p:nvSpPr>
        <p:spPr>
          <a:xfrm>
            <a:off x="1916447" y="2909072"/>
            <a:ext cx="1985375" cy="415498"/>
          </a:xfrm>
          <a:prstGeom prst="rect">
            <a:avLst/>
          </a:prstGeom>
          <a:noFill/>
        </p:spPr>
        <p:txBody>
          <a:bodyPr wrap="square" rtlCol="0">
            <a:spAutoFit/>
          </a:bodyPr>
          <a:lstStyle/>
          <a:p>
            <a:r>
              <a:rPr lang="zh-CN" altLang="en-US" sz="2100" dirty="0">
                <a:solidFill>
                  <a:srgbClr val="E45C5B"/>
                </a:solidFill>
                <a:latin typeface="造字工房悦黑体验版细体" pitchFamily="50" charset="-122"/>
                <a:ea typeface="造字工房悦黑体验版细体" pitchFamily="50" charset="-122"/>
              </a:rPr>
              <a:t>在此添加标题</a:t>
            </a:r>
          </a:p>
        </p:txBody>
      </p:sp>
      <p:sp>
        <p:nvSpPr>
          <p:cNvPr id="56" name="文本框 24"/>
          <p:cNvSpPr txBox="1"/>
          <p:nvPr/>
        </p:nvSpPr>
        <p:spPr>
          <a:xfrm>
            <a:off x="1091804" y="3440909"/>
            <a:ext cx="2702956" cy="1332352"/>
          </a:xfrm>
          <a:prstGeom prst="rect">
            <a:avLst/>
          </a:prstGeom>
          <a:noFill/>
        </p:spPr>
        <p:txBody>
          <a:bodyPr wrap="square" rtlCol="0">
            <a:spAutoFit/>
          </a:bodyPr>
          <a:lstStyle/>
          <a:p>
            <a:pPr algn="ctr">
              <a:lnSpc>
                <a:spcPct val="150000"/>
              </a:lnSpc>
            </a:pPr>
            <a:r>
              <a:rPr lang="zh-CN" altLang="en-US" sz="1100" dirty="0">
                <a:solidFill>
                  <a:prstClr val="black">
                    <a:lumMod val="50000"/>
                    <a:lumOff val="50000"/>
                  </a:prstClr>
                </a:solidFill>
                <a:latin typeface="Microsoft JhengHei UI" panose="020B0604030504040204" pitchFamily="34" charset="-120"/>
                <a:ea typeface="Microsoft JhengHei UI" panose="020B0604030504040204" pitchFamily="34" charset="-120"/>
                <a:sym typeface="Gill Sans" charset="0"/>
              </a:rPr>
              <a:t>此处添加详细文本描述，建议与标题相关并符合整体语言风格，语言描述尽量简洁生动。此处添加详细文本描述，建议与标题相关并符合整体语言风格，语言描述尽量简洁生动。</a:t>
            </a:r>
            <a:endParaRPr lang="zh-CN" altLang="en-US" sz="1400" dirty="0">
              <a:latin typeface="Microsoft JhengHei UI" panose="020B0604030504040204" pitchFamily="34" charset="-120"/>
              <a:ea typeface="Microsoft JhengHei UI" panose="020B0604030504040204" pitchFamily="34" charset="-120"/>
            </a:endParaRPr>
          </a:p>
        </p:txBody>
      </p:sp>
      <p:grpSp>
        <p:nvGrpSpPr>
          <p:cNvPr id="57" name="组合 56"/>
          <p:cNvGrpSpPr/>
          <p:nvPr/>
        </p:nvGrpSpPr>
        <p:grpSpPr>
          <a:xfrm>
            <a:off x="3917410" y="2073803"/>
            <a:ext cx="4449874" cy="3299413"/>
            <a:chOff x="5223213" y="1262329"/>
            <a:chExt cx="5933165" cy="4399217"/>
          </a:xfrm>
        </p:grpSpPr>
        <p:sp>
          <p:nvSpPr>
            <p:cNvPr id="58" name="Freeform 5"/>
            <p:cNvSpPr>
              <a:spLocks/>
            </p:cNvSpPr>
            <p:nvPr/>
          </p:nvSpPr>
          <p:spPr bwMode="auto">
            <a:xfrm rot="5400000">
              <a:off x="5775479" y="4503644"/>
              <a:ext cx="1227700" cy="108810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59" name="Freeform 5"/>
            <p:cNvSpPr>
              <a:spLocks/>
            </p:cNvSpPr>
            <p:nvPr/>
          </p:nvSpPr>
          <p:spPr bwMode="auto">
            <a:xfrm rot="5400000">
              <a:off x="5139779" y="4253187"/>
              <a:ext cx="1467522" cy="130065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0" name="Freeform 5"/>
            <p:cNvSpPr>
              <a:spLocks/>
            </p:cNvSpPr>
            <p:nvPr/>
          </p:nvSpPr>
          <p:spPr bwMode="auto">
            <a:xfrm rot="5400000">
              <a:off x="9319056" y="1382682"/>
              <a:ext cx="1227700" cy="10881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sp>
          <p:nvSpPr>
            <p:cNvPr id="61" name="Freeform 5"/>
            <p:cNvSpPr>
              <a:spLocks/>
            </p:cNvSpPr>
            <p:nvPr/>
          </p:nvSpPr>
          <p:spPr bwMode="auto">
            <a:xfrm rot="5400000">
              <a:off x="9772292" y="1345763"/>
              <a:ext cx="1467520" cy="130065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endParaRPr>
            </a:p>
          </p:txBody>
        </p:sp>
      </p:grpSp>
      <p:pic>
        <p:nvPicPr>
          <p:cNvPr id="62"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3791" y="2421638"/>
            <a:ext cx="4489139" cy="2603183"/>
          </a:xfrm>
          <a:prstGeom prst="rect">
            <a:avLst/>
          </a:prstGeom>
        </p:spPr>
      </p:pic>
      <p:pic>
        <p:nvPicPr>
          <p:cNvPr id="63" name="图片 6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29547" y="2625740"/>
            <a:ext cx="3291840" cy="2053324"/>
          </a:xfrm>
          <a:prstGeom prst="rect">
            <a:avLst/>
          </a:prstGeom>
        </p:spPr>
      </p:pic>
    </p:spTree>
    <p:extLst>
      <p:ext uri="{BB962C8B-B14F-4D97-AF65-F5344CB8AC3E}">
        <p14:creationId xmlns:p14="http://schemas.microsoft.com/office/powerpoint/2010/main" val="397286891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14:bounceEnd="50000">
                                          <p:cBhvr additive="base">
                                            <p:cTn id="14" dur="500" fill="hold"/>
                                            <p:tgtEl>
                                              <p:spTgt spid="33"/>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3"/>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40"/>
                                            </p:tgtEl>
                                            <p:attrNameLst>
                                              <p:attrName>style.visibility</p:attrName>
                                            </p:attrNameLst>
                                          </p:cBhvr>
                                          <p:to>
                                            <p:strVal val="visible"/>
                                          </p:to>
                                        </p:set>
                                        <p:animEffect transition="in" filter="barn(outVertical)">
                                          <p:cBhvr>
                                            <p:cTn id="19" dur="70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left)">
                                          <p:cBhvr>
                                            <p:cTn id="26" dur="500"/>
                                            <p:tgtEl>
                                              <p:spTgt spid="57"/>
                                            </p:tgtEl>
                                          </p:cBhvr>
                                        </p:animEffect>
                                      </p:childTnLst>
                                    </p:cTn>
                                  </p:par>
                                </p:childTnLst>
                              </p:cTn>
                            </p:par>
                            <p:par>
                              <p:cTn id="27" fill="hold">
                                <p:stCondLst>
                                  <p:cond delay="2500"/>
                                </p:stCondLst>
                                <p:childTnLst>
                                  <p:par>
                                    <p:cTn id="28" presetID="53" presetClass="entr" presetSubtype="16" fill="hold" nodeType="afterEffect">
                                      <p:stCondLst>
                                        <p:cond delay="4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300" fill="hold"/>
                                            <p:tgtEl>
                                              <p:spTgt spid="41"/>
                                            </p:tgtEl>
                                            <p:attrNameLst>
                                              <p:attrName>ppt_w</p:attrName>
                                            </p:attrNameLst>
                                          </p:cBhvr>
                                          <p:tavLst>
                                            <p:tav tm="0">
                                              <p:val>
                                                <p:fltVal val="0"/>
                                              </p:val>
                                            </p:tav>
                                            <p:tav tm="100000">
                                              <p:val>
                                                <p:strVal val="#ppt_w"/>
                                              </p:val>
                                            </p:tav>
                                          </p:tavLst>
                                        </p:anim>
                                        <p:anim calcmode="lin" valueType="num">
                                          <p:cBhvr>
                                            <p:cTn id="31" dur="300" fill="hold"/>
                                            <p:tgtEl>
                                              <p:spTgt spid="41"/>
                                            </p:tgtEl>
                                            <p:attrNameLst>
                                              <p:attrName>ppt_h</p:attrName>
                                            </p:attrNameLst>
                                          </p:cBhvr>
                                          <p:tavLst>
                                            <p:tav tm="0">
                                              <p:val>
                                                <p:fltVal val="0"/>
                                              </p:val>
                                            </p:tav>
                                            <p:tav tm="100000">
                                              <p:val>
                                                <p:strVal val="#ppt_h"/>
                                              </p:val>
                                            </p:tav>
                                          </p:tavLst>
                                        </p:anim>
                                        <p:animEffect transition="in" filter="fade">
                                          <p:cBhvr>
                                            <p:cTn id="32" dur="300"/>
                                            <p:tgtEl>
                                              <p:spTgt spid="41"/>
                                            </p:tgtEl>
                                          </p:cBhvr>
                                        </p:animEffect>
                                      </p:childTnLst>
                                    </p:cTn>
                                  </p:par>
                                </p:childTnLst>
                              </p:cTn>
                            </p:par>
                            <p:par>
                              <p:cTn id="33" fill="hold">
                                <p:stCondLst>
                                  <p:cond delay="3200"/>
                                </p:stCondLst>
                                <p:childTnLst>
                                  <p:par>
                                    <p:cTn id="34" presetID="32" presetClass="emph" presetSubtype="0" fill="hold" nodeType="afterEffect">
                                      <p:stCondLst>
                                        <p:cond delay="0"/>
                                      </p:stCondLst>
                                      <p:childTnLst>
                                        <p:animRot by="120000">
                                          <p:cBhvr>
                                            <p:cTn id="35" dur="50" fill="hold">
                                              <p:stCondLst>
                                                <p:cond delay="0"/>
                                              </p:stCondLst>
                                            </p:cTn>
                                            <p:tgtEl>
                                              <p:spTgt spid="41"/>
                                            </p:tgtEl>
                                            <p:attrNameLst>
                                              <p:attrName>r</p:attrName>
                                            </p:attrNameLst>
                                          </p:cBhvr>
                                        </p:animRot>
                                        <p:animRot by="-240000">
                                          <p:cBhvr>
                                            <p:cTn id="36" dur="100" fill="hold">
                                              <p:stCondLst>
                                                <p:cond delay="100"/>
                                              </p:stCondLst>
                                            </p:cTn>
                                            <p:tgtEl>
                                              <p:spTgt spid="41"/>
                                            </p:tgtEl>
                                            <p:attrNameLst>
                                              <p:attrName>r</p:attrName>
                                            </p:attrNameLst>
                                          </p:cBhvr>
                                        </p:animRot>
                                        <p:animRot by="240000">
                                          <p:cBhvr>
                                            <p:cTn id="37" dur="100" fill="hold">
                                              <p:stCondLst>
                                                <p:cond delay="200"/>
                                              </p:stCondLst>
                                            </p:cTn>
                                            <p:tgtEl>
                                              <p:spTgt spid="41"/>
                                            </p:tgtEl>
                                            <p:attrNameLst>
                                              <p:attrName>r</p:attrName>
                                            </p:attrNameLst>
                                          </p:cBhvr>
                                        </p:animRot>
                                        <p:animRot by="-240000">
                                          <p:cBhvr>
                                            <p:cTn id="38" dur="100" fill="hold">
                                              <p:stCondLst>
                                                <p:cond delay="300"/>
                                              </p:stCondLst>
                                            </p:cTn>
                                            <p:tgtEl>
                                              <p:spTgt spid="41"/>
                                            </p:tgtEl>
                                            <p:attrNameLst>
                                              <p:attrName>r</p:attrName>
                                            </p:attrNameLst>
                                          </p:cBhvr>
                                        </p:animRot>
                                        <p:animRot by="120000">
                                          <p:cBhvr>
                                            <p:cTn id="39" dur="100" fill="hold">
                                              <p:stCondLst>
                                                <p:cond delay="400"/>
                                              </p:stCondLst>
                                            </p:cTn>
                                            <p:tgtEl>
                                              <p:spTgt spid="41"/>
                                            </p:tgtEl>
                                            <p:attrNameLst>
                                              <p:attrName>r</p:attrName>
                                            </p:attrNameLst>
                                          </p:cBhvr>
                                        </p:animRot>
                                      </p:childTnLst>
                                    </p:cTn>
                                  </p:par>
                                </p:childTnLst>
                              </p:cTn>
                            </p:par>
                            <p:par>
                              <p:cTn id="40" fill="hold">
                                <p:stCondLst>
                                  <p:cond delay="3700"/>
                                </p:stCondLst>
                                <p:childTnLst>
                                  <p:par>
                                    <p:cTn id="41" presetID="21" presetClass="entr" presetSubtype="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heel(1)">
                                          <p:cBhvr>
                                            <p:cTn id="43" dur="300"/>
                                            <p:tgtEl>
                                              <p:spTgt spid="46"/>
                                            </p:tgtEl>
                                          </p:cBhvr>
                                        </p:animEffect>
                                      </p:childTnLst>
                                    </p:cTn>
                                  </p:par>
                                </p:childTnLst>
                              </p:cTn>
                            </p:par>
                            <p:par>
                              <p:cTn id="44" fill="hold">
                                <p:stCondLst>
                                  <p:cond delay="4000"/>
                                </p:stCondLst>
                                <p:childTnLst>
                                  <p:par>
                                    <p:cTn id="45" presetID="26" presetClass="emph" presetSubtype="0" fill="hold" nodeType="afterEffect">
                                      <p:stCondLst>
                                        <p:cond delay="0"/>
                                      </p:stCondLst>
                                      <p:childTnLst>
                                        <p:animEffect transition="out" filter="fade">
                                          <p:cBhvr>
                                            <p:cTn id="46" dur="500" tmFilter="0, 0; .2, .5; .8, .5; 1, 0"/>
                                            <p:tgtEl>
                                              <p:spTgt spid="46"/>
                                            </p:tgtEl>
                                          </p:cBhvr>
                                        </p:animEffect>
                                        <p:animScale>
                                          <p:cBhvr>
                                            <p:cTn id="47" dur="250" autoRev="1" fill="hold"/>
                                            <p:tgtEl>
                                              <p:spTgt spid="46"/>
                                            </p:tgtEl>
                                          </p:cBhvr>
                                          <p:by x="105000" y="105000"/>
                                        </p:animScale>
                                      </p:childTnLst>
                                    </p:cTn>
                                  </p:par>
                                </p:childTnLst>
                              </p:cTn>
                            </p:par>
                            <p:par>
                              <p:cTn id="48" fill="hold">
                                <p:stCondLst>
                                  <p:cond delay="4500"/>
                                </p:stCondLst>
                                <p:childTnLst>
                                  <p:par>
                                    <p:cTn id="49" presetID="2" presetClass="entr" presetSubtype="4" accel="68000" fill="hold" grpId="0" nodeType="afterEffect" p14:presetBounceEnd="50000">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14:bounceEnd="50000">
                                          <p:cBhvr additive="base">
                                            <p:cTn id="51" dur="500" fill="hold"/>
                                            <p:tgtEl>
                                              <p:spTgt spid="5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55"/>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16" presetClass="entr" presetSubtype="37"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arn(outVertical)">
                                          <p:cBhvr>
                                            <p:cTn id="5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p:bldP spid="55" grpId="0"/>
          <p:bldP spid="5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1+#ppt_w/2"/>
                                              </p:val>
                                            </p:tav>
                                            <p:tav tm="100000">
                                              <p:val>
                                                <p:strVal val="#ppt_x"/>
                                              </p:val>
                                            </p:tav>
                                          </p:tavLst>
                                        </p:anim>
                                        <p:anim calcmode="lin" valueType="num">
                                          <p:cBhvr additive="base">
                                            <p:cTn id="15" dur="500" fill="hold"/>
                                            <p:tgtEl>
                                              <p:spTgt spid="33"/>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40"/>
                                            </p:tgtEl>
                                            <p:attrNameLst>
                                              <p:attrName>style.visibility</p:attrName>
                                            </p:attrNameLst>
                                          </p:cBhvr>
                                          <p:to>
                                            <p:strVal val="visible"/>
                                          </p:to>
                                        </p:set>
                                        <p:animEffect transition="in" filter="barn(outVertical)">
                                          <p:cBhvr>
                                            <p:cTn id="19" dur="70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left)">
                                          <p:cBhvr>
                                            <p:cTn id="26" dur="500"/>
                                            <p:tgtEl>
                                              <p:spTgt spid="57"/>
                                            </p:tgtEl>
                                          </p:cBhvr>
                                        </p:animEffect>
                                      </p:childTnLst>
                                    </p:cTn>
                                  </p:par>
                                </p:childTnLst>
                              </p:cTn>
                            </p:par>
                            <p:par>
                              <p:cTn id="27" fill="hold">
                                <p:stCondLst>
                                  <p:cond delay="2500"/>
                                </p:stCondLst>
                                <p:childTnLst>
                                  <p:par>
                                    <p:cTn id="28" presetID="53" presetClass="entr" presetSubtype="16" fill="hold" nodeType="afterEffect">
                                      <p:stCondLst>
                                        <p:cond delay="4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300" fill="hold"/>
                                            <p:tgtEl>
                                              <p:spTgt spid="41"/>
                                            </p:tgtEl>
                                            <p:attrNameLst>
                                              <p:attrName>ppt_w</p:attrName>
                                            </p:attrNameLst>
                                          </p:cBhvr>
                                          <p:tavLst>
                                            <p:tav tm="0">
                                              <p:val>
                                                <p:fltVal val="0"/>
                                              </p:val>
                                            </p:tav>
                                            <p:tav tm="100000">
                                              <p:val>
                                                <p:strVal val="#ppt_w"/>
                                              </p:val>
                                            </p:tav>
                                          </p:tavLst>
                                        </p:anim>
                                        <p:anim calcmode="lin" valueType="num">
                                          <p:cBhvr>
                                            <p:cTn id="31" dur="300" fill="hold"/>
                                            <p:tgtEl>
                                              <p:spTgt spid="41"/>
                                            </p:tgtEl>
                                            <p:attrNameLst>
                                              <p:attrName>ppt_h</p:attrName>
                                            </p:attrNameLst>
                                          </p:cBhvr>
                                          <p:tavLst>
                                            <p:tav tm="0">
                                              <p:val>
                                                <p:fltVal val="0"/>
                                              </p:val>
                                            </p:tav>
                                            <p:tav tm="100000">
                                              <p:val>
                                                <p:strVal val="#ppt_h"/>
                                              </p:val>
                                            </p:tav>
                                          </p:tavLst>
                                        </p:anim>
                                        <p:animEffect transition="in" filter="fade">
                                          <p:cBhvr>
                                            <p:cTn id="32" dur="300"/>
                                            <p:tgtEl>
                                              <p:spTgt spid="41"/>
                                            </p:tgtEl>
                                          </p:cBhvr>
                                        </p:animEffect>
                                      </p:childTnLst>
                                    </p:cTn>
                                  </p:par>
                                </p:childTnLst>
                              </p:cTn>
                            </p:par>
                            <p:par>
                              <p:cTn id="33" fill="hold">
                                <p:stCondLst>
                                  <p:cond delay="3200"/>
                                </p:stCondLst>
                                <p:childTnLst>
                                  <p:par>
                                    <p:cTn id="34" presetID="32" presetClass="emph" presetSubtype="0" fill="hold" nodeType="afterEffect">
                                      <p:stCondLst>
                                        <p:cond delay="0"/>
                                      </p:stCondLst>
                                      <p:childTnLst>
                                        <p:animRot by="120000">
                                          <p:cBhvr>
                                            <p:cTn id="35" dur="50" fill="hold">
                                              <p:stCondLst>
                                                <p:cond delay="0"/>
                                              </p:stCondLst>
                                            </p:cTn>
                                            <p:tgtEl>
                                              <p:spTgt spid="41"/>
                                            </p:tgtEl>
                                            <p:attrNameLst>
                                              <p:attrName>r</p:attrName>
                                            </p:attrNameLst>
                                          </p:cBhvr>
                                        </p:animRot>
                                        <p:animRot by="-240000">
                                          <p:cBhvr>
                                            <p:cTn id="36" dur="100" fill="hold">
                                              <p:stCondLst>
                                                <p:cond delay="100"/>
                                              </p:stCondLst>
                                            </p:cTn>
                                            <p:tgtEl>
                                              <p:spTgt spid="41"/>
                                            </p:tgtEl>
                                            <p:attrNameLst>
                                              <p:attrName>r</p:attrName>
                                            </p:attrNameLst>
                                          </p:cBhvr>
                                        </p:animRot>
                                        <p:animRot by="240000">
                                          <p:cBhvr>
                                            <p:cTn id="37" dur="100" fill="hold">
                                              <p:stCondLst>
                                                <p:cond delay="200"/>
                                              </p:stCondLst>
                                            </p:cTn>
                                            <p:tgtEl>
                                              <p:spTgt spid="41"/>
                                            </p:tgtEl>
                                            <p:attrNameLst>
                                              <p:attrName>r</p:attrName>
                                            </p:attrNameLst>
                                          </p:cBhvr>
                                        </p:animRot>
                                        <p:animRot by="-240000">
                                          <p:cBhvr>
                                            <p:cTn id="38" dur="100" fill="hold">
                                              <p:stCondLst>
                                                <p:cond delay="300"/>
                                              </p:stCondLst>
                                            </p:cTn>
                                            <p:tgtEl>
                                              <p:spTgt spid="41"/>
                                            </p:tgtEl>
                                            <p:attrNameLst>
                                              <p:attrName>r</p:attrName>
                                            </p:attrNameLst>
                                          </p:cBhvr>
                                        </p:animRot>
                                        <p:animRot by="120000">
                                          <p:cBhvr>
                                            <p:cTn id="39" dur="100" fill="hold">
                                              <p:stCondLst>
                                                <p:cond delay="400"/>
                                              </p:stCondLst>
                                            </p:cTn>
                                            <p:tgtEl>
                                              <p:spTgt spid="41"/>
                                            </p:tgtEl>
                                            <p:attrNameLst>
                                              <p:attrName>r</p:attrName>
                                            </p:attrNameLst>
                                          </p:cBhvr>
                                        </p:animRot>
                                      </p:childTnLst>
                                    </p:cTn>
                                  </p:par>
                                </p:childTnLst>
                              </p:cTn>
                            </p:par>
                            <p:par>
                              <p:cTn id="40" fill="hold">
                                <p:stCondLst>
                                  <p:cond delay="3700"/>
                                </p:stCondLst>
                                <p:childTnLst>
                                  <p:par>
                                    <p:cTn id="41" presetID="21" presetClass="entr" presetSubtype="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heel(1)">
                                          <p:cBhvr>
                                            <p:cTn id="43" dur="300"/>
                                            <p:tgtEl>
                                              <p:spTgt spid="46"/>
                                            </p:tgtEl>
                                          </p:cBhvr>
                                        </p:animEffect>
                                      </p:childTnLst>
                                    </p:cTn>
                                  </p:par>
                                </p:childTnLst>
                              </p:cTn>
                            </p:par>
                            <p:par>
                              <p:cTn id="44" fill="hold">
                                <p:stCondLst>
                                  <p:cond delay="4000"/>
                                </p:stCondLst>
                                <p:childTnLst>
                                  <p:par>
                                    <p:cTn id="45" presetID="26" presetClass="emph" presetSubtype="0" fill="hold" nodeType="afterEffect">
                                      <p:stCondLst>
                                        <p:cond delay="0"/>
                                      </p:stCondLst>
                                      <p:childTnLst>
                                        <p:animEffect transition="out" filter="fade">
                                          <p:cBhvr>
                                            <p:cTn id="46" dur="500" tmFilter="0, 0; .2, .5; .8, .5; 1, 0"/>
                                            <p:tgtEl>
                                              <p:spTgt spid="46"/>
                                            </p:tgtEl>
                                          </p:cBhvr>
                                        </p:animEffect>
                                        <p:animScale>
                                          <p:cBhvr>
                                            <p:cTn id="47" dur="250" autoRev="1" fill="hold"/>
                                            <p:tgtEl>
                                              <p:spTgt spid="46"/>
                                            </p:tgtEl>
                                          </p:cBhvr>
                                          <p:by x="105000" y="105000"/>
                                        </p:animScale>
                                      </p:childTnLst>
                                    </p:cTn>
                                  </p:par>
                                </p:childTnLst>
                              </p:cTn>
                            </p:par>
                            <p:par>
                              <p:cTn id="48" fill="hold">
                                <p:stCondLst>
                                  <p:cond delay="4500"/>
                                </p:stCondLst>
                                <p:childTnLst>
                                  <p:par>
                                    <p:cTn id="49" presetID="2" presetClass="entr" presetSubtype="4" accel="68000"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16" presetClass="entr" presetSubtype="37"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arn(outVertical)">
                                          <p:cBhvr>
                                            <p:cTn id="5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p:bldP spid="55" grpId="0"/>
          <p:bldP spid="5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4965910" y="2771439"/>
            <a:ext cx="1225938" cy="1533897"/>
            <a:chOff x="3295850" y="1895995"/>
            <a:chExt cx="3725149" cy="4660916"/>
          </a:xfrm>
        </p:grpSpPr>
        <p:sp>
          <p:nvSpPr>
            <p:cNvPr id="46" name="圆角矩形 45"/>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48" name="圆角矩形 47"/>
            <p:cNvSpPr/>
            <p:nvPr/>
          </p:nvSpPr>
          <p:spPr>
            <a:xfrm rot="2760000">
              <a:off x="3384391" y="2878566"/>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4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50" name="组合 49"/>
          <p:cNvGrpSpPr/>
          <p:nvPr/>
        </p:nvGrpSpPr>
        <p:grpSpPr>
          <a:xfrm>
            <a:off x="4969366" y="1662075"/>
            <a:ext cx="1225938" cy="1533897"/>
            <a:chOff x="3295850" y="1895995"/>
            <a:chExt cx="3725149" cy="4660916"/>
          </a:xfrm>
        </p:grpSpPr>
        <p:sp>
          <p:nvSpPr>
            <p:cNvPr id="51" name="圆角矩形 50"/>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53" name="圆角矩形 52"/>
            <p:cNvSpPr/>
            <p:nvPr/>
          </p:nvSpPr>
          <p:spPr>
            <a:xfrm rot="2760000">
              <a:off x="3371510" y="2878566"/>
              <a:ext cx="3953505"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54"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55" name="Freeform 5"/>
          <p:cNvSpPr>
            <a:spLocks/>
          </p:cNvSpPr>
          <p:nvPr/>
        </p:nvSpPr>
        <p:spPr bwMode="auto">
          <a:xfrm rot="5400000">
            <a:off x="1070917" y="4214922"/>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98000"/>
                </a:sysClr>
              </a:gs>
              <a:gs pos="0">
                <a:sysClr val="window" lastClr="FFFFFF">
                  <a:lumMod val="81000"/>
                </a:sysClr>
              </a:gs>
            </a:gsLst>
            <a:lin ang="18900000" scaled="0"/>
            <a:tileRect/>
          </a:gradFill>
          <a:ln w="22225">
            <a:gradFill>
              <a:gsLst>
                <a:gs pos="0">
                  <a:sysClr val="window" lastClr="FFFFFF"/>
                </a:gs>
                <a:gs pos="100000">
                  <a:sysClr val="window" lastClr="FFFFFF">
                    <a:lumMod val="80000"/>
                  </a:sysClr>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nvGrpSpPr>
          <p:cNvPr id="56" name="组合 55"/>
          <p:cNvGrpSpPr/>
          <p:nvPr/>
        </p:nvGrpSpPr>
        <p:grpSpPr>
          <a:xfrm>
            <a:off x="1792665" y="4263710"/>
            <a:ext cx="1625984" cy="837185"/>
            <a:chOff x="3457192" y="3925490"/>
            <a:chExt cx="1455402" cy="1116243"/>
          </a:xfrm>
        </p:grpSpPr>
        <p:sp>
          <p:nvSpPr>
            <p:cNvPr id="57" name="文本框 21"/>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rgbClr val="02B3C1"/>
                  </a:solidFill>
                  <a:latin typeface="微软雅黑" pitchFamily="34" charset="-122"/>
                  <a:ea typeface="微软雅黑" pitchFamily="34" charset="-122"/>
                </a:rPr>
                <a:t>在此添加标题</a:t>
              </a:r>
              <a:endParaRPr lang="zh-CN" altLang="en-US" sz="1200" dirty="0">
                <a:solidFill>
                  <a:srgbClr val="02B3C1"/>
                </a:solidFill>
                <a:latin typeface="微软雅黑" pitchFamily="34" charset="-122"/>
                <a:ea typeface="微软雅黑" pitchFamily="34" charset="-122"/>
              </a:endParaRPr>
            </a:p>
          </p:txBody>
        </p:sp>
        <p:sp>
          <p:nvSpPr>
            <p:cNvPr id="58" name="文本框 22"/>
            <p:cNvSpPr txBox="1"/>
            <p:nvPr/>
          </p:nvSpPr>
          <p:spPr>
            <a:xfrm>
              <a:off x="3457192" y="4179961"/>
              <a:ext cx="1398251" cy="861772"/>
            </a:xfrm>
            <a:prstGeom prst="rect">
              <a:avLst/>
            </a:prstGeom>
            <a:noFill/>
          </p:spPr>
          <p:txBody>
            <a:bodyPr wrap="square" rtlCol="0">
              <a:spAutoFit/>
            </a:bodyPr>
            <a:lstStyle/>
            <a:p>
              <a:pPr algn="ctr">
                <a:lnSpc>
                  <a:spcPct val="150000"/>
                </a:lnSpc>
              </a:pPr>
              <a:r>
                <a:rPr lang="zh-CN" altLang="en-US" sz="8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00" dirty="0">
                <a:latin typeface="微软雅黑" pitchFamily="34" charset="-122"/>
                <a:ea typeface="微软雅黑" pitchFamily="34" charset="-122"/>
              </a:endParaRPr>
            </a:p>
          </p:txBody>
        </p:sp>
      </p:grpSp>
      <p:sp>
        <p:nvSpPr>
          <p:cNvPr id="59" name="Freeform 5"/>
          <p:cNvSpPr>
            <a:spLocks/>
          </p:cNvSpPr>
          <p:nvPr/>
        </p:nvSpPr>
        <p:spPr bwMode="auto">
          <a:xfrm rot="5400000">
            <a:off x="3599805" y="4214922"/>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98000"/>
                </a:sysClr>
              </a:gs>
              <a:gs pos="0">
                <a:sysClr val="window" lastClr="FFFFFF">
                  <a:lumMod val="81000"/>
                </a:sysClr>
              </a:gs>
            </a:gsLst>
            <a:lin ang="18900000" scaled="0"/>
            <a:tileRect/>
          </a:gradFill>
          <a:ln w="22225">
            <a:gradFill>
              <a:gsLst>
                <a:gs pos="0">
                  <a:sysClr val="window" lastClr="FFFFFF"/>
                </a:gs>
                <a:gs pos="100000">
                  <a:sysClr val="window" lastClr="FFFFFF">
                    <a:lumMod val="80000"/>
                  </a:sysClr>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nvGrpSpPr>
          <p:cNvPr id="60" name="组合 59"/>
          <p:cNvGrpSpPr/>
          <p:nvPr/>
        </p:nvGrpSpPr>
        <p:grpSpPr>
          <a:xfrm>
            <a:off x="4321553" y="4263707"/>
            <a:ext cx="1677899" cy="837185"/>
            <a:chOff x="3457192" y="3925490"/>
            <a:chExt cx="1455402" cy="1116244"/>
          </a:xfrm>
        </p:grpSpPr>
        <p:sp>
          <p:nvSpPr>
            <p:cNvPr id="61" name="文本框 25"/>
            <p:cNvSpPr txBox="1"/>
            <p:nvPr/>
          </p:nvSpPr>
          <p:spPr>
            <a:xfrm>
              <a:off x="3457511" y="3925490"/>
              <a:ext cx="1455083" cy="369331"/>
            </a:xfrm>
            <a:prstGeom prst="rect">
              <a:avLst/>
            </a:prstGeom>
            <a:noFill/>
          </p:spPr>
          <p:txBody>
            <a:bodyPr wrap="square" rtlCol="0">
              <a:spAutoFit/>
            </a:bodyPr>
            <a:lstStyle/>
            <a:p>
              <a:pPr algn="ctr"/>
              <a:r>
                <a:rPr lang="zh-CN" altLang="en-US" sz="1200" dirty="0">
                  <a:solidFill>
                    <a:srgbClr val="E45C5B"/>
                  </a:solidFill>
                  <a:latin typeface="微软雅黑" pitchFamily="34" charset="-122"/>
                  <a:ea typeface="微软雅黑" pitchFamily="34" charset="-122"/>
                </a:rPr>
                <a:t>在此添加标题</a:t>
              </a:r>
            </a:p>
          </p:txBody>
        </p:sp>
        <p:sp>
          <p:nvSpPr>
            <p:cNvPr id="62" name="文本框 26"/>
            <p:cNvSpPr txBox="1"/>
            <p:nvPr/>
          </p:nvSpPr>
          <p:spPr>
            <a:xfrm>
              <a:off x="3457192" y="4179961"/>
              <a:ext cx="1398251" cy="861773"/>
            </a:xfrm>
            <a:prstGeom prst="rect">
              <a:avLst/>
            </a:prstGeom>
            <a:noFill/>
          </p:spPr>
          <p:txBody>
            <a:bodyPr wrap="square" rtlCol="0">
              <a:spAutoFit/>
            </a:bodyPr>
            <a:lstStyle/>
            <a:p>
              <a:pPr algn="ctr">
                <a:lnSpc>
                  <a:spcPct val="150000"/>
                </a:lnSpc>
              </a:pPr>
              <a:r>
                <a:rPr lang="zh-CN" altLang="en-US" sz="8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00" dirty="0">
                <a:latin typeface="微软雅黑" pitchFamily="34" charset="-122"/>
                <a:ea typeface="微软雅黑" pitchFamily="34" charset="-122"/>
              </a:endParaRPr>
            </a:p>
          </p:txBody>
        </p:sp>
      </p:grpSp>
      <p:sp>
        <p:nvSpPr>
          <p:cNvPr id="63" name="Freeform 5"/>
          <p:cNvSpPr>
            <a:spLocks/>
          </p:cNvSpPr>
          <p:nvPr/>
        </p:nvSpPr>
        <p:spPr bwMode="auto">
          <a:xfrm rot="5400000">
            <a:off x="6128693" y="4214922"/>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ysClr val="window" lastClr="FFFFFF">
                  <a:lumMod val="98000"/>
                </a:sysClr>
              </a:gs>
              <a:gs pos="0">
                <a:sysClr val="window" lastClr="FFFFFF">
                  <a:lumMod val="81000"/>
                </a:sysClr>
              </a:gs>
            </a:gsLst>
            <a:lin ang="18900000" scaled="0"/>
            <a:tileRect/>
          </a:gradFill>
          <a:ln w="22225">
            <a:gradFill>
              <a:gsLst>
                <a:gs pos="100000">
                  <a:sysClr val="window" lastClr="FFFFFF">
                    <a:lumMod val="80000"/>
                  </a:sysClr>
                </a:gs>
                <a:gs pos="0">
                  <a:prstClr val="white"/>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nvGrpSpPr>
          <p:cNvPr id="64" name="组合 63"/>
          <p:cNvGrpSpPr/>
          <p:nvPr/>
        </p:nvGrpSpPr>
        <p:grpSpPr>
          <a:xfrm>
            <a:off x="6850442" y="4263707"/>
            <a:ext cx="1684636" cy="837185"/>
            <a:chOff x="3457192" y="3925490"/>
            <a:chExt cx="1455402" cy="1116244"/>
          </a:xfrm>
        </p:grpSpPr>
        <p:sp>
          <p:nvSpPr>
            <p:cNvPr id="65" name="文本框 29"/>
            <p:cNvSpPr txBox="1"/>
            <p:nvPr/>
          </p:nvSpPr>
          <p:spPr>
            <a:xfrm>
              <a:off x="3457511" y="3925490"/>
              <a:ext cx="1455083" cy="369331"/>
            </a:xfrm>
            <a:prstGeom prst="rect">
              <a:avLst/>
            </a:prstGeom>
            <a:noFill/>
          </p:spPr>
          <p:txBody>
            <a:bodyPr wrap="square" rtlCol="0">
              <a:spAutoFit/>
            </a:bodyPr>
            <a:lstStyle/>
            <a:p>
              <a:pPr algn="ctr"/>
              <a:r>
                <a:rPr lang="zh-CN" altLang="en-US" sz="1200" dirty="0">
                  <a:solidFill>
                    <a:srgbClr val="633B73"/>
                  </a:solidFill>
                  <a:latin typeface="微软雅黑" pitchFamily="34" charset="-122"/>
                  <a:ea typeface="微软雅黑" pitchFamily="34" charset="-122"/>
                </a:rPr>
                <a:t>在此添加标题</a:t>
              </a:r>
            </a:p>
          </p:txBody>
        </p:sp>
        <p:sp>
          <p:nvSpPr>
            <p:cNvPr id="66" name="文本框 30"/>
            <p:cNvSpPr txBox="1"/>
            <p:nvPr/>
          </p:nvSpPr>
          <p:spPr>
            <a:xfrm>
              <a:off x="3457192" y="4179961"/>
              <a:ext cx="1398251" cy="861773"/>
            </a:xfrm>
            <a:prstGeom prst="rect">
              <a:avLst/>
            </a:prstGeom>
            <a:noFill/>
          </p:spPr>
          <p:txBody>
            <a:bodyPr wrap="square" rtlCol="0">
              <a:spAutoFit/>
            </a:bodyPr>
            <a:lstStyle/>
            <a:p>
              <a:pPr algn="ctr">
                <a:lnSpc>
                  <a:spcPct val="150000"/>
                </a:lnSpc>
              </a:pPr>
              <a:r>
                <a:rPr lang="zh-CN" altLang="en-US" sz="8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00" dirty="0">
                <a:latin typeface="微软雅黑" pitchFamily="34" charset="-122"/>
                <a:ea typeface="微软雅黑" pitchFamily="34" charset="-122"/>
              </a:endParaRPr>
            </a:p>
          </p:txBody>
        </p:sp>
      </p:grpSp>
      <p:pic>
        <p:nvPicPr>
          <p:cNvPr id="67" name="图片 6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15348" y="1747346"/>
            <a:ext cx="3363278" cy="1952743"/>
          </a:xfrm>
          <a:prstGeom prst="rect">
            <a:avLst/>
          </a:prstGeom>
          <a:solidFill>
            <a:srgbClr val="FFFFFF">
              <a:shade val="85000"/>
            </a:srgbClr>
          </a:solidFill>
          <a:ln w="63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68" name="组合 67"/>
          <p:cNvGrpSpPr/>
          <p:nvPr/>
        </p:nvGrpSpPr>
        <p:grpSpPr>
          <a:xfrm>
            <a:off x="5991345" y="2976010"/>
            <a:ext cx="1849016" cy="974817"/>
            <a:chOff x="6954736" y="3018205"/>
            <a:chExt cx="2465354" cy="1299757"/>
          </a:xfrm>
        </p:grpSpPr>
        <p:sp>
          <p:nvSpPr>
            <p:cNvPr id="69" name="文本框 33"/>
            <p:cNvSpPr txBox="1"/>
            <p:nvPr/>
          </p:nvSpPr>
          <p:spPr>
            <a:xfrm>
              <a:off x="6954736" y="3018205"/>
              <a:ext cx="2465354" cy="430887"/>
            </a:xfrm>
            <a:prstGeom prst="rect">
              <a:avLst/>
            </a:prstGeom>
            <a:noFill/>
          </p:spPr>
          <p:txBody>
            <a:bodyPr wrap="square" rtlCol="0">
              <a:spAutoFit/>
            </a:bodyPr>
            <a:lstStyle/>
            <a:p>
              <a:r>
                <a:rPr lang="zh-CN" altLang="en-US" sz="1500" dirty="0" smtClean="0">
                  <a:solidFill>
                    <a:srgbClr val="01ACBE"/>
                  </a:solidFill>
                  <a:latin typeface="微软雅黑" pitchFamily="34" charset="-122"/>
                  <a:ea typeface="微软雅黑" pitchFamily="34" charset="-122"/>
                </a:rPr>
                <a:t>单击添加主标题</a:t>
              </a:r>
              <a:endParaRPr lang="zh-CN" altLang="en-US" sz="1500" dirty="0">
                <a:solidFill>
                  <a:srgbClr val="01ACBE"/>
                </a:solidFill>
                <a:latin typeface="微软雅黑" pitchFamily="34" charset="-122"/>
                <a:ea typeface="微软雅黑" pitchFamily="34" charset="-122"/>
              </a:endParaRPr>
            </a:p>
          </p:txBody>
        </p:sp>
        <p:sp>
          <p:nvSpPr>
            <p:cNvPr id="70" name="文本框 34"/>
            <p:cNvSpPr txBox="1"/>
            <p:nvPr/>
          </p:nvSpPr>
          <p:spPr>
            <a:xfrm>
              <a:off x="6954736" y="3363853"/>
              <a:ext cx="2465354" cy="954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13" dirty="0">
                <a:latin typeface="微软雅黑" pitchFamily="34" charset="-122"/>
                <a:ea typeface="微软雅黑" pitchFamily="34" charset="-122"/>
              </a:endParaRPr>
            </a:p>
          </p:txBody>
        </p:sp>
      </p:grpSp>
      <p:pic>
        <p:nvPicPr>
          <p:cNvPr id="71" name="Picture 13" descr="camera.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19071" y="1991094"/>
            <a:ext cx="361535" cy="361535"/>
          </a:xfrm>
          <a:prstGeom prst="rect">
            <a:avLst/>
          </a:prstGeom>
        </p:spPr>
      </p:pic>
      <p:pic>
        <p:nvPicPr>
          <p:cNvPr id="72" name="Picture 14" descr="cinema.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31485" y="3100877"/>
            <a:ext cx="336709" cy="336709"/>
          </a:xfrm>
          <a:prstGeom prst="rect">
            <a:avLst/>
          </a:prstGeom>
        </p:spPr>
      </p:pic>
      <p:grpSp>
        <p:nvGrpSpPr>
          <p:cNvPr id="73" name="组合 72"/>
          <p:cNvGrpSpPr/>
          <p:nvPr/>
        </p:nvGrpSpPr>
        <p:grpSpPr>
          <a:xfrm>
            <a:off x="5991345" y="1877824"/>
            <a:ext cx="1849016" cy="974817"/>
            <a:chOff x="6954736" y="3018205"/>
            <a:chExt cx="2465354" cy="1299757"/>
          </a:xfrm>
        </p:grpSpPr>
        <p:sp>
          <p:nvSpPr>
            <p:cNvPr id="74" name="文本框 38"/>
            <p:cNvSpPr txBox="1"/>
            <p:nvPr/>
          </p:nvSpPr>
          <p:spPr>
            <a:xfrm>
              <a:off x="6954736" y="3018205"/>
              <a:ext cx="2465354" cy="430887"/>
            </a:xfrm>
            <a:prstGeom prst="rect">
              <a:avLst/>
            </a:prstGeom>
            <a:noFill/>
          </p:spPr>
          <p:txBody>
            <a:bodyPr wrap="square" rtlCol="0">
              <a:spAutoFit/>
            </a:bodyPr>
            <a:lstStyle/>
            <a:p>
              <a:r>
                <a:rPr lang="zh-CN" altLang="en-US" sz="1500" dirty="0" smtClean="0">
                  <a:solidFill>
                    <a:srgbClr val="E8797A"/>
                  </a:solidFill>
                  <a:latin typeface="微软雅黑" pitchFamily="34" charset="-122"/>
                  <a:ea typeface="微软雅黑" pitchFamily="34" charset="-122"/>
                </a:rPr>
                <a:t>单击添加主标题</a:t>
              </a:r>
              <a:endParaRPr lang="zh-CN" altLang="en-US" sz="1500" dirty="0">
                <a:solidFill>
                  <a:srgbClr val="E8797A"/>
                </a:solidFill>
                <a:latin typeface="微软雅黑" pitchFamily="34" charset="-122"/>
                <a:ea typeface="微软雅黑" pitchFamily="34" charset="-122"/>
              </a:endParaRPr>
            </a:p>
          </p:txBody>
        </p:sp>
        <p:sp>
          <p:nvSpPr>
            <p:cNvPr id="75" name="文本框 39"/>
            <p:cNvSpPr txBox="1"/>
            <p:nvPr/>
          </p:nvSpPr>
          <p:spPr>
            <a:xfrm>
              <a:off x="6954736" y="3363853"/>
              <a:ext cx="2465354" cy="954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13" dirty="0">
                <a:latin typeface="微软雅黑" pitchFamily="34" charset="-122"/>
                <a:ea typeface="微软雅黑" pitchFamily="34" charset="-122"/>
              </a:endParaRPr>
            </a:p>
          </p:txBody>
        </p:sp>
      </p:grpSp>
      <p:cxnSp>
        <p:nvCxnSpPr>
          <p:cNvPr id="76" name="直接连接符 75"/>
          <p:cNvCxnSpPr/>
          <p:nvPr/>
        </p:nvCxnSpPr>
        <p:spPr>
          <a:xfrm>
            <a:off x="1000884" y="3940275"/>
            <a:ext cx="7053943" cy="0"/>
          </a:xfrm>
          <a:prstGeom prst="line">
            <a:avLst/>
          </a:prstGeom>
          <a:noFill/>
          <a:ln w="19050" cap="flat" cmpd="sng" algn="ctr">
            <a:solidFill>
              <a:sysClr val="window" lastClr="FFFFFF">
                <a:lumMod val="65000"/>
              </a:sysClr>
            </a:solidFill>
            <a:prstDash val="solid"/>
            <a:miter lim="800000"/>
          </a:ln>
          <a:effectLst/>
        </p:spPr>
      </p:cxnSp>
      <p:grpSp>
        <p:nvGrpSpPr>
          <p:cNvPr id="77" name="组合 76"/>
          <p:cNvGrpSpPr/>
          <p:nvPr/>
        </p:nvGrpSpPr>
        <p:grpSpPr>
          <a:xfrm>
            <a:off x="1306550" y="4412455"/>
            <a:ext cx="286469" cy="272118"/>
            <a:chOff x="5099014" y="3772690"/>
            <a:chExt cx="591389" cy="561764"/>
          </a:xfrm>
          <a:solidFill>
            <a:srgbClr val="02B3C1"/>
          </a:solidFill>
        </p:grpSpPr>
        <p:sp>
          <p:nvSpPr>
            <p:cNvPr id="78" name="Freeform 14"/>
            <p:cNvSpPr>
              <a:spLocks/>
            </p:cNvSpPr>
            <p:nvPr/>
          </p:nvSpPr>
          <p:spPr bwMode="auto">
            <a:xfrm>
              <a:off x="5099014" y="3772690"/>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9" name="Freeform 15"/>
            <p:cNvSpPr>
              <a:spLocks noEditPoints="1"/>
            </p:cNvSpPr>
            <p:nvPr/>
          </p:nvSpPr>
          <p:spPr bwMode="auto">
            <a:xfrm>
              <a:off x="5268348" y="3850225"/>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80" name="组合 79"/>
          <p:cNvGrpSpPr/>
          <p:nvPr/>
        </p:nvGrpSpPr>
        <p:grpSpPr>
          <a:xfrm>
            <a:off x="3846307" y="4379976"/>
            <a:ext cx="253379" cy="337079"/>
            <a:chOff x="7976594" y="2279040"/>
            <a:chExt cx="528116" cy="702571"/>
          </a:xfrm>
          <a:solidFill>
            <a:srgbClr val="E45C5B"/>
          </a:solidFill>
        </p:grpSpPr>
        <p:sp>
          <p:nvSpPr>
            <p:cNvPr id="81"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2" name="Freeform 24"/>
            <p:cNvSpPr>
              <a:spLocks/>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83" name="组合 82"/>
          <p:cNvGrpSpPr/>
          <p:nvPr/>
        </p:nvGrpSpPr>
        <p:grpSpPr>
          <a:xfrm>
            <a:off x="6360792" y="4412456"/>
            <a:ext cx="288585" cy="290099"/>
            <a:chOff x="6469046" y="3702469"/>
            <a:chExt cx="697452" cy="701109"/>
          </a:xfrm>
          <a:solidFill>
            <a:srgbClr val="633B73"/>
          </a:solidFill>
        </p:grpSpPr>
        <p:sp>
          <p:nvSpPr>
            <p:cNvPr id="84" name="Freeform 5"/>
            <p:cNvSpPr>
              <a:spLocks noEditPoints="1"/>
            </p:cNvSpPr>
            <p:nvPr/>
          </p:nvSpPr>
          <p:spPr bwMode="auto">
            <a:xfrm>
              <a:off x="6469046" y="3702469"/>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5" name="Freeform 6"/>
            <p:cNvSpPr>
              <a:spLocks noEditPoints="1"/>
            </p:cNvSpPr>
            <p:nvPr/>
          </p:nvSpPr>
          <p:spPr bwMode="auto">
            <a:xfrm>
              <a:off x="6595224" y="4032725"/>
              <a:ext cx="362075" cy="153973"/>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6" name="Freeform 7"/>
            <p:cNvSpPr>
              <a:spLocks noEditPoints="1"/>
            </p:cNvSpPr>
            <p:nvPr/>
          </p:nvSpPr>
          <p:spPr bwMode="auto">
            <a:xfrm>
              <a:off x="6826001" y="4063081"/>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7" name="Freeform 8"/>
            <p:cNvSpPr>
              <a:spLocks/>
            </p:cNvSpPr>
            <p:nvPr/>
          </p:nvSpPr>
          <p:spPr bwMode="auto">
            <a:xfrm>
              <a:off x="6923651" y="4160731"/>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96" name="圆角矩形 95"/>
          <p:cNvSpPr/>
          <p:nvPr/>
        </p:nvSpPr>
        <p:spPr>
          <a:xfrm>
            <a:off x="144119" y="876426"/>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97" name="组合 96"/>
          <p:cNvGrpSpPr/>
          <p:nvPr/>
        </p:nvGrpSpPr>
        <p:grpSpPr>
          <a:xfrm>
            <a:off x="232948" y="1013338"/>
            <a:ext cx="118508" cy="118509"/>
            <a:chOff x="4486616" y="3001075"/>
            <a:chExt cx="274695" cy="274699"/>
          </a:xfrm>
        </p:grpSpPr>
        <p:sp>
          <p:nvSpPr>
            <p:cNvPr id="98" name="椭圆 97"/>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9" name="椭圆 98"/>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00" name="组合 99"/>
          <p:cNvGrpSpPr/>
          <p:nvPr/>
        </p:nvGrpSpPr>
        <p:grpSpPr>
          <a:xfrm>
            <a:off x="0" y="1047000"/>
            <a:ext cx="288238" cy="46073"/>
            <a:chOff x="4318304" y="3089060"/>
            <a:chExt cx="384317" cy="61430"/>
          </a:xfrm>
        </p:grpSpPr>
        <p:sp>
          <p:nvSpPr>
            <p:cNvPr id="101" name="圆角矩形 100"/>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2" name="圆角矩形 101"/>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03" name="文本框 8"/>
          <p:cNvSpPr txBox="1"/>
          <p:nvPr/>
        </p:nvSpPr>
        <p:spPr>
          <a:xfrm>
            <a:off x="243720" y="903316"/>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选题背景</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92643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600" fill="hold"/>
                                            <p:tgtEl>
                                              <p:spTgt spid="67"/>
                                            </p:tgtEl>
                                            <p:attrNameLst>
                                              <p:attrName>ppt_w</p:attrName>
                                            </p:attrNameLst>
                                          </p:cBhvr>
                                          <p:tavLst>
                                            <p:tav tm="0">
                                              <p:val>
                                                <p:fltVal val="0"/>
                                              </p:val>
                                            </p:tav>
                                            <p:tav tm="100000">
                                              <p:val>
                                                <p:strVal val="#ppt_w"/>
                                              </p:val>
                                            </p:tav>
                                          </p:tavLst>
                                        </p:anim>
                                        <p:anim calcmode="lin" valueType="num">
                                          <p:cBhvr>
                                            <p:cTn id="8" dur="600" fill="hold"/>
                                            <p:tgtEl>
                                              <p:spTgt spid="67"/>
                                            </p:tgtEl>
                                            <p:attrNameLst>
                                              <p:attrName>ppt_h</p:attrName>
                                            </p:attrNameLst>
                                          </p:cBhvr>
                                          <p:tavLst>
                                            <p:tav tm="0">
                                              <p:val>
                                                <p:fltVal val="0"/>
                                              </p:val>
                                            </p:tav>
                                            <p:tav tm="100000">
                                              <p:val>
                                                <p:strVal val="#ppt_h"/>
                                              </p:val>
                                            </p:tav>
                                          </p:tavLst>
                                        </p:anim>
                                        <p:animEffect transition="in" filter="fade">
                                          <p:cBhvr>
                                            <p:cTn id="9" dur="600"/>
                                            <p:tgtEl>
                                              <p:spTgt spid="67"/>
                                            </p:tgtEl>
                                          </p:cBhvr>
                                        </p:animEffect>
                                      </p:childTnLst>
                                    </p:cTn>
                                  </p:par>
                                </p:childTnLst>
                              </p:cTn>
                            </p:par>
                            <p:par>
                              <p:cTn id="10" fill="hold">
                                <p:stCondLst>
                                  <p:cond delay="600"/>
                                </p:stCondLst>
                                <p:childTnLst>
                                  <p:par>
                                    <p:cTn id="11" presetID="53" presetClass="entr" presetSubtype="16"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300" fill="hold"/>
                                            <p:tgtEl>
                                              <p:spTgt spid="50"/>
                                            </p:tgtEl>
                                            <p:attrNameLst>
                                              <p:attrName>ppt_w</p:attrName>
                                            </p:attrNameLst>
                                          </p:cBhvr>
                                          <p:tavLst>
                                            <p:tav tm="0">
                                              <p:val>
                                                <p:fltVal val="0"/>
                                              </p:val>
                                            </p:tav>
                                            <p:tav tm="100000">
                                              <p:val>
                                                <p:strVal val="#ppt_w"/>
                                              </p:val>
                                            </p:tav>
                                          </p:tavLst>
                                        </p:anim>
                                        <p:anim calcmode="lin" valueType="num">
                                          <p:cBhvr>
                                            <p:cTn id="14" dur="300" fill="hold"/>
                                            <p:tgtEl>
                                              <p:spTgt spid="50"/>
                                            </p:tgtEl>
                                            <p:attrNameLst>
                                              <p:attrName>ppt_h</p:attrName>
                                            </p:attrNameLst>
                                          </p:cBhvr>
                                          <p:tavLst>
                                            <p:tav tm="0">
                                              <p:val>
                                                <p:fltVal val="0"/>
                                              </p:val>
                                            </p:tav>
                                            <p:tav tm="100000">
                                              <p:val>
                                                <p:strVal val="#ppt_h"/>
                                              </p:val>
                                            </p:tav>
                                          </p:tavLst>
                                        </p:anim>
                                        <p:animEffect transition="in" filter="fade">
                                          <p:cBhvr>
                                            <p:cTn id="15" dur="300"/>
                                            <p:tgtEl>
                                              <p:spTgt spid="50"/>
                                            </p:tgtEl>
                                          </p:cBhvr>
                                        </p:animEffect>
                                      </p:childTnLst>
                                    </p:cTn>
                                  </p:par>
                                </p:childTnLst>
                              </p:cTn>
                            </p:par>
                            <p:par>
                              <p:cTn id="16" fill="hold">
                                <p:stCondLst>
                                  <p:cond delay="900"/>
                                </p:stCondLst>
                                <p:childTnLst>
                                  <p:par>
                                    <p:cTn id="17" presetID="32" presetClass="emph" presetSubtype="0" fill="hold" nodeType="afterEffect">
                                      <p:stCondLst>
                                        <p:cond delay="0"/>
                                      </p:stCondLst>
                                      <p:childTnLst>
                                        <p:animRot by="120000">
                                          <p:cBhvr>
                                            <p:cTn id="18" dur="50" fill="hold">
                                              <p:stCondLst>
                                                <p:cond delay="0"/>
                                              </p:stCondLst>
                                            </p:cTn>
                                            <p:tgtEl>
                                              <p:spTgt spid="50"/>
                                            </p:tgtEl>
                                            <p:attrNameLst>
                                              <p:attrName>r</p:attrName>
                                            </p:attrNameLst>
                                          </p:cBhvr>
                                        </p:animRot>
                                        <p:animRot by="-240000">
                                          <p:cBhvr>
                                            <p:cTn id="19" dur="100" fill="hold">
                                              <p:stCondLst>
                                                <p:cond delay="100"/>
                                              </p:stCondLst>
                                            </p:cTn>
                                            <p:tgtEl>
                                              <p:spTgt spid="50"/>
                                            </p:tgtEl>
                                            <p:attrNameLst>
                                              <p:attrName>r</p:attrName>
                                            </p:attrNameLst>
                                          </p:cBhvr>
                                        </p:animRot>
                                        <p:animRot by="240000">
                                          <p:cBhvr>
                                            <p:cTn id="20" dur="100" fill="hold">
                                              <p:stCondLst>
                                                <p:cond delay="200"/>
                                              </p:stCondLst>
                                            </p:cTn>
                                            <p:tgtEl>
                                              <p:spTgt spid="50"/>
                                            </p:tgtEl>
                                            <p:attrNameLst>
                                              <p:attrName>r</p:attrName>
                                            </p:attrNameLst>
                                          </p:cBhvr>
                                        </p:animRot>
                                        <p:animRot by="-240000">
                                          <p:cBhvr>
                                            <p:cTn id="21" dur="100" fill="hold">
                                              <p:stCondLst>
                                                <p:cond delay="300"/>
                                              </p:stCondLst>
                                            </p:cTn>
                                            <p:tgtEl>
                                              <p:spTgt spid="50"/>
                                            </p:tgtEl>
                                            <p:attrNameLst>
                                              <p:attrName>r</p:attrName>
                                            </p:attrNameLst>
                                          </p:cBhvr>
                                        </p:animRot>
                                        <p:animRot by="120000">
                                          <p:cBhvr>
                                            <p:cTn id="22" dur="100" fill="hold">
                                              <p:stCondLst>
                                                <p:cond delay="400"/>
                                              </p:stCondLst>
                                            </p:cTn>
                                            <p:tgtEl>
                                              <p:spTgt spid="50"/>
                                            </p:tgtEl>
                                            <p:attrNameLst>
                                              <p:attrName>r</p:attrName>
                                            </p:attrNameLst>
                                          </p:cBhvr>
                                        </p:animRot>
                                      </p:childTnLst>
                                    </p:cTn>
                                  </p:par>
                                </p:childTnLst>
                              </p:cTn>
                            </p:par>
                            <p:par>
                              <p:cTn id="23" fill="hold">
                                <p:stCondLst>
                                  <p:cond delay="1400"/>
                                </p:stCondLst>
                                <p:childTnLst>
                                  <p:par>
                                    <p:cTn id="24" presetID="37" presetClass="entr" presetSubtype="0"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anim calcmode="lin" valueType="num">
                                          <p:cBhvr>
                                            <p:cTn id="27" dur="500" fill="hold"/>
                                            <p:tgtEl>
                                              <p:spTgt spid="71"/>
                                            </p:tgtEl>
                                            <p:attrNameLst>
                                              <p:attrName>ppt_x</p:attrName>
                                            </p:attrNameLst>
                                          </p:cBhvr>
                                          <p:tavLst>
                                            <p:tav tm="0">
                                              <p:val>
                                                <p:strVal val="#ppt_x"/>
                                              </p:val>
                                            </p:tav>
                                            <p:tav tm="100000">
                                              <p:val>
                                                <p:strVal val="#ppt_x"/>
                                              </p:val>
                                            </p:tav>
                                          </p:tavLst>
                                        </p:anim>
                                        <p:anim calcmode="lin" valueType="num">
                                          <p:cBhvr>
                                            <p:cTn id="28" dur="450" decel="100000" fill="hold"/>
                                            <p:tgtEl>
                                              <p:spTgt spid="71"/>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71"/>
                                            </p:tgtEl>
                                            <p:attrNameLst>
                                              <p:attrName>ppt_y</p:attrName>
                                            </p:attrNameLst>
                                          </p:cBhvr>
                                          <p:tavLst>
                                            <p:tav tm="0">
                                              <p:val>
                                                <p:strVal val="#ppt_y-.03"/>
                                              </p:val>
                                            </p:tav>
                                            <p:tav tm="100000">
                                              <p:val>
                                                <p:strVal val="#ppt_y"/>
                                              </p:val>
                                            </p:tav>
                                          </p:tavLst>
                                        </p:anim>
                                      </p:childTnLst>
                                    </p:cTn>
                                  </p:par>
                                </p:childTnLst>
                              </p:cTn>
                            </p:par>
                            <p:par>
                              <p:cTn id="30" fill="hold">
                                <p:stCondLst>
                                  <p:cond delay="1900"/>
                                </p:stCondLst>
                                <p:childTnLst>
                                  <p:par>
                                    <p:cTn id="31" presetID="16" presetClass="entr" presetSubtype="37" fill="hold" nodeType="afterEffect">
                                      <p:stCondLst>
                                        <p:cond delay="200"/>
                                      </p:stCondLst>
                                      <p:childTnLst>
                                        <p:set>
                                          <p:cBhvr>
                                            <p:cTn id="32" dur="1" fill="hold">
                                              <p:stCondLst>
                                                <p:cond delay="0"/>
                                              </p:stCondLst>
                                            </p:cTn>
                                            <p:tgtEl>
                                              <p:spTgt spid="73"/>
                                            </p:tgtEl>
                                            <p:attrNameLst>
                                              <p:attrName>style.visibility</p:attrName>
                                            </p:attrNameLst>
                                          </p:cBhvr>
                                          <p:to>
                                            <p:strVal val="visible"/>
                                          </p:to>
                                        </p:set>
                                        <p:animEffect transition="in" filter="barn(outVertical)">
                                          <p:cBhvr>
                                            <p:cTn id="33" dur="500"/>
                                            <p:tgtEl>
                                              <p:spTgt spid="73"/>
                                            </p:tgtEl>
                                          </p:cBhvr>
                                        </p:animEffect>
                                      </p:childTnLst>
                                    </p:cTn>
                                  </p:par>
                                </p:childTnLst>
                              </p:cTn>
                            </p:par>
                            <p:par>
                              <p:cTn id="34" fill="hold">
                                <p:stCondLst>
                                  <p:cond delay="2600"/>
                                </p:stCondLst>
                                <p:childTnLst>
                                  <p:par>
                                    <p:cTn id="35" presetID="53" presetClass="entr" presetSubtype="16"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300" fill="hold"/>
                                            <p:tgtEl>
                                              <p:spTgt spid="45"/>
                                            </p:tgtEl>
                                            <p:attrNameLst>
                                              <p:attrName>ppt_w</p:attrName>
                                            </p:attrNameLst>
                                          </p:cBhvr>
                                          <p:tavLst>
                                            <p:tav tm="0">
                                              <p:val>
                                                <p:fltVal val="0"/>
                                              </p:val>
                                            </p:tav>
                                            <p:tav tm="100000">
                                              <p:val>
                                                <p:strVal val="#ppt_w"/>
                                              </p:val>
                                            </p:tav>
                                          </p:tavLst>
                                        </p:anim>
                                        <p:anim calcmode="lin" valueType="num">
                                          <p:cBhvr>
                                            <p:cTn id="38" dur="300" fill="hold"/>
                                            <p:tgtEl>
                                              <p:spTgt spid="45"/>
                                            </p:tgtEl>
                                            <p:attrNameLst>
                                              <p:attrName>ppt_h</p:attrName>
                                            </p:attrNameLst>
                                          </p:cBhvr>
                                          <p:tavLst>
                                            <p:tav tm="0">
                                              <p:val>
                                                <p:fltVal val="0"/>
                                              </p:val>
                                            </p:tav>
                                            <p:tav tm="100000">
                                              <p:val>
                                                <p:strVal val="#ppt_h"/>
                                              </p:val>
                                            </p:tav>
                                          </p:tavLst>
                                        </p:anim>
                                        <p:animEffect transition="in" filter="fade">
                                          <p:cBhvr>
                                            <p:cTn id="39" dur="300"/>
                                            <p:tgtEl>
                                              <p:spTgt spid="45"/>
                                            </p:tgtEl>
                                          </p:cBhvr>
                                        </p:animEffect>
                                      </p:childTnLst>
                                    </p:cTn>
                                  </p:par>
                                </p:childTnLst>
                              </p:cTn>
                            </p:par>
                            <p:par>
                              <p:cTn id="40" fill="hold">
                                <p:stCondLst>
                                  <p:cond delay="2900"/>
                                </p:stCondLst>
                                <p:childTnLst>
                                  <p:par>
                                    <p:cTn id="41" presetID="32" presetClass="emph" presetSubtype="0" fill="hold" nodeType="afterEffect">
                                      <p:stCondLst>
                                        <p:cond delay="0"/>
                                      </p:stCondLst>
                                      <p:childTnLst>
                                        <p:animRot by="120000">
                                          <p:cBhvr>
                                            <p:cTn id="42" dur="50" fill="hold">
                                              <p:stCondLst>
                                                <p:cond delay="0"/>
                                              </p:stCondLst>
                                            </p:cTn>
                                            <p:tgtEl>
                                              <p:spTgt spid="45"/>
                                            </p:tgtEl>
                                            <p:attrNameLst>
                                              <p:attrName>r</p:attrName>
                                            </p:attrNameLst>
                                          </p:cBhvr>
                                        </p:animRot>
                                        <p:animRot by="-240000">
                                          <p:cBhvr>
                                            <p:cTn id="43" dur="100" fill="hold">
                                              <p:stCondLst>
                                                <p:cond delay="100"/>
                                              </p:stCondLst>
                                            </p:cTn>
                                            <p:tgtEl>
                                              <p:spTgt spid="45"/>
                                            </p:tgtEl>
                                            <p:attrNameLst>
                                              <p:attrName>r</p:attrName>
                                            </p:attrNameLst>
                                          </p:cBhvr>
                                        </p:animRot>
                                        <p:animRot by="240000">
                                          <p:cBhvr>
                                            <p:cTn id="44" dur="100" fill="hold">
                                              <p:stCondLst>
                                                <p:cond delay="200"/>
                                              </p:stCondLst>
                                            </p:cTn>
                                            <p:tgtEl>
                                              <p:spTgt spid="45"/>
                                            </p:tgtEl>
                                            <p:attrNameLst>
                                              <p:attrName>r</p:attrName>
                                            </p:attrNameLst>
                                          </p:cBhvr>
                                        </p:animRot>
                                        <p:animRot by="-240000">
                                          <p:cBhvr>
                                            <p:cTn id="45" dur="100" fill="hold">
                                              <p:stCondLst>
                                                <p:cond delay="300"/>
                                              </p:stCondLst>
                                            </p:cTn>
                                            <p:tgtEl>
                                              <p:spTgt spid="45"/>
                                            </p:tgtEl>
                                            <p:attrNameLst>
                                              <p:attrName>r</p:attrName>
                                            </p:attrNameLst>
                                          </p:cBhvr>
                                        </p:animRot>
                                        <p:animRot by="120000">
                                          <p:cBhvr>
                                            <p:cTn id="46" dur="100" fill="hold">
                                              <p:stCondLst>
                                                <p:cond delay="400"/>
                                              </p:stCondLst>
                                            </p:cTn>
                                            <p:tgtEl>
                                              <p:spTgt spid="45"/>
                                            </p:tgtEl>
                                            <p:attrNameLst>
                                              <p:attrName>r</p:attrName>
                                            </p:attrNameLst>
                                          </p:cBhvr>
                                        </p:animRot>
                                      </p:childTnLst>
                                    </p:cTn>
                                  </p:par>
                                </p:childTnLst>
                              </p:cTn>
                            </p:par>
                            <p:par>
                              <p:cTn id="47" fill="hold">
                                <p:stCondLst>
                                  <p:cond delay="3400"/>
                                </p:stCondLst>
                                <p:childTnLst>
                                  <p:par>
                                    <p:cTn id="48" presetID="37" presetClass="entr" presetSubtype="0" fill="hold" nodeType="after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anim calcmode="lin" valueType="num">
                                          <p:cBhvr>
                                            <p:cTn id="51" dur="500" fill="hold"/>
                                            <p:tgtEl>
                                              <p:spTgt spid="72"/>
                                            </p:tgtEl>
                                            <p:attrNameLst>
                                              <p:attrName>ppt_x</p:attrName>
                                            </p:attrNameLst>
                                          </p:cBhvr>
                                          <p:tavLst>
                                            <p:tav tm="0">
                                              <p:val>
                                                <p:strVal val="#ppt_x"/>
                                              </p:val>
                                            </p:tav>
                                            <p:tav tm="100000">
                                              <p:val>
                                                <p:strVal val="#ppt_x"/>
                                              </p:val>
                                            </p:tav>
                                          </p:tavLst>
                                        </p:anim>
                                        <p:anim calcmode="lin" valueType="num">
                                          <p:cBhvr>
                                            <p:cTn id="52" dur="450" decel="100000" fill="hold"/>
                                            <p:tgtEl>
                                              <p:spTgt spid="72"/>
                                            </p:tgtEl>
                                            <p:attrNameLst>
                                              <p:attrName>ppt_y</p:attrName>
                                            </p:attrNameLst>
                                          </p:cBhvr>
                                          <p:tavLst>
                                            <p:tav tm="0">
                                              <p:val>
                                                <p:strVal val="#ppt_y+1"/>
                                              </p:val>
                                            </p:tav>
                                            <p:tav tm="100000">
                                              <p:val>
                                                <p:strVal val="#ppt_y-.03"/>
                                              </p:val>
                                            </p:tav>
                                          </p:tavLst>
                                        </p:anim>
                                        <p:anim calcmode="lin" valueType="num">
                                          <p:cBhvr>
                                            <p:cTn id="53" dur="50" accel="100000" fill="hold">
                                              <p:stCondLst>
                                                <p:cond delay="450"/>
                                              </p:stCondLst>
                                            </p:cTn>
                                            <p:tgtEl>
                                              <p:spTgt spid="72"/>
                                            </p:tgtEl>
                                            <p:attrNameLst>
                                              <p:attrName>ppt_y</p:attrName>
                                            </p:attrNameLst>
                                          </p:cBhvr>
                                          <p:tavLst>
                                            <p:tav tm="0">
                                              <p:val>
                                                <p:strVal val="#ppt_y-.03"/>
                                              </p:val>
                                            </p:tav>
                                            <p:tav tm="100000">
                                              <p:val>
                                                <p:strVal val="#ppt_y"/>
                                              </p:val>
                                            </p:tav>
                                          </p:tavLst>
                                        </p:anim>
                                      </p:childTnLst>
                                    </p:cTn>
                                  </p:par>
                                </p:childTnLst>
                              </p:cTn>
                            </p:par>
                            <p:par>
                              <p:cTn id="54" fill="hold">
                                <p:stCondLst>
                                  <p:cond delay="3900"/>
                                </p:stCondLst>
                                <p:childTnLst>
                                  <p:par>
                                    <p:cTn id="55" presetID="16" presetClass="entr" presetSubtype="37" fill="hold" nodeType="afterEffect">
                                      <p:stCondLst>
                                        <p:cond delay="300"/>
                                      </p:stCondLst>
                                      <p:childTnLst>
                                        <p:set>
                                          <p:cBhvr>
                                            <p:cTn id="56" dur="1" fill="hold">
                                              <p:stCondLst>
                                                <p:cond delay="0"/>
                                              </p:stCondLst>
                                            </p:cTn>
                                            <p:tgtEl>
                                              <p:spTgt spid="68"/>
                                            </p:tgtEl>
                                            <p:attrNameLst>
                                              <p:attrName>style.visibility</p:attrName>
                                            </p:attrNameLst>
                                          </p:cBhvr>
                                          <p:to>
                                            <p:strVal val="visible"/>
                                          </p:to>
                                        </p:set>
                                        <p:animEffect transition="in" filter="barn(outVertical)">
                                          <p:cBhvr>
                                            <p:cTn id="57" dur="500"/>
                                            <p:tgtEl>
                                              <p:spTgt spid="68"/>
                                            </p:tgtEl>
                                          </p:cBhvr>
                                        </p:animEffect>
                                      </p:childTnLst>
                                    </p:cTn>
                                  </p:par>
                                </p:childTnLst>
                              </p:cTn>
                            </p:par>
                            <p:par>
                              <p:cTn id="58" fill="hold">
                                <p:stCondLst>
                                  <p:cond delay="4700"/>
                                </p:stCondLst>
                                <p:childTnLst>
                                  <p:par>
                                    <p:cTn id="59" presetID="22" presetClass="entr" presetSubtype="8" fill="hold"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left)">
                                          <p:cBhvr>
                                            <p:cTn id="61" dur="800"/>
                                            <p:tgtEl>
                                              <p:spTgt spid="76"/>
                                            </p:tgtEl>
                                          </p:cBhvr>
                                        </p:animEffect>
                                      </p:childTnLst>
                                    </p:cTn>
                                  </p:par>
                                </p:childTnLst>
                              </p:cTn>
                            </p:par>
                            <p:par>
                              <p:cTn id="62" fill="hold">
                                <p:stCondLst>
                                  <p:cond delay="5500"/>
                                </p:stCondLst>
                                <p:childTnLst>
                                  <p:par>
                                    <p:cTn id="63" presetID="2" presetClass="entr" presetSubtype="4" accel="70000" fill="hold" grpId="0" nodeType="afterEffect" p14:presetBounceEnd="50000">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14:bounceEnd="50000">
                                          <p:cBhvr additive="base">
                                            <p:cTn id="65" dur="500" fill="hold"/>
                                            <p:tgtEl>
                                              <p:spTgt spid="55"/>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55"/>
                                            </p:tgtEl>
                                            <p:attrNameLst>
                                              <p:attrName>ppt_y</p:attrName>
                                            </p:attrNameLst>
                                          </p:cBhvr>
                                          <p:tavLst>
                                            <p:tav tm="0">
                                              <p:val>
                                                <p:strVal val="1+#ppt_h/2"/>
                                              </p:val>
                                            </p:tav>
                                            <p:tav tm="100000">
                                              <p:val>
                                                <p:strVal val="#ppt_y"/>
                                              </p:val>
                                            </p:tav>
                                          </p:tavLst>
                                        </p:anim>
                                      </p:childTnLst>
                                    </p:cTn>
                                  </p:par>
                                </p:childTnLst>
                              </p:cTn>
                            </p:par>
                            <p:par>
                              <p:cTn id="67" fill="hold">
                                <p:stCondLst>
                                  <p:cond delay="6000"/>
                                </p:stCondLst>
                                <p:childTnLst>
                                  <p:par>
                                    <p:cTn id="68" presetID="23" presetClass="entr" presetSubtype="16" fill="hold" nodeType="afterEffect">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cBhvr>
                                            <p:cTn id="70" dur="300" fill="hold"/>
                                            <p:tgtEl>
                                              <p:spTgt spid="77"/>
                                            </p:tgtEl>
                                            <p:attrNameLst>
                                              <p:attrName>ppt_w</p:attrName>
                                            </p:attrNameLst>
                                          </p:cBhvr>
                                          <p:tavLst>
                                            <p:tav tm="0">
                                              <p:val>
                                                <p:fltVal val="0"/>
                                              </p:val>
                                            </p:tav>
                                            <p:tav tm="100000">
                                              <p:val>
                                                <p:strVal val="#ppt_w"/>
                                              </p:val>
                                            </p:tav>
                                          </p:tavLst>
                                        </p:anim>
                                        <p:anim calcmode="lin" valueType="num">
                                          <p:cBhvr>
                                            <p:cTn id="71" dur="300" fill="hold"/>
                                            <p:tgtEl>
                                              <p:spTgt spid="77"/>
                                            </p:tgtEl>
                                            <p:attrNameLst>
                                              <p:attrName>ppt_h</p:attrName>
                                            </p:attrNameLst>
                                          </p:cBhvr>
                                          <p:tavLst>
                                            <p:tav tm="0">
                                              <p:val>
                                                <p:fltVal val="0"/>
                                              </p:val>
                                            </p:tav>
                                            <p:tav tm="100000">
                                              <p:val>
                                                <p:strVal val="#ppt_h"/>
                                              </p:val>
                                            </p:tav>
                                          </p:tavLst>
                                        </p:anim>
                                      </p:childTnLst>
                                    </p:cTn>
                                  </p:par>
                                </p:childTnLst>
                              </p:cTn>
                            </p:par>
                            <p:par>
                              <p:cTn id="72" fill="hold">
                                <p:stCondLst>
                                  <p:cond delay="6300"/>
                                </p:stCondLst>
                                <p:childTnLst>
                                  <p:par>
                                    <p:cTn id="73" presetID="26" presetClass="emph" presetSubtype="0" fill="hold" nodeType="afterEffect">
                                      <p:stCondLst>
                                        <p:cond delay="0"/>
                                      </p:stCondLst>
                                      <p:childTnLst>
                                        <p:animEffect transition="out" filter="fade">
                                          <p:cBhvr>
                                            <p:cTn id="74" dur="500" tmFilter="0, 0; .2, .5; .8, .5; 1, 0"/>
                                            <p:tgtEl>
                                              <p:spTgt spid="77"/>
                                            </p:tgtEl>
                                          </p:cBhvr>
                                        </p:animEffect>
                                        <p:animScale>
                                          <p:cBhvr>
                                            <p:cTn id="75" dur="250" autoRev="1" fill="hold"/>
                                            <p:tgtEl>
                                              <p:spTgt spid="77"/>
                                            </p:tgtEl>
                                          </p:cBhvr>
                                          <p:by x="105000" y="105000"/>
                                        </p:animScale>
                                      </p:childTnLst>
                                    </p:cTn>
                                  </p:par>
                                </p:childTnLst>
                              </p:cTn>
                            </p:par>
                            <p:par>
                              <p:cTn id="76" fill="hold">
                                <p:stCondLst>
                                  <p:cond delay="6800"/>
                                </p:stCondLst>
                                <p:childTnLst>
                                  <p:par>
                                    <p:cTn id="77" presetID="16" presetClass="entr" presetSubtype="37"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barn(outVertical)">
                                          <p:cBhvr>
                                            <p:cTn id="79" dur="500"/>
                                            <p:tgtEl>
                                              <p:spTgt spid="56"/>
                                            </p:tgtEl>
                                          </p:cBhvr>
                                        </p:animEffect>
                                      </p:childTnLst>
                                    </p:cTn>
                                  </p:par>
                                </p:childTnLst>
                              </p:cTn>
                            </p:par>
                            <p:par>
                              <p:cTn id="80" fill="hold">
                                <p:stCondLst>
                                  <p:cond delay="7300"/>
                                </p:stCondLst>
                                <p:childTnLst>
                                  <p:par>
                                    <p:cTn id="81" presetID="2" presetClass="entr" presetSubtype="4" accel="70000" fill="hold" grpId="0" nodeType="afterEffect" p14:presetBounceEnd="50000">
                                      <p:stCondLst>
                                        <p:cond delay="0"/>
                                      </p:stCondLst>
                                      <p:childTnLst>
                                        <p:set>
                                          <p:cBhvr>
                                            <p:cTn id="82" dur="1" fill="hold">
                                              <p:stCondLst>
                                                <p:cond delay="0"/>
                                              </p:stCondLst>
                                            </p:cTn>
                                            <p:tgtEl>
                                              <p:spTgt spid="59"/>
                                            </p:tgtEl>
                                            <p:attrNameLst>
                                              <p:attrName>style.visibility</p:attrName>
                                            </p:attrNameLst>
                                          </p:cBhvr>
                                          <p:to>
                                            <p:strVal val="visible"/>
                                          </p:to>
                                        </p:set>
                                        <p:anim calcmode="lin" valueType="num" p14:bounceEnd="50000">
                                          <p:cBhvr additive="base">
                                            <p:cTn id="83" dur="50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84" dur="500" fill="hold"/>
                                            <p:tgtEl>
                                              <p:spTgt spid="59"/>
                                            </p:tgtEl>
                                            <p:attrNameLst>
                                              <p:attrName>ppt_y</p:attrName>
                                            </p:attrNameLst>
                                          </p:cBhvr>
                                          <p:tavLst>
                                            <p:tav tm="0">
                                              <p:val>
                                                <p:strVal val="1+#ppt_h/2"/>
                                              </p:val>
                                            </p:tav>
                                            <p:tav tm="100000">
                                              <p:val>
                                                <p:strVal val="#ppt_y"/>
                                              </p:val>
                                            </p:tav>
                                          </p:tavLst>
                                        </p:anim>
                                      </p:childTnLst>
                                    </p:cTn>
                                  </p:par>
                                </p:childTnLst>
                              </p:cTn>
                            </p:par>
                            <p:par>
                              <p:cTn id="85" fill="hold">
                                <p:stCondLst>
                                  <p:cond delay="7800"/>
                                </p:stCondLst>
                                <p:childTnLst>
                                  <p:par>
                                    <p:cTn id="86" presetID="23" presetClass="entr" presetSubtype="16" fill="hold" nodeType="afterEffect">
                                      <p:stCondLst>
                                        <p:cond delay="0"/>
                                      </p:stCondLst>
                                      <p:childTnLst>
                                        <p:set>
                                          <p:cBhvr>
                                            <p:cTn id="87" dur="1" fill="hold">
                                              <p:stCondLst>
                                                <p:cond delay="0"/>
                                              </p:stCondLst>
                                            </p:cTn>
                                            <p:tgtEl>
                                              <p:spTgt spid="80"/>
                                            </p:tgtEl>
                                            <p:attrNameLst>
                                              <p:attrName>style.visibility</p:attrName>
                                            </p:attrNameLst>
                                          </p:cBhvr>
                                          <p:to>
                                            <p:strVal val="visible"/>
                                          </p:to>
                                        </p:set>
                                        <p:anim calcmode="lin" valueType="num">
                                          <p:cBhvr>
                                            <p:cTn id="88" dur="400" fill="hold"/>
                                            <p:tgtEl>
                                              <p:spTgt spid="80"/>
                                            </p:tgtEl>
                                            <p:attrNameLst>
                                              <p:attrName>ppt_w</p:attrName>
                                            </p:attrNameLst>
                                          </p:cBhvr>
                                          <p:tavLst>
                                            <p:tav tm="0">
                                              <p:val>
                                                <p:fltVal val="0"/>
                                              </p:val>
                                            </p:tav>
                                            <p:tav tm="100000">
                                              <p:val>
                                                <p:strVal val="#ppt_w"/>
                                              </p:val>
                                            </p:tav>
                                          </p:tavLst>
                                        </p:anim>
                                        <p:anim calcmode="lin" valueType="num">
                                          <p:cBhvr>
                                            <p:cTn id="89" dur="400" fill="hold"/>
                                            <p:tgtEl>
                                              <p:spTgt spid="80"/>
                                            </p:tgtEl>
                                            <p:attrNameLst>
                                              <p:attrName>ppt_h</p:attrName>
                                            </p:attrNameLst>
                                          </p:cBhvr>
                                          <p:tavLst>
                                            <p:tav tm="0">
                                              <p:val>
                                                <p:fltVal val="0"/>
                                              </p:val>
                                            </p:tav>
                                            <p:tav tm="100000">
                                              <p:val>
                                                <p:strVal val="#ppt_h"/>
                                              </p:val>
                                            </p:tav>
                                          </p:tavLst>
                                        </p:anim>
                                      </p:childTnLst>
                                    </p:cTn>
                                  </p:par>
                                </p:childTnLst>
                              </p:cTn>
                            </p:par>
                            <p:par>
                              <p:cTn id="90" fill="hold">
                                <p:stCondLst>
                                  <p:cond delay="8200"/>
                                </p:stCondLst>
                                <p:childTnLst>
                                  <p:par>
                                    <p:cTn id="91" presetID="26" presetClass="emph" presetSubtype="0" fill="hold" nodeType="afterEffect">
                                      <p:stCondLst>
                                        <p:cond delay="0"/>
                                      </p:stCondLst>
                                      <p:childTnLst>
                                        <p:animEffect transition="out" filter="fade">
                                          <p:cBhvr>
                                            <p:cTn id="92" dur="500" tmFilter="0, 0; .2, .5; .8, .5; 1, 0"/>
                                            <p:tgtEl>
                                              <p:spTgt spid="80"/>
                                            </p:tgtEl>
                                          </p:cBhvr>
                                        </p:animEffect>
                                        <p:animScale>
                                          <p:cBhvr>
                                            <p:cTn id="93" dur="250" autoRev="1" fill="hold"/>
                                            <p:tgtEl>
                                              <p:spTgt spid="80"/>
                                            </p:tgtEl>
                                          </p:cBhvr>
                                          <p:by x="105000" y="105000"/>
                                        </p:animScale>
                                      </p:childTnLst>
                                    </p:cTn>
                                  </p:par>
                                </p:childTnLst>
                              </p:cTn>
                            </p:par>
                            <p:par>
                              <p:cTn id="94" fill="hold">
                                <p:stCondLst>
                                  <p:cond delay="8700"/>
                                </p:stCondLst>
                                <p:childTnLst>
                                  <p:par>
                                    <p:cTn id="95" presetID="16" presetClass="entr" presetSubtype="37" fill="hold" nodeType="after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barn(outVertical)">
                                          <p:cBhvr>
                                            <p:cTn id="97" dur="500"/>
                                            <p:tgtEl>
                                              <p:spTgt spid="60"/>
                                            </p:tgtEl>
                                          </p:cBhvr>
                                        </p:animEffect>
                                      </p:childTnLst>
                                    </p:cTn>
                                  </p:par>
                                </p:childTnLst>
                              </p:cTn>
                            </p:par>
                            <p:par>
                              <p:cTn id="98" fill="hold">
                                <p:stCondLst>
                                  <p:cond delay="9200"/>
                                </p:stCondLst>
                                <p:childTnLst>
                                  <p:par>
                                    <p:cTn id="99" presetID="2" presetClass="entr" presetSubtype="4" accel="70000" fill="hold" grpId="0" nodeType="afterEffect" p14:presetBounceEnd="50000">
                                      <p:stCondLst>
                                        <p:cond delay="0"/>
                                      </p:stCondLst>
                                      <p:childTnLst>
                                        <p:set>
                                          <p:cBhvr>
                                            <p:cTn id="100" dur="1" fill="hold">
                                              <p:stCondLst>
                                                <p:cond delay="0"/>
                                              </p:stCondLst>
                                            </p:cTn>
                                            <p:tgtEl>
                                              <p:spTgt spid="63"/>
                                            </p:tgtEl>
                                            <p:attrNameLst>
                                              <p:attrName>style.visibility</p:attrName>
                                            </p:attrNameLst>
                                          </p:cBhvr>
                                          <p:to>
                                            <p:strVal val="visible"/>
                                          </p:to>
                                        </p:set>
                                        <p:anim calcmode="lin" valueType="num" p14:bounceEnd="50000">
                                          <p:cBhvr additive="base">
                                            <p:cTn id="101" dur="5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102" dur="500" fill="hold"/>
                                            <p:tgtEl>
                                              <p:spTgt spid="63"/>
                                            </p:tgtEl>
                                            <p:attrNameLst>
                                              <p:attrName>ppt_y</p:attrName>
                                            </p:attrNameLst>
                                          </p:cBhvr>
                                          <p:tavLst>
                                            <p:tav tm="0">
                                              <p:val>
                                                <p:strVal val="1+#ppt_h/2"/>
                                              </p:val>
                                            </p:tav>
                                            <p:tav tm="100000">
                                              <p:val>
                                                <p:strVal val="#ppt_y"/>
                                              </p:val>
                                            </p:tav>
                                          </p:tavLst>
                                        </p:anim>
                                      </p:childTnLst>
                                    </p:cTn>
                                  </p:par>
                                </p:childTnLst>
                              </p:cTn>
                            </p:par>
                            <p:par>
                              <p:cTn id="103" fill="hold">
                                <p:stCondLst>
                                  <p:cond delay="9700"/>
                                </p:stCondLst>
                                <p:childTnLst>
                                  <p:par>
                                    <p:cTn id="104" presetID="23" presetClass="entr" presetSubtype="16" fill="hold" nodeType="afterEffect">
                                      <p:stCondLst>
                                        <p:cond delay="0"/>
                                      </p:stCondLst>
                                      <p:childTnLst>
                                        <p:set>
                                          <p:cBhvr>
                                            <p:cTn id="105" dur="1" fill="hold">
                                              <p:stCondLst>
                                                <p:cond delay="0"/>
                                              </p:stCondLst>
                                            </p:cTn>
                                            <p:tgtEl>
                                              <p:spTgt spid="83"/>
                                            </p:tgtEl>
                                            <p:attrNameLst>
                                              <p:attrName>style.visibility</p:attrName>
                                            </p:attrNameLst>
                                          </p:cBhvr>
                                          <p:to>
                                            <p:strVal val="visible"/>
                                          </p:to>
                                        </p:set>
                                        <p:anim calcmode="lin" valueType="num">
                                          <p:cBhvr>
                                            <p:cTn id="106" dur="300" fill="hold"/>
                                            <p:tgtEl>
                                              <p:spTgt spid="83"/>
                                            </p:tgtEl>
                                            <p:attrNameLst>
                                              <p:attrName>ppt_w</p:attrName>
                                            </p:attrNameLst>
                                          </p:cBhvr>
                                          <p:tavLst>
                                            <p:tav tm="0">
                                              <p:val>
                                                <p:fltVal val="0"/>
                                              </p:val>
                                            </p:tav>
                                            <p:tav tm="100000">
                                              <p:val>
                                                <p:strVal val="#ppt_w"/>
                                              </p:val>
                                            </p:tav>
                                          </p:tavLst>
                                        </p:anim>
                                        <p:anim calcmode="lin" valueType="num">
                                          <p:cBhvr>
                                            <p:cTn id="107" dur="300" fill="hold"/>
                                            <p:tgtEl>
                                              <p:spTgt spid="83"/>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26" presetClass="emph" presetSubtype="0" fill="hold" nodeType="afterEffect">
                                      <p:stCondLst>
                                        <p:cond delay="0"/>
                                      </p:stCondLst>
                                      <p:childTnLst>
                                        <p:animEffect transition="out" filter="fade">
                                          <p:cBhvr>
                                            <p:cTn id="110" dur="500" tmFilter="0, 0; .2, .5; .8, .5; 1, 0"/>
                                            <p:tgtEl>
                                              <p:spTgt spid="83"/>
                                            </p:tgtEl>
                                          </p:cBhvr>
                                        </p:animEffect>
                                        <p:animScale>
                                          <p:cBhvr>
                                            <p:cTn id="111" dur="250" autoRev="1" fill="hold"/>
                                            <p:tgtEl>
                                              <p:spTgt spid="83"/>
                                            </p:tgtEl>
                                          </p:cBhvr>
                                          <p:by x="105000" y="105000"/>
                                        </p:animScale>
                                      </p:childTnLst>
                                    </p:cTn>
                                  </p:par>
                                </p:childTnLst>
                              </p:cTn>
                            </p:par>
                            <p:par>
                              <p:cTn id="112" fill="hold">
                                <p:stCondLst>
                                  <p:cond delay="10500"/>
                                </p:stCondLst>
                                <p:childTnLst>
                                  <p:par>
                                    <p:cTn id="113" presetID="16" presetClass="entr" presetSubtype="37" fill="hold" nodeType="after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barn(outVertical)">
                                          <p:cBhvr>
                                            <p:cTn id="115" dur="500"/>
                                            <p:tgtEl>
                                              <p:spTgt spid="64"/>
                                            </p:tgtEl>
                                          </p:cBhvr>
                                        </p:animEffect>
                                      </p:childTnLst>
                                    </p:cTn>
                                  </p:par>
                                </p:childTnLst>
                              </p:cTn>
                            </p:par>
                            <p:par>
                              <p:cTn id="116" fill="hold">
                                <p:stCondLst>
                                  <p:cond delay="11000"/>
                                </p:stCondLst>
                                <p:childTnLst>
                                  <p:par>
                                    <p:cTn id="117" presetID="22" presetClass="entr" presetSubtype="8" fill="hold" nodeType="afterEffect">
                                      <p:stCondLst>
                                        <p:cond delay="0"/>
                                      </p:stCondLst>
                                      <p:childTnLst>
                                        <p:set>
                                          <p:cBhvr>
                                            <p:cTn id="118" dur="1" fill="hold">
                                              <p:stCondLst>
                                                <p:cond delay="0"/>
                                              </p:stCondLst>
                                            </p:cTn>
                                            <p:tgtEl>
                                              <p:spTgt spid="100"/>
                                            </p:tgtEl>
                                            <p:attrNameLst>
                                              <p:attrName>style.visibility</p:attrName>
                                            </p:attrNameLst>
                                          </p:cBhvr>
                                          <p:to>
                                            <p:strVal val="visible"/>
                                          </p:to>
                                        </p:set>
                                        <p:animEffect transition="in" filter="wipe(left)">
                                          <p:cBhvr>
                                            <p:cTn id="119" dur="500"/>
                                            <p:tgtEl>
                                              <p:spTgt spid="100"/>
                                            </p:tgtEl>
                                          </p:cBhvr>
                                        </p:animEffect>
                                      </p:childTnLst>
                                    </p:cTn>
                                  </p:par>
                                </p:childTnLst>
                              </p:cTn>
                            </p:par>
                            <p:par>
                              <p:cTn id="120" fill="hold">
                                <p:stCondLst>
                                  <p:cond delay="11500"/>
                                </p:stCondLst>
                                <p:childTnLst>
                                  <p:par>
                                    <p:cTn id="121" presetID="1" presetClass="entr" presetSubtype="0" fill="hold" nodeType="afterEffect">
                                      <p:stCondLst>
                                        <p:cond delay="0"/>
                                      </p:stCondLst>
                                      <p:childTnLst>
                                        <p:set>
                                          <p:cBhvr>
                                            <p:cTn id="122" dur="1" fill="hold">
                                              <p:stCondLst>
                                                <p:cond delay="0"/>
                                              </p:stCondLst>
                                            </p:cTn>
                                            <p:tgtEl>
                                              <p:spTgt spid="97"/>
                                            </p:tgtEl>
                                            <p:attrNameLst>
                                              <p:attrName>style.visibility</p:attrName>
                                            </p:attrNameLst>
                                          </p:cBhvr>
                                          <p:to>
                                            <p:strVal val="visible"/>
                                          </p:to>
                                        </p:set>
                                      </p:childTnLst>
                                    </p:cTn>
                                  </p:par>
                                </p:childTnLst>
                              </p:cTn>
                            </p:par>
                            <p:par>
                              <p:cTn id="123" fill="hold">
                                <p:stCondLst>
                                  <p:cond delay="11500"/>
                                </p:stCondLst>
                                <p:childTnLst>
                                  <p:par>
                                    <p:cTn id="124" presetID="2" presetClass="entr" presetSubtype="2" accel="70000" fill="hold" grpId="0" nodeType="afterEffect" p14:presetBounceEnd="50000">
                                      <p:stCondLst>
                                        <p:cond delay="0"/>
                                      </p:stCondLst>
                                      <p:childTnLst>
                                        <p:set>
                                          <p:cBhvr>
                                            <p:cTn id="125" dur="1" fill="hold">
                                              <p:stCondLst>
                                                <p:cond delay="0"/>
                                              </p:stCondLst>
                                            </p:cTn>
                                            <p:tgtEl>
                                              <p:spTgt spid="96"/>
                                            </p:tgtEl>
                                            <p:attrNameLst>
                                              <p:attrName>style.visibility</p:attrName>
                                            </p:attrNameLst>
                                          </p:cBhvr>
                                          <p:to>
                                            <p:strVal val="visible"/>
                                          </p:to>
                                        </p:set>
                                        <p:anim calcmode="lin" valueType="num" p14:bounceEnd="50000">
                                          <p:cBhvr additive="base">
                                            <p:cTn id="126" dur="500" fill="hold"/>
                                            <p:tgtEl>
                                              <p:spTgt spid="96"/>
                                            </p:tgtEl>
                                            <p:attrNameLst>
                                              <p:attrName>ppt_x</p:attrName>
                                            </p:attrNameLst>
                                          </p:cBhvr>
                                          <p:tavLst>
                                            <p:tav tm="0">
                                              <p:val>
                                                <p:strVal val="1+#ppt_w/2"/>
                                              </p:val>
                                            </p:tav>
                                            <p:tav tm="100000">
                                              <p:val>
                                                <p:strVal val="#ppt_x"/>
                                              </p:val>
                                            </p:tav>
                                          </p:tavLst>
                                        </p:anim>
                                        <p:anim calcmode="lin" valueType="num" p14:bounceEnd="50000">
                                          <p:cBhvr additive="base">
                                            <p:cTn id="127" dur="500" fill="hold"/>
                                            <p:tgtEl>
                                              <p:spTgt spid="96"/>
                                            </p:tgtEl>
                                            <p:attrNameLst>
                                              <p:attrName>ppt_y</p:attrName>
                                            </p:attrNameLst>
                                          </p:cBhvr>
                                          <p:tavLst>
                                            <p:tav tm="0">
                                              <p:val>
                                                <p:strVal val="#ppt_y"/>
                                              </p:val>
                                            </p:tav>
                                            <p:tav tm="100000">
                                              <p:val>
                                                <p:strVal val="#ppt_y"/>
                                              </p:val>
                                            </p:tav>
                                          </p:tavLst>
                                        </p:anim>
                                      </p:childTnLst>
                                    </p:cTn>
                                  </p:par>
                                </p:childTnLst>
                              </p:cTn>
                            </p:par>
                            <p:par>
                              <p:cTn id="128" fill="hold">
                                <p:stCondLst>
                                  <p:cond delay="12000"/>
                                </p:stCondLst>
                                <p:childTnLst>
                                  <p:par>
                                    <p:cTn id="129" presetID="16" presetClass="entr" presetSubtype="37" fill="hold" grpId="0" nodeType="afterEffect">
                                      <p:stCondLst>
                                        <p:cond delay="300"/>
                                      </p:stCondLst>
                                      <p:childTnLst>
                                        <p:set>
                                          <p:cBhvr>
                                            <p:cTn id="130" dur="1" fill="hold">
                                              <p:stCondLst>
                                                <p:cond delay="0"/>
                                              </p:stCondLst>
                                            </p:cTn>
                                            <p:tgtEl>
                                              <p:spTgt spid="103"/>
                                            </p:tgtEl>
                                            <p:attrNameLst>
                                              <p:attrName>style.visibility</p:attrName>
                                            </p:attrNameLst>
                                          </p:cBhvr>
                                          <p:to>
                                            <p:strVal val="visible"/>
                                          </p:to>
                                        </p:set>
                                        <p:animEffect transition="in" filter="barn(outVertical)">
                                          <p:cBhvr>
                                            <p:cTn id="131" dur="7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9" grpId="0" animBg="1"/>
          <p:bldP spid="63" grpId="0" animBg="1"/>
          <p:bldP spid="96" grpId="0" animBg="1"/>
          <p:bldP spid="10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600" fill="hold"/>
                                            <p:tgtEl>
                                              <p:spTgt spid="67"/>
                                            </p:tgtEl>
                                            <p:attrNameLst>
                                              <p:attrName>ppt_w</p:attrName>
                                            </p:attrNameLst>
                                          </p:cBhvr>
                                          <p:tavLst>
                                            <p:tav tm="0">
                                              <p:val>
                                                <p:fltVal val="0"/>
                                              </p:val>
                                            </p:tav>
                                            <p:tav tm="100000">
                                              <p:val>
                                                <p:strVal val="#ppt_w"/>
                                              </p:val>
                                            </p:tav>
                                          </p:tavLst>
                                        </p:anim>
                                        <p:anim calcmode="lin" valueType="num">
                                          <p:cBhvr>
                                            <p:cTn id="8" dur="600" fill="hold"/>
                                            <p:tgtEl>
                                              <p:spTgt spid="67"/>
                                            </p:tgtEl>
                                            <p:attrNameLst>
                                              <p:attrName>ppt_h</p:attrName>
                                            </p:attrNameLst>
                                          </p:cBhvr>
                                          <p:tavLst>
                                            <p:tav tm="0">
                                              <p:val>
                                                <p:fltVal val="0"/>
                                              </p:val>
                                            </p:tav>
                                            <p:tav tm="100000">
                                              <p:val>
                                                <p:strVal val="#ppt_h"/>
                                              </p:val>
                                            </p:tav>
                                          </p:tavLst>
                                        </p:anim>
                                        <p:animEffect transition="in" filter="fade">
                                          <p:cBhvr>
                                            <p:cTn id="9" dur="600"/>
                                            <p:tgtEl>
                                              <p:spTgt spid="67"/>
                                            </p:tgtEl>
                                          </p:cBhvr>
                                        </p:animEffect>
                                      </p:childTnLst>
                                    </p:cTn>
                                  </p:par>
                                </p:childTnLst>
                              </p:cTn>
                            </p:par>
                            <p:par>
                              <p:cTn id="10" fill="hold">
                                <p:stCondLst>
                                  <p:cond delay="600"/>
                                </p:stCondLst>
                                <p:childTnLst>
                                  <p:par>
                                    <p:cTn id="11" presetID="53" presetClass="entr" presetSubtype="16"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300" fill="hold"/>
                                            <p:tgtEl>
                                              <p:spTgt spid="50"/>
                                            </p:tgtEl>
                                            <p:attrNameLst>
                                              <p:attrName>ppt_w</p:attrName>
                                            </p:attrNameLst>
                                          </p:cBhvr>
                                          <p:tavLst>
                                            <p:tav tm="0">
                                              <p:val>
                                                <p:fltVal val="0"/>
                                              </p:val>
                                            </p:tav>
                                            <p:tav tm="100000">
                                              <p:val>
                                                <p:strVal val="#ppt_w"/>
                                              </p:val>
                                            </p:tav>
                                          </p:tavLst>
                                        </p:anim>
                                        <p:anim calcmode="lin" valueType="num">
                                          <p:cBhvr>
                                            <p:cTn id="14" dur="300" fill="hold"/>
                                            <p:tgtEl>
                                              <p:spTgt spid="50"/>
                                            </p:tgtEl>
                                            <p:attrNameLst>
                                              <p:attrName>ppt_h</p:attrName>
                                            </p:attrNameLst>
                                          </p:cBhvr>
                                          <p:tavLst>
                                            <p:tav tm="0">
                                              <p:val>
                                                <p:fltVal val="0"/>
                                              </p:val>
                                            </p:tav>
                                            <p:tav tm="100000">
                                              <p:val>
                                                <p:strVal val="#ppt_h"/>
                                              </p:val>
                                            </p:tav>
                                          </p:tavLst>
                                        </p:anim>
                                        <p:animEffect transition="in" filter="fade">
                                          <p:cBhvr>
                                            <p:cTn id="15" dur="300"/>
                                            <p:tgtEl>
                                              <p:spTgt spid="50"/>
                                            </p:tgtEl>
                                          </p:cBhvr>
                                        </p:animEffect>
                                      </p:childTnLst>
                                    </p:cTn>
                                  </p:par>
                                </p:childTnLst>
                              </p:cTn>
                            </p:par>
                            <p:par>
                              <p:cTn id="16" fill="hold">
                                <p:stCondLst>
                                  <p:cond delay="900"/>
                                </p:stCondLst>
                                <p:childTnLst>
                                  <p:par>
                                    <p:cTn id="17" presetID="32" presetClass="emph" presetSubtype="0" fill="hold" nodeType="afterEffect">
                                      <p:stCondLst>
                                        <p:cond delay="0"/>
                                      </p:stCondLst>
                                      <p:childTnLst>
                                        <p:animRot by="120000">
                                          <p:cBhvr>
                                            <p:cTn id="18" dur="50" fill="hold">
                                              <p:stCondLst>
                                                <p:cond delay="0"/>
                                              </p:stCondLst>
                                            </p:cTn>
                                            <p:tgtEl>
                                              <p:spTgt spid="50"/>
                                            </p:tgtEl>
                                            <p:attrNameLst>
                                              <p:attrName>r</p:attrName>
                                            </p:attrNameLst>
                                          </p:cBhvr>
                                        </p:animRot>
                                        <p:animRot by="-240000">
                                          <p:cBhvr>
                                            <p:cTn id="19" dur="100" fill="hold">
                                              <p:stCondLst>
                                                <p:cond delay="100"/>
                                              </p:stCondLst>
                                            </p:cTn>
                                            <p:tgtEl>
                                              <p:spTgt spid="50"/>
                                            </p:tgtEl>
                                            <p:attrNameLst>
                                              <p:attrName>r</p:attrName>
                                            </p:attrNameLst>
                                          </p:cBhvr>
                                        </p:animRot>
                                        <p:animRot by="240000">
                                          <p:cBhvr>
                                            <p:cTn id="20" dur="100" fill="hold">
                                              <p:stCondLst>
                                                <p:cond delay="200"/>
                                              </p:stCondLst>
                                            </p:cTn>
                                            <p:tgtEl>
                                              <p:spTgt spid="50"/>
                                            </p:tgtEl>
                                            <p:attrNameLst>
                                              <p:attrName>r</p:attrName>
                                            </p:attrNameLst>
                                          </p:cBhvr>
                                        </p:animRot>
                                        <p:animRot by="-240000">
                                          <p:cBhvr>
                                            <p:cTn id="21" dur="100" fill="hold">
                                              <p:stCondLst>
                                                <p:cond delay="300"/>
                                              </p:stCondLst>
                                            </p:cTn>
                                            <p:tgtEl>
                                              <p:spTgt spid="50"/>
                                            </p:tgtEl>
                                            <p:attrNameLst>
                                              <p:attrName>r</p:attrName>
                                            </p:attrNameLst>
                                          </p:cBhvr>
                                        </p:animRot>
                                        <p:animRot by="120000">
                                          <p:cBhvr>
                                            <p:cTn id="22" dur="100" fill="hold">
                                              <p:stCondLst>
                                                <p:cond delay="400"/>
                                              </p:stCondLst>
                                            </p:cTn>
                                            <p:tgtEl>
                                              <p:spTgt spid="50"/>
                                            </p:tgtEl>
                                            <p:attrNameLst>
                                              <p:attrName>r</p:attrName>
                                            </p:attrNameLst>
                                          </p:cBhvr>
                                        </p:animRot>
                                      </p:childTnLst>
                                    </p:cTn>
                                  </p:par>
                                </p:childTnLst>
                              </p:cTn>
                            </p:par>
                            <p:par>
                              <p:cTn id="23" fill="hold">
                                <p:stCondLst>
                                  <p:cond delay="1400"/>
                                </p:stCondLst>
                                <p:childTnLst>
                                  <p:par>
                                    <p:cTn id="24" presetID="37" presetClass="entr" presetSubtype="0"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anim calcmode="lin" valueType="num">
                                          <p:cBhvr>
                                            <p:cTn id="27" dur="500" fill="hold"/>
                                            <p:tgtEl>
                                              <p:spTgt spid="71"/>
                                            </p:tgtEl>
                                            <p:attrNameLst>
                                              <p:attrName>ppt_x</p:attrName>
                                            </p:attrNameLst>
                                          </p:cBhvr>
                                          <p:tavLst>
                                            <p:tav tm="0">
                                              <p:val>
                                                <p:strVal val="#ppt_x"/>
                                              </p:val>
                                            </p:tav>
                                            <p:tav tm="100000">
                                              <p:val>
                                                <p:strVal val="#ppt_x"/>
                                              </p:val>
                                            </p:tav>
                                          </p:tavLst>
                                        </p:anim>
                                        <p:anim calcmode="lin" valueType="num">
                                          <p:cBhvr>
                                            <p:cTn id="28" dur="450" decel="100000" fill="hold"/>
                                            <p:tgtEl>
                                              <p:spTgt spid="71"/>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71"/>
                                            </p:tgtEl>
                                            <p:attrNameLst>
                                              <p:attrName>ppt_y</p:attrName>
                                            </p:attrNameLst>
                                          </p:cBhvr>
                                          <p:tavLst>
                                            <p:tav tm="0">
                                              <p:val>
                                                <p:strVal val="#ppt_y-.03"/>
                                              </p:val>
                                            </p:tav>
                                            <p:tav tm="100000">
                                              <p:val>
                                                <p:strVal val="#ppt_y"/>
                                              </p:val>
                                            </p:tav>
                                          </p:tavLst>
                                        </p:anim>
                                      </p:childTnLst>
                                    </p:cTn>
                                  </p:par>
                                </p:childTnLst>
                              </p:cTn>
                            </p:par>
                            <p:par>
                              <p:cTn id="30" fill="hold">
                                <p:stCondLst>
                                  <p:cond delay="1900"/>
                                </p:stCondLst>
                                <p:childTnLst>
                                  <p:par>
                                    <p:cTn id="31" presetID="16" presetClass="entr" presetSubtype="37" fill="hold" nodeType="afterEffect">
                                      <p:stCondLst>
                                        <p:cond delay="200"/>
                                      </p:stCondLst>
                                      <p:childTnLst>
                                        <p:set>
                                          <p:cBhvr>
                                            <p:cTn id="32" dur="1" fill="hold">
                                              <p:stCondLst>
                                                <p:cond delay="0"/>
                                              </p:stCondLst>
                                            </p:cTn>
                                            <p:tgtEl>
                                              <p:spTgt spid="73"/>
                                            </p:tgtEl>
                                            <p:attrNameLst>
                                              <p:attrName>style.visibility</p:attrName>
                                            </p:attrNameLst>
                                          </p:cBhvr>
                                          <p:to>
                                            <p:strVal val="visible"/>
                                          </p:to>
                                        </p:set>
                                        <p:animEffect transition="in" filter="barn(outVertical)">
                                          <p:cBhvr>
                                            <p:cTn id="33" dur="500"/>
                                            <p:tgtEl>
                                              <p:spTgt spid="73"/>
                                            </p:tgtEl>
                                          </p:cBhvr>
                                        </p:animEffect>
                                      </p:childTnLst>
                                    </p:cTn>
                                  </p:par>
                                </p:childTnLst>
                              </p:cTn>
                            </p:par>
                            <p:par>
                              <p:cTn id="34" fill="hold">
                                <p:stCondLst>
                                  <p:cond delay="2600"/>
                                </p:stCondLst>
                                <p:childTnLst>
                                  <p:par>
                                    <p:cTn id="35" presetID="53" presetClass="entr" presetSubtype="16"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300" fill="hold"/>
                                            <p:tgtEl>
                                              <p:spTgt spid="45"/>
                                            </p:tgtEl>
                                            <p:attrNameLst>
                                              <p:attrName>ppt_w</p:attrName>
                                            </p:attrNameLst>
                                          </p:cBhvr>
                                          <p:tavLst>
                                            <p:tav tm="0">
                                              <p:val>
                                                <p:fltVal val="0"/>
                                              </p:val>
                                            </p:tav>
                                            <p:tav tm="100000">
                                              <p:val>
                                                <p:strVal val="#ppt_w"/>
                                              </p:val>
                                            </p:tav>
                                          </p:tavLst>
                                        </p:anim>
                                        <p:anim calcmode="lin" valueType="num">
                                          <p:cBhvr>
                                            <p:cTn id="38" dur="300" fill="hold"/>
                                            <p:tgtEl>
                                              <p:spTgt spid="45"/>
                                            </p:tgtEl>
                                            <p:attrNameLst>
                                              <p:attrName>ppt_h</p:attrName>
                                            </p:attrNameLst>
                                          </p:cBhvr>
                                          <p:tavLst>
                                            <p:tav tm="0">
                                              <p:val>
                                                <p:fltVal val="0"/>
                                              </p:val>
                                            </p:tav>
                                            <p:tav tm="100000">
                                              <p:val>
                                                <p:strVal val="#ppt_h"/>
                                              </p:val>
                                            </p:tav>
                                          </p:tavLst>
                                        </p:anim>
                                        <p:animEffect transition="in" filter="fade">
                                          <p:cBhvr>
                                            <p:cTn id="39" dur="300"/>
                                            <p:tgtEl>
                                              <p:spTgt spid="45"/>
                                            </p:tgtEl>
                                          </p:cBhvr>
                                        </p:animEffect>
                                      </p:childTnLst>
                                    </p:cTn>
                                  </p:par>
                                </p:childTnLst>
                              </p:cTn>
                            </p:par>
                            <p:par>
                              <p:cTn id="40" fill="hold">
                                <p:stCondLst>
                                  <p:cond delay="2900"/>
                                </p:stCondLst>
                                <p:childTnLst>
                                  <p:par>
                                    <p:cTn id="41" presetID="32" presetClass="emph" presetSubtype="0" fill="hold" nodeType="afterEffect">
                                      <p:stCondLst>
                                        <p:cond delay="0"/>
                                      </p:stCondLst>
                                      <p:childTnLst>
                                        <p:animRot by="120000">
                                          <p:cBhvr>
                                            <p:cTn id="42" dur="50" fill="hold">
                                              <p:stCondLst>
                                                <p:cond delay="0"/>
                                              </p:stCondLst>
                                            </p:cTn>
                                            <p:tgtEl>
                                              <p:spTgt spid="45"/>
                                            </p:tgtEl>
                                            <p:attrNameLst>
                                              <p:attrName>r</p:attrName>
                                            </p:attrNameLst>
                                          </p:cBhvr>
                                        </p:animRot>
                                        <p:animRot by="-240000">
                                          <p:cBhvr>
                                            <p:cTn id="43" dur="100" fill="hold">
                                              <p:stCondLst>
                                                <p:cond delay="100"/>
                                              </p:stCondLst>
                                            </p:cTn>
                                            <p:tgtEl>
                                              <p:spTgt spid="45"/>
                                            </p:tgtEl>
                                            <p:attrNameLst>
                                              <p:attrName>r</p:attrName>
                                            </p:attrNameLst>
                                          </p:cBhvr>
                                        </p:animRot>
                                        <p:animRot by="240000">
                                          <p:cBhvr>
                                            <p:cTn id="44" dur="100" fill="hold">
                                              <p:stCondLst>
                                                <p:cond delay="200"/>
                                              </p:stCondLst>
                                            </p:cTn>
                                            <p:tgtEl>
                                              <p:spTgt spid="45"/>
                                            </p:tgtEl>
                                            <p:attrNameLst>
                                              <p:attrName>r</p:attrName>
                                            </p:attrNameLst>
                                          </p:cBhvr>
                                        </p:animRot>
                                        <p:animRot by="-240000">
                                          <p:cBhvr>
                                            <p:cTn id="45" dur="100" fill="hold">
                                              <p:stCondLst>
                                                <p:cond delay="300"/>
                                              </p:stCondLst>
                                            </p:cTn>
                                            <p:tgtEl>
                                              <p:spTgt spid="45"/>
                                            </p:tgtEl>
                                            <p:attrNameLst>
                                              <p:attrName>r</p:attrName>
                                            </p:attrNameLst>
                                          </p:cBhvr>
                                        </p:animRot>
                                        <p:animRot by="120000">
                                          <p:cBhvr>
                                            <p:cTn id="46" dur="100" fill="hold">
                                              <p:stCondLst>
                                                <p:cond delay="400"/>
                                              </p:stCondLst>
                                            </p:cTn>
                                            <p:tgtEl>
                                              <p:spTgt spid="45"/>
                                            </p:tgtEl>
                                            <p:attrNameLst>
                                              <p:attrName>r</p:attrName>
                                            </p:attrNameLst>
                                          </p:cBhvr>
                                        </p:animRot>
                                      </p:childTnLst>
                                    </p:cTn>
                                  </p:par>
                                </p:childTnLst>
                              </p:cTn>
                            </p:par>
                            <p:par>
                              <p:cTn id="47" fill="hold">
                                <p:stCondLst>
                                  <p:cond delay="3400"/>
                                </p:stCondLst>
                                <p:childTnLst>
                                  <p:par>
                                    <p:cTn id="48" presetID="37" presetClass="entr" presetSubtype="0" fill="hold" nodeType="after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anim calcmode="lin" valueType="num">
                                          <p:cBhvr>
                                            <p:cTn id="51" dur="500" fill="hold"/>
                                            <p:tgtEl>
                                              <p:spTgt spid="72"/>
                                            </p:tgtEl>
                                            <p:attrNameLst>
                                              <p:attrName>ppt_x</p:attrName>
                                            </p:attrNameLst>
                                          </p:cBhvr>
                                          <p:tavLst>
                                            <p:tav tm="0">
                                              <p:val>
                                                <p:strVal val="#ppt_x"/>
                                              </p:val>
                                            </p:tav>
                                            <p:tav tm="100000">
                                              <p:val>
                                                <p:strVal val="#ppt_x"/>
                                              </p:val>
                                            </p:tav>
                                          </p:tavLst>
                                        </p:anim>
                                        <p:anim calcmode="lin" valueType="num">
                                          <p:cBhvr>
                                            <p:cTn id="52" dur="450" decel="100000" fill="hold"/>
                                            <p:tgtEl>
                                              <p:spTgt spid="72"/>
                                            </p:tgtEl>
                                            <p:attrNameLst>
                                              <p:attrName>ppt_y</p:attrName>
                                            </p:attrNameLst>
                                          </p:cBhvr>
                                          <p:tavLst>
                                            <p:tav tm="0">
                                              <p:val>
                                                <p:strVal val="#ppt_y+1"/>
                                              </p:val>
                                            </p:tav>
                                            <p:tav tm="100000">
                                              <p:val>
                                                <p:strVal val="#ppt_y-.03"/>
                                              </p:val>
                                            </p:tav>
                                          </p:tavLst>
                                        </p:anim>
                                        <p:anim calcmode="lin" valueType="num">
                                          <p:cBhvr>
                                            <p:cTn id="53" dur="50" accel="100000" fill="hold">
                                              <p:stCondLst>
                                                <p:cond delay="450"/>
                                              </p:stCondLst>
                                            </p:cTn>
                                            <p:tgtEl>
                                              <p:spTgt spid="72"/>
                                            </p:tgtEl>
                                            <p:attrNameLst>
                                              <p:attrName>ppt_y</p:attrName>
                                            </p:attrNameLst>
                                          </p:cBhvr>
                                          <p:tavLst>
                                            <p:tav tm="0">
                                              <p:val>
                                                <p:strVal val="#ppt_y-.03"/>
                                              </p:val>
                                            </p:tav>
                                            <p:tav tm="100000">
                                              <p:val>
                                                <p:strVal val="#ppt_y"/>
                                              </p:val>
                                            </p:tav>
                                          </p:tavLst>
                                        </p:anim>
                                      </p:childTnLst>
                                    </p:cTn>
                                  </p:par>
                                </p:childTnLst>
                              </p:cTn>
                            </p:par>
                            <p:par>
                              <p:cTn id="54" fill="hold">
                                <p:stCondLst>
                                  <p:cond delay="3900"/>
                                </p:stCondLst>
                                <p:childTnLst>
                                  <p:par>
                                    <p:cTn id="55" presetID="16" presetClass="entr" presetSubtype="37" fill="hold" nodeType="afterEffect">
                                      <p:stCondLst>
                                        <p:cond delay="300"/>
                                      </p:stCondLst>
                                      <p:childTnLst>
                                        <p:set>
                                          <p:cBhvr>
                                            <p:cTn id="56" dur="1" fill="hold">
                                              <p:stCondLst>
                                                <p:cond delay="0"/>
                                              </p:stCondLst>
                                            </p:cTn>
                                            <p:tgtEl>
                                              <p:spTgt spid="68"/>
                                            </p:tgtEl>
                                            <p:attrNameLst>
                                              <p:attrName>style.visibility</p:attrName>
                                            </p:attrNameLst>
                                          </p:cBhvr>
                                          <p:to>
                                            <p:strVal val="visible"/>
                                          </p:to>
                                        </p:set>
                                        <p:animEffect transition="in" filter="barn(outVertical)">
                                          <p:cBhvr>
                                            <p:cTn id="57" dur="500"/>
                                            <p:tgtEl>
                                              <p:spTgt spid="68"/>
                                            </p:tgtEl>
                                          </p:cBhvr>
                                        </p:animEffect>
                                      </p:childTnLst>
                                    </p:cTn>
                                  </p:par>
                                </p:childTnLst>
                              </p:cTn>
                            </p:par>
                            <p:par>
                              <p:cTn id="58" fill="hold">
                                <p:stCondLst>
                                  <p:cond delay="4700"/>
                                </p:stCondLst>
                                <p:childTnLst>
                                  <p:par>
                                    <p:cTn id="59" presetID="22" presetClass="entr" presetSubtype="8" fill="hold"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left)">
                                          <p:cBhvr>
                                            <p:cTn id="61" dur="800"/>
                                            <p:tgtEl>
                                              <p:spTgt spid="76"/>
                                            </p:tgtEl>
                                          </p:cBhvr>
                                        </p:animEffect>
                                      </p:childTnLst>
                                    </p:cTn>
                                  </p:par>
                                </p:childTnLst>
                              </p:cTn>
                            </p:par>
                            <p:par>
                              <p:cTn id="62" fill="hold">
                                <p:stCondLst>
                                  <p:cond delay="5500"/>
                                </p:stCondLst>
                                <p:childTnLst>
                                  <p:par>
                                    <p:cTn id="63" presetID="2" presetClass="entr" presetSubtype="4" accel="7000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childTnLst>
                              </p:cTn>
                            </p:par>
                            <p:par>
                              <p:cTn id="67" fill="hold">
                                <p:stCondLst>
                                  <p:cond delay="6000"/>
                                </p:stCondLst>
                                <p:childTnLst>
                                  <p:par>
                                    <p:cTn id="68" presetID="23" presetClass="entr" presetSubtype="16" fill="hold" nodeType="afterEffect">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cBhvr>
                                            <p:cTn id="70" dur="300" fill="hold"/>
                                            <p:tgtEl>
                                              <p:spTgt spid="77"/>
                                            </p:tgtEl>
                                            <p:attrNameLst>
                                              <p:attrName>ppt_w</p:attrName>
                                            </p:attrNameLst>
                                          </p:cBhvr>
                                          <p:tavLst>
                                            <p:tav tm="0">
                                              <p:val>
                                                <p:fltVal val="0"/>
                                              </p:val>
                                            </p:tav>
                                            <p:tav tm="100000">
                                              <p:val>
                                                <p:strVal val="#ppt_w"/>
                                              </p:val>
                                            </p:tav>
                                          </p:tavLst>
                                        </p:anim>
                                        <p:anim calcmode="lin" valueType="num">
                                          <p:cBhvr>
                                            <p:cTn id="71" dur="300" fill="hold"/>
                                            <p:tgtEl>
                                              <p:spTgt spid="77"/>
                                            </p:tgtEl>
                                            <p:attrNameLst>
                                              <p:attrName>ppt_h</p:attrName>
                                            </p:attrNameLst>
                                          </p:cBhvr>
                                          <p:tavLst>
                                            <p:tav tm="0">
                                              <p:val>
                                                <p:fltVal val="0"/>
                                              </p:val>
                                            </p:tav>
                                            <p:tav tm="100000">
                                              <p:val>
                                                <p:strVal val="#ppt_h"/>
                                              </p:val>
                                            </p:tav>
                                          </p:tavLst>
                                        </p:anim>
                                      </p:childTnLst>
                                    </p:cTn>
                                  </p:par>
                                </p:childTnLst>
                              </p:cTn>
                            </p:par>
                            <p:par>
                              <p:cTn id="72" fill="hold">
                                <p:stCondLst>
                                  <p:cond delay="6300"/>
                                </p:stCondLst>
                                <p:childTnLst>
                                  <p:par>
                                    <p:cTn id="73" presetID="26" presetClass="emph" presetSubtype="0" fill="hold" nodeType="afterEffect">
                                      <p:stCondLst>
                                        <p:cond delay="0"/>
                                      </p:stCondLst>
                                      <p:childTnLst>
                                        <p:animEffect transition="out" filter="fade">
                                          <p:cBhvr>
                                            <p:cTn id="74" dur="500" tmFilter="0, 0; .2, .5; .8, .5; 1, 0"/>
                                            <p:tgtEl>
                                              <p:spTgt spid="77"/>
                                            </p:tgtEl>
                                          </p:cBhvr>
                                        </p:animEffect>
                                        <p:animScale>
                                          <p:cBhvr>
                                            <p:cTn id="75" dur="250" autoRev="1" fill="hold"/>
                                            <p:tgtEl>
                                              <p:spTgt spid="77"/>
                                            </p:tgtEl>
                                          </p:cBhvr>
                                          <p:by x="105000" y="105000"/>
                                        </p:animScale>
                                      </p:childTnLst>
                                    </p:cTn>
                                  </p:par>
                                </p:childTnLst>
                              </p:cTn>
                            </p:par>
                            <p:par>
                              <p:cTn id="76" fill="hold">
                                <p:stCondLst>
                                  <p:cond delay="6800"/>
                                </p:stCondLst>
                                <p:childTnLst>
                                  <p:par>
                                    <p:cTn id="77" presetID="16" presetClass="entr" presetSubtype="37"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barn(outVertical)">
                                          <p:cBhvr>
                                            <p:cTn id="79" dur="500"/>
                                            <p:tgtEl>
                                              <p:spTgt spid="56"/>
                                            </p:tgtEl>
                                          </p:cBhvr>
                                        </p:animEffect>
                                      </p:childTnLst>
                                    </p:cTn>
                                  </p:par>
                                </p:childTnLst>
                              </p:cTn>
                            </p:par>
                            <p:par>
                              <p:cTn id="80" fill="hold">
                                <p:stCondLst>
                                  <p:cond delay="7300"/>
                                </p:stCondLst>
                                <p:childTnLst>
                                  <p:par>
                                    <p:cTn id="81" presetID="2" presetClass="entr" presetSubtype="4" accel="70000"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 calcmode="lin" valueType="num">
                                          <p:cBhvr additive="base">
                                            <p:cTn id="83" dur="500" fill="hold"/>
                                            <p:tgtEl>
                                              <p:spTgt spid="59"/>
                                            </p:tgtEl>
                                            <p:attrNameLst>
                                              <p:attrName>ppt_x</p:attrName>
                                            </p:attrNameLst>
                                          </p:cBhvr>
                                          <p:tavLst>
                                            <p:tav tm="0">
                                              <p:val>
                                                <p:strVal val="#ppt_x"/>
                                              </p:val>
                                            </p:tav>
                                            <p:tav tm="100000">
                                              <p:val>
                                                <p:strVal val="#ppt_x"/>
                                              </p:val>
                                            </p:tav>
                                          </p:tavLst>
                                        </p:anim>
                                        <p:anim calcmode="lin" valueType="num">
                                          <p:cBhvr additive="base">
                                            <p:cTn id="84" dur="500" fill="hold"/>
                                            <p:tgtEl>
                                              <p:spTgt spid="59"/>
                                            </p:tgtEl>
                                            <p:attrNameLst>
                                              <p:attrName>ppt_y</p:attrName>
                                            </p:attrNameLst>
                                          </p:cBhvr>
                                          <p:tavLst>
                                            <p:tav tm="0">
                                              <p:val>
                                                <p:strVal val="1+#ppt_h/2"/>
                                              </p:val>
                                            </p:tav>
                                            <p:tav tm="100000">
                                              <p:val>
                                                <p:strVal val="#ppt_y"/>
                                              </p:val>
                                            </p:tav>
                                          </p:tavLst>
                                        </p:anim>
                                      </p:childTnLst>
                                    </p:cTn>
                                  </p:par>
                                </p:childTnLst>
                              </p:cTn>
                            </p:par>
                            <p:par>
                              <p:cTn id="85" fill="hold">
                                <p:stCondLst>
                                  <p:cond delay="7800"/>
                                </p:stCondLst>
                                <p:childTnLst>
                                  <p:par>
                                    <p:cTn id="86" presetID="23" presetClass="entr" presetSubtype="16" fill="hold" nodeType="afterEffect">
                                      <p:stCondLst>
                                        <p:cond delay="0"/>
                                      </p:stCondLst>
                                      <p:childTnLst>
                                        <p:set>
                                          <p:cBhvr>
                                            <p:cTn id="87" dur="1" fill="hold">
                                              <p:stCondLst>
                                                <p:cond delay="0"/>
                                              </p:stCondLst>
                                            </p:cTn>
                                            <p:tgtEl>
                                              <p:spTgt spid="80"/>
                                            </p:tgtEl>
                                            <p:attrNameLst>
                                              <p:attrName>style.visibility</p:attrName>
                                            </p:attrNameLst>
                                          </p:cBhvr>
                                          <p:to>
                                            <p:strVal val="visible"/>
                                          </p:to>
                                        </p:set>
                                        <p:anim calcmode="lin" valueType="num">
                                          <p:cBhvr>
                                            <p:cTn id="88" dur="400" fill="hold"/>
                                            <p:tgtEl>
                                              <p:spTgt spid="80"/>
                                            </p:tgtEl>
                                            <p:attrNameLst>
                                              <p:attrName>ppt_w</p:attrName>
                                            </p:attrNameLst>
                                          </p:cBhvr>
                                          <p:tavLst>
                                            <p:tav tm="0">
                                              <p:val>
                                                <p:fltVal val="0"/>
                                              </p:val>
                                            </p:tav>
                                            <p:tav tm="100000">
                                              <p:val>
                                                <p:strVal val="#ppt_w"/>
                                              </p:val>
                                            </p:tav>
                                          </p:tavLst>
                                        </p:anim>
                                        <p:anim calcmode="lin" valueType="num">
                                          <p:cBhvr>
                                            <p:cTn id="89" dur="400" fill="hold"/>
                                            <p:tgtEl>
                                              <p:spTgt spid="80"/>
                                            </p:tgtEl>
                                            <p:attrNameLst>
                                              <p:attrName>ppt_h</p:attrName>
                                            </p:attrNameLst>
                                          </p:cBhvr>
                                          <p:tavLst>
                                            <p:tav tm="0">
                                              <p:val>
                                                <p:fltVal val="0"/>
                                              </p:val>
                                            </p:tav>
                                            <p:tav tm="100000">
                                              <p:val>
                                                <p:strVal val="#ppt_h"/>
                                              </p:val>
                                            </p:tav>
                                          </p:tavLst>
                                        </p:anim>
                                      </p:childTnLst>
                                    </p:cTn>
                                  </p:par>
                                </p:childTnLst>
                              </p:cTn>
                            </p:par>
                            <p:par>
                              <p:cTn id="90" fill="hold">
                                <p:stCondLst>
                                  <p:cond delay="8200"/>
                                </p:stCondLst>
                                <p:childTnLst>
                                  <p:par>
                                    <p:cTn id="91" presetID="26" presetClass="emph" presetSubtype="0" fill="hold" nodeType="afterEffect">
                                      <p:stCondLst>
                                        <p:cond delay="0"/>
                                      </p:stCondLst>
                                      <p:childTnLst>
                                        <p:animEffect transition="out" filter="fade">
                                          <p:cBhvr>
                                            <p:cTn id="92" dur="500" tmFilter="0, 0; .2, .5; .8, .5; 1, 0"/>
                                            <p:tgtEl>
                                              <p:spTgt spid="80"/>
                                            </p:tgtEl>
                                          </p:cBhvr>
                                        </p:animEffect>
                                        <p:animScale>
                                          <p:cBhvr>
                                            <p:cTn id="93" dur="250" autoRev="1" fill="hold"/>
                                            <p:tgtEl>
                                              <p:spTgt spid="80"/>
                                            </p:tgtEl>
                                          </p:cBhvr>
                                          <p:by x="105000" y="105000"/>
                                        </p:animScale>
                                      </p:childTnLst>
                                    </p:cTn>
                                  </p:par>
                                </p:childTnLst>
                              </p:cTn>
                            </p:par>
                            <p:par>
                              <p:cTn id="94" fill="hold">
                                <p:stCondLst>
                                  <p:cond delay="8700"/>
                                </p:stCondLst>
                                <p:childTnLst>
                                  <p:par>
                                    <p:cTn id="95" presetID="16" presetClass="entr" presetSubtype="37" fill="hold" nodeType="after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barn(outVertical)">
                                          <p:cBhvr>
                                            <p:cTn id="97" dur="500"/>
                                            <p:tgtEl>
                                              <p:spTgt spid="60"/>
                                            </p:tgtEl>
                                          </p:cBhvr>
                                        </p:animEffect>
                                      </p:childTnLst>
                                    </p:cTn>
                                  </p:par>
                                </p:childTnLst>
                              </p:cTn>
                            </p:par>
                            <p:par>
                              <p:cTn id="98" fill="hold">
                                <p:stCondLst>
                                  <p:cond delay="9200"/>
                                </p:stCondLst>
                                <p:childTnLst>
                                  <p:par>
                                    <p:cTn id="99" presetID="2" presetClass="entr" presetSubtype="4" accel="70000" fill="hold" grpId="0" nodeType="afterEffect">
                                      <p:stCondLst>
                                        <p:cond delay="0"/>
                                      </p:stCondLst>
                                      <p:childTnLst>
                                        <p:set>
                                          <p:cBhvr>
                                            <p:cTn id="100" dur="1" fill="hold">
                                              <p:stCondLst>
                                                <p:cond delay="0"/>
                                              </p:stCondLst>
                                            </p:cTn>
                                            <p:tgtEl>
                                              <p:spTgt spid="63"/>
                                            </p:tgtEl>
                                            <p:attrNameLst>
                                              <p:attrName>style.visibility</p:attrName>
                                            </p:attrNameLst>
                                          </p:cBhvr>
                                          <p:to>
                                            <p:strVal val="visible"/>
                                          </p:to>
                                        </p:set>
                                        <p:anim calcmode="lin" valueType="num">
                                          <p:cBhvr additive="base">
                                            <p:cTn id="101" dur="500" fill="hold"/>
                                            <p:tgtEl>
                                              <p:spTgt spid="63"/>
                                            </p:tgtEl>
                                            <p:attrNameLst>
                                              <p:attrName>ppt_x</p:attrName>
                                            </p:attrNameLst>
                                          </p:cBhvr>
                                          <p:tavLst>
                                            <p:tav tm="0">
                                              <p:val>
                                                <p:strVal val="#ppt_x"/>
                                              </p:val>
                                            </p:tav>
                                            <p:tav tm="100000">
                                              <p:val>
                                                <p:strVal val="#ppt_x"/>
                                              </p:val>
                                            </p:tav>
                                          </p:tavLst>
                                        </p:anim>
                                        <p:anim calcmode="lin" valueType="num">
                                          <p:cBhvr additive="base">
                                            <p:cTn id="102" dur="500" fill="hold"/>
                                            <p:tgtEl>
                                              <p:spTgt spid="63"/>
                                            </p:tgtEl>
                                            <p:attrNameLst>
                                              <p:attrName>ppt_y</p:attrName>
                                            </p:attrNameLst>
                                          </p:cBhvr>
                                          <p:tavLst>
                                            <p:tav tm="0">
                                              <p:val>
                                                <p:strVal val="1+#ppt_h/2"/>
                                              </p:val>
                                            </p:tav>
                                            <p:tav tm="100000">
                                              <p:val>
                                                <p:strVal val="#ppt_y"/>
                                              </p:val>
                                            </p:tav>
                                          </p:tavLst>
                                        </p:anim>
                                      </p:childTnLst>
                                    </p:cTn>
                                  </p:par>
                                </p:childTnLst>
                              </p:cTn>
                            </p:par>
                            <p:par>
                              <p:cTn id="103" fill="hold">
                                <p:stCondLst>
                                  <p:cond delay="9700"/>
                                </p:stCondLst>
                                <p:childTnLst>
                                  <p:par>
                                    <p:cTn id="104" presetID="23" presetClass="entr" presetSubtype="16" fill="hold" nodeType="afterEffect">
                                      <p:stCondLst>
                                        <p:cond delay="0"/>
                                      </p:stCondLst>
                                      <p:childTnLst>
                                        <p:set>
                                          <p:cBhvr>
                                            <p:cTn id="105" dur="1" fill="hold">
                                              <p:stCondLst>
                                                <p:cond delay="0"/>
                                              </p:stCondLst>
                                            </p:cTn>
                                            <p:tgtEl>
                                              <p:spTgt spid="83"/>
                                            </p:tgtEl>
                                            <p:attrNameLst>
                                              <p:attrName>style.visibility</p:attrName>
                                            </p:attrNameLst>
                                          </p:cBhvr>
                                          <p:to>
                                            <p:strVal val="visible"/>
                                          </p:to>
                                        </p:set>
                                        <p:anim calcmode="lin" valueType="num">
                                          <p:cBhvr>
                                            <p:cTn id="106" dur="300" fill="hold"/>
                                            <p:tgtEl>
                                              <p:spTgt spid="83"/>
                                            </p:tgtEl>
                                            <p:attrNameLst>
                                              <p:attrName>ppt_w</p:attrName>
                                            </p:attrNameLst>
                                          </p:cBhvr>
                                          <p:tavLst>
                                            <p:tav tm="0">
                                              <p:val>
                                                <p:fltVal val="0"/>
                                              </p:val>
                                            </p:tav>
                                            <p:tav tm="100000">
                                              <p:val>
                                                <p:strVal val="#ppt_w"/>
                                              </p:val>
                                            </p:tav>
                                          </p:tavLst>
                                        </p:anim>
                                        <p:anim calcmode="lin" valueType="num">
                                          <p:cBhvr>
                                            <p:cTn id="107" dur="300" fill="hold"/>
                                            <p:tgtEl>
                                              <p:spTgt spid="83"/>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26" presetClass="emph" presetSubtype="0" fill="hold" nodeType="afterEffect">
                                      <p:stCondLst>
                                        <p:cond delay="0"/>
                                      </p:stCondLst>
                                      <p:childTnLst>
                                        <p:animEffect transition="out" filter="fade">
                                          <p:cBhvr>
                                            <p:cTn id="110" dur="500" tmFilter="0, 0; .2, .5; .8, .5; 1, 0"/>
                                            <p:tgtEl>
                                              <p:spTgt spid="83"/>
                                            </p:tgtEl>
                                          </p:cBhvr>
                                        </p:animEffect>
                                        <p:animScale>
                                          <p:cBhvr>
                                            <p:cTn id="111" dur="250" autoRev="1" fill="hold"/>
                                            <p:tgtEl>
                                              <p:spTgt spid="83"/>
                                            </p:tgtEl>
                                          </p:cBhvr>
                                          <p:by x="105000" y="105000"/>
                                        </p:animScale>
                                      </p:childTnLst>
                                    </p:cTn>
                                  </p:par>
                                </p:childTnLst>
                              </p:cTn>
                            </p:par>
                            <p:par>
                              <p:cTn id="112" fill="hold">
                                <p:stCondLst>
                                  <p:cond delay="10500"/>
                                </p:stCondLst>
                                <p:childTnLst>
                                  <p:par>
                                    <p:cTn id="113" presetID="16" presetClass="entr" presetSubtype="37" fill="hold" nodeType="after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barn(outVertical)">
                                          <p:cBhvr>
                                            <p:cTn id="115" dur="500"/>
                                            <p:tgtEl>
                                              <p:spTgt spid="64"/>
                                            </p:tgtEl>
                                          </p:cBhvr>
                                        </p:animEffect>
                                      </p:childTnLst>
                                    </p:cTn>
                                  </p:par>
                                </p:childTnLst>
                              </p:cTn>
                            </p:par>
                            <p:par>
                              <p:cTn id="116" fill="hold">
                                <p:stCondLst>
                                  <p:cond delay="11000"/>
                                </p:stCondLst>
                                <p:childTnLst>
                                  <p:par>
                                    <p:cTn id="117" presetID="22" presetClass="entr" presetSubtype="8" fill="hold" nodeType="afterEffect">
                                      <p:stCondLst>
                                        <p:cond delay="0"/>
                                      </p:stCondLst>
                                      <p:childTnLst>
                                        <p:set>
                                          <p:cBhvr>
                                            <p:cTn id="118" dur="1" fill="hold">
                                              <p:stCondLst>
                                                <p:cond delay="0"/>
                                              </p:stCondLst>
                                            </p:cTn>
                                            <p:tgtEl>
                                              <p:spTgt spid="100"/>
                                            </p:tgtEl>
                                            <p:attrNameLst>
                                              <p:attrName>style.visibility</p:attrName>
                                            </p:attrNameLst>
                                          </p:cBhvr>
                                          <p:to>
                                            <p:strVal val="visible"/>
                                          </p:to>
                                        </p:set>
                                        <p:animEffect transition="in" filter="wipe(left)">
                                          <p:cBhvr>
                                            <p:cTn id="119" dur="500"/>
                                            <p:tgtEl>
                                              <p:spTgt spid="100"/>
                                            </p:tgtEl>
                                          </p:cBhvr>
                                        </p:animEffect>
                                      </p:childTnLst>
                                    </p:cTn>
                                  </p:par>
                                </p:childTnLst>
                              </p:cTn>
                            </p:par>
                            <p:par>
                              <p:cTn id="120" fill="hold">
                                <p:stCondLst>
                                  <p:cond delay="11500"/>
                                </p:stCondLst>
                                <p:childTnLst>
                                  <p:par>
                                    <p:cTn id="121" presetID="1" presetClass="entr" presetSubtype="0" fill="hold" nodeType="afterEffect">
                                      <p:stCondLst>
                                        <p:cond delay="0"/>
                                      </p:stCondLst>
                                      <p:childTnLst>
                                        <p:set>
                                          <p:cBhvr>
                                            <p:cTn id="122" dur="1" fill="hold">
                                              <p:stCondLst>
                                                <p:cond delay="0"/>
                                              </p:stCondLst>
                                            </p:cTn>
                                            <p:tgtEl>
                                              <p:spTgt spid="97"/>
                                            </p:tgtEl>
                                            <p:attrNameLst>
                                              <p:attrName>style.visibility</p:attrName>
                                            </p:attrNameLst>
                                          </p:cBhvr>
                                          <p:to>
                                            <p:strVal val="visible"/>
                                          </p:to>
                                        </p:set>
                                      </p:childTnLst>
                                    </p:cTn>
                                  </p:par>
                                </p:childTnLst>
                              </p:cTn>
                            </p:par>
                            <p:par>
                              <p:cTn id="123" fill="hold">
                                <p:stCondLst>
                                  <p:cond delay="11500"/>
                                </p:stCondLst>
                                <p:childTnLst>
                                  <p:par>
                                    <p:cTn id="124" presetID="2" presetClass="entr" presetSubtype="2" accel="70000" fill="hold" grpId="0" nodeType="afterEffect">
                                      <p:stCondLst>
                                        <p:cond delay="0"/>
                                      </p:stCondLst>
                                      <p:childTnLst>
                                        <p:set>
                                          <p:cBhvr>
                                            <p:cTn id="125" dur="1" fill="hold">
                                              <p:stCondLst>
                                                <p:cond delay="0"/>
                                              </p:stCondLst>
                                            </p:cTn>
                                            <p:tgtEl>
                                              <p:spTgt spid="96"/>
                                            </p:tgtEl>
                                            <p:attrNameLst>
                                              <p:attrName>style.visibility</p:attrName>
                                            </p:attrNameLst>
                                          </p:cBhvr>
                                          <p:to>
                                            <p:strVal val="visible"/>
                                          </p:to>
                                        </p:set>
                                        <p:anim calcmode="lin" valueType="num">
                                          <p:cBhvr additive="base">
                                            <p:cTn id="126" dur="500" fill="hold"/>
                                            <p:tgtEl>
                                              <p:spTgt spid="96"/>
                                            </p:tgtEl>
                                            <p:attrNameLst>
                                              <p:attrName>ppt_x</p:attrName>
                                            </p:attrNameLst>
                                          </p:cBhvr>
                                          <p:tavLst>
                                            <p:tav tm="0">
                                              <p:val>
                                                <p:strVal val="1+#ppt_w/2"/>
                                              </p:val>
                                            </p:tav>
                                            <p:tav tm="100000">
                                              <p:val>
                                                <p:strVal val="#ppt_x"/>
                                              </p:val>
                                            </p:tav>
                                          </p:tavLst>
                                        </p:anim>
                                        <p:anim calcmode="lin" valueType="num">
                                          <p:cBhvr additive="base">
                                            <p:cTn id="127" dur="500" fill="hold"/>
                                            <p:tgtEl>
                                              <p:spTgt spid="96"/>
                                            </p:tgtEl>
                                            <p:attrNameLst>
                                              <p:attrName>ppt_y</p:attrName>
                                            </p:attrNameLst>
                                          </p:cBhvr>
                                          <p:tavLst>
                                            <p:tav tm="0">
                                              <p:val>
                                                <p:strVal val="#ppt_y"/>
                                              </p:val>
                                            </p:tav>
                                            <p:tav tm="100000">
                                              <p:val>
                                                <p:strVal val="#ppt_y"/>
                                              </p:val>
                                            </p:tav>
                                          </p:tavLst>
                                        </p:anim>
                                      </p:childTnLst>
                                    </p:cTn>
                                  </p:par>
                                </p:childTnLst>
                              </p:cTn>
                            </p:par>
                            <p:par>
                              <p:cTn id="128" fill="hold">
                                <p:stCondLst>
                                  <p:cond delay="12000"/>
                                </p:stCondLst>
                                <p:childTnLst>
                                  <p:par>
                                    <p:cTn id="129" presetID="16" presetClass="entr" presetSubtype="37" fill="hold" grpId="0" nodeType="afterEffect">
                                      <p:stCondLst>
                                        <p:cond delay="300"/>
                                      </p:stCondLst>
                                      <p:childTnLst>
                                        <p:set>
                                          <p:cBhvr>
                                            <p:cTn id="130" dur="1" fill="hold">
                                              <p:stCondLst>
                                                <p:cond delay="0"/>
                                              </p:stCondLst>
                                            </p:cTn>
                                            <p:tgtEl>
                                              <p:spTgt spid="103"/>
                                            </p:tgtEl>
                                            <p:attrNameLst>
                                              <p:attrName>style.visibility</p:attrName>
                                            </p:attrNameLst>
                                          </p:cBhvr>
                                          <p:to>
                                            <p:strVal val="visible"/>
                                          </p:to>
                                        </p:set>
                                        <p:animEffect transition="in" filter="barn(outVertical)">
                                          <p:cBhvr>
                                            <p:cTn id="131" dur="7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9" grpId="0" animBg="1"/>
          <p:bldP spid="63" grpId="0" animBg="1"/>
          <p:bldP spid="96" grpId="0" animBg="1"/>
          <p:bldP spid="103"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851755" y="1852358"/>
            <a:ext cx="2065817" cy="2584754"/>
            <a:chOff x="3295850" y="1895995"/>
            <a:chExt cx="3725149" cy="4660916"/>
          </a:xfrm>
        </p:grpSpPr>
        <p:sp>
          <p:nvSpPr>
            <p:cNvPr id="25" name="圆角矩形 24"/>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26"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27" name="圆角矩形 26"/>
            <p:cNvSpPr/>
            <p:nvPr/>
          </p:nvSpPr>
          <p:spPr>
            <a:xfrm rot="2760000">
              <a:off x="3384391" y="2878566"/>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28"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0000"/>
                </a:gs>
                <a:gs pos="100000">
                  <a:srgbClr val="C00000"/>
                </a:gs>
              </a:gsLst>
              <a:lin ang="2700000" scaled="1"/>
              <a:tileRect/>
            </a:gradFill>
            <a:ln w="25400">
              <a:gradFill flip="none" rotWithShape="1">
                <a:gsLst>
                  <a:gs pos="0">
                    <a:srgbClr val="C00000"/>
                  </a:gs>
                  <a:gs pos="100000">
                    <a:srgbClr val="FF000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29" name="圆角矩形 28"/>
          <p:cNvSpPr/>
          <p:nvPr/>
        </p:nvSpPr>
        <p:spPr>
          <a:xfrm>
            <a:off x="3397295" y="2327352"/>
            <a:ext cx="3894951" cy="751080"/>
          </a:xfrm>
          <a:prstGeom prst="roundRect">
            <a:avLst>
              <a:gd name="adj" fmla="val 9976"/>
            </a:avLst>
          </a:prstGeom>
          <a:solidFill>
            <a:srgbClr val="FF0000"/>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0" name="组合 29"/>
          <p:cNvGrpSpPr/>
          <p:nvPr/>
        </p:nvGrpSpPr>
        <p:grpSpPr>
          <a:xfrm>
            <a:off x="3467584" y="2641209"/>
            <a:ext cx="118508" cy="118509"/>
            <a:chOff x="4486616" y="3001075"/>
            <a:chExt cx="274695" cy="274699"/>
          </a:xfrm>
        </p:grpSpPr>
        <p:sp>
          <p:nvSpPr>
            <p:cNvPr id="31" name="椭圆 30"/>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2" name="椭圆 31"/>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33" name="组合 32"/>
          <p:cNvGrpSpPr/>
          <p:nvPr/>
        </p:nvGrpSpPr>
        <p:grpSpPr>
          <a:xfrm>
            <a:off x="3168079" y="2641209"/>
            <a:ext cx="118508" cy="118509"/>
            <a:chOff x="4486616" y="3001075"/>
            <a:chExt cx="274695" cy="274699"/>
          </a:xfrm>
        </p:grpSpPr>
        <p:sp>
          <p:nvSpPr>
            <p:cNvPr id="34" name="椭圆 33"/>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5" name="椭圆 34"/>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36" name="组合 35"/>
          <p:cNvGrpSpPr/>
          <p:nvPr/>
        </p:nvGrpSpPr>
        <p:grpSpPr>
          <a:xfrm>
            <a:off x="3234638" y="2674871"/>
            <a:ext cx="288238" cy="46073"/>
            <a:chOff x="4312849" y="3104300"/>
            <a:chExt cx="384317" cy="61430"/>
          </a:xfrm>
        </p:grpSpPr>
        <p:sp>
          <p:nvSpPr>
            <p:cNvPr id="37" name="圆角矩形 36"/>
            <p:cNvSpPr/>
            <p:nvPr/>
          </p:nvSpPr>
          <p:spPr>
            <a:xfrm rot="16200000">
              <a:off x="4493802" y="296236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38" name="圆角矩形 37"/>
            <p:cNvSpPr/>
            <p:nvPr/>
          </p:nvSpPr>
          <p:spPr>
            <a:xfrm rot="16200000">
              <a:off x="4493803" y="292334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39" name="组合 38"/>
          <p:cNvGrpSpPr/>
          <p:nvPr/>
        </p:nvGrpSpPr>
        <p:grpSpPr>
          <a:xfrm>
            <a:off x="3748507" y="2505056"/>
            <a:ext cx="513267" cy="426728"/>
            <a:chOff x="4998010" y="2877878"/>
            <a:chExt cx="684356" cy="568970"/>
          </a:xfrm>
        </p:grpSpPr>
        <p:sp>
          <p:nvSpPr>
            <p:cNvPr id="40" name="椭圆 39"/>
            <p:cNvSpPr/>
            <p:nvPr/>
          </p:nvSpPr>
          <p:spPr>
            <a:xfrm>
              <a:off x="5055353" y="2884106"/>
              <a:ext cx="562742" cy="562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1" name="文本框 35"/>
            <p:cNvSpPr txBox="1"/>
            <p:nvPr/>
          </p:nvSpPr>
          <p:spPr>
            <a:xfrm>
              <a:off x="4998010" y="2877878"/>
              <a:ext cx="684356" cy="55399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dirty="0" smtClean="0">
                  <a:ln>
                    <a:noFill/>
                  </a:ln>
                  <a:solidFill>
                    <a:srgbClr val="FF0000"/>
                  </a:solidFill>
                  <a:effectLst/>
                  <a:uLnTx/>
                  <a:uFillTx/>
                  <a:latin typeface="Impact" panose="020B0806030902050204" pitchFamily="34" charset="0"/>
                </a:rPr>
                <a:t>06</a:t>
              </a:r>
              <a:endParaRPr kumimoji="0" lang="zh-CN" altLang="en-US" sz="2100" b="0" i="0" u="none" strike="noStrike" kern="0" cap="none" spc="0" normalizeH="0" baseline="0" noProof="0" dirty="0">
                <a:ln>
                  <a:noFill/>
                </a:ln>
                <a:solidFill>
                  <a:srgbClr val="FF0000"/>
                </a:solidFill>
                <a:effectLst/>
                <a:uLnTx/>
                <a:uFillTx/>
                <a:latin typeface="Impact" panose="020B0806030902050204" pitchFamily="34" charset="0"/>
              </a:endParaRPr>
            </a:p>
          </p:txBody>
        </p:sp>
      </p:grpSp>
      <p:sp>
        <p:nvSpPr>
          <p:cNvPr id="42" name="文本框 36"/>
          <p:cNvSpPr txBox="1"/>
          <p:nvPr/>
        </p:nvSpPr>
        <p:spPr>
          <a:xfrm>
            <a:off x="4035550" y="2461693"/>
            <a:ext cx="2629909"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700" b="0" i="0" u="none" strike="noStrike" kern="0" cap="none" spc="0" normalizeH="0" baseline="0" noProof="0" dirty="0" smtClean="0">
                <a:ln>
                  <a:noFill/>
                </a:ln>
                <a:solidFill>
                  <a:sysClr val="window" lastClr="FFFFFF"/>
                </a:solidFill>
                <a:effectLst/>
                <a:uLnTx/>
                <a:uFillTx/>
                <a:latin typeface="造字工房悦黑体验版细体" pitchFamily="50" charset="-122"/>
                <a:ea typeface="造字工房悦黑体验版细体" pitchFamily="50" charset="-122"/>
              </a:rPr>
              <a:t>参考文献</a:t>
            </a:r>
            <a:endParaRPr kumimoji="0" lang="zh-CN" altLang="en-US" sz="2700" b="0" i="0" u="none" strike="noStrike" kern="0" cap="none" spc="0" normalizeH="0" baseline="0" noProof="0" dirty="0">
              <a:ln>
                <a:noFill/>
              </a:ln>
              <a:solidFill>
                <a:sysClr val="window" lastClr="FFFFFF"/>
              </a:solidFill>
              <a:effectLst/>
              <a:uLnTx/>
              <a:uFillTx/>
              <a:latin typeface="造字工房悦黑体验版细体" pitchFamily="50" charset="-122"/>
              <a:ea typeface="造字工房悦黑体验版细体" pitchFamily="50" charset="-122"/>
            </a:endParaRPr>
          </a:p>
        </p:txBody>
      </p:sp>
      <p:sp>
        <p:nvSpPr>
          <p:cNvPr id="43" name="矩形 42"/>
          <p:cNvSpPr/>
          <p:nvPr/>
        </p:nvSpPr>
        <p:spPr>
          <a:xfrm>
            <a:off x="3773198" y="3155293"/>
            <a:ext cx="1180451"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造字工房悦黑体验版细体" pitchFamily="50" charset="-122"/>
                <a:ea typeface="造字工房悦黑体验版细体" pitchFamily="50" charset="-122"/>
              </a:rPr>
              <a:t>主要参考文献</a:t>
            </a:r>
            <a:endParaRPr kumimoji="0" lang="zh-CN" altLang="en-US" sz="1013" b="0" i="0" u="none" strike="noStrike" kern="0" cap="none" spc="0" normalizeH="0" baseline="0" noProof="0" dirty="0">
              <a:ln>
                <a:noFill/>
              </a:ln>
              <a:solidFill>
                <a:sysClr val="window" lastClr="FFFFFF">
                  <a:lumMod val="50000"/>
                </a:sysClr>
              </a:solidFill>
              <a:effectLst/>
              <a:uLnTx/>
              <a:uFillTx/>
              <a:latin typeface="造字工房悦黑体验版细体" pitchFamily="50" charset="-122"/>
              <a:ea typeface="造字工房悦黑体验版细体" pitchFamily="50" charset="-122"/>
            </a:endParaRPr>
          </a:p>
        </p:txBody>
      </p:sp>
      <p:sp>
        <p:nvSpPr>
          <p:cNvPr id="44" name="矩形 43"/>
          <p:cNvSpPr/>
          <p:nvPr/>
        </p:nvSpPr>
        <p:spPr>
          <a:xfrm>
            <a:off x="5401973" y="3139238"/>
            <a:ext cx="1180451"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造字工房悦黑体验版细体" pitchFamily="50" charset="-122"/>
                <a:ea typeface="造字工房悦黑体验版细体" pitchFamily="50" charset="-122"/>
              </a:rPr>
              <a:t>其他参考文献</a:t>
            </a:r>
            <a:endParaRPr kumimoji="0" lang="zh-CN" altLang="en-US" sz="1013" b="0" i="0" u="none" strike="noStrike" kern="0" cap="none" spc="0" normalizeH="0" baseline="0" noProof="0" dirty="0">
              <a:ln>
                <a:noFill/>
              </a:ln>
              <a:solidFill>
                <a:sysClr val="window" lastClr="FFFFFF">
                  <a:lumMod val="50000"/>
                </a:sysClr>
              </a:solidFill>
              <a:effectLst/>
              <a:uLnTx/>
              <a:uFillTx/>
              <a:latin typeface="造字工房悦黑体验版细体" pitchFamily="50" charset="-122"/>
              <a:ea typeface="造字工房悦黑体验版细体" pitchFamily="50" charset="-122"/>
            </a:endParaRPr>
          </a:p>
        </p:txBody>
      </p:sp>
      <p:sp>
        <p:nvSpPr>
          <p:cNvPr id="45" name="KSO_Shape"/>
          <p:cNvSpPr/>
          <p:nvPr/>
        </p:nvSpPr>
        <p:spPr>
          <a:xfrm>
            <a:off x="2178093" y="2420432"/>
            <a:ext cx="818990" cy="584213"/>
          </a:xfrm>
          <a:custGeom>
            <a:avLst/>
            <a:gdLst>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761648 w 2590131"/>
              <a:gd name="connsiteY21" fmla="*/ 278220 h 1737108"/>
              <a:gd name="connsiteX22" fmla="*/ 1331748 w 2590131"/>
              <a:gd name="connsiteY22" fmla="*/ 0 h 1737108"/>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1331748 w 2590131"/>
              <a:gd name="connsiteY21" fmla="*/ 0 h 1737108"/>
              <a:gd name="connsiteX0" fmla="*/ 1331748 w 2590131"/>
              <a:gd name="connsiteY0" fmla="*/ 0 h 1737108"/>
              <a:gd name="connsiteX1" fmla="*/ 1824329 w 2590131"/>
              <a:gd name="connsiteY1" fmla="*/ 269982 h 1737108"/>
              <a:gd name="connsiteX2" fmla="*/ 1989086 w 2590131"/>
              <a:gd name="connsiteY2" fmla="*/ 1299712 h 1737108"/>
              <a:gd name="connsiteX3" fmla="*/ 1981650 w 2590131"/>
              <a:gd name="connsiteY3" fmla="*/ 1301669 h 1737108"/>
              <a:gd name="connsiteX4" fmla="*/ 1981573 w 2590131"/>
              <a:gd name="connsiteY4" fmla="*/ 1302505 h 1737108"/>
              <a:gd name="connsiteX5" fmla="*/ 1912938 w 2590131"/>
              <a:gd name="connsiteY5" fmla="*/ 1531930 h 1737108"/>
              <a:gd name="connsiteX6" fmla="*/ 1486636 w 2590131"/>
              <a:gd name="connsiteY6" fmla="*/ 1737108 h 1737108"/>
              <a:gd name="connsiteX7" fmla="*/ 1696726 w 2590131"/>
              <a:gd name="connsiteY7" fmla="*/ 1399645 h 1737108"/>
              <a:gd name="connsiteX8" fmla="*/ 1687689 w 2590131"/>
              <a:gd name="connsiteY8" fmla="*/ 1379027 h 1737108"/>
              <a:gd name="connsiteX9" fmla="*/ 1676048 w 2590131"/>
              <a:gd name="connsiteY9" fmla="*/ 1382090 h 1737108"/>
              <a:gd name="connsiteX10" fmla="*/ 847095 w 2590131"/>
              <a:gd name="connsiteY10" fmla="*/ 1357865 h 1737108"/>
              <a:gd name="connsiteX11" fmla="*/ 765530 w 2590131"/>
              <a:gd name="connsiteY11" fmla="*/ 1295103 h 1737108"/>
              <a:gd name="connsiteX12" fmla="*/ 762632 w 2590131"/>
              <a:gd name="connsiteY12" fmla="*/ 1296676 h 1737108"/>
              <a:gd name="connsiteX13" fmla="*/ 560291 w 2590131"/>
              <a:gd name="connsiteY13" fmla="*/ 1337526 h 1737108"/>
              <a:gd name="connsiteX14" fmla="*/ 519829 w 2590131"/>
              <a:gd name="connsiteY14" fmla="*/ 1337526 h 1737108"/>
              <a:gd name="connsiteX15" fmla="*/ 0 w 2590131"/>
              <a:gd name="connsiteY15" fmla="*/ 817697 h 1737108"/>
              <a:gd name="connsiteX16" fmla="*/ 0 w 2590131"/>
              <a:gd name="connsiteY16" fmla="*/ 777235 h 1737108"/>
              <a:gd name="connsiteX17" fmla="*/ 519829 w 2590131"/>
              <a:gd name="connsiteY17" fmla="*/ 257406 h 1737108"/>
              <a:gd name="connsiteX18" fmla="*/ 560291 w 2590131"/>
              <a:gd name="connsiteY18" fmla="*/ 257406 h 1737108"/>
              <a:gd name="connsiteX19" fmla="*/ 665055 w 2590131"/>
              <a:gd name="connsiteY19" fmla="*/ 267967 h 1737108"/>
              <a:gd name="connsiteX20" fmla="*/ 760997 w 2590131"/>
              <a:gd name="connsiteY20" fmla="*/ 297749 h 1737108"/>
              <a:gd name="connsiteX21" fmla="*/ 1331748 w 2590131"/>
              <a:gd name="connsiteY21" fmla="*/ 0 h 1737108"/>
              <a:gd name="connsiteX0" fmla="*/ 1331748 w 2590131"/>
              <a:gd name="connsiteY0" fmla="*/ 3586 h 1740694"/>
              <a:gd name="connsiteX1" fmla="*/ 1824329 w 2590131"/>
              <a:gd name="connsiteY1" fmla="*/ 273568 h 1740694"/>
              <a:gd name="connsiteX2" fmla="*/ 1989086 w 2590131"/>
              <a:gd name="connsiteY2" fmla="*/ 1303298 h 1740694"/>
              <a:gd name="connsiteX3" fmla="*/ 1981650 w 2590131"/>
              <a:gd name="connsiteY3" fmla="*/ 1305255 h 1740694"/>
              <a:gd name="connsiteX4" fmla="*/ 1981573 w 2590131"/>
              <a:gd name="connsiteY4" fmla="*/ 1306091 h 1740694"/>
              <a:gd name="connsiteX5" fmla="*/ 1912938 w 2590131"/>
              <a:gd name="connsiteY5" fmla="*/ 1535516 h 1740694"/>
              <a:gd name="connsiteX6" fmla="*/ 1486636 w 2590131"/>
              <a:gd name="connsiteY6" fmla="*/ 1740694 h 1740694"/>
              <a:gd name="connsiteX7" fmla="*/ 1696726 w 2590131"/>
              <a:gd name="connsiteY7" fmla="*/ 1403231 h 1740694"/>
              <a:gd name="connsiteX8" fmla="*/ 1687689 w 2590131"/>
              <a:gd name="connsiteY8" fmla="*/ 1382613 h 1740694"/>
              <a:gd name="connsiteX9" fmla="*/ 1676048 w 2590131"/>
              <a:gd name="connsiteY9" fmla="*/ 1385676 h 1740694"/>
              <a:gd name="connsiteX10" fmla="*/ 847095 w 2590131"/>
              <a:gd name="connsiteY10" fmla="*/ 1361451 h 1740694"/>
              <a:gd name="connsiteX11" fmla="*/ 765530 w 2590131"/>
              <a:gd name="connsiteY11" fmla="*/ 1298689 h 1740694"/>
              <a:gd name="connsiteX12" fmla="*/ 762632 w 2590131"/>
              <a:gd name="connsiteY12" fmla="*/ 1300262 h 1740694"/>
              <a:gd name="connsiteX13" fmla="*/ 560291 w 2590131"/>
              <a:gd name="connsiteY13" fmla="*/ 1341112 h 1740694"/>
              <a:gd name="connsiteX14" fmla="*/ 519829 w 2590131"/>
              <a:gd name="connsiteY14" fmla="*/ 1341112 h 1740694"/>
              <a:gd name="connsiteX15" fmla="*/ 0 w 2590131"/>
              <a:gd name="connsiteY15" fmla="*/ 821283 h 1740694"/>
              <a:gd name="connsiteX16" fmla="*/ 0 w 2590131"/>
              <a:gd name="connsiteY16" fmla="*/ 780821 h 1740694"/>
              <a:gd name="connsiteX17" fmla="*/ 519829 w 2590131"/>
              <a:gd name="connsiteY17" fmla="*/ 260992 h 1740694"/>
              <a:gd name="connsiteX18" fmla="*/ 560291 w 2590131"/>
              <a:gd name="connsiteY18" fmla="*/ 260992 h 1740694"/>
              <a:gd name="connsiteX19" fmla="*/ 665055 w 2590131"/>
              <a:gd name="connsiteY19" fmla="*/ 271553 h 1740694"/>
              <a:gd name="connsiteX20" fmla="*/ 760997 w 2590131"/>
              <a:gd name="connsiteY20" fmla="*/ 301335 h 1740694"/>
              <a:gd name="connsiteX21" fmla="*/ 1331748 w 2590131"/>
              <a:gd name="connsiteY21" fmla="*/ 3586 h 1740694"/>
              <a:gd name="connsiteX0" fmla="*/ 1342153 w 2590131"/>
              <a:gd name="connsiteY0" fmla="*/ 0 h 1782197"/>
              <a:gd name="connsiteX1" fmla="*/ 1824329 w 2590131"/>
              <a:gd name="connsiteY1" fmla="*/ 315071 h 1782197"/>
              <a:gd name="connsiteX2" fmla="*/ 1989086 w 2590131"/>
              <a:gd name="connsiteY2" fmla="*/ 1344801 h 1782197"/>
              <a:gd name="connsiteX3" fmla="*/ 1981650 w 2590131"/>
              <a:gd name="connsiteY3" fmla="*/ 1346758 h 1782197"/>
              <a:gd name="connsiteX4" fmla="*/ 1981573 w 2590131"/>
              <a:gd name="connsiteY4" fmla="*/ 1347594 h 1782197"/>
              <a:gd name="connsiteX5" fmla="*/ 1912938 w 2590131"/>
              <a:gd name="connsiteY5" fmla="*/ 1577019 h 1782197"/>
              <a:gd name="connsiteX6" fmla="*/ 1486636 w 2590131"/>
              <a:gd name="connsiteY6" fmla="*/ 1782197 h 1782197"/>
              <a:gd name="connsiteX7" fmla="*/ 1696726 w 2590131"/>
              <a:gd name="connsiteY7" fmla="*/ 1444734 h 1782197"/>
              <a:gd name="connsiteX8" fmla="*/ 1687689 w 2590131"/>
              <a:gd name="connsiteY8" fmla="*/ 1424116 h 1782197"/>
              <a:gd name="connsiteX9" fmla="*/ 1676048 w 2590131"/>
              <a:gd name="connsiteY9" fmla="*/ 1427179 h 1782197"/>
              <a:gd name="connsiteX10" fmla="*/ 847095 w 2590131"/>
              <a:gd name="connsiteY10" fmla="*/ 1402954 h 1782197"/>
              <a:gd name="connsiteX11" fmla="*/ 765530 w 2590131"/>
              <a:gd name="connsiteY11" fmla="*/ 1340192 h 1782197"/>
              <a:gd name="connsiteX12" fmla="*/ 762632 w 2590131"/>
              <a:gd name="connsiteY12" fmla="*/ 1341765 h 1782197"/>
              <a:gd name="connsiteX13" fmla="*/ 560291 w 2590131"/>
              <a:gd name="connsiteY13" fmla="*/ 1382615 h 1782197"/>
              <a:gd name="connsiteX14" fmla="*/ 519829 w 2590131"/>
              <a:gd name="connsiteY14" fmla="*/ 1382615 h 1782197"/>
              <a:gd name="connsiteX15" fmla="*/ 0 w 2590131"/>
              <a:gd name="connsiteY15" fmla="*/ 862786 h 1782197"/>
              <a:gd name="connsiteX16" fmla="*/ 0 w 2590131"/>
              <a:gd name="connsiteY16" fmla="*/ 822324 h 1782197"/>
              <a:gd name="connsiteX17" fmla="*/ 519829 w 2590131"/>
              <a:gd name="connsiteY17" fmla="*/ 302495 h 1782197"/>
              <a:gd name="connsiteX18" fmla="*/ 560291 w 2590131"/>
              <a:gd name="connsiteY18" fmla="*/ 302495 h 1782197"/>
              <a:gd name="connsiteX19" fmla="*/ 665055 w 2590131"/>
              <a:gd name="connsiteY19" fmla="*/ 313056 h 1782197"/>
              <a:gd name="connsiteX20" fmla="*/ 760997 w 2590131"/>
              <a:gd name="connsiteY20" fmla="*/ 342838 h 1782197"/>
              <a:gd name="connsiteX21" fmla="*/ 1342153 w 2590131"/>
              <a:gd name="connsiteY21" fmla="*/ 0 h 1782197"/>
              <a:gd name="connsiteX0" fmla="*/ 1342153 w 2590131"/>
              <a:gd name="connsiteY0" fmla="*/ 0 h 1782197"/>
              <a:gd name="connsiteX1" fmla="*/ 1824329 w 2590131"/>
              <a:gd name="connsiteY1" fmla="*/ 315071 h 1782197"/>
              <a:gd name="connsiteX2" fmla="*/ 1989086 w 2590131"/>
              <a:gd name="connsiteY2" fmla="*/ 1344801 h 1782197"/>
              <a:gd name="connsiteX3" fmla="*/ 1981650 w 2590131"/>
              <a:gd name="connsiteY3" fmla="*/ 1346758 h 1782197"/>
              <a:gd name="connsiteX4" fmla="*/ 1981573 w 2590131"/>
              <a:gd name="connsiteY4" fmla="*/ 1347594 h 1782197"/>
              <a:gd name="connsiteX5" fmla="*/ 1912938 w 2590131"/>
              <a:gd name="connsiteY5" fmla="*/ 1577019 h 1782197"/>
              <a:gd name="connsiteX6" fmla="*/ 1486636 w 2590131"/>
              <a:gd name="connsiteY6" fmla="*/ 1782197 h 1782197"/>
              <a:gd name="connsiteX7" fmla="*/ 1696726 w 2590131"/>
              <a:gd name="connsiteY7" fmla="*/ 1444734 h 1782197"/>
              <a:gd name="connsiteX8" fmla="*/ 1687689 w 2590131"/>
              <a:gd name="connsiteY8" fmla="*/ 1424116 h 1782197"/>
              <a:gd name="connsiteX9" fmla="*/ 1676048 w 2590131"/>
              <a:gd name="connsiteY9" fmla="*/ 1427179 h 1782197"/>
              <a:gd name="connsiteX10" fmla="*/ 847095 w 2590131"/>
              <a:gd name="connsiteY10" fmla="*/ 1402954 h 1782197"/>
              <a:gd name="connsiteX11" fmla="*/ 765530 w 2590131"/>
              <a:gd name="connsiteY11" fmla="*/ 1340192 h 1782197"/>
              <a:gd name="connsiteX12" fmla="*/ 762632 w 2590131"/>
              <a:gd name="connsiteY12" fmla="*/ 1341765 h 1782197"/>
              <a:gd name="connsiteX13" fmla="*/ 560291 w 2590131"/>
              <a:gd name="connsiteY13" fmla="*/ 1382615 h 1782197"/>
              <a:gd name="connsiteX14" fmla="*/ 519829 w 2590131"/>
              <a:gd name="connsiteY14" fmla="*/ 1382615 h 1782197"/>
              <a:gd name="connsiteX15" fmla="*/ 0 w 2590131"/>
              <a:gd name="connsiteY15" fmla="*/ 862786 h 1782197"/>
              <a:gd name="connsiteX16" fmla="*/ 0 w 2590131"/>
              <a:gd name="connsiteY16" fmla="*/ 822324 h 1782197"/>
              <a:gd name="connsiteX17" fmla="*/ 519829 w 2590131"/>
              <a:gd name="connsiteY17" fmla="*/ 302495 h 1782197"/>
              <a:gd name="connsiteX18" fmla="*/ 560291 w 2590131"/>
              <a:gd name="connsiteY18" fmla="*/ 302495 h 1782197"/>
              <a:gd name="connsiteX19" fmla="*/ 665055 w 2590131"/>
              <a:gd name="connsiteY19" fmla="*/ 313056 h 1782197"/>
              <a:gd name="connsiteX20" fmla="*/ 760997 w 2590131"/>
              <a:gd name="connsiteY20" fmla="*/ 342838 h 1782197"/>
              <a:gd name="connsiteX21" fmla="*/ 1342153 w 2590131"/>
              <a:gd name="connsiteY21" fmla="*/ 0 h 1782197"/>
              <a:gd name="connsiteX0" fmla="*/ 1342153 w 2590131"/>
              <a:gd name="connsiteY0" fmla="*/ 0 h 1782197"/>
              <a:gd name="connsiteX1" fmla="*/ 1824329 w 2590131"/>
              <a:gd name="connsiteY1" fmla="*/ 315071 h 1782197"/>
              <a:gd name="connsiteX2" fmla="*/ 1989086 w 2590131"/>
              <a:gd name="connsiteY2" fmla="*/ 1344801 h 1782197"/>
              <a:gd name="connsiteX3" fmla="*/ 1981650 w 2590131"/>
              <a:gd name="connsiteY3" fmla="*/ 1346758 h 1782197"/>
              <a:gd name="connsiteX4" fmla="*/ 1981573 w 2590131"/>
              <a:gd name="connsiteY4" fmla="*/ 1347594 h 1782197"/>
              <a:gd name="connsiteX5" fmla="*/ 1912938 w 2590131"/>
              <a:gd name="connsiteY5" fmla="*/ 1577019 h 1782197"/>
              <a:gd name="connsiteX6" fmla="*/ 1486636 w 2590131"/>
              <a:gd name="connsiteY6" fmla="*/ 1782197 h 1782197"/>
              <a:gd name="connsiteX7" fmla="*/ 1696726 w 2590131"/>
              <a:gd name="connsiteY7" fmla="*/ 1444734 h 1782197"/>
              <a:gd name="connsiteX8" fmla="*/ 1687689 w 2590131"/>
              <a:gd name="connsiteY8" fmla="*/ 1424116 h 1782197"/>
              <a:gd name="connsiteX9" fmla="*/ 1676048 w 2590131"/>
              <a:gd name="connsiteY9" fmla="*/ 1427179 h 1782197"/>
              <a:gd name="connsiteX10" fmla="*/ 847095 w 2590131"/>
              <a:gd name="connsiteY10" fmla="*/ 1402954 h 1782197"/>
              <a:gd name="connsiteX11" fmla="*/ 765530 w 2590131"/>
              <a:gd name="connsiteY11" fmla="*/ 1340192 h 1782197"/>
              <a:gd name="connsiteX12" fmla="*/ 762632 w 2590131"/>
              <a:gd name="connsiteY12" fmla="*/ 1341765 h 1782197"/>
              <a:gd name="connsiteX13" fmla="*/ 560291 w 2590131"/>
              <a:gd name="connsiteY13" fmla="*/ 1382615 h 1782197"/>
              <a:gd name="connsiteX14" fmla="*/ 519829 w 2590131"/>
              <a:gd name="connsiteY14" fmla="*/ 1382615 h 1782197"/>
              <a:gd name="connsiteX15" fmla="*/ 0 w 2590131"/>
              <a:gd name="connsiteY15" fmla="*/ 862786 h 1782197"/>
              <a:gd name="connsiteX16" fmla="*/ 0 w 2590131"/>
              <a:gd name="connsiteY16" fmla="*/ 822324 h 1782197"/>
              <a:gd name="connsiteX17" fmla="*/ 519829 w 2590131"/>
              <a:gd name="connsiteY17" fmla="*/ 302495 h 1782197"/>
              <a:gd name="connsiteX18" fmla="*/ 560291 w 2590131"/>
              <a:gd name="connsiteY18" fmla="*/ 302495 h 1782197"/>
              <a:gd name="connsiteX19" fmla="*/ 665055 w 2590131"/>
              <a:gd name="connsiteY19" fmla="*/ 313056 h 1782197"/>
              <a:gd name="connsiteX20" fmla="*/ 760997 w 2590131"/>
              <a:gd name="connsiteY20" fmla="*/ 342838 h 1782197"/>
              <a:gd name="connsiteX21" fmla="*/ 1342153 w 2590131"/>
              <a:gd name="connsiteY21" fmla="*/ 0 h 1782197"/>
              <a:gd name="connsiteX0" fmla="*/ 1342153 w 2590131"/>
              <a:gd name="connsiteY0" fmla="*/ 0 h 1782197"/>
              <a:gd name="connsiteX1" fmla="*/ 1824329 w 2590131"/>
              <a:gd name="connsiteY1" fmla="*/ 315071 h 1782197"/>
              <a:gd name="connsiteX2" fmla="*/ 1989086 w 2590131"/>
              <a:gd name="connsiteY2" fmla="*/ 1344801 h 1782197"/>
              <a:gd name="connsiteX3" fmla="*/ 1981650 w 2590131"/>
              <a:gd name="connsiteY3" fmla="*/ 1346758 h 1782197"/>
              <a:gd name="connsiteX4" fmla="*/ 1981573 w 2590131"/>
              <a:gd name="connsiteY4" fmla="*/ 1347594 h 1782197"/>
              <a:gd name="connsiteX5" fmla="*/ 1912938 w 2590131"/>
              <a:gd name="connsiteY5" fmla="*/ 1577019 h 1782197"/>
              <a:gd name="connsiteX6" fmla="*/ 1486636 w 2590131"/>
              <a:gd name="connsiteY6" fmla="*/ 1782197 h 1782197"/>
              <a:gd name="connsiteX7" fmla="*/ 1696726 w 2590131"/>
              <a:gd name="connsiteY7" fmla="*/ 1444734 h 1782197"/>
              <a:gd name="connsiteX8" fmla="*/ 1687689 w 2590131"/>
              <a:gd name="connsiteY8" fmla="*/ 1424116 h 1782197"/>
              <a:gd name="connsiteX9" fmla="*/ 1676048 w 2590131"/>
              <a:gd name="connsiteY9" fmla="*/ 1427179 h 1782197"/>
              <a:gd name="connsiteX10" fmla="*/ 847095 w 2590131"/>
              <a:gd name="connsiteY10" fmla="*/ 1402954 h 1782197"/>
              <a:gd name="connsiteX11" fmla="*/ 765530 w 2590131"/>
              <a:gd name="connsiteY11" fmla="*/ 1340192 h 1782197"/>
              <a:gd name="connsiteX12" fmla="*/ 762632 w 2590131"/>
              <a:gd name="connsiteY12" fmla="*/ 1341765 h 1782197"/>
              <a:gd name="connsiteX13" fmla="*/ 560291 w 2590131"/>
              <a:gd name="connsiteY13" fmla="*/ 1382615 h 1782197"/>
              <a:gd name="connsiteX14" fmla="*/ 519829 w 2590131"/>
              <a:gd name="connsiteY14" fmla="*/ 1382615 h 1782197"/>
              <a:gd name="connsiteX15" fmla="*/ 0 w 2590131"/>
              <a:gd name="connsiteY15" fmla="*/ 862786 h 1782197"/>
              <a:gd name="connsiteX16" fmla="*/ 0 w 2590131"/>
              <a:gd name="connsiteY16" fmla="*/ 822324 h 1782197"/>
              <a:gd name="connsiteX17" fmla="*/ 519829 w 2590131"/>
              <a:gd name="connsiteY17" fmla="*/ 302495 h 1782197"/>
              <a:gd name="connsiteX18" fmla="*/ 560291 w 2590131"/>
              <a:gd name="connsiteY18" fmla="*/ 302495 h 1782197"/>
              <a:gd name="connsiteX19" fmla="*/ 665055 w 2590131"/>
              <a:gd name="connsiteY19" fmla="*/ 313056 h 1782197"/>
              <a:gd name="connsiteX20" fmla="*/ 760997 w 2590131"/>
              <a:gd name="connsiteY20" fmla="*/ 342838 h 1782197"/>
              <a:gd name="connsiteX21" fmla="*/ 1342153 w 2590131"/>
              <a:gd name="connsiteY21" fmla="*/ 0 h 1782197"/>
              <a:gd name="connsiteX0" fmla="*/ 1286659 w 2590131"/>
              <a:gd name="connsiteY0" fmla="*/ 1 h 1750983"/>
              <a:gd name="connsiteX1" fmla="*/ 1824329 w 2590131"/>
              <a:gd name="connsiteY1" fmla="*/ 283857 h 1750983"/>
              <a:gd name="connsiteX2" fmla="*/ 1989086 w 2590131"/>
              <a:gd name="connsiteY2" fmla="*/ 1313587 h 1750983"/>
              <a:gd name="connsiteX3" fmla="*/ 1981650 w 2590131"/>
              <a:gd name="connsiteY3" fmla="*/ 1315544 h 1750983"/>
              <a:gd name="connsiteX4" fmla="*/ 1981573 w 2590131"/>
              <a:gd name="connsiteY4" fmla="*/ 1316380 h 1750983"/>
              <a:gd name="connsiteX5" fmla="*/ 1912938 w 2590131"/>
              <a:gd name="connsiteY5" fmla="*/ 1545805 h 1750983"/>
              <a:gd name="connsiteX6" fmla="*/ 1486636 w 2590131"/>
              <a:gd name="connsiteY6" fmla="*/ 1750983 h 1750983"/>
              <a:gd name="connsiteX7" fmla="*/ 1696726 w 2590131"/>
              <a:gd name="connsiteY7" fmla="*/ 1413520 h 1750983"/>
              <a:gd name="connsiteX8" fmla="*/ 1687689 w 2590131"/>
              <a:gd name="connsiteY8" fmla="*/ 1392902 h 1750983"/>
              <a:gd name="connsiteX9" fmla="*/ 1676048 w 2590131"/>
              <a:gd name="connsiteY9" fmla="*/ 1395965 h 1750983"/>
              <a:gd name="connsiteX10" fmla="*/ 847095 w 2590131"/>
              <a:gd name="connsiteY10" fmla="*/ 1371740 h 1750983"/>
              <a:gd name="connsiteX11" fmla="*/ 765530 w 2590131"/>
              <a:gd name="connsiteY11" fmla="*/ 1308978 h 1750983"/>
              <a:gd name="connsiteX12" fmla="*/ 762632 w 2590131"/>
              <a:gd name="connsiteY12" fmla="*/ 1310551 h 1750983"/>
              <a:gd name="connsiteX13" fmla="*/ 560291 w 2590131"/>
              <a:gd name="connsiteY13" fmla="*/ 1351401 h 1750983"/>
              <a:gd name="connsiteX14" fmla="*/ 519829 w 2590131"/>
              <a:gd name="connsiteY14" fmla="*/ 1351401 h 1750983"/>
              <a:gd name="connsiteX15" fmla="*/ 0 w 2590131"/>
              <a:gd name="connsiteY15" fmla="*/ 831572 h 1750983"/>
              <a:gd name="connsiteX16" fmla="*/ 0 w 2590131"/>
              <a:gd name="connsiteY16" fmla="*/ 791110 h 1750983"/>
              <a:gd name="connsiteX17" fmla="*/ 519829 w 2590131"/>
              <a:gd name="connsiteY17" fmla="*/ 271281 h 1750983"/>
              <a:gd name="connsiteX18" fmla="*/ 560291 w 2590131"/>
              <a:gd name="connsiteY18" fmla="*/ 271281 h 1750983"/>
              <a:gd name="connsiteX19" fmla="*/ 665055 w 2590131"/>
              <a:gd name="connsiteY19" fmla="*/ 281842 h 1750983"/>
              <a:gd name="connsiteX20" fmla="*/ 760997 w 2590131"/>
              <a:gd name="connsiteY20" fmla="*/ 311624 h 1750983"/>
              <a:gd name="connsiteX21" fmla="*/ 1286659 w 2590131"/>
              <a:gd name="connsiteY21" fmla="*/ 1 h 1750983"/>
              <a:gd name="connsiteX0" fmla="*/ 1286659 w 2590131"/>
              <a:gd name="connsiteY0" fmla="*/ 1 h 1760911"/>
              <a:gd name="connsiteX1" fmla="*/ 1824329 w 2590131"/>
              <a:gd name="connsiteY1" fmla="*/ 283857 h 1760911"/>
              <a:gd name="connsiteX2" fmla="*/ 1989086 w 2590131"/>
              <a:gd name="connsiteY2" fmla="*/ 1313587 h 1760911"/>
              <a:gd name="connsiteX3" fmla="*/ 1981650 w 2590131"/>
              <a:gd name="connsiteY3" fmla="*/ 1315544 h 1760911"/>
              <a:gd name="connsiteX4" fmla="*/ 1981573 w 2590131"/>
              <a:gd name="connsiteY4" fmla="*/ 1316380 h 1760911"/>
              <a:gd name="connsiteX5" fmla="*/ 1912938 w 2590131"/>
              <a:gd name="connsiteY5" fmla="*/ 1545805 h 1760911"/>
              <a:gd name="connsiteX6" fmla="*/ 1517453 w 2590131"/>
              <a:gd name="connsiteY6" fmla="*/ 1760911 h 1760911"/>
              <a:gd name="connsiteX7" fmla="*/ 1696726 w 2590131"/>
              <a:gd name="connsiteY7" fmla="*/ 1413520 h 1760911"/>
              <a:gd name="connsiteX8" fmla="*/ 1687689 w 2590131"/>
              <a:gd name="connsiteY8" fmla="*/ 1392902 h 1760911"/>
              <a:gd name="connsiteX9" fmla="*/ 1676048 w 2590131"/>
              <a:gd name="connsiteY9" fmla="*/ 1395965 h 1760911"/>
              <a:gd name="connsiteX10" fmla="*/ 847095 w 2590131"/>
              <a:gd name="connsiteY10" fmla="*/ 1371740 h 1760911"/>
              <a:gd name="connsiteX11" fmla="*/ 765530 w 2590131"/>
              <a:gd name="connsiteY11" fmla="*/ 1308978 h 1760911"/>
              <a:gd name="connsiteX12" fmla="*/ 762632 w 2590131"/>
              <a:gd name="connsiteY12" fmla="*/ 1310551 h 1760911"/>
              <a:gd name="connsiteX13" fmla="*/ 560291 w 2590131"/>
              <a:gd name="connsiteY13" fmla="*/ 1351401 h 1760911"/>
              <a:gd name="connsiteX14" fmla="*/ 519829 w 2590131"/>
              <a:gd name="connsiteY14" fmla="*/ 1351401 h 1760911"/>
              <a:gd name="connsiteX15" fmla="*/ 0 w 2590131"/>
              <a:gd name="connsiteY15" fmla="*/ 831572 h 1760911"/>
              <a:gd name="connsiteX16" fmla="*/ 0 w 2590131"/>
              <a:gd name="connsiteY16" fmla="*/ 791110 h 1760911"/>
              <a:gd name="connsiteX17" fmla="*/ 519829 w 2590131"/>
              <a:gd name="connsiteY17" fmla="*/ 271281 h 1760911"/>
              <a:gd name="connsiteX18" fmla="*/ 560291 w 2590131"/>
              <a:gd name="connsiteY18" fmla="*/ 271281 h 1760911"/>
              <a:gd name="connsiteX19" fmla="*/ 665055 w 2590131"/>
              <a:gd name="connsiteY19" fmla="*/ 281842 h 1760911"/>
              <a:gd name="connsiteX20" fmla="*/ 760997 w 2590131"/>
              <a:gd name="connsiteY20" fmla="*/ 311624 h 1760911"/>
              <a:gd name="connsiteX21" fmla="*/ 1286659 w 2590131"/>
              <a:gd name="connsiteY21" fmla="*/ 1 h 1760911"/>
              <a:gd name="connsiteX0" fmla="*/ 1286659 w 2590131"/>
              <a:gd name="connsiteY0" fmla="*/ 1 h 1760911"/>
              <a:gd name="connsiteX1" fmla="*/ 1824329 w 2590131"/>
              <a:gd name="connsiteY1" fmla="*/ 283857 h 1760911"/>
              <a:gd name="connsiteX2" fmla="*/ 1989086 w 2590131"/>
              <a:gd name="connsiteY2" fmla="*/ 1313587 h 1760911"/>
              <a:gd name="connsiteX3" fmla="*/ 1981650 w 2590131"/>
              <a:gd name="connsiteY3" fmla="*/ 1315544 h 1760911"/>
              <a:gd name="connsiteX4" fmla="*/ 1981573 w 2590131"/>
              <a:gd name="connsiteY4" fmla="*/ 1316380 h 1760911"/>
              <a:gd name="connsiteX5" fmla="*/ 1912938 w 2590131"/>
              <a:gd name="connsiteY5" fmla="*/ 1545805 h 1760911"/>
              <a:gd name="connsiteX6" fmla="*/ 1517453 w 2590131"/>
              <a:gd name="connsiteY6" fmla="*/ 1760911 h 1760911"/>
              <a:gd name="connsiteX7" fmla="*/ 1696726 w 2590131"/>
              <a:gd name="connsiteY7" fmla="*/ 1413520 h 1760911"/>
              <a:gd name="connsiteX8" fmla="*/ 1687689 w 2590131"/>
              <a:gd name="connsiteY8" fmla="*/ 1392902 h 1760911"/>
              <a:gd name="connsiteX9" fmla="*/ 1676048 w 2590131"/>
              <a:gd name="connsiteY9" fmla="*/ 1395965 h 1760911"/>
              <a:gd name="connsiteX10" fmla="*/ 847095 w 2590131"/>
              <a:gd name="connsiteY10" fmla="*/ 1371740 h 1760911"/>
              <a:gd name="connsiteX11" fmla="*/ 765530 w 2590131"/>
              <a:gd name="connsiteY11" fmla="*/ 1308978 h 1760911"/>
              <a:gd name="connsiteX12" fmla="*/ 762632 w 2590131"/>
              <a:gd name="connsiteY12" fmla="*/ 1310551 h 1760911"/>
              <a:gd name="connsiteX13" fmla="*/ 560291 w 2590131"/>
              <a:gd name="connsiteY13" fmla="*/ 1351401 h 1760911"/>
              <a:gd name="connsiteX14" fmla="*/ 519829 w 2590131"/>
              <a:gd name="connsiteY14" fmla="*/ 1351401 h 1760911"/>
              <a:gd name="connsiteX15" fmla="*/ 0 w 2590131"/>
              <a:gd name="connsiteY15" fmla="*/ 831572 h 1760911"/>
              <a:gd name="connsiteX16" fmla="*/ 0 w 2590131"/>
              <a:gd name="connsiteY16" fmla="*/ 791110 h 1760911"/>
              <a:gd name="connsiteX17" fmla="*/ 519829 w 2590131"/>
              <a:gd name="connsiteY17" fmla="*/ 271281 h 1760911"/>
              <a:gd name="connsiteX18" fmla="*/ 560291 w 2590131"/>
              <a:gd name="connsiteY18" fmla="*/ 271281 h 1760911"/>
              <a:gd name="connsiteX19" fmla="*/ 665055 w 2590131"/>
              <a:gd name="connsiteY19" fmla="*/ 281842 h 1760911"/>
              <a:gd name="connsiteX20" fmla="*/ 760997 w 2590131"/>
              <a:gd name="connsiteY20" fmla="*/ 311624 h 1760911"/>
              <a:gd name="connsiteX21" fmla="*/ 1286659 w 2590131"/>
              <a:gd name="connsiteY21" fmla="*/ 1 h 1760911"/>
              <a:gd name="connsiteX0" fmla="*/ 1286659 w 2590131"/>
              <a:gd name="connsiteY0" fmla="*/ 1 h 1760911"/>
              <a:gd name="connsiteX1" fmla="*/ 1824329 w 2590131"/>
              <a:gd name="connsiteY1" fmla="*/ 283857 h 1760911"/>
              <a:gd name="connsiteX2" fmla="*/ 1989086 w 2590131"/>
              <a:gd name="connsiteY2" fmla="*/ 1313587 h 1760911"/>
              <a:gd name="connsiteX3" fmla="*/ 1981650 w 2590131"/>
              <a:gd name="connsiteY3" fmla="*/ 1315544 h 1760911"/>
              <a:gd name="connsiteX4" fmla="*/ 1981573 w 2590131"/>
              <a:gd name="connsiteY4" fmla="*/ 1316380 h 1760911"/>
              <a:gd name="connsiteX5" fmla="*/ 1912938 w 2590131"/>
              <a:gd name="connsiteY5" fmla="*/ 1545805 h 1760911"/>
              <a:gd name="connsiteX6" fmla="*/ 1517453 w 2590131"/>
              <a:gd name="connsiteY6" fmla="*/ 1760911 h 1760911"/>
              <a:gd name="connsiteX7" fmla="*/ 1696726 w 2590131"/>
              <a:gd name="connsiteY7" fmla="*/ 1413520 h 1760911"/>
              <a:gd name="connsiteX8" fmla="*/ 1687689 w 2590131"/>
              <a:gd name="connsiteY8" fmla="*/ 1392902 h 1760911"/>
              <a:gd name="connsiteX9" fmla="*/ 1676048 w 2590131"/>
              <a:gd name="connsiteY9" fmla="*/ 1395965 h 1760911"/>
              <a:gd name="connsiteX10" fmla="*/ 847095 w 2590131"/>
              <a:gd name="connsiteY10" fmla="*/ 1371740 h 1760911"/>
              <a:gd name="connsiteX11" fmla="*/ 765530 w 2590131"/>
              <a:gd name="connsiteY11" fmla="*/ 1308978 h 1760911"/>
              <a:gd name="connsiteX12" fmla="*/ 762632 w 2590131"/>
              <a:gd name="connsiteY12" fmla="*/ 1310551 h 1760911"/>
              <a:gd name="connsiteX13" fmla="*/ 560291 w 2590131"/>
              <a:gd name="connsiteY13" fmla="*/ 1351401 h 1760911"/>
              <a:gd name="connsiteX14" fmla="*/ 519829 w 2590131"/>
              <a:gd name="connsiteY14" fmla="*/ 1351401 h 1760911"/>
              <a:gd name="connsiteX15" fmla="*/ 0 w 2590131"/>
              <a:gd name="connsiteY15" fmla="*/ 831572 h 1760911"/>
              <a:gd name="connsiteX16" fmla="*/ 0 w 2590131"/>
              <a:gd name="connsiteY16" fmla="*/ 791110 h 1760911"/>
              <a:gd name="connsiteX17" fmla="*/ 519829 w 2590131"/>
              <a:gd name="connsiteY17" fmla="*/ 271281 h 1760911"/>
              <a:gd name="connsiteX18" fmla="*/ 560291 w 2590131"/>
              <a:gd name="connsiteY18" fmla="*/ 271281 h 1760911"/>
              <a:gd name="connsiteX19" fmla="*/ 665055 w 2590131"/>
              <a:gd name="connsiteY19" fmla="*/ 281842 h 1760911"/>
              <a:gd name="connsiteX20" fmla="*/ 760997 w 2590131"/>
              <a:gd name="connsiteY20" fmla="*/ 311624 h 1760911"/>
              <a:gd name="connsiteX21" fmla="*/ 1286659 w 2590131"/>
              <a:gd name="connsiteY21" fmla="*/ 1 h 1760911"/>
              <a:gd name="connsiteX0" fmla="*/ 1286659 w 2590131"/>
              <a:gd name="connsiteY0" fmla="*/ 1 h 1760911"/>
              <a:gd name="connsiteX1" fmla="*/ 1824329 w 2590131"/>
              <a:gd name="connsiteY1" fmla="*/ 283857 h 1760911"/>
              <a:gd name="connsiteX2" fmla="*/ 1989086 w 2590131"/>
              <a:gd name="connsiteY2" fmla="*/ 1313587 h 1760911"/>
              <a:gd name="connsiteX3" fmla="*/ 1981650 w 2590131"/>
              <a:gd name="connsiteY3" fmla="*/ 1315544 h 1760911"/>
              <a:gd name="connsiteX4" fmla="*/ 1981573 w 2590131"/>
              <a:gd name="connsiteY4" fmla="*/ 1316380 h 1760911"/>
              <a:gd name="connsiteX5" fmla="*/ 1912938 w 2590131"/>
              <a:gd name="connsiteY5" fmla="*/ 1545805 h 1760911"/>
              <a:gd name="connsiteX6" fmla="*/ 1517453 w 2590131"/>
              <a:gd name="connsiteY6" fmla="*/ 1760911 h 1760911"/>
              <a:gd name="connsiteX7" fmla="*/ 1696726 w 2590131"/>
              <a:gd name="connsiteY7" fmla="*/ 1413520 h 1760911"/>
              <a:gd name="connsiteX8" fmla="*/ 1687689 w 2590131"/>
              <a:gd name="connsiteY8" fmla="*/ 1392902 h 1760911"/>
              <a:gd name="connsiteX9" fmla="*/ 1676048 w 2590131"/>
              <a:gd name="connsiteY9" fmla="*/ 1395965 h 1760911"/>
              <a:gd name="connsiteX10" fmla="*/ 854235 w 2590131"/>
              <a:gd name="connsiteY10" fmla="*/ 1368430 h 1760911"/>
              <a:gd name="connsiteX11" fmla="*/ 765530 w 2590131"/>
              <a:gd name="connsiteY11" fmla="*/ 1308978 h 1760911"/>
              <a:gd name="connsiteX12" fmla="*/ 762632 w 2590131"/>
              <a:gd name="connsiteY12" fmla="*/ 1310551 h 1760911"/>
              <a:gd name="connsiteX13" fmla="*/ 560291 w 2590131"/>
              <a:gd name="connsiteY13" fmla="*/ 1351401 h 1760911"/>
              <a:gd name="connsiteX14" fmla="*/ 519829 w 2590131"/>
              <a:gd name="connsiteY14" fmla="*/ 1351401 h 1760911"/>
              <a:gd name="connsiteX15" fmla="*/ 0 w 2590131"/>
              <a:gd name="connsiteY15" fmla="*/ 831572 h 1760911"/>
              <a:gd name="connsiteX16" fmla="*/ 0 w 2590131"/>
              <a:gd name="connsiteY16" fmla="*/ 791110 h 1760911"/>
              <a:gd name="connsiteX17" fmla="*/ 519829 w 2590131"/>
              <a:gd name="connsiteY17" fmla="*/ 271281 h 1760911"/>
              <a:gd name="connsiteX18" fmla="*/ 560291 w 2590131"/>
              <a:gd name="connsiteY18" fmla="*/ 271281 h 1760911"/>
              <a:gd name="connsiteX19" fmla="*/ 665055 w 2590131"/>
              <a:gd name="connsiteY19" fmla="*/ 281842 h 1760911"/>
              <a:gd name="connsiteX20" fmla="*/ 760997 w 2590131"/>
              <a:gd name="connsiteY20" fmla="*/ 311624 h 1760911"/>
              <a:gd name="connsiteX21" fmla="*/ 1286659 w 2590131"/>
              <a:gd name="connsiteY21" fmla="*/ 1 h 1760911"/>
              <a:gd name="connsiteX0" fmla="*/ 1279519 w 2590131"/>
              <a:gd name="connsiteY0" fmla="*/ 1 h 1717890"/>
              <a:gd name="connsiteX1" fmla="*/ 1824329 w 2590131"/>
              <a:gd name="connsiteY1" fmla="*/ 240836 h 1717890"/>
              <a:gd name="connsiteX2" fmla="*/ 1989086 w 2590131"/>
              <a:gd name="connsiteY2" fmla="*/ 1270566 h 1717890"/>
              <a:gd name="connsiteX3" fmla="*/ 1981650 w 2590131"/>
              <a:gd name="connsiteY3" fmla="*/ 1272523 h 1717890"/>
              <a:gd name="connsiteX4" fmla="*/ 1981573 w 2590131"/>
              <a:gd name="connsiteY4" fmla="*/ 1273359 h 1717890"/>
              <a:gd name="connsiteX5" fmla="*/ 1912938 w 2590131"/>
              <a:gd name="connsiteY5" fmla="*/ 1502784 h 1717890"/>
              <a:gd name="connsiteX6" fmla="*/ 1517453 w 2590131"/>
              <a:gd name="connsiteY6" fmla="*/ 1717890 h 1717890"/>
              <a:gd name="connsiteX7" fmla="*/ 1696726 w 2590131"/>
              <a:gd name="connsiteY7" fmla="*/ 1370499 h 1717890"/>
              <a:gd name="connsiteX8" fmla="*/ 1687689 w 2590131"/>
              <a:gd name="connsiteY8" fmla="*/ 1349881 h 1717890"/>
              <a:gd name="connsiteX9" fmla="*/ 1676048 w 2590131"/>
              <a:gd name="connsiteY9" fmla="*/ 1352944 h 1717890"/>
              <a:gd name="connsiteX10" fmla="*/ 854235 w 2590131"/>
              <a:gd name="connsiteY10" fmla="*/ 1325409 h 1717890"/>
              <a:gd name="connsiteX11" fmla="*/ 765530 w 2590131"/>
              <a:gd name="connsiteY11" fmla="*/ 1265957 h 1717890"/>
              <a:gd name="connsiteX12" fmla="*/ 762632 w 2590131"/>
              <a:gd name="connsiteY12" fmla="*/ 1267530 h 1717890"/>
              <a:gd name="connsiteX13" fmla="*/ 560291 w 2590131"/>
              <a:gd name="connsiteY13" fmla="*/ 1308380 h 1717890"/>
              <a:gd name="connsiteX14" fmla="*/ 519829 w 2590131"/>
              <a:gd name="connsiteY14" fmla="*/ 1308380 h 1717890"/>
              <a:gd name="connsiteX15" fmla="*/ 0 w 2590131"/>
              <a:gd name="connsiteY15" fmla="*/ 788551 h 1717890"/>
              <a:gd name="connsiteX16" fmla="*/ 0 w 2590131"/>
              <a:gd name="connsiteY16" fmla="*/ 748089 h 1717890"/>
              <a:gd name="connsiteX17" fmla="*/ 519829 w 2590131"/>
              <a:gd name="connsiteY17" fmla="*/ 228260 h 1717890"/>
              <a:gd name="connsiteX18" fmla="*/ 560291 w 2590131"/>
              <a:gd name="connsiteY18" fmla="*/ 228260 h 1717890"/>
              <a:gd name="connsiteX19" fmla="*/ 665055 w 2590131"/>
              <a:gd name="connsiteY19" fmla="*/ 238821 h 1717890"/>
              <a:gd name="connsiteX20" fmla="*/ 760997 w 2590131"/>
              <a:gd name="connsiteY20" fmla="*/ 268603 h 1717890"/>
              <a:gd name="connsiteX21" fmla="*/ 1279519 w 2590131"/>
              <a:gd name="connsiteY21" fmla="*/ 1 h 1717890"/>
              <a:gd name="connsiteX0" fmla="*/ 1308079 w 2590131"/>
              <a:gd name="connsiteY0" fmla="*/ 1 h 1711271"/>
              <a:gd name="connsiteX1" fmla="*/ 1824329 w 2590131"/>
              <a:gd name="connsiteY1" fmla="*/ 234217 h 1711271"/>
              <a:gd name="connsiteX2" fmla="*/ 1989086 w 2590131"/>
              <a:gd name="connsiteY2" fmla="*/ 1263947 h 1711271"/>
              <a:gd name="connsiteX3" fmla="*/ 1981650 w 2590131"/>
              <a:gd name="connsiteY3" fmla="*/ 1265904 h 1711271"/>
              <a:gd name="connsiteX4" fmla="*/ 1981573 w 2590131"/>
              <a:gd name="connsiteY4" fmla="*/ 1266740 h 1711271"/>
              <a:gd name="connsiteX5" fmla="*/ 1912938 w 2590131"/>
              <a:gd name="connsiteY5" fmla="*/ 1496165 h 1711271"/>
              <a:gd name="connsiteX6" fmla="*/ 1517453 w 2590131"/>
              <a:gd name="connsiteY6" fmla="*/ 1711271 h 1711271"/>
              <a:gd name="connsiteX7" fmla="*/ 1696726 w 2590131"/>
              <a:gd name="connsiteY7" fmla="*/ 1363880 h 1711271"/>
              <a:gd name="connsiteX8" fmla="*/ 1687689 w 2590131"/>
              <a:gd name="connsiteY8" fmla="*/ 1343262 h 1711271"/>
              <a:gd name="connsiteX9" fmla="*/ 1676048 w 2590131"/>
              <a:gd name="connsiteY9" fmla="*/ 1346325 h 1711271"/>
              <a:gd name="connsiteX10" fmla="*/ 854235 w 2590131"/>
              <a:gd name="connsiteY10" fmla="*/ 1318790 h 1711271"/>
              <a:gd name="connsiteX11" fmla="*/ 765530 w 2590131"/>
              <a:gd name="connsiteY11" fmla="*/ 1259338 h 1711271"/>
              <a:gd name="connsiteX12" fmla="*/ 762632 w 2590131"/>
              <a:gd name="connsiteY12" fmla="*/ 1260911 h 1711271"/>
              <a:gd name="connsiteX13" fmla="*/ 560291 w 2590131"/>
              <a:gd name="connsiteY13" fmla="*/ 1301761 h 1711271"/>
              <a:gd name="connsiteX14" fmla="*/ 519829 w 2590131"/>
              <a:gd name="connsiteY14" fmla="*/ 1301761 h 1711271"/>
              <a:gd name="connsiteX15" fmla="*/ 0 w 2590131"/>
              <a:gd name="connsiteY15" fmla="*/ 781932 h 1711271"/>
              <a:gd name="connsiteX16" fmla="*/ 0 w 2590131"/>
              <a:gd name="connsiteY16" fmla="*/ 741470 h 1711271"/>
              <a:gd name="connsiteX17" fmla="*/ 519829 w 2590131"/>
              <a:gd name="connsiteY17" fmla="*/ 221641 h 1711271"/>
              <a:gd name="connsiteX18" fmla="*/ 560291 w 2590131"/>
              <a:gd name="connsiteY18" fmla="*/ 221641 h 1711271"/>
              <a:gd name="connsiteX19" fmla="*/ 665055 w 2590131"/>
              <a:gd name="connsiteY19" fmla="*/ 232202 h 1711271"/>
              <a:gd name="connsiteX20" fmla="*/ 760997 w 2590131"/>
              <a:gd name="connsiteY20" fmla="*/ 261984 h 1711271"/>
              <a:gd name="connsiteX21" fmla="*/ 1308079 w 2590131"/>
              <a:gd name="connsiteY21" fmla="*/ 1 h 171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90131" h="1711271">
                <a:moveTo>
                  <a:pt x="1308079" y="1"/>
                </a:moveTo>
                <a:cubicBezTo>
                  <a:pt x="1566396" y="-107"/>
                  <a:pt x="1752248" y="158703"/>
                  <a:pt x="1824329" y="234217"/>
                </a:cubicBezTo>
                <a:cubicBezTo>
                  <a:pt x="2958405" y="74951"/>
                  <a:pt x="2675572" y="1414975"/>
                  <a:pt x="1989086" y="1263947"/>
                </a:cubicBezTo>
                <a:lnTo>
                  <a:pt x="1981650" y="1265904"/>
                </a:lnTo>
                <a:cubicBezTo>
                  <a:pt x="1981624" y="1266183"/>
                  <a:pt x="1981599" y="1266461"/>
                  <a:pt x="1981573" y="1266740"/>
                </a:cubicBezTo>
                <a:cubicBezTo>
                  <a:pt x="1969032" y="1345227"/>
                  <a:pt x="1945334" y="1429962"/>
                  <a:pt x="1912938" y="1496165"/>
                </a:cubicBezTo>
                <a:cubicBezTo>
                  <a:pt x="1870183" y="1579875"/>
                  <a:pt x="1838329" y="1707330"/>
                  <a:pt x="1517453" y="1711271"/>
                </a:cubicBezTo>
                <a:cubicBezTo>
                  <a:pt x="1626176" y="1677603"/>
                  <a:pt x="1749492" y="1546894"/>
                  <a:pt x="1696726" y="1363880"/>
                </a:cubicBezTo>
                <a:lnTo>
                  <a:pt x="1687689" y="1343262"/>
                </a:lnTo>
                <a:lnTo>
                  <a:pt x="1676048" y="1346325"/>
                </a:lnTo>
                <a:cubicBezTo>
                  <a:pt x="1501091" y="1409580"/>
                  <a:pt x="1382653" y="1608349"/>
                  <a:pt x="854235" y="1318790"/>
                </a:cubicBezTo>
                <a:lnTo>
                  <a:pt x="765530" y="1259338"/>
                </a:lnTo>
                <a:lnTo>
                  <a:pt x="762632" y="1260911"/>
                </a:lnTo>
                <a:cubicBezTo>
                  <a:pt x="700440" y="1287215"/>
                  <a:pt x="632064" y="1301761"/>
                  <a:pt x="560291" y="1301761"/>
                </a:cubicBezTo>
                <a:lnTo>
                  <a:pt x="519829" y="1301761"/>
                </a:lnTo>
                <a:cubicBezTo>
                  <a:pt x="232735" y="1301761"/>
                  <a:pt x="0" y="1069026"/>
                  <a:pt x="0" y="781932"/>
                </a:cubicBezTo>
                <a:lnTo>
                  <a:pt x="0" y="741470"/>
                </a:lnTo>
                <a:cubicBezTo>
                  <a:pt x="0" y="454376"/>
                  <a:pt x="232735" y="221641"/>
                  <a:pt x="519829" y="221641"/>
                </a:cubicBezTo>
                <a:lnTo>
                  <a:pt x="560291" y="221641"/>
                </a:lnTo>
                <a:cubicBezTo>
                  <a:pt x="596178" y="221641"/>
                  <a:pt x="631215" y="225278"/>
                  <a:pt x="665055" y="232202"/>
                </a:cubicBezTo>
                <a:lnTo>
                  <a:pt x="760997" y="261984"/>
                </a:lnTo>
                <a:cubicBezTo>
                  <a:pt x="873847" y="209808"/>
                  <a:pt x="1049762" y="109"/>
                  <a:pt x="1308079" y="1"/>
                </a:cubicBezTo>
                <a:close/>
              </a:path>
            </a:pathLst>
          </a:custGeom>
          <a:solidFill>
            <a:sysClr val="window" lastClr="FFFFFF"/>
          </a:solidFill>
          <a:ln w="12700" cap="flat" cmpd="sng" algn="ctr">
            <a:noFill/>
            <a:prstDash val="solid"/>
            <a:miter lim="800000"/>
          </a:ln>
          <a:effectLst/>
        </p:spPr>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a:ea typeface="宋体"/>
              <a:cs typeface="+mn-cs"/>
            </a:endParaRPr>
          </a:p>
        </p:txBody>
      </p:sp>
    </p:spTree>
    <p:extLst>
      <p:ext uri="{BB962C8B-B14F-4D97-AF65-F5344CB8AC3E}">
        <p14:creationId xmlns:p14="http://schemas.microsoft.com/office/powerpoint/2010/main" val="420235998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300" fill="hold"/>
                                            <p:tgtEl>
                                              <p:spTgt spid="24"/>
                                            </p:tgtEl>
                                            <p:attrNameLst>
                                              <p:attrName>ppt_w</p:attrName>
                                            </p:attrNameLst>
                                          </p:cBhvr>
                                          <p:tavLst>
                                            <p:tav tm="0">
                                              <p:val>
                                                <p:fltVal val="0"/>
                                              </p:val>
                                            </p:tav>
                                            <p:tav tm="100000">
                                              <p:val>
                                                <p:strVal val="#ppt_w"/>
                                              </p:val>
                                            </p:tav>
                                          </p:tavLst>
                                        </p:anim>
                                        <p:anim calcmode="lin" valueType="num">
                                          <p:cBhvr>
                                            <p:cTn id="8" dur="300" fill="hold"/>
                                            <p:tgtEl>
                                              <p:spTgt spid="24"/>
                                            </p:tgtEl>
                                            <p:attrNameLst>
                                              <p:attrName>ppt_h</p:attrName>
                                            </p:attrNameLst>
                                          </p:cBhvr>
                                          <p:tavLst>
                                            <p:tav tm="0">
                                              <p:val>
                                                <p:fltVal val="0"/>
                                              </p:val>
                                            </p:tav>
                                            <p:tav tm="100000">
                                              <p:val>
                                                <p:strVal val="#ppt_h"/>
                                              </p:val>
                                            </p:tav>
                                          </p:tavLst>
                                        </p:anim>
                                        <p:animEffect transition="in" filter="fade">
                                          <p:cBhvr>
                                            <p:cTn id="9" dur="300"/>
                                            <p:tgtEl>
                                              <p:spTgt spid="24"/>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4"/>
                                            </p:tgtEl>
                                            <p:attrNameLst>
                                              <p:attrName>r</p:attrName>
                                            </p:attrNameLst>
                                          </p:cBhvr>
                                        </p:animRot>
                                        <p:animRot by="-240000">
                                          <p:cBhvr>
                                            <p:cTn id="13" dur="120" fill="hold">
                                              <p:stCondLst>
                                                <p:cond delay="120"/>
                                              </p:stCondLst>
                                            </p:cTn>
                                            <p:tgtEl>
                                              <p:spTgt spid="24"/>
                                            </p:tgtEl>
                                            <p:attrNameLst>
                                              <p:attrName>r</p:attrName>
                                            </p:attrNameLst>
                                          </p:cBhvr>
                                        </p:animRot>
                                        <p:animRot by="240000">
                                          <p:cBhvr>
                                            <p:cTn id="14" dur="120" fill="hold">
                                              <p:stCondLst>
                                                <p:cond delay="240"/>
                                              </p:stCondLst>
                                            </p:cTn>
                                            <p:tgtEl>
                                              <p:spTgt spid="24"/>
                                            </p:tgtEl>
                                            <p:attrNameLst>
                                              <p:attrName>r</p:attrName>
                                            </p:attrNameLst>
                                          </p:cBhvr>
                                        </p:animRot>
                                        <p:animRot by="-240000">
                                          <p:cBhvr>
                                            <p:cTn id="15" dur="120" fill="hold">
                                              <p:stCondLst>
                                                <p:cond delay="360"/>
                                              </p:stCondLst>
                                            </p:cTn>
                                            <p:tgtEl>
                                              <p:spTgt spid="24"/>
                                            </p:tgtEl>
                                            <p:attrNameLst>
                                              <p:attrName>r</p:attrName>
                                            </p:attrNameLst>
                                          </p:cBhvr>
                                        </p:animRot>
                                        <p:animRot by="120000">
                                          <p:cBhvr>
                                            <p:cTn id="16" dur="120" fill="hold">
                                              <p:stCondLst>
                                                <p:cond delay="480"/>
                                              </p:stCondLst>
                                            </p:cTn>
                                            <p:tgtEl>
                                              <p:spTgt spid="24"/>
                                            </p:tgtEl>
                                            <p:attrNameLst>
                                              <p:attrName>r</p:attrName>
                                            </p:attrNameLst>
                                          </p:cBhvr>
                                        </p:animRot>
                                      </p:childTnLst>
                                    </p:cTn>
                                  </p:par>
                                </p:childTnLst>
                              </p:cTn>
                            </p:par>
                            <p:par>
                              <p:cTn id="17" fill="hold">
                                <p:stCondLst>
                                  <p:cond delay="900"/>
                                </p:stCondLst>
                                <p:childTnLst>
                                  <p:par>
                                    <p:cTn id="18" presetID="37"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900" decel="100000" fill="hold"/>
                                            <p:tgtEl>
                                              <p:spTgt spid="45"/>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24" fill="hold">
                                <p:stCondLst>
                                  <p:cond delay="1900"/>
                                </p:stCondLst>
                                <p:childTnLst>
                                  <p:par>
                                    <p:cTn id="25" presetID="1"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1900"/>
                                </p:stCondLst>
                                <p:childTnLst>
                                  <p:par>
                                    <p:cTn id="28" presetID="22" presetClass="entr" presetSubtype="8"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par>
                              <p:cTn id="31" fill="hold">
                                <p:stCondLst>
                                  <p:cond delay="2400"/>
                                </p:stCondLst>
                                <p:childTnLst>
                                  <p:par>
                                    <p:cTn id="32" presetID="1" presetClass="entr" presetSubtype="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24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14:bounceEnd="50000">
                                          <p:cBhvr additive="base">
                                            <p:cTn id="37" dur="500" fill="hold"/>
                                            <p:tgtEl>
                                              <p:spTgt spid="29"/>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29"/>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53" presetClass="entr" presetSubtype="16"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200" fill="hold"/>
                                            <p:tgtEl>
                                              <p:spTgt spid="39"/>
                                            </p:tgtEl>
                                            <p:attrNameLst>
                                              <p:attrName>ppt_w</p:attrName>
                                            </p:attrNameLst>
                                          </p:cBhvr>
                                          <p:tavLst>
                                            <p:tav tm="0">
                                              <p:val>
                                                <p:fltVal val="0"/>
                                              </p:val>
                                            </p:tav>
                                            <p:tav tm="100000">
                                              <p:val>
                                                <p:strVal val="#ppt_w"/>
                                              </p:val>
                                            </p:tav>
                                          </p:tavLst>
                                        </p:anim>
                                        <p:anim calcmode="lin" valueType="num">
                                          <p:cBhvr>
                                            <p:cTn id="43" dur="200" fill="hold"/>
                                            <p:tgtEl>
                                              <p:spTgt spid="39"/>
                                            </p:tgtEl>
                                            <p:attrNameLst>
                                              <p:attrName>ppt_h</p:attrName>
                                            </p:attrNameLst>
                                          </p:cBhvr>
                                          <p:tavLst>
                                            <p:tav tm="0">
                                              <p:val>
                                                <p:fltVal val="0"/>
                                              </p:val>
                                            </p:tav>
                                            <p:tav tm="100000">
                                              <p:val>
                                                <p:strVal val="#ppt_h"/>
                                              </p:val>
                                            </p:tav>
                                          </p:tavLst>
                                        </p:anim>
                                        <p:animEffect transition="in" filter="fade">
                                          <p:cBhvr>
                                            <p:cTn id="44" dur="200"/>
                                            <p:tgtEl>
                                              <p:spTgt spid="39"/>
                                            </p:tgtEl>
                                          </p:cBhvr>
                                        </p:animEffect>
                                      </p:childTnLst>
                                    </p:cTn>
                                  </p:par>
                                </p:childTnLst>
                              </p:cTn>
                            </p:par>
                            <p:par>
                              <p:cTn id="45" fill="hold">
                                <p:stCondLst>
                                  <p:cond delay="3100"/>
                                </p:stCondLst>
                                <p:childTnLst>
                                  <p:par>
                                    <p:cTn id="46" presetID="26" presetClass="emph" presetSubtype="0" fill="hold" nodeType="afterEffect">
                                      <p:stCondLst>
                                        <p:cond delay="0"/>
                                      </p:stCondLst>
                                      <p:childTnLst>
                                        <p:animEffect transition="out" filter="fade">
                                          <p:cBhvr>
                                            <p:cTn id="47" dur="500" tmFilter="0, 0; .2, .5; .8, .5; 1, 0"/>
                                            <p:tgtEl>
                                              <p:spTgt spid="39"/>
                                            </p:tgtEl>
                                          </p:cBhvr>
                                        </p:animEffect>
                                        <p:animScale>
                                          <p:cBhvr>
                                            <p:cTn id="48" dur="250" autoRev="1" fill="hold"/>
                                            <p:tgtEl>
                                              <p:spTgt spid="39"/>
                                            </p:tgtEl>
                                          </p:cBhvr>
                                          <p:by x="105000" y="105000"/>
                                        </p:animScale>
                                      </p:childTnLst>
                                    </p:cTn>
                                  </p:par>
                                </p:childTnLst>
                              </p:cTn>
                            </p:par>
                            <p:par>
                              <p:cTn id="49" fill="hold">
                                <p:stCondLst>
                                  <p:cond delay="3600"/>
                                </p:stCondLst>
                                <p:childTnLst>
                                  <p:par>
                                    <p:cTn id="50" presetID="16" presetClass="entr" presetSubtype="37" fill="hold" grpId="0" nodeType="afterEffect">
                                      <p:stCondLst>
                                        <p:cond delay="200"/>
                                      </p:stCondLst>
                                      <p:childTnLst>
                                        <p:set>
                                          <p:cBhvr>
                                            <p:cTn id="51" dur="1" fill="hold">
                                              <p:stCondLst>
                                                <p:cond delay="0"/>
                                              </p:stCondLst>
                                            </p:cTn>
                                            <p:tgtEl>
                                              <p:spTgt spid="42"/>
                                            </p:tgtEl>
                                            <p:attrNameLst>
                                              <p:attrName>style.visibility</p:attrName>
                                            </p:attrNameLst>
                                          </p:cBhvr>
                                          <p:to>
                                            <p:strVal val="visible"/>
                                          </p:to>
                                        </p:set>
                                        <p:animEffect transition="in" filter="barn(outVertical)">
                                          <p:cBhvr>
                                            <p:cTn id="52" dur="500"/>
                                            <p:tgtEl>
                                              <p:spTgt spid="42"/>
                                            </p:tgtEl>
                                          </p:cBhvr>
                                        </p:animEffect>
                                      </p:childTnLst>
                                    </p:cTn>
                                  </p:par>
                                </p:childTnLst>
                              </p:cTn>
                            </p:par>
                            <p:par>
                              <p:cTn id="53" fill="hold">
                                <p:stCondLst>
                                  <p:cond delay="4300"/>
                                </p:stCondLst>
                                <p:childTnLst>
                                  <p:par>
                                    <p:cTn id="54" presetID="50" presetClass="entr" presetSubtype="0" decel="10000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1000" fill="hold"/>
                                            <p:tgtEl>
                                              <p:spTgt spid="43"/>
                                            </p:tgtEl>
                                            <p:attrNameLst>
                                              <p:attrName>ppt_w</p:attrName>
                                            </p:attrNameLst>
                                          </p:cBhvr>
                                          <p:tavLst>
                                            <p:tav tm="0">
                                              <p:val>
                                                <p:strVal val="#ppt_w+.3"/>
                                              </p:val>
                                            </p:tav>
                                            <p:tav tm="100000">
                                              <p:val>
                                                <p:strVal val="#ppt_w"/>
                                              </p:val>
                                            </p:tav>
                                          </p:tavLst>
                                        </p:anim>
                                        <p:anim calcmode="lin" valueType="num">
                                          <p:cBhvr>
                                            <p:cTn id="57" dur="1000" fill="hold"/>
                                            <p:tgtEl>
                                              <p:spTgt spid="43"/>
                                            </p:tgtEl>
                                            <p:attrNameLst>
                                              <p:attrName>ppt_h</p:attrName>
                                            </p:attrNameLst>
                                          </p:cBhvr>
                                          <p:tavLst>
                                            <p:tav tm="0">
                                              <p:val>
                                                <p:strVal val="#ppt_h"/>
                                              </p:val>
                                            </p:tav>
                                            <p:tav tm="100000">
                                              <p:val>
                                                <p:strVal val="#ppt_h"/>
                                              </p:val>
                                            </p:tav>
                                          </p:tavLst>
                                        </p:anim>
                                        <p:animEffect transition="in" filter="fade">
                                          <p:cBhvr>
                                            <p:cTn id="58" dur="1000"/>
                                            <p:tgtEl>
                                              <p:spTgt spid="43"/>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44"/>
                                            </p:tgtEl>
                                            <p:attrNameLst>
                                              <p:attrName>style.visibility</p:attrName>
                                            </p:attrNameLst>
                                          </p:cBhvr>
                                          <p:to>
                                            <p:strVal val="visible"/>
                                          </p:to>
                                        </p:set>
                                        <p:anim calcmode="lin" valueType="num">
                                          <p:cBhvr>
                                            <p:cTn id="61" dur="1000" fill="hold"/>
                                            <p:tgtEl>
                                              <p:spTgt spid="44"/>
                                            </p:tgtEl>
                                            <p:attrNameLst>
                                              <p:attrName>ppt_w</p:attrName>
                                            </p:attrNameLst>
                                          </p:cBhvr>
                                          <p:tavLst>
                                            <p:tav tm="0">
                                              <p:val>
                                                <p:strVal val="#ppt_w+.3"/>
                                              </p:val>
                                            </p:tav>
                                            <p:tav tm="100000">
                                              <p:val>
                                                <p:strVal val="#ppt_w"/>
                                              </p:val>
                                            </p:tav>
                                          </p:tavLst>
                                        </p:anim>
                                        <p:anim calcmode="lin" valueType="num">
                                          <p:cBhvr>
                                            <p:cTn id="62" dur="1000" fill="hold"/>
                                            <p:tgtEl>
                                              <p:spTgt spid="44"/>
                                            </p:tgtEl>
                                            <p:attrNameLst>
                                              <p:attrName>ppt_h</p:attrName>
                                            </p:attrNameLst>
                                          </p:cBhvr>
                                          <p:tavLst>
                                            <p:tav tm="0">
                                              <p:val>
                                                <p:strVal val="#ppt_h"/>
                                              </p:val>
                                            </p:tav>
                                            <p:tav tm="100000">
                                              <p:val>
                                                <p:strVal val="#ppt_h"/>
                                              </p:val>
                                            </p:tav>
                                          </p:tavLst>
                                        </p:anim>
                                        <p:animEffect transition="in" filter="fade">
                                          <p:cBhvr>
                                            <p:cTn id="63"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p:bldP spid="43" grpId="0"/>
          <p:bldP spid="44" grpId="0"/>
          <p:bldP spid="4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300" fill="hold"/>
                                            <p:tgtEl>
                                              <p:spTgt spid="24"/>
                                            </p:tgtEl>
                                            <p:attrNameLst>
                                              <p:attrName>ppt_w</p:attrName>
                                            </p:attrNameLst>
                                          </p:cBhvr>
                                          <p:tavLst>
                                            <p:tav tm="0">
                                              <p:val>
                                                <p:fltVal val="0"/>
                                              </p:val>
                                            </p:tav>
                                            <p:tav tm="100000">
                                              <p:val>
                                                <p:strVal val="#ppt_w"/>
                                              </p:val>
                                            </p:tav>
                                          </p:tavLst>
                                        </p:anim>
                                        <p:anim calcmode="lin" valueType="num">
                                          <p:cBhvr>
                                            <p:cTn id="8" dur="300" fill="hold"/>
                                            <p:tgtEl>
                                              <p:spTgt spid="24"/>
                                            </p:tgtEl>
                                            <p:attrNameLst>
                                              <p:attrName>ppt_h</p:attrName>
                                            </p:attrNameLst>
                                          </p:cBhvr>
                                          <p:tavLst>
                                            <p:tav tm="0">
                                              <p:val>
                                                <p:fltVal val="0"/>
                                              </p:val>
                                            </p:tav>
                                            <p:tav tm="100000">
                                              <p:val>
                                                <p:strVal val="#ppt_h"/>
                                              </p:val>
                                            </p:tav>
                                          </p:tavLst>
                                        </p:anim>
                                        <p:animEffect transition="in" filter="fade">
                                          <p:cBhvr>
                                            <p:cTn id="9" dur="300"/>
                                            <p:tgtEl>
                                              <p:spTgt spid="24"/>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4"/>
                                            </p:tgtEl>
                                            <p:attrNameLst>
                                              <p:attrName>r</p:attrName>
                                            </p:attrNameLst>
                                          </p:cBhvr>
                                        </p:animRot>
                                        <p:animRot by="-240000">
                                          <p:cBhvr>
                                            <p:cTn id="13" dur="120" fill="hold">
                                              <p:stCondLst>
                                                <p:cond delay="120"/>
                                              </p:stCondLst>
                                            </p:cTn>
                                            <p:tgtEl>
                                              <p:spTgt spid="24"/>
                                            </p:tgtEl>
                                            <p:attrNameLst>
                                              <p:attrName>r</p:attrName>
                                            </p:attrNameLst>
                                          </p:cBhvr>
                                        </p:animRot>
                                        <p:animRot by="240000">
                                          <p:cBhvr>
                                            <p:cTn id="14" dur="120" fill="hold">
                                              <p:stCondLst>
                                                <p:cond delay="240"/>
                                              </p:stCondLst>
                                            </p:cTn>
                                            <p:tgtEl>
                                              <p:spTgt spid="24"/>
                                            </p:tgtEl>
                                            <p:attrNameLst>
                                              <p:attrName>r</p:attrName>
                                            </p:attrNameLst>
                                          </p:cBhvr>
                                        </p:animRot>
                                        <p:animRot by="-240000">
                                          <p:cBhvr>
                                            <p:cTn id="15" dur="120" fill="hold">
                                              <p:stCondLst>
                                                <p:cond delay="360"/>
                                              </p:stCondLst>
                                            </p:cTn>
                                            <p:tgtEl>
                                              <p:spTgt spid="24"/>
                                            </p:tgtEl>
                                            <p:attrNameLst>
                                              <p:attrName>r</p:attrName>
                                            </p:attrNameLst>
                                          </p:cBhvr>
                                        </p:animRot>
                                        <p:animRot by="120000">
                                          <p:cBhvr>
                                            <p:cTn id="16" dur="120" fill="hold">
                                              <p:stCondLst>
                                                <p:cond delay="480"/>
                                              </p:stCondLst>
                                            </p:cTn>
                                            <p:tgtEl>
                                              <p:spTgt spid="24"/>
                                            </p:tgtEl>
                                            <p:attrNameLst>
                                              <p:attrName>r</p:attrName>
                                            </p:attrNameLst>
                                          </p:cBhvr>
                                        </p:animRot>
                                      </p:childTnLst>
                                    </p:cTn>
                                  </p:par>
                                </p:childTnLst>
                              </p:cTn>
                            </p:par>
                            <p:par>
                              <p:cTn id="17" fill="hold">
                                <p:stCondLst>
                                  <p:cond delay="900"/>
                                </p:stCondLst>
                                <p:childTnLst>
                                  <p:par>
                                    <p:cTn id="18" presetID="37"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900" decel="100000" fill="hold"/>
                                            <p:tgtEl>
                                              <p:spTgt spid="45"/>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24" fill="hold">
                                <p:stCondLst>
                                  <p:cond delay="1900"/>
                                </p:stCondLst>
                                <p:childTnLst>
                                  <p:par>
                                    <p:cTn id="25" presetID="1"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1900"/>
                                </p:stCondLst>
                                <p:childTnLst>
                                  <p:par>
                                    <p:cTn id="28" presetID="22" presetClass="entr" presetSubtype="8"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par>
                              <p:cTn id="31" fill="hold">
                                <p:stCondLst>
                                  <p:cond delay="2400"/>
                                </p:stCondLst>
                                <p:childTnLst>
                                  <p:par>
                                    <p:cTn id="32" presetID="1" presetClass="entr" presetSubtype="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2400"/>
                                </p:stCondLst>
                                <p:childTnLst>
                                  <p:par>
                                    <p:cTn id="35" presetID="2" presetClass="entr" presetSubtype="2" accel="7000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1+#ppt_w/2"/>
                                              </p:val>
                                            </p:tav>
                                            <p:tav tm="100000">
                                              <p:val>
                                                <p:strVal val="#ppt_x"/>
                                              </p:val>
                                            </p:tav>
                                          </p:tavLst>
                                        </p:anim>
                                        <p:anim calcmode="lin" valueType="num">
                                          <p:cBhvr additive="base">
                                            <p:cTn id="38" dur="500" fill="hold"/>
                                            <p:tgtEl>
                                              <p:spTgt spid="29"/>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53" presetClass="entr" presetSubtype="16"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200" fill="hold"/>
                                            <p:tgtEl>
                                              <p:spTgt spid="39"/>
                                            </p:tgtEl>
                                            <p:attrNameLst>
                                              <p:attrName>ppt_w</p:attrName>
                                            </p:attrNameLst>
                                          </p:cBhvr>
                                          <p:tavLst>
                                            <p:tav tm="0">
                                              <p:val>
                                                <p:fltVal val="0"/>
                                              </p:val>
                                            </p:tav>
                                            <p:tav tm="100000">
                                              <p:val>
                                                <p:strVal val="#ppt_w"/>
                                              </p:val>
                                            </p:tav>
                                          </p:tavLst>
                                        </p:anim>
                                        <p:anim calcmode="lin" valueType="num">
                                          <p:cBhvr>
                                            <p:cTn id="43" dur="200" fill="hold"/>
                                            <p:tgtEl>
                                              <p:spTgt spid="39"/>
                                            </p:tgtEl>
                                            <p:attrNameLst>
                                              <p:attrName>ppt_h</p:attrName>
                                            </p:attrNameLst>
                                          </p:cBhvr>
                                          <p:tavLst>
                                            <p:tav tm="0">
                                              <p:val>
                                                <p:fltVal val="0"/>
                                              </p:val>
                                            </p:tav>
                                            <p:tav tm="100000">
                                              <p:val>
                                                <p:strVal val="#ppt_h"/>
                                              </p:val>
                                            </p:tav>
                                          </p:tavLst>
                                        </p:anim>
                                        <p:animEffect transition="in" filter="fade">
                                          <p:cBhvr>
                                            <p:cTn id="44" dur="200"/>
                                            <p:tgtEl>
                                              <p:spTgt spid="39"/>
                                            </p:tgtEl>
                                          </p:cBhvr>
                                        </p:animEffect>
                                      </p:childTnLst>
                                    </p:cTn>
                                  </p:par>
                                </p:childTnLst>
                              </p:cTn>
                            </p:par>
                            <p:par>
                              <p:cTn id="45" fill="hold">
                                <p:stCondLst>
                                  <p:cond delay="3100"/>
                                </p:stCondLst>
                                <p:childTnLst>
                                  <p:par>
                                    <p:cTn id="46" presetID="26" presetClass="emph" presetSubtype="0" fill="hold" nodeType="afterEffect">
                                      <p:stCondLst>
                                        <p:cond delay="0"/>
                                      </p:stCondLst>
                                      <p:childTnLst>
                                        <p:animEffect transition="out" filter="fade">
                                          <p:cBhvr>
                                            <p:cTn id="47" dur="500" tmFilter="0, 0; .2, .5; .8, .5; 1, 0"/>
                                            <p:tgtEl>
                                              <p:spTgt spid="39"/>
                                            </p:tgtEl>
                                          </p:cBhvr>
                                        </p:animEffect>
                                        <p:animScale>
                                          <p:cBhvr>
                                            <p:cTn id="48" dur="250" autoRev="1" fill="hold"/>
                                            <p:tgtEl>
                                              <p:spTgt spid="39"/>
                                            </p:tgtEl>
                                          </p:cBhvr>
                                          <p:by x="105000" y="105000"/>
                                        </p:animScale>
                                      </p:childTnLst>
                                    </p:cTn>
                                  </p:par>
                                </p:childTnLst>
                              </p:cTn>
                            </p:par>
                            <p:par>
                              <p:cTn id="49" fill="hold">
                                <p:stCondLst>
                                  <p:cond delay="3600"/>
                                </p:stCondLst>
                                <p:childTnLst>
                                  <p:par>
                                    <p:cTn id="50" presetID="16" presetClass="entr" presetSubtype="37" fill="hold" grpId="0" nodeType="afterEffect">
                                      <p:stCondLst>
                                        <p:cond delay="200"/>
                                      </p:stCondLst>
                                      <p:childTnLst>
                                        <p:set>
                                          <p:cBhvr>
                                            <p:cTn id="51" dur="1" fill="hold">
                                              <p:stCondLst>
                                                <p:cond delay="0"/>
                                              </p:stCondLst>
                                            </p:cTn>
                                            <p:tgtEl>
                                              <p:spTgt spid="42"/>
                                            </p:tgtEl>
                                            <p:attrNameLst>
                                              <p:attrName>style.visibility</p:attrName>
                                            </p:attrNameLst>
                                          </p:cBhvr>
                                          <p:to>
                                            <p:strVal val="visible"/>
                                          </p:to>
                                        </p:set>
                                        <p:animEffect transition="in" filter="barn(outVertical)">
                                          <p:cBhvr>
                                            <p:cTn id="52" dur="500"/>
                                            <p:tgtEl>
                                              <p:spTgt spid="42"/>
                                            </p:tgtEl>
                                          </p:cBhvr>
                                        </p:animEffect>
                                      </p:childTnLst>
                                    </p:cTn>
                                  </p:par>
                                </p:childTnLst>
                              </p:cTn>
                            </p:par>
                            <p:par>
                              <p:cTn id="53" fill="hold">
                                <p:stCondLst>
                                  <p:cond delay="4300"/>
                                </p:stCondLst>
                                <p:childTnLst>
                                  <p:par>
                                    <p:cTn id="54" presetID="50" presetClass="entr" presetSubtype="0" decel="10000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1000" fill="hold"/>
                                            <p:tgtEl>
                                              <p:spTgt spid="43"/>
                                            </p:tgtEl>
                                            <p:attrNameLst>
                                              <p:attrName>ppt_w</p:attrName>
                                            </p:attrNameLst>
                                          </p:cBhvr>
                                          <p:tavLst>
                                            <p:tav tm="0">
                                              <p:val>
                                                <p:strVal val="#ppt_w+.3"/>
                                              </p:val>
                                            </p:tav>
                                            <p:tav tm="100000">
                                              <p:val>
                                                <p:strVal val="#ppt_w"/>
                                              </p:val>
                                            </p:tav>
                                          </p:tavLst>
                                        </p:anim>
                                        <p:anim calcmode="lin" valueType="num">
                                          <p:cBhvr>
                                            <p:cTn id="57" dur="1000" fill="hold"/>
                                            <p:tgtEl>
                                              <p:spTgt spid="43"/>
                                            </p:tgtEl>
                                            <p:attrNameLst>
                                              <p:attrName>ppt_h</p:attrName>
                                            </p:attrNameLst>
                                          </p:cBhvr>
                                          <p:tavLst>
                                            <p:tav tm="0">
                                              <p:val>
                                                <p:strVal val="#ppt_h"/>
                                              </p:val>
                                            </p:tav>
                                            <p:tav tm="100000">
                                              <p:val>
                                                <p:strVal val="#ppt_h"/>
                                              </p:val>
                                            </p:tav>
                                          </p:tavLst>
                                        </p:anim>
                                        <p:animEffect transition="in" filter="fade">
                                          <p:cBhvr>
                                            <p:cTn id="58" dur="1000"/>
                                            <p:tgtEl>
                                              <p:spTgt spid="43"/>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44"/>
                                            </p:tgtEl>
                                            <p:attrNameLst>
                                              <p:attrName>style.visibility</p:attrName>
                                            </p:attrNameLst>
                                          </p:cBhvr>
                                          <p:to>
                                            <p:strVal val="visible"/>
                                          </p:to>
                                        </p:set>
                                        <p:anim calcmode="lin" valueType="num">
                                          <p:cBhvr>
                                            <p:cTn id="61" dur="1000" fill="hold"/>
                                            <p:tgtEl>
                                              <p:spTgt spid="44"/>
                                            </p:tgtEl>
                                            <p:attrNameLst>
                                              <p:attrName>ppt_w</p:attrName>
                                            </p:attrNameLst>
                                          </p:cBhvr>
                                          <p:tavLst>
                                            <p:tav tm="0">
                                              <p:val>
                                                <p:strVal val="#ppt_w+.3"/>
                                              </p:val>
                                            </p:tav>
                                            <p:tav tm="100000">
                                              <p:val>
                                                <p:strVal val="#ppt_w"/>
                                              </p:val>
                                            </p:tav>
                                          </p:tavLst>
                                        </p:anim>
                                        <p:anim calcmode="lin" valueType="num">
                                          <p:cBhvr>
                                            <p:cTn id="62" dur="1000" fill="hold"/>
                                            <p:tgtEl>
                                              <p:spTgt spid="44"/>
                                            </p:tgtEl>
                                            <p:attrNameLst>
                                              <p:attrName>ppt_h</p:attrName>
                                            </p:attrNameLst>
                                          </p:cBhvr>
                                          <p:tavLst>
                                            <p:tav tm="0">
                                              <p:val>
                                                <p:strVal val="#ppt_h"/>
                                              </p:val>
                                            </p:tav>
                                            <p:tav tm="100000">
                                              <p:val>
                                                <p:strVal val="#ppt_h"/>
                                              </p:val>
                                            </p:tav>
                                          </p:tavLst>
                                        </p:anim>
                                        <p:animEffect transition="in" filter="fade">
                                          <p:cBhvr>
                                            <p:cTn id="63"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p:bldP spid="43" grpId="0"/>
          <p:bldP spid="44" grpId="0"/>
          <p:bldP spid="45"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圆角矩形 135"/>
          <p:cNvSpPr/>
          <p:nvPr/>
        </p:nvSpPr>
        <p:spPr>
          <a:xfrm>
            <a:off x="144119" y="957208"/>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137" name="组合 136"/>
          <p:cNvGrpSpPr/>
          <p:nvPr/>
        </p:nvGrpSpPr>
        <p:grpSpPr>
          <a:xfrm>
            <a:off x="232948" y="1094120"/>
            <a:ext cx="118508" cy="118509"/>
            <a:chOff x="4486616" y="3001075"/>
            <a:chExt cx="274695" cy="274699"/>
          </a:xfrm>
        </p:grpSpPr>
        <p:sp>
          <p:nvSpPr>
            <p:cNvPr id="138" name="椭圆 137"/>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39" name="椭圆 138"/>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40" name="组合 139"/>
          <p:cNvGrpSpPr/>
          <p:nvPr/>
        </p:nvGrpSpPr>
        <p:grpSpPr>
          <a:xfrm>
            <a:off x="0" y="1127782"/>
            <a:ext cx="288238" cy="46073"/>
            <a:chOff x="4318304" y="3089060"/>
            <a:chExt cx="384317" cy="61430"/>
          </a:xfrm>
        </p:grpSpPr>
        <p:sp>
          <p:nvSpPr>
            <p:cNvPr id="141" name="圆角矩形 140"/>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42" name="圆角矩形 141"/>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143" name="文本框 8"/>
          <p:cNvSpPr txBox="1"/>
          <p:nvPr/>
        </p:nvSpPr>
        <p:spPr>
          <a:xfrm>
            <a:off x="298637" y="984098"/>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参考文献（主要）</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pic>
        <p:nvPicPr>
          <p:cNvPr id="144" name="Picture 2"/>
          <p:cNvPicPr>
            <a:picLocks noChangeAspect="1" noChangeArrowheads="1"/>
          </p:cNvPicPr>
          <p:nvPr/>
        </p:nvPicPr>
        <p:blipFill>
          <a:blip r:embed="rId2" cstate="screen">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a:ext>
            </a:extLst>
          </a:blip>
          <a:stretch>
            <a:fillRect/>
          </a:stretch>
        </p:blipFill>
        <p:spPr bwMode="auto">
          <a:xfrm>
            <a:off x="1032825" y="2306330"/>
            <a:ext cx="4503562" cy="2999442"/>
          </a:xfrm>
          <a:prstGeom prst="rect">
            <a:avLst/>
          </a:prstGeom>
          <a:noFill/>
          <a:ln w="9525">
            <a:noFill/>
            <a:miter lim="800000"/>
            <a:headEnd/>
            <a:tailEnd/>
          </a:ln>
          <a:effectLst>
            <a:innerShdw blurRad="63500" dist="50800" dir="18900000">
              <a:sysClr val="windowText" lastClr="000000">
                <a:lumMod val="65000"/>
                <a:lumOff val="35000"/>
                <a:alpha val="50000"/>
              </a:sysClr>
            </a:innerShdw>
          </a:effectLst>
        </p:spPr>
      </p:pic>
      <p:grpSp>
        <p:nvGrpSpPr>
          <p:cNvPr id="145" name="组合 144"/>
          <p:cNvGrpSpPr/>
          <p:nvPr/>
        </p:nvGrpSpPr>
        <p:grpSpPr>
          <a:xfrm>
            <a:off x="5112097" y="1934264"/>
            <a:ext cx="3348335" cy="3943008"/>
            <a:chOff x="799375" y="842174"/>
            <a:chExt cx="3774282" cy="4444604"/>
          </a:xfrm>
        </p:grpSpPr>
        <p:pic>
          <p:nvPicPr>
            <p:cNvPr id="146" name="图片 25"/>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00566" y="3771112"/>
              <a:ext cx="102393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图片 24"/>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01757" y="2740031"/>
              <a:ext cx="10239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图片 7"/>
            <p:cNvPicPr>
              <a:picLocks noChangeAspect="1"/>
            </p:cNvPicPr>
            <p:nvPr/>
          </p:nvPicPr>
          <p:blipFill>
            <a:blip r:embed="rId6" cstate="screen">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799375" y="1655372"/>
              <a:ext cx="1023938" cy="79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图片 64"/>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020832" y="842174"/>
              <a:ext cx="3552825" cy="444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0" name="组合 149"/>
          <p:cNvGrpSpPr/>
          <p:nvPr/>
        </p:nvGrpSpPr>
        <p:grpSpPr>
          <a:xfrm>
            <a:off x="5659411" y="3749139"/>
            <a:ext cx="2294784" cy="1726449"/>
            <a:chOff x="6932106" y="3094083"/>
            <a:chExt cx="3887233" cy="2924508"/>
          </a:xfrm>
        </p:grpSpPr>
        <p:sp>
          <p:nvSpPr>
            <p:cNvPr id="151" name="Rectangle 5"/>
            <p:cNvSpPr>
              <a:spLocks/>
            </p:cNvSpPr>
            <p:nvPr/>
          </p:nvSpPr>
          <p:spPr bwMode="auto">
            <a:xfrm>
              <a:off x="6932106" y="3827010"/>
              <a:ext cx="3887233" cy="21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base" latinLnBrk="0" hangingPunct="1">
                <a:lnSpc>
                  <a:spcPct val="150000"/>
                </a:lnSpc>
                <a:spcBef>
                  <a:spcPct val="0"/>
                </a:spcBef>
                <a:spcAft>
                  <a:spcPct val="0"/>
                </a:spcAft>
                <a:buClrTx/>
                <a:buSzTx/>
                <a:buFontTx/>
                <a:buNone/>
                <a:tabLst/>
                <a:defRPr/>
              </a:pPr>
              <a:r>
                <a:rPr kumimoji="0" lang="zh-CN" altLang="en-US" sz="1000" b="0" i="0" u="none" strike="noStrike" kern="0" cap="none" spc="0" normalizeH="0" baseline="0" noProof="0" dirty="0">
                  <a:ln>
                    <a:noFill/>
                  </a:ln>
                  <a:solidFill>
                    <a:sysClr val="window" lastClr="FFFFFF">
                      <a:lumMod val="65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kumimoji="0" lang="en-US" altLang="zh-CN" sz="1000" b="0" i="0" u="none" strike="noStrike" kern="0" cap="none" spc="0" normalizeH="0" baseline="0" noProof="0" dirty="0">
                  <a:ln>
                    <a:noFill/>
                  </a:ln>
                  <a:solidFill>
                    <a:sysClr val="window" lastClr="FFFFFF">
                      <a:lumMod val="65000"/>
                    </a:sysClr>
                  </a:solidFill>
                  <a:effectLst/>
                  <a:uLnTx/>
                  <a:uFillTx/>
                  <a:latin typeface="微软雅黑" pitchFamily="34" charset="-122"/>
                  <a:ea typeface="微软雅黑" pitchFamily="34" charset="-122"/>
                  <a:sym typeface="Gill Sans" charset="0"/>
                </a:rPr>
                <a:t>200</a:t>
              </a:r>
              <a:r>
                <a:rPr kumimoji="0" lang="zh-CN" altLang="en-US" sz="1000" b="0" i="0" u="none" strike="noStrike" kern="0" cap="none" spc="0" normalizeH="0" baseline="0" noProof="0" dirty="0">
                  <a:ln>
                    <a:noFill/>
                  </a:ln>
                  <a:solidFill>
                    <a:sysClr val="window" lastClr="FFFFFF">
                      <a:lumMod val="65000"/>
                    </a:sysClr>
                  </a:solidFill>
                  <a:effectLst/>
                  <a:uLnTx/>
                  <a:uFillTx/>
                  <a:latin typeface="微软雅黑" pitchFamily="34" charset="-122"/>
                  <a:ea typeface="微软雅黑" pitchFamily="34" charset="-122"/>
                  <a:sym typeface="Gill Sans" charset="0"/>
                </a:rPr>
                <a:t>字以内，据统计每页幻灯片的最好控制在</a:t>
              </a:r>
              <a:r>
                <a:rPr kumimoji="0" lang="en-US" altLang="zh-CN" sz="1000" b="0" i="0" u="none" strike="noStrike" kern="0" cap="none" spc="0" normalizeH="0" baseline="0" noProof="0" dirty="0">
                  <a:ln>
                    <a:noFill/>
                  </a:ln>
                  <a:solidFill>
                    <a:sysClr val="window" lastClr="FFFFFF">
                      <a:lumMod val="65000"/>
                    </a:sysClr>
                  </a:solidFill>
                  <a:effectLst/>
                  <a:uLnTx/>
                  <a:uFillTx/>
                  <a:latin typeface="微软雅黑" pitchFamily="34" charset="-122"/>
                  <a:ea typeface="微软雅黑" pitchFamily="34" charset="-122"/>
                  <a:sym typeface="Gill Sans" charset="0"/>
                </a:rPr>
                <a:t>5</a:t>
              </a:r>
              <a:r>
                <a:rPr kumimoji="0" lang="zh-CN" altLang="en-US" sz="1000" b="0" i="0" u="none" strike="noStrike" kern="0" cap="none" spc="0" normalizeH="0" baseline="0" noProof="0" dirty="0">
                  <a:ln>
                    <a:noFill/>
                  </a:ln>
                  <a:solidFill>
                    <a:sysClr val="window" lastClr="FFFFFF">
                      <a:lumMod val="65000"/>
                    </a:sysClr>
                  </a:solidFill>
                  <a:effectLst/>
                  <a:uLnTx/>
                  <a:uFillTx/>
                  <a:latin typeface="微软雅黑" pitchFamily="34" charset="-122"/>
                  <a:ea typeface="微软雅黑" pitchFamily="34" charset="-122"/>
                  <a:sym typeface="Gill Sans" charset="0"/>
                </a:rPr>
                <a:t>分钟之内</a:t>
              </a:r>
              <a:r>
                <a:rPr kumimoji="0" lang="zh-CN" altLang="en-US" sz="1000" b="0" i="0" u="none" strike="noStrike" kern="0" cap="none" spc="0" normalizeH="0" baseline="0" noProof="0" dirty="0" smtClean="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a:t>
              </a:r>
              <a:endParaRPr kumimoji="0" lang="zh-CN" altLang="en-US" sz="10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endParaRPr>
            </a:p>
            <a:p>
              <a:pPr marL="0" marR="0" lvl="0" indent="0" defTabSz="914400" eaLnBrk="1" fontAlgn="base" latinLnBrk="0" hangingPunct="1">
                <a:lnSpc>
                  <a:spcPct val="150000"/>
                </a:lnSpc>
                <a:spcBef>
                  <a:spcPct val="0"/>
                </a:spcBef>
                <a:spcAft>
                  <a:spcPct val="0"/>
                </a:spcAft>
                <a:buClrTx/>
                <a:buSzTx/>
                <a:buFontTx/>
                <a:buNone/>
                <a:tabLst/>
                <a:defRPr/>
              </a:pPr>
              <a:endParaRPr kumimoji="0" lang="zh-CN" altLang="en-US" sz="10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endParaRPr>
            </a:p>
          </p:txBody>
        </p:sp>
        <p:sp>
          <p:nvSpPr>
            <p:cNvPr id="152" name="KSO_Shape"/>
            <p:cNvSpPr/>
            <p:nvPr/>
          </p:nvSpPr>
          <p:spPr>
            <a:xfrm flipH="1">
              <a:off x="6954367" y="3216995"/>
              <a:ext cx="386363" cy="273673"/>
            </a:xfrm>
            <a:custGeom>
              <a:avLst/>
              <a:gdLst>
                <a:gd name="connsiteX0" fmla="*/ 7782622 w 7782622"/>
                <a:gd name="connsiteY0" fmla="*/ 1956116 h 5514836"/>
                <a:gd name="connsiteX1" fmla="*/ 1120218 w 7782622"/>
                <a:gd name="connsiteY1" fmla="*/ 1956116 h 5514836"/>
                <a:gd name="connsiteX2" fmla="*/ 4 w 7782622"/>
                <a:gd name="connsiteY2" fmla="*/ 5514836 h 5514836"/>
                <a:gd name="connsiteX3" fmla="*/ 6662408 w 7782622"/>
                <a:gd name="connsiteY3" fmla="*/ 5514836 h 5514836"/>
                <a:gd name="connsiteX4" fmla="*/ 2210075 w 7782622"/>
                <a:gd name="connsiteY4" fmla="*/ 0 h 5514836"/>
                <a:gd name="connsiteX5" fmla="*/ 0 w 7782622"/>
                <a:gd name="connsiteY5" fmla="*/ 0 h 5514836"/>
                <a:gd name="connsiteX6" fmla="*/ 0 w 7782622"/>
                <a:gd name="connsiteY6" fmla="*/ 1356040 h 5514836"/>
                <a:gd name="connsiteX7" fmla="*/ 2 w 7782622"/>
                <a:gd name="connsiteY7" fmla="*/ 1356040 h 5514836"/>
                <a:gd name="connsiteX8" fmla="*/ 2 w 7782622"/>
                <a:gd name="connsiteY8" fmla="*/ 4425111 h 5514836"/>
                <a:gd name="connsiteX9" fmla="*/ 872566 w 7782622"/>
                <a:gd name="connsiteY9" fmla="*/ 1653131 h 5514836"/>
                <a:gd name="connsiteX10" fmla="*/ 6705945 w 7782622"/>
                <a:gd name="connsiteY10" fmla="*/ 1653131 h 5514836"/>
                <a:gd name="connsiteX11" fmla="*/ 6705945 w 7782622"/>
                <a:gd name="connsiteY11" fmla="*/ 984566 h 5514836"/>
                <a:gd name="connsiteX12" fmla="*/ 2611236 w 7782622"/>
                <a:gd name="connsiteY12" fmla="*/ 984566 h 55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82622" h="5514836">
                  <a:moveTo>
                    <a:pt x="7782622" y="1956116"/>
                  </a:moveTo>
                  <a:lnTo>
                    <a:pt x="1120218" y="1956116"/>
                  </a:lnTo>
                  <a:lnTo>
                    <a:pt x="4" y="5514836"/>
                  </a:lnTo>
                  <a:lnTo>
                    <a:pt x="6662408" y="5514836"/>
                  </a:lnTo>
                  <a:close/>
                  <a:moveTo>
                    <a:pt x="2210075" y="0"/>
                  </a:moveTo>
                  <a:lnTo>
                    <a:pt x="0" y="0"/>
                  </a:lnTo>
                  <a:lnTo>
                    <a:pt x="0" y="1356040"/>
                  </a:lnTo>
                  <a:lnTo>
                    <a:pt x="2" y="1356040"/>
                  </a:lnTo>
                  <a:lnTo>
                    <a:pt x="2" y="4425111"/>
                  </a:lnTo>
                  <a:lnTo>
                    <a:pt x="872566" y="1653131"/>
                  </a:lnTo>
                  <a:lnTo>
                    <a:pt x="6705945" y="1653131"/>
                  </a:lnTo>
                  <a:lnTo>
                    <a:pt x="6705945" y="984566"/>
                  </a:lnTo>
                  <a:lnTo>
                    <a:pt x="2611236" y="984566"/>
                  </a:lnTo>
                  <a:close/>
                </a:path>
              </a:pathLst>
            </a:custGeom>
            <a:solidFill>
              <a:srgbClr val="02B3C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a:ln>
                  <a:noFill/>
                </a:ln>
                <a:solidFill>
                  <a:srgbClr val="FFFFFF"/>
                </a:solidFill>
                <a:effectLst/>
                <a:uLnTx/>
                <a:uFillTx/>
                <a:latin typeface="造字工房悦黑（非商用）常规体"/>
                <a:ea typeface="造字工房悦黑（非商用）常规体"/>
                <a:cs typeface="+mn-cs"/>
              </a:endParaRPr>
            </a:p>
          </p:txBody>
        </p:sp>
        <p:sp>
          <p:nvSpPr>
            <p:cNvPr id="153" name="矩形 152"/>
            <p:cNvSpPr/>
            <p:nvPr/>
          </p:nvSpPr>
          <p:spPr>
            <a:xfrm>
              <a:off x="7437013" y="3094083"/>
              <a:ext cx="1570317" cy="469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02B3C1"/>
                  </a:solidFill>
                  <a:effectLst/>
                  <a:uLnTx/>
                  <a:uFillTx/>
                  <a:latin typeface="微软雅黑" pitchFamily="34" charset="-122"/>
                  <a:ea typeface="微软雅黑" pitchFamily="34" charset="-122"/>
                </a:rPr>
                <a:t>参考文献</a:t>
              </a:r>
              <a:endParaRPr kumimoji="0" lang="zh-CN" altLang="en-US" sz="1200" b="0" i="0" u="none" strike="noStrike" kern="0" cap="none" spc="0" normalizeH="0" baseline="0" noProof="0" dirty="0">
                <a:ln>
                  <a:noFill/>
                </a:ln>
                <a:solidFill>
                  <a:srgbClr val="02B3C1"/>
                </a:solidFill>
                <a:effectLst/>
                <a:uLnTx/>
                <a:uFillTx/>
                <a:latin typeface="微软雅黑" pitchFamily="34" charset="-122"/>
                <a:ea typeface="微软雅黑" pitchFamily="34" charset="-122"/>
              </a:endParaRPr>
            </a:p>
          </p:txBody>
        </p:sp>
        <p:grpSp>
          <p:nvGrpSpPr>
            <p:cNvPr id="154" name="组合 153"/>
            <p:cNvGrpSpPr/>
            <p:nvPr/>
          </p:nvGrpSpPr>
          <p:grpSpPr>
            <a:xfrm>
              <a:off x="6977363" y="3663117"/>
              <a:ext cx="3841976" cy="24330"/>
              <a:chOff x="3060700" y="4724400"/>
              <a:chExt cx="5955507" cy="4640"/>
            </a:xfrm>
          </p:grpSpPr>
          <p:cxnSp>
            <p:nvCxnSpPr>
              <p:cNvPr id="155" name="直接连接符 154"/>
              <p:cNvCxnSpPr/>
              <p:nvPr/>
            </p:nvCxnSpPr>
            <p:spPr>
              <a:xfrm>
                <a:off x="3060700" y="4724400"/>
                <a:ext cx="5955507" cy="0"/>
              </a:xfrm>
              <a:prstGeom prst="line">
                <a:avLst/>
              </a:prstGeom>
              <a:noFill/>
              <a:ln w="28575" cap="flat" cmpd="sng" algn="ctr">
                <a:solidFill>
                  <a:sysClr val="window" lastClr="FFFFFF">
                    <a:lumMod val="75000"/>
                  </a:sysClr>
                </a:solidFill>
                <a:prstDash val="solid"/>
                <a:miter lim="800000"/>
              </a:ln>
              <a:effectLst/>
            </p:spPr>
          </p:cxnSp>
          <p:cxnSp>
            <p:nvCxnSpPr>
              <p:cNvPr id="156" name="直接连接符 155"/>
              <p:cNvCxnSpPr/>
              <p:nvPr/>
            </p:nvCxnSpPr>
            <p:spPr>
              <a:xfrm>
                <a:off x="3060700" y="4729040"/>
                <a:ext cx="5955507" cy="0"/>
              </a:xfrm>
              <a:prstGeom prst="line">
                <a:avLst/>
              </a:prstGeom>
              <a:noFill/>
              <a:ln w="28575" cap="flat" cmpd="sng" algn="ctr">
                <a:solidFill>
                  <a:sysClr val="window" lastClr="FFFFFF"/>
                </a:solidFill>
                <a:prstDash val="solid"/>
                <a:miter lim="800000"/>
              </a:ln>
              <a:effectLst/>
            </p:spPr>
          </p:cxnSp>
        </p:grpSp>
      </p:grpSp>
      <p:sp>
        <p:nvSpPr>
          <p:cNvPr id="157" name="文本框 14"/>
          <p:cNvSpPr txBox="1"/>
          <p:nvPr/>
        </p:nvSpPr>
        <p:spPr>
          <a:xfrm>
            <a:off x="5616267" y="2513970"/>
            <a:ext cx="2368391" cy="407291"/>
          </a:xfrm>
          <a:prstGeom prst="rect">
            <a:avLst/>
          </a:prstGeom>
          <a:noFill/>
        </p:spPr>
        <p:txBody>
          <a:bodyPr wrap="square" lIns="68580" tIns="34290" rIns="68580" bIns="34290"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000" i="0" u="none" strike="noStrike" kern="0" cap="none" spc="0" normalizeH="0" baseline="0" noProof="0" dirty="0" smtClean="0">
                <a:ln>
                  <a:noFill/>
                </a:ln>
                <a:solidFill>
                  <a:srgbClr val="02B3C1"/>
                </a:solidFill>
                <a:effectLst/>
                <a:uLnTx/>
                <a:uFillTx/>
                <a:latin typeface="微软雅黑" pitchFamily="34" charset="-122"/>
                <a:ea typeface="微软雅黑" pitchFamily="34" charset="-122"/>
              </a:rPr>
              <a:t>参考文献（主要）</a:t>
            </a:r>
            <a:endParaRPr kumimoji="0" lang="zh-CN" altLang="en-US" sz="2000" i="0" u="none" strike="noStrike" kern="0" cap="none" spc="0" normalizeH="0" baseline="0" noProof="0" dirty="0">
              <a:ln>
                <a:noFill/>
              </a:ln>
              <a:solidFill>
                <a:srgbClr val="02B3C1"/>
              </a:solidFill>
              <a:effectLst/>
              <a:uLnTx/>
              <a:uFillTx/>
              <a:latin typeface="微软雅黑" pitchFamily="34" charset="-122"/>
              <a:ea typeface="微软雅黑" pitchFamily="34" charset="-122"/>
            </a:endParaRPr>
          </a:p>
        </p:txBody>
      </p:sp>
      <p:grpSp>
        <p:nvGrpSpPr>
          <p:cNvPr id="158" name="组合 157"/>
          <p:cNvGrpSpPr/>
          <p:nvPr/>
        </p:nvGrpSpPr>
        <p:grpSpPr>
          <a:xfrm flipH="1">
            <a:off x="6635522" y="3272852"/>
            <a:ext cx="859136" cy="686936"/>
            <a:chOff x="2914654" y="1360490"/>
            <a:chExt cx="5132384" cy="4103685"/>
          </a:xfrm>
        </p:grpSpPr>
        <p:grpSp>
          <p:nvGrpSpPr>
            <p:cNvPr id="159" name="组合 158"/>
            <p:cNvGrpSpPr/>
            <p:nvPr/>
          </p:nvGrpSpPr>
          <p:grpSpPr>
            <a:xfrm>
              <a:off x="2914654" y="1360490"/>
              <a:ext cx="3387729" cy="4038605"/>
              <a:chOff x="2914654" y="1360490"/>
              <a:chExt cx="3387729" cy="4038605"/>
            </a:xfrm>
            <a:effectLst>
              <a:reflection blurRad="6350" stA="36000" endPos="25000" dir="5400000" sy="-100000" algn="bl" rotWithShape="0"/>
            </a:effectLst>
          </p:grpSpPr>
          <p:sp>
            <p:nvSpPr>
              <p:cNvPr id="240" name="Freeform 12"/>
              <p:cNvSpPr>
                <a:spLocks/>
              </p:cNvSpPr>
              <p:nvPr/>
            </p:nvSpPr>
            <p:spPr bwMode="auto">
              <a:xfrm>
                <a:off x="5762691" y="4868869"/>
                <a:ext cx="175602" cy="524888"/>
              </a:xfrm>
              <a:custGeom>
                <a:avLst/>
                <a:gdLst>
                  <a:gd name="T0" fmla="*/ 8 w 44"/>
                  <a:gd name="T1" fmla="*/ 23 h 139"/>
                  <a:gd name="T2" fmla="*/ 0 w 44"/>
                  <a:gd name="T3" fmla="*/ 138 h 139"/>
                  <a:gd name="T4" fmla="*/ 1 w 44"/>
                  <a:gd name="T5" fmla="*/ 139 h 139"/>
                  <a:gd name="T6" fmla="*/ 44 w 44"/>
                  <a:gd name="T7" fmla="*/ 0 h 139"/>
                  <a:gd name="T8" fmla="*/ 44 w 44"/>
                  <a:gd name="T9" fmla="*/ 0 h 139"/>
                  <a:gd name="T10" fmla="*/ 8 w 44"/>
                  <a:gd name="T11" fmla="*/ 23 h 139"/>
                  <a:gd name="connsiteX0" fmla="*/ 1818 w 10000"/>
                  <a:gd name="connsiteY0" fmla="*/ 1655 h 9928"/>
                  <a:gd name="connsiteX1" fmla="*/ 0 w 10000"/>
                  <a:gd name="connsiteY1" fmla="*/ 9928 h 9928"/>
                  <a:gd name="connsiteX2" fmla="*/ 10000 w 10000"/>
                  <a:gd name="connsiteY2" fmla="*/ 0 h 9928"/>
                  <a:gd name="connsiteX3" fmla="*/ 10000 w 10000"/>
                  <a:gd name="connsiteY3" fmla="*/ 0 h 9928"/>
                  <a:gd name="connsiteX4" fmla="*/ 1818 w 10000"/>
                  <a:gd name="connsiteY4" fmla="*/ 1655 h 9928"/>
                  <a:gd name="connsiteX0" fmla="*/ 1818 w 10000"/>
                  <a:gd name="connsiteY0" fmla="*/ 1667 h 10046"/>
                  <a:gd name="connsiteX1" fmla="*/ 0 w 10000"/>
                  <a:gd name="connsiteY1" fmla="*/ 10046 h 10046"/>
                  <a:gd name="connsiteX2" fmla="*/ 10000 w 10000"/>
                  <a:gd name="connsiteY2" fmla="*/ 0 h 10046"/>
                  <a:gd name="connsiteX3" fmla="*/ 10000 w 10000"/>
                  <a:gd name="connsiteY3" fmla="*/ 0 h 10046"/>
                  <a:gd name="connsiteX4" fmla="*/ 1818 w 10000"/>
                  <a:gd name="connsiteY4" fmla="*/ 1667 h 10046"/>
                  <a:gd name="connsiteX0" fmla="*/ 1544 w 9726"/>
                  <a:gd name="connsiteY0" fmla="*/ 1667 h 10092"/>
                  <a:gd name="connsiteX1" fmla="*/ 0 w 9726"/>
                  <a:gd name="connsiteY1" fmla="*/ 10092 h 10092"/>
                  <a:gd name="connsiteX2" fmla="*/ 9726 w 9726"/>
                  <a:gd name="connsiteY2" fmla="*/ 0 h 10092"/>
                  <a:gd name="connsiteX3" fmla="*/ 9726 w 9726"/>
                  <a:gd name="connsiteY3" fmla="*/ 0 h 10092"/>
                  <a:gd name="connsiteX4" fmla="*/ 1544 w 9726"/>
                  <a:gd name="connsiteY4" fmla="*/ 1667 h 10092"/>
                  <a:gd name="connsiteX0" fmla="*/ 1200 w 10601"/>
                  <a:gd name="connsiteY0" fmla="*/ 2015 h 10014"/>
                  <a:gd name="connsiteX1" fmla="*/ 601 w 10601"/>
                  <a:gd name="connsiteY1" fmla="*/ 10000 h 10014"/>
                  <a:gd name="connsiteX2" fmla="*/ 10601 w 10601"/>
                  <a:gd name="connsiteY2" fmla="*/ 0 h 10014"/>
                  <a:gd name="connsiteX3" fmla="*/ 10601 w 10601"/>
                  <a:gd name="connsiteY3" fmla="*/ 0 h 10014"/>
                  <a:gd name="connsiteX4" fmla="*/ 1200 w 10601"/>
                  <a:gd name="connsiteY4" fmla="*/ 2015 h 10014"/>
                  <a:gd name="connsiteX0" fmla="*/ 1251 w 10652"/>
                  <a:gd name="connsiteY0" fmla="*/ 2015 h 10015"/>
                  <a:gd name="connsiteX1" fmla="*/ 652 w 10652"/>
                  <a:gd name="connsiteY1" fmla="*/ 10000 h 10015"/>
                  <a:gd name="connsiteX2" fmla="*/ 10652 w 10652"/>
                  <a:gd name="connsiteY2" fmla="*/ 0 h 10015"/>
                  <a:gd name="connsiteX3" fmla="*/ 10652 w 10652"/>
                  <a:gd name="connsiteY3" fmla="*/ 0 h 10015"/>
                  <a:gd name="connsiteX4" fmla="*/ 1251 w 10652"/>
                  <a:gd name="connsiteY4" fmla="*/ 2015 h 10015"/>
                  <a:gd name="connsiteX0" fmla="*/ 1004 w 10405"/>
                  <a:gd name="connsiteY0" fmla="*/ 2015 h 10000"/>
                  <a:gd name="connsiteX1" fmla="*/ 405 w 10405"/>
                  <a:gd name="connsiteY1" fmla="*/ 10000 h 10000"/>
                  <a:gd name="connsiteX2" fmla="*/ 10405 w 10405"/>
                  <a:gd name="connsiteY2" fmla="*/ 0 h 10000"/>
                  <a:gd name="connsiteX3" fmla="*/ 10405 w 10405"/>
                  <a:gd name="connsiteY3" fmla="*/ 0 h 10000"/>
                  <a:gd name="connsiteX4" fmla="*/ 1004 w 10405"/>
                  <a:gd name="connsiteY4" fmla="*/ 2015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5" h="10000">
                    <a:moveTo>
                      <a:pt x="1004" y="2015"/>
                    </a:moveTo>
                    <a:cubicBezTo>
                      <a:pt x="522" y="4949"/>
                      <a:pt x="-598" y="9202"/>
                      <a:pt x="405" y="10000"/>
                    </a:cubicBezTo>
                    <a:cubicBezTo>
                      <a:pt x="1972" y="9664"/>
                      <a:pt x="7072" y="3333"/>
                      <a:pt x="10405" y="0"/>
                    </a:cubicBezTo>
                    <a:lnTo>
                      <a:pt x="10405" y="0"/>
                    </a:lnTo>
                    <a:lnTo>
                      <a:pt x="1004" y="2015"/>
                    </a:lnTo>
                    <a:close/>
                  </a:path>
                </a:pathLst>
              </a:custGeom>
              <a:solidFill>
                <a:srgbClr val="71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1" name="Freeform 5"/>
              <p:cNvSpPr>
                <a:spLocks/>
              </p:cNvSpPr>
              <p:nvPr/>
            </p:nvSpPr>
            <p:spPr bwMode="auto">
              <a:xfrm>
                <a:off x="3159129" y="1600203"/>
                <a:ext cx="1644652" cy="2200278"/>
              </a:xfrm>
              <a:custGeom>
                <a:avLst/>
                <a:gdLst>
                  <a:gd name="T0" fmla="*/ 0 w 1036"/>
                  <a:gd name="T1" fmla="*/ 223 h 1386"/>
                  <a:gd name="T2" fmla="*/ 650 w 1036"/>
                  <a:gd name="T3" fmla="*/ 1386 h 1386"/>
                  <a:gd name="T4" fmla="*/ 1036 w 1036"/>
                  <a:gd name="T5" fmla="*/ 1170 h 1386"/>
                  <a:gd name="T6" fmla="*/ 384 w 1036"/>
                  <a:gd name="T7" fmla="*/ 0 h 1386"/>
                  <a:gd name="T8" fmla="*/ 0 w 1036"/>
                  <a:gd name="T9" fmla="*/ 223 h 1386"/>
                </a:gdLst>
                <a:ahLst/>
                <a:cxnLst>
                  <a:cxn ang="0">
                    <a:pos x="T0" y="T1"/>
                  </a:cxn>
                  <a:cxn ang="0">
                    <a:pos x="T2" y="T3"/>
                  </a:cxn>
                  <a:cxn ang="0">
                    <a:pos x="T4" y="T5"/>
                  </a:cxn>
                  <a:cxn ang="0">
                    <a:pos x="T6" y="T7"/>
                  </a:cxn>
                  <a:cxn ang="0">
                    <a:pos x="T8" y="T9"/>
                  </a:cxn>
                </a:cxnLst>
                <a:rect l="0" t="0" r="r" b="b"/>
                <a:pathLst>
                  <a:path w="1036" h="1386">
                    <a:moveTo>
                      <a:pt x="0" y="223"/>
                    </a:moveTo>
                    <a:lnTo>
                      <a:pt x="650" y="1386"/>
                    </a:lnTo>
                    <a:lnTo>
                      <a:pt x="1036" y="1170"/>
                    </a:lnTo>
                    <a:lnTo>
                      <a:pt x="384" y="0"/>
                    </a:lnTo>
                    <a:lnTo>
                      <a:pt x="0" y="223"/>
                    </a:lnTo>
                    <a:close/>
                  </a:path>
                </a:pathLst>
              </a:custGeom>
              <a:solidFill>
                <a:srgbClr val="DDA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2" name="Freeform 6"/>
              <p:cNvSpPr>
                <a:spLocks/>
              </p:cNvSpPr>
              <p:nvPr/>
            </p:nvSpPr>
            <p:spPr bwMode="auto">
              <a:xfrm>
                <a:off x="3768730" y="1360490"/>
                <a:ext cx="1452564" cy="2097090"/>
              </a:xfrm>
              <a:custGeom>
                <a:avLst/>
                <a:gdLst>
                  <a:gd name="T0" fmla="*/ 259 w 915"/>
                  <a:gd name="T1" fmla="*/ 0 h 1321"/>
                  <a:gd name="T2" fmla="*/ 0 w 915"/>
                  <a:gd name="T3" fmla="*/ 151 h 1321"/>
                  <a:gd name="T4" fmla="*/ 652 w 915"/>
                  <a:gd name="T5" fmla="*/ 1321 h 1321"/>
                  <a:gd name="T6" fmla="*/ 915 w 915"/>
                  <a:gd name="T7" fmla="*/ 1177 h 1321"/>
                  <a:gd name="T8" fmla="*/ 259 w 915"/>
                  <a:gd name="T9" fmla="*/ 0 h 1321"/>
                </a:gdLst>
                <a:ahLst/>
                <a:cxnLst>
                  <a:cxn ang="0">
                    <a:pos x="T0" y="T1"/>
                  </a:cxn>
                  <a:cxn ang="0">
                    <a:pos x="T2" y="T3"/>
                  </a:cxn>
                  <a:cxn ang="0">
                    <a:pos x="T4" y="T5"/>
                  </a:cxn>
                  <a:cxn ang="0">
                    <a:pos x="T6" y="T7"/>
                  </a:cxn>
                  <a:cxn ang="0">
                    <a:pos x="T8" y="T9"/>
                  </a:cxn>
                </a:cxnLst>
                <a:rect l="0" t="0" r="r" b="b"/>
                <a:pathLst>
                  <a:path w="915" h="1321">
                    <a:moveTo>
                      <a:pt x="259" y="0"/>
                    </a:moveTo>
                    <a:lnTo>
                      <a:pt x="0" y="151"/>
                    </a:lnTo>
                    <a:lnTo>
                      <a:pt x="652" y="1321"/>
                    </a:lnTo>
                    <a:lnTo>
                      <a:pt x="915" y="1177"/>
                    </a:lnTo>
                    <a:lnTo>
                      <a:pt x="259" y="0"/>
                    </a:lnTo>
                    <a:close/>
                  </a:path>
                </a:pathLst>
              </a:custGeom>
              <a:solidFill>
                <a:srgbClr val="DDA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3" name="Freeform 7"/>
              <p:cNvSpPr>
                <a:spLocks/>
              </p:cNvSpPr>
              <p:nvPr/>
            </p:nvSpPr>
            <p:spPr bwMode="auto">
              <a:xfrm>
                <a:off x="4533906" y="3702055"/>
                <a:ext cx="1350964" cy="1452564"/>
              </a:xfrm>
              <a:custGeom>
                <a:avLst/>
                <a:gdLst>
                  <a:gd name="T0" fmla="*/ 282 w 359"/>
                  <a:gd name="T1" fmla="*/ 368 h 386"/>
                  <a:gd name="T2" fmla="*/ 337 w 359"/>
                  <a:gd name="T3" fmla="*/ 335 h 386"/>
                  <a:gd name="T4" fmla="*/ 359 w 359"/>
                  <a:gd name="T5" fmla="*/ 0 h 386"/>
                  <a:gd name="T6" fmla="*/ 142 w 359"/>
                  <a:gd name="T7" fmla="*/ 118 h 386"/>
                  <a:gd name="T8" fmla="*/ 0 w 359"/>
                  <a:gd name="T9" fmla="*/ 195 h 386"/>
                  <a:gd name="T10" fmla="*/ 246 w 359"/>
                  <a:gd name="T11" fmla="*/ 386 h 386"/>
                  <a:gd name="T12" fmla="*/ 282 w 359"/>
                  <a:gd name="T13" fmla="*/ 368 h 386"/>
                </a:gdLst>
                <a:ahLst/>
                <a:cxnLst>
                  <a:cxn ang="0">
                    <a:pos x="T0" y="T1"/>
                  </a:cxn>
                  <a:cxn ang="0">
                    <a:pos x="T2" y="T3"/>
                  </a:cxn>
                  <a:cxn ang="0">
                    <a:pos x="T4" y="T5"/>
                  </a:cxn>
                  <a:cxn ang="0">
                    <a:pos x="T6" y="T7"/>
                  </a:cxn>
                  <a:cxn ang="0">
                    <a:pos x="T8" y="T9"/>
                  </a:cxn>
                  <a:cxn ang="0">
                    <a:pos x="T10" y="T11"/>
                  </a:cxn>
                  <a:cxn ang="0">
                    <a:pos x="T12" y="T13"/>
                  </a:cxn>
                </a:cxnLst>
                <a:rect l="0" t="0" r="r" b="b"/>
                <a:pathLst>
                  <a:path w="359" h="386">
                    <a:moveTo>
                      <a:pt x="282" y="368"/>
                    </a:moveTo>
                    <a:cubicBezTo>
                      <a:pt x="300" y="358"/>
                      <a:pt x="319" y="347"/>
                      <a:pt x="337" y="335"/>
                    </a:cubicBezTo>
                    <a:cubicBezTo>
                      <a:pt x="359" y="0"/>
                      <a:pt x="359" y="0"/>
                      <a:pt x="359" y="0"/>
                    </a:cubicBezTo>
                    <a:cubicBezTo>
                      <a:pt x="142" y="118"/>
                      <a:pt x="142" y="118"/>
                      <a:pt x="142" y="118"/>
                    </a:cubicBezTo>
                    <a:cubicBezTo>
                      <a:pt x="0" y="195"/>
                      <a:pt x="0" y="195"/>
                      <a:pt x="0" y="195"/>
                    </a:cubicBezTo>
                    <a:cubicBezTo>
                      <a:pt x="246" y="386"/>
                      <a:pt x="246" y="386"/>
                      <a:pt x="246" y="386"/>
                    </a:cubicBezTo>
                    <a:cubicBezTo>
                      <a:pt x="258" y="380"/>
                      <a:pt x="270" y="374"/>
                      <a:pt x="282" y="368"/>
                    </a:cubicBezTo>
                    <a:close/>
                  </a:path>
                </a:pathLst>
              </a:custGeom>
              <a:solidFill>
                <a:srgbClr val="FABE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4" name="Freeform 8"/>
              <p:cNvSpPr>
                <a:spLocks/>
              </p:cNvSpPr>
              <p:nvPr/>
            </p:nvSpPr>
            <p:spPr bwMode="auto">
              <a:xfrm>
                <a:off x="4011618" y="4437069"/>
                <a:ext cx="1452564" cy="812801"/>
              </a:xfrm>
              <a:custGeom>
                <a:avLst/>
                <a:gdLst>
                  <a:gd name="T0" fmla="*/ 140 w 386"/>
                  <a:gd name="T1" fmla="*/ 0 h 216"/>
                  <a:gd name="T2" fmla="*/ 0 w 386"/>
                  <a:gd name="T3" fmla="*/ 76 h 216"/>
                  <a:gd name="T4" fmla="*/ 14 w 386"/>
                  <a:gd name="T5" fmla="*/ 100 h 216"/>
                  <a:gd name="T6" fmla="*/ 46 w 386"/>
                  <a:gd name="T7" fmla="*/ 130 h 216"/>
                  <a:gd name="T8" fmla="*/ 332 w 386"/>
                  <a:gd name="T9" fmla="*/ 216 h 216"/>
                  <a:gd name="T10" fmla="*/ 386 w 386"/>
                  <a:gd name="T11" fmla="*/ 191 h 216"/>
                  <a:gd name="T12" fmla="*/ 140 w 386"/>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386" h="216">
                    <a:moveTo>
                      <a:pt x="140" y="0"/>
                    </a:moveTo>
                    <a:cubicBezTo>
                      <a:pt x="0" y="76"/>
                      <a:pt x="0" y="76"/>
                      <a:pt x="0" y="76"/>
                    </a:cubicBezTo>
                    <a:cubicBezTo>
                      <a:pt x="14" y="100"/>
                      <a:pt x="14" y="100"/>
                      <a:pt x="14" y="100"/>
                    </a:cubicBezTo>
                    <a:cubicBezTo>
                      <a:pt x="22" y="112"/>
                      <a:pt x="33" y="125"/>
                      <a:pt x="46" y="130"/>
                    </a:cubicBezTo>
                    <a:cubicBezTo>
                      <a:pt x="59" y="136"/>
                      <a:pt x="213" y="181"/>
                      <a:pt x="332" y="216"/>
                    </a:cubicBezTo>
                    <a:cubicBezTo>
                      <a:pt x="350" y="208"/>
                      <a:pt x="368" y="200"/>
                      <a:pt x="386" y="191"/>
                    </a:cubicBezTo>
                    <a:lnTo>
                      <a:pt x="140" y="0"/>
                    </a:lnTo>
                    <a:close/>
                  </a:path>
                </a:pathLst>
              </a:custGeom>
              <a:solidFill>
                <a:srgbClr val="DDA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5" name="Freeform 9"/>
              <p:cNvSpPr>
                <a:spLocks/>
              </p:cNvSpPr>
              <p:nvPr/>
            </p:nvSpPr>
            <p:spPr bwMode="auto">
              <a:xfrm>
                <a:off x="5792795" y="3517905"/>
                <a:ext cx="509588" cy="1444627"/>
              </a:xfrm>
              <a:custGeom>
                <a:avLst/>
                <a:gdLst>
                  <a:gd name="T0" fmla="*/ 22 w 135"/>
                  <a:gd name="T1" fmla="*/ 49 h 384"/>
                  <a:gd name="T2" fmla="*/ 0 w 135"/>
                  <a:gd name="T3" fmla="*/ 384 h 384"/>
                  <a:gd name="T4" fmla="*/ 36 w 135"/>
                  <a:gd name="T5" fmla="*/ 361 h 384"/>
                  <a:gd name="T6" fmla="*/ 36 w 135"/>
                  <a:gd name="T7" fmla="*/ 361 h 384"/>
                  <a:gd name="T8" fmla="*/ 124 w 135"/>
                  <a:gd name="T9" fmla="*/ 77 h 384"/>
                  <a:gd name="T10" fmla="*/ 122 w 135"/>
                  <a:gd name="T11" fmla="*/ 19 h 384"/>
                  <a:gd name="T12" fmla="*/ 111 w 135"/>
                  <a:gd name="T13" fmla="*/ 0 h 384"/>
                  <a:gd name="T14" fmla="*/ 22 w 135"/>
                  <a:gd name="T15" fmla="*/ 49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384">
                    <a:moveTo>
                      <a:pt x="22" y="49"/>
                    </a:moveTo>
                    <a:cubicBezTo>
                      <a:pt x="0" y="384"/>
                      <a:pt x="0" y="384"/>
                      <a:pt x="0" y="384"/>
                    </a:cubicBezTo>
                    <a:cubicBezTo>
                      <a:pt x="12" y="377"/>
                      <a:pt x="24" y="369"/>
                      <a:pt x="36" y="361"/>
                    </a:cubicBezTo>
                    <a:cubicBezTo>
                      <a:pt x="36" y="361"/>
                      <a:pt x="36" y="361"/>
                      <a:pt x="36" y="361"/>
                    </a:cubicBezTo>
                    <a:cubicBezTo>
                      <a:pt x="124" y="77"/>
                      <a:pt x="124" y="77"/>
                      <a:pt x="124" y="77"/>
                    </a:cubicBezTo>
                    <a:cubicBezTo>
                      <a:pt x="124" y="77"/>
                      <a:pt x="135" y="50"/>
                      <a:pt x="122" y="19"/>
                    </a:cubicBezTo>
                    <a:cubicBezTo>
                      <a:pt x="111" y="0"/>
                      <a:pt x="111" y="0"/>
                      <a:pt x="111" y="0"/>
                    </a:cubicBezTo>
                    <a:lnTo>
                      <a:pt x="22" y="49"/>
                    </a:lnTo>
                    <a:close/>
                  </a:path>
                </a:pathLst>
              </a:custGeom>
              <a:solidFill>
                <a:srgbClr val="FFD3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6" name="Freeform 10"/>
              <p:cNvSpPr>
                <a:spLocks/>
              </p:cNvSpPr>
              <p:nvPr/>
            </p:nvSpPr>
            <p:spPr bwMode="auto">
              <a:xfrm>
                <a:off x="5259394" y="5154620"/>
                <a:ext cx="515938" cy="244475"/>
              </a:xfrm>
              <a:custGeom>
                <a:avLst/>
                <a:gdLst>
                  <a:gd name="T0" fmla="*/ 54 w 137"/>
                  <a:gd name="T1" fmla="*/ 0 h 65"/>
                  <a:gd name="T2" fmla="*/ 0 w 137"/>
                  <a:gd name="T3" fmla="*/ 25 h 65"/>
                  <a:gd name="T4" fmla="*/ 136 w 137"/>
                  <a:gd name="T5" fmla="*/ 65 h 65"/>
                  <a:gd name="T6" fmla="*/ 137 w 137"/>
                  <a:gd name="T7" fmla="*/ 65 h 65"/>
                  <a:gd name="T8" fmla="*/ 137 w 137"/>
                  <a:gd name="T9" fmla="*/ 64 h 65"/>
                  <a:gd name="T10" fmla="*/ 54 w 137"/>
                  <a:gd name="T11" fmla="*/ 0 h 65"/>
                </a:gdLst>
                <a:ahLst/>
                <a:cxnLst>
                  <a:cxn ang="0">
                    <a:pos x="T0" y="T1"/>
                  </a:cxn>
                  <a:cxn ang="0">
                    <a:pos x="T2" y="T3"/>
                  </a:cxn>
                  <a:cxn ang="0">
                    <a:pos x="T4" y="T5"/>
                  </a:cxn>
                  <a:cxn ang="0">
                    <a:pos x="T6" y="T7"/>
                  </a:cxn>
                  <a:cxn ang="0">
                    <a:pos x="T8" y="T9"/>
                  </a:cxn>
                  <a:cxn ang="0">
                    <a:pos x="T10" y="T11"/>
                  </a:cxn>
                </a:cxnLst>
                <a:rect l="0" t="0" r="r" b="b"/>
                <a:pathLst>
                  <a:path w="137" h="65">
                    <a:moveTo>
                      <a:pt x="54" y="0"/>
                    </a:moveTo>
                    <a:cubicBezTo>
                      <a:pt x="36" y="9"/>
                      <a:pt x="18" y="17"/>
                      <a:pt x="0" y="25"/>
                    </a:cubicBezTo>
                    <a:cubicBezTo>
                      <a:pt x="68" y="45"/>
                      <a:pt x="124" y="61"/>
                      <a:pt x="136" y="65"/>
                    </a:cubicBezTo>
                    <a:cubicBezTo>
                      <a:pt x="136" y="65"/>
                      <a:pt x="137" y="65"/>
                      <a:pt x="137" y="65"/>
                    </a:cubicBezTo>
                    <a:cubicBezTo>
                      <a:pt x="137" y="64"/>
                      <a:pt x="137" y="64"/>
                      <a:pt x="137" y="64"/>
                    </a:cubicBezTo>
                    <a:lnTo>
                      <a:pt x="54" y="0"/>
                    </a:lnTo>
                    <a:close/>
                  </a:path>
                </a:pathLst>
              </a:custGeom>
              <a:solidFill>
                <a:srgbClr val="403D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7" name="Freeform 11"/>
              <p:cNvSpPr>
                <a:spLocks/>
              </p:cNvSpPr>
              <p:nvPr/>
            </p:nvSpPr>
            <p:spPr bwMode="auto">
              <a:xfrm>
                <a:off x="5459419" y="4962532"/>
                <a:ext cx="341313" cy="431801"/>
              </a:xfrm>
              <a:custGeom>
                <a:avLst/>
                <a:gdLst>
                  <a:gd name="T0" fmla="*/ 36 w 91"/>
                  <a:gd name="T1" fmla="*/ 33 h 115"/>
                  <a:gd name="T2" fmla="*/ 0 w 91"/>
                  <a:gd name="T3" fmla="*/ 51 h 115"/>
                  <a:gd name="T4" fmla="*/ 83 w 91"/>
                  <a:gd name="T5" fmla="*/ 115 h 115"/>
                  <a:gd name="T6" fmla="*/ 91 w 91"/>
                  <a:gd name="T7" fmla="*/ 0 h 115"/>
                  <a:gd name="T8" fmla="*/ 36 w 91"/>
                  <a:gd name="T9" fmla="*/ 33 h 115"/>
                </a:gdLst>
                <a:ahLst/>
                <a:cxnLst>
                  <a:cxn ang="0">
                    <a:pos x="T0" y="T1"/>
                  </a:cxn>
                  <a:cxn ang="0">
                    <a:pos x="T2" y="T3"/>
                  </a:cxn>
                  <a:cxn ang="0">
                    <a:pos x="T4" y="T5"/>
                  </a:cxn>
                  <a:cxn ang="0">
                    <a:pos x="T6" y="T7"/>
                  </a:cxn>
                  <a:cxn ang="0">
                    <a:pos x="T8" y="T9"/>
                  </a:cxn>
                </a:cxnLst>
                <a:rect l="0" t="0" r="r" b="b"/>
                <a:pathLst>
                  <a:path w="91" h="115">
                    <a:moveTo>
                      <a:pt x="36" y="33"/>
                    </a:moveTo>
                    <a:cubicBezTo>
                      <a:pt x="24" y="39"/>
                      <a:pt x="12" y="45"/>
                      <a:pt x="0" y="51"/>
                    </a:cubicBezTo>
                    <a:cubicBezTo>
                      <a:pt x="83" y="115"/>
                      <a:pt x="83" y="115"/>
                      <a:pt x="83" y="115"/>
                    </a:cubicBezTo>
                    <a:cubicBezTo>
                      <a:pt x="91" y="0"/>
                      <a:pt x="91" y="0"/>
                      <a:pt x="91" y="0"/>
                    </a:cubicBezTo>
                    <a:cubicBezTo>
                      <a:pt x="73" y="12"/>
                      <a:pt x="54" y="23"/>
                      <a:pt x="36" y="3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8" name="Freeform 13"/>
              <p:cNvSpPr>
                <a:spLocks/>
              </p:cNvSpPr>
              <p:nvPr/>
            </p:nvSpPr>
            <p:spPr bwMode="auto">
              <a:xfrm>
                <a:off x="5772157" y="5394332"/>
                <a:ext cx="3175" cy="4763"/>
              </a:xfrm>
              <a:custGeom>
                <a:avLst/>
                <a:gdLst>
                  <a:gd name="T0" fmla="*/ 0 w 1"/>
                  <a:gd name="T1" fmla="*/ 1 h 1"/>
                  <a:gd name="T2" fmla="*/ 1 w 1"/>
                  <a:gd name="T3" fmla="*/ 1 h 1"/>
                  <a:gd name="T4" fmla="*/ 1 w 1"/>
                  <a:gd name="T5" fmla="*/ 1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1" y="1"/>
                      <a:pt x="1" y="1"/>
                      <a:pt x="1" y="1"/>
                    </a:cubicBezTo>
                    <a:cubicBezTo>
                      <a:pt x="1" y="1"/>
                      <a:pt x="1" y="1"/>
                      <a:pt x="1" y="1"/>
                    </a:cubicBezTo>
                    <a:cubicBezTo>
                      <a:pt x="0" y="0"/>
                      <a:pt x="0" y="0"/>
                      <a:pt x="0" y="0"/>
                    </a:cubicBezTo>
                    <a:lnTo>
                      <a:pt x="0" y="1"/>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49" name="Freeform 14"/>
              <p:cNvSpPr>
                <a:spLocks/>
              </p:cNvSpPr>
              <p:nvPr/>
            </p:nvSpPr>
            <p:spPr bwMode="auto">
              <a:xfrm>
                <a:off x="4006855" y="4721232"/>
                <a:ext cx="52388" cy="90488"/>
              </a:xfrm>
              <a:custGeom>
                <a:avLst/>
                <a:gdLst>
                  <a:gd name="T0" fmla="*/ 0 w 14"/>
                  <a:gd name="T1" fmla="*/ 0 h 24"/>
                  <a:gd name="T2" fmla="*/ 14 w 14"/>
                  <a:gd name="T3" fmla="*/ 24 h 24"/>
                  <a:gd name="T4" fmla="*/ 0 w 14"/>
                  <a:gd name="T5" fmla="*/ 0 h 24"/>
                </a:gdLst>
                <a:ahLst/>
                <a:cxnLst>
                  <a:cxn ang="0">
                    <a:pos x="T0" y="T1"/>
                  </a:cxn>
                  <a:cxn ang="0">
                    <a:pos x="T2" y="T3"/>
                  </a:cxn>
                  <a:cxn ang="0">
                    <a:pos x="T4" y="T5"/>
                  </a:cxn>
                </a:cxnLst>
                <a:rect l="0" t="0" r="r" b="b"/>
                <a:pathLst>
                  <a:path w="14" h="24">
                    <a:moveTo>
                      <a:pt x="0" y="0"/>
                    </a:moveTo>
                    <a:cubicBezTo>
                      <a:pt x="0" y="0"/>
                      <a:pt x="5" y="11"/>
                      <a:pt x="14" y="24"/>
                    </a:cubicBezTo>
                    <a:cubicBezTo>
                      <a:pt x="0" y="0"/>
                      <a:pt x="0" y="0"/>
                      <a:pt x="0"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0" name="Freeform 15"/>
              <p:cNvSpPr>
                <a:spLocks/>
              </p:cNvSpPr>
              <p:nvPr/>
            </p:nvSpPr>
            <p:spPr bwMode="auto">
              <a:xfrm>
                <a:off x="6219833" y="3517905"/>
                <a:ext cx="41275" cy="71438"/>
              </a:xfrm>
              <a:custGeom>
                <a:avLst/>
                <a:gdLst>
                  <a:gd name="T0" fmla="*/ 0 w 11"/>
                  <a:gd name="T1" fmla="*/ 0 h 19"/>
                  <a:gd name="T2" fmla="*/ 0 w 11"/>
                  <a:gd name="T3" fmla="*/ 0 h 19"/>
                  <a:gd name="T4" fmla="*/ 11 w 11"/>
                  <a:gd name="T5" fmla="*/ 19 h 19"/>
                  <a:gd name="T6" fmla="*/ 0 w 11"/>
                  <a:gd name="T7" fmla="*/ 0 h 19"/>
                </a:gdLst>
                <a:ahLst/>
                <a:cxnLst>
                  <a:cxn ang="0">
                    <a:pos x="T0" y="T1"/>
                  </a:cxn>
                  <a:cxn ang="0">
                    <a:pos x="T2" y="T3"/>
                  </a:cxn>
                  <a:cxn ang="0">
                    <a:pos x="T4" y="T5"/>
                  </a:cxn>
                  <a:cxn ang="0">
                    <a:pos x="T6" y="T7"/>
                  </a:cxn>
                </a:cxnLst>
                <a:rect l="0" t="0" r="r" b="b"/>
                <a:pathLst>
                  <a:path w="11" h="19">
                    <a:moveTo>
                      <a:pt x="0" y="0"/>
                    </a:moveTo>
                    <a:cubicBezTo>
                      <a:pt x="0" y="0"/>
                      <a:pt x="0" y="0"/>
                      <a:pt x="0" y="0"/>
                    </a:cubicBezTo>
                    <a:cubicBezTo>
                      <a:pt x="11" y="19"/>
                      <a:pt x="11" y="19"/>
                      <a:pt x="11" y="19"/>
                    </a:cubicBezTo>
                    <a:cubicBezTo>
                      <a:pt x="8" y="13"/>
                      <a:pt x="5" y="7"/>
                      <a:pt x="0" y="0"/>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1" name="Freeform 16"/>
              <p:cNvSpPr>
                <a:spLocks/>
              </p:cNvSpPr>
              <p:nvPr/>
            </p:nvSpPr>
            <p:spPr bwMode="auto">
              <a:xfrm>
                <a:off x="3540130" y="1627190"/>
                <a:ext cx="1065214" cy="1673227"/>
              </a:xfrm>
              <a:custGeom>
                <a:avLst/>
                <a:gdLst>
                  <a:gd name="T0" fmla="*/ 0 w 671"/>
                  <a:gd name="T1" fmla="*/ 80 h 1054"/>
                  <a:gd name="T2" fmla="*/ 543 w 671"/>
                  <a:gd name="T3" fmla="*/ 1054 h 1054"/>
                  <a:gd name="T4" fmla="*/ 671 w 671"/>
                  <a:gd name="T5" fmla="*/ 980 h 1054"/>
                  <a:gd name="T6" fmla="*/ 123 w 671"/>
                  <a:gd name="T7" fmla="*/ 0 h 1054"/>
                  <a:gd name="T8" fmla="*/ 0 w 671"/>
                  <a:gd name="T9" fmla="*/ 80 h 1054"/>
                </a:gdLst>
                <a:ahLst/>
                <a:cxnLst>
                  <a:cxn ang="0">
                    <a:pos x="T0" y="T1"/>
                  </a:cxn>
                  <a:cxn ang="0">
                    <a:pos x="T2" y="T3"/>
                  </a:cxn>
                  <a:cxn ang="0">
                    <a:pos x="T4" y="T5"/>
                  </a:cxn>
                  <a:cxn ang="0">
                    <a:pos x="T6" y="T7"/>
                  </a:cxn>
                  <a:cxn ang="0">
                    <a:pos x="T8" y="T9"/>
                  </a:cxn>
                </a:cxnLst>
                <a:rect l="0" t="0" r="r" b="b"/>
                <a:pathLst>
                  <a:path w="671" h="1054">
                    <a:moveTo>
                      <a:pt x="0" y="80"/>
                    </a:moveTo>
                    <a:lnTo>
                      <a:pt x="543" y="1054"/>
                    </a:lnTo>
                    <a:lnTo>
                      <a:pt x="671" y="980"/>
                    </a:lnTo>
                    <a:lnTo>
                      <a:pt x="123" y="0"/>
                    </a:lnTo>
                    <a:lnTo>
                      <a:pt x="0" y="80"/>
                    </a:ln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2" name="Freeform 17"/>
              <p:cNvSpPr>
                <a:spLocks/>
              </p:cNvSpPr>
              <p:nvPr/>
            </p:nvSpPr>
            <p:spPr bwMode="auto">
              <a:xfrm>
                <a:off x="3735392" y="1522415"/>
                <a:ext cx="1031876" cy="1660527"/>
              </a:xfrm>
              <a:custGeom>
                <a:avLst/>
                <a:gdLst>
                  <a:gd name="T0" fmla="*/ 97 w 650"/>
                  <a:gd name="T1" fmla="*/ 0 h 1046"/>
                  <a:gd name="T2" fmla="*/ 0 w 650"/>
                  <a:gd name="T3" fmla="*/ 66 h 1046"/>
                  <a:gd name="T4" fmla="*/ 548 w 650"/>
                  <a:gd name="T5" fmla="*/ 1046 h 1046"/>
                  <a:gd name="T6" fmla="*/ 650 w 650"/>
                  <a:gd name="T7" fmla="*/ 990 h 1046"/>
                  <a:gd name="T8" fmla="*/ 97 w 650"/>
                  <a:gd name="T9" fmla="*/ 0 h 1046"/>
                </a:gdLst>
                <a:ahLst/>
                <a:cxnLst>
                  <a:cxn ang="0">
                    <a:pos x="T0" y="T1"/>
                  </a:cxn>
                  <a:cxn ang="0">
                    <a:pos x="T2" y="T3"/>
                  </a:cxn>
                  <a:cxn ang="0">
                    <a:pos x="T4" y="T5"/>
                  </a:cxn>
                  <a:cxn ang="0">
                    <a:pos x="T6" y="T7"/>
                  </a:cxn>
                  <a:cxn ang="0">
                    <a:pos x="T8" y="T9"/>
                  </a:cxn>
                </a:cxnLst>
                <a:rect l="0" t="0" r="r" b="b"/>
                <a:pathLst>
                  <a:path w="650" h="1046">
                    <a:moveTo>
                      <a:pt x="97" y="0"/>
                    </a:moveTo>
                    <a:lnTo>
                      <a:pt x="0" y="66"/>
                    </a:lnTo>
                    <a:lnTo>
                      <a:pt x="548" y="1046"/>
                    </a:lnTo>
                    <a:lnTo>
                      <a:pt x="650" y="990"/>
                    </a:lnTo>
                    <a:lnTo>
                      <a:pt x="97" y="0"/>
                    </a:ln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3" name="Freeform 18"/>
              <p:cNvSpPr>
                <a:spLocks/>
              </p:cNvSpPr>
              <p:nvPr/>
            </p:nvSpPr>
            <p:spPr bwMode="auto">
              <a:xfrm>
                <a:off x="3159129" y="1360490"/>
                <a:ext cx="1023939" cy="593726"/>
              </a:xfrm>
              <a:custGeom>
                <a:avLst/>
                <a:gdLst>
                  <a:gd name="T0" fmla="*/ 147 w 272"/>
                  <a:gd name="T1" fmla="*/ 59 h 158"/>
                  <a:gd name="T2" fmla="*/ 63 w 272"/>
                  <a:gd name="T3" fmla="*/ 110 h 158"/>
                  <a:gd name="T4" fmla="*/ 0 w 272"/>
                  <a:gd name="T5" fmla="*/ 158 h 158"/>
                  <a:gd name="T6" fmla="*/ 196 w 272"/>
                  <a:gd name="T7" fmla="*/ 147 h 158"/>
                  <a:gd name="T8" fmla="*/ 196 w 272"/>
                  <a:gd name="T9" fmla="*/ 147 h 158"/>
                  <a:gd name="T10" fmla="*/ 272 w 272"/>
                  <a:gd name="T11" fmla="*/ 0 h 158"/>
                  <a:gd name="T12" fmla="*/ 147 w 272"/>
                  <a:gd name="T13" fmla="*/ 59 h 158"/>
                </a:gdLst>
                <a:ahLst/>
                <a:cxnLst>
                  <a:cxn ang="0">
                    <a:pos x="T0" y="T1"/>
                  </a:cxn>
                  <a:cxn ang="0">
                    <a:pos x="T2" y="T3"/>
                  </a:cxn>
                  <a:cxn ang="0">
                    <a:pos x="T4" y="T5"/>
                  </a:cxn>
                  <a:cxn ang="0">
                    <a:pos x="T6" y="T7"/>
                  </a:cxn>
                  <a:cxn ang="0">
                    <a:pos x="T8" y="T9"/>
                  </a:cxn>
                  <a:cxn ang="0">
                    <a:pos x="T10" y="T11"/>
                  </a:cxn>
                  <a:cxn ang="0">
                    <a:pos x="T12" y="T13"/>
                  </a:cxn>
                </a:cxnLst>
                <a:rect l="0" t="0" r="r" b="b"/>
                <a:pathLst>
                  <a:path w="272" h="158">
                    <a:moveTo>
                      <a:pt x="147" y="59"/>
                    </a:moveTo>
                    <a:cubicBezTo>
                      <a:pt x="118" y="74"/>
                      <a:pt x="90" y="92"/>
                      <a:pt x="63" y="110"/>
                    </a:cubicBezTo>
                    <a:cubicBezTo>
                      <a:pt x="40" y="126"/>
                      <a:pt x="19" y="142"/>
                      <a:pt x="0" y="158"/>
                    </a:cubicBezTo>
                    <a:cubicBezTo>
                      <a:pt x="196" y="147"/>
                      <a:pt x="196" y="147"/>
                      <a:pt x="196" y="147"/>
                    </a:cubicBezTo>
                    <a:cubicBezTo>
                      <a:pt x="196" y="147"/>
                      <a:pt x="196" y="147"/>
                      <a:pt x="196" y="147"/>
                    </a:cubicBezTo>
                    <a:cubicBezTo>
                      <a:pt x="272" y="0"/>
                      <a:pt x="272" y="0"/>
                      <a:pt x="272" y="0"/>
                    </a:cubicBezTo>
                    <a:cubicBezTo>
                      <a:pt x="231" y="16"/>
                      <a:pt x="189" y="35"/>
                      <a:pt x="147" y="59"/>
                    </a:cubicBezTo>
                    <a:close/>
                  </a:path>
                </a:pathLst>
              </a:custGeom>
              <a:solidFill>
                <a:srgbClr val="FCDB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4" name="Freeform 19"/>
              <p:cNvSpPr>
                <a:spLocks/>
              </p:cNvSpPr>
              <p:nvPr/>
            </p:nvSpPr>
            <p:spPr bwMode="auto">
              <a:xfrm>
                <a:off x="3633792" y="1717678"/>
                <a:ext cx="365125" cy="209550"/>
              </a:xfrm>
              <a:custGeom>
                <a:avLst/>
                <a:gdLst>
                  <a:gd name="T0" fmla="*/ 52 w 97"/>
                  <a:gd name="T1" fmla="*/ 21 h 56"/>
                  <a:gd name="T2" fmla="*/ 22 w 97"/>
                  <a:gd name="T3" fmla="*/ 39 h 56"/>
                  <a:gd name="T4" fmla="*/ 0 w 97"/>
                  <a:gd name="T5" fmla="*/ 56 h 56"/>
                  <a:gd name="T6" fmla="*/ 70 w 97"/>
                  <a:gd name="T7" fmla="*/ 52 h 56"/>
                  <a:gd name="T8" fmla="*/ 70 w 97"/>
                  <a:gd name="T9" fmla="*/ 52 h 56"/>
                  <a:gd name="T10" fmla="*/ 97 w 97"/>
                  <a:gd name="T11" fmla="*/ 0 h 56"/>
                  <a:gd name="T12" fmla="*/ 52 w 97"/>
                  <a:gd name="T13" fmla="*/ 21 h 56"/>
                </a:gdLst>
                <a:ahLst/>
                <a:cxnLst>
                  <a:cxn ang="0">
                    <a:pos x="T0" y="T1"/>
                  </a:cxn>
                  <a:cxn ang="0">
                    <a:pos x="T2" y="T3"/>
                  </a:cxn>
                  <a:cxn ang="0">
                    <a:pos x="T4" y="T5"/>
                  </a:cxn>
                  <a:cxn ang="0">
                    <a:pos x="T6" y="T7"/>
                  </a:cxn>
                  <a:cxn ang="0">
                    <a:pos x="T8" y="T9"/>
                  </a:cxn>
                  <a:cxn ang="0">
                    <a:pos x="T10" y="T11"/>
                  </a:cxn>
                  <a:cxn ang="0">
                    <a:pos x="T12" y="T13"/>
                  </a:cxn>
                </a:cxnLst>
                <a:rect l="0" t="0" r="r" b="b"/>
                <a:pathLst>
                  <a:path w="97" h="56">
                    <a:moveTo>
                      <a:pt x="52" y="21"/>
                    </a:moveTo>
                    <a:cubicBezTo>
                      <a:pt x="42" y="26"/>
                      <a:pt x="32" y="33"/>
                      <a:pt x="22" y="39"/>
                    </a:cubicBezTo>
                    <a:cubicBezTo>
                      <a:pt x="14" y="45"/>
                      <a:pt x="7" y="51"/>
                      <a:pt x="0" y="56"/>
                    </a:cubicBezTo>
                    <a:cubicBezTo>
                      <a:pt x="70" y="52"/>
                      <a:pt x="70" y="52"/>
                      <a:pt x="70" y="52"/>
                    </a:cubicBezTo>
                    <a:cubicBezTo>
                      <a:pt x="70" y="52"/>
                      <a:pt x="70" y="52"/>
                      <a:pt x="70" y="52"/>
                    </a:cubicBezTo>
                    <a:cubicBezTo>
                      <a:pt x="97" y="0"/>
                      <a:pt x="97" y="0"/>
                      <a:pt x="97" y="0"/>
                    </a:cubicBezTo>
                    <a:cubicBezTo>
                      <a:pt x="82" y="6"/>
                      <a:pt x="67" y="13"/>
                      <a:pt x="52" y="21"/>
                    </a:cubicBez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5" name="Freeform 20"/>
              <p:cNvSpPr>
                <a:spLocks/>
              </p:cNvSpPr>
              <p:nvPr/>
            </p:nvSpPr>
            <p:spPr bwMode="auto">
              <a:xfrm>
                <a:off x="3671892" y="2325691"/>
                <a:ext cx="876301" cy="1241427"/>
              </a:xfrm>
              <a:custGeom>
                <a:avLst/>
                <a:gdLst>
                  <a:gd name="T0" fmla="*/ 0 w 552"/>
                  <a:gd name="T1" fmla="*/ 93 h 782"/>
                  <a:gd name="T2" fmla="*/ 386 w 552"/>
                  <a:gd name="T3" fmla="*/ 782 h 782"/>
                  <a:gd name="T4" fmla="*/ 552 w 552"/>
                  <a:gd name="T5" fmla="*/ 690 h 782"/>
                  <a:gd name="T6" fmla="*/ 166 w 552"/>
                  <a:gd name="T7" fmla="*/ 0 h 782"/>
                  <a:gd name="T8" fmla="*/ 0 w 552"/>
                  <a:gd name="T9" fmla="*/ 93 h 782"/>
                </a:gdLst>
                <a:ahLst/>
                <a:cxnLst>
                  <a:cxn ang="0">
                    <a:pos x="T0" y="T1"/>
                  </a:cxn>
                  <a:cxn ang="0">
                    <a:pos x="T2" y="T3"/>
                  </a:cxn>
                  <a:cxn ang="0">
                    <a:pos x="T4" y="T5"/>
                  </a:cxn>
                  <a:cxn ang="0">
                    <a:pos x="T6" y="T7"/>
                  </a:cxn>
                  <a:cxn ang="0">
                    <a:pos x="T8" y="T9"/>
                  </a:cxn>
                </a:cxnLst>
                <a:rect l="0" t="0" r="r" b="b"/>
                <a:pathLst>
                  <a:path w="552" h="782">
                    <a:moveTo>
                      <a:pt x="0" y="93"/>
                    </a:moveTo>
                    <a:lnTo>
                      <a:pt x="386" y="782"/>
                    </a:lnTo>
                    <a:lnTo>
                      <a:pt x="552" y="690"/>
                    </a:lnTo>
                    <a:lnTo>
                      <a:pt x="166" y="0"/>
                    </a:lnTo>
                    <a:lnTo>
                      <a:pt x="0" y="93"/>
                    </a:lnTo>
                    <a:close/>
                  </a:path>
                </a:pathLst>
              </a:custGeom>
              <a:solidFill>
                <a:srgbClr val="DDA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6" name="Freeform 21"/>
              <p:cNvSpPr>
                <a:spLocks/>
              </p:cNvSpPr>
              <p:nvPr/>
            </p:nvSpPr>
            <p:spPr bwMode="auto">
              <a:xfrm>
                <a:off x="3931616" y="2246316"/>
                <a:ext cx="768017" cy="1177926"/>
              </a:xfrm>
              <a:custGeom>
                <a:avLst/>
                <a:gdLst>
                  <a:gd name="T0" fmla="*/ 92 w 479"/>
                  <a:gd name="T1" fmla="*/ 0 h 742"/>
                  <a:gd name="T2" fmla="*/ 0 w 479"/>
                  <a:gd name="T3" fmla="*/ 52 h 742"/>
                  <a:gd name="T4" fmla="*/ 386 w 479"/>
                  <a:gd name="T5" fmla="*/ 742 h 742"/>
                  <a:gd name="T6" fmla="*/ 479 w 479"/>
                  <a:gd name="T7" fmla="*/ 692 h 742"/>
                  <a:gd name="T8" fmla="*/ 92 w 479"/>
                  <a:gd name="T9" fmla="*/ 0 h 742"/>
                </a:gdLst>
                <a:ahLst/>
                <a:cxnLst>
                  <a:cxn ang="0">
                    <a:pos x="T0" y="T1"/>
                  </a:cxn>
                  <a:cxn ang="0">
                    <a:pos x="T2" y="T3"/>
                  </a:cxn>
                  <a:cxn ang="0">
                    <a:pos x="T4" y="T5"/>
                  </a:cxn>
                  <a:cxn ang="0">
                    <a:pos x="T6" y="T7"/>
                  </a:cxn>
                  <a:cxn ang="0">
                    <a:pos x="T8" y="T9"/>
                  </a:cxn>
                </a:cxnLst>
                <a:rect l="0" t="0" r="r" b="b"/>
                <a:pathLst>
                  <a:path w="479" h="742">
                    <a:moveTo>
                      <a:pt x="92" y="0"/>
                    </a:moveTo>
                    <a:lnTo>
                      <a:pt x="0" y="52"/>
                    </a:lnTo>
                    <a:lnTo>
                      <a:pt x="386" y="742"/>
                    </a:lnTo>
                    <a:lnTo>
                      <a:pt x="479" y="692"/>
                    </a:lnTo>
                    <a:lnTo>
                      <a:pt x="92" y="0"/>
                    </a:ln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7" name="Freeform 22"/>
              <p:cNvSpPr>
                <a:spLocks/>
              </p:cNvSpPr>
              <p:nvPr/>
            </p:nvSpPr>
            <p:spPr bwMode="auto">
              <a:xfrm>
                <a:off x="2914654" y="2243141"/>
                <a:ext cx="1166814" cy="760413"/>
              </a:xfrm>
              <a:custGeom>
                <a:avLst/>
                <a:gdLst>
                  <a:gd name="T0" fmla="*/ 114 w 310"/>
                  <a:gd name="T1" fmla="*/ 10 h 202"/>
                  <a:gd name="T2" fmla="*/ 14 w 310"/>
                  <a:gd name="T3" fmla="*/ 165 h 202"/>
                  <a:gd name="T4" fmla="*/ 42 w 310"/>
                  <a:gd name="T5" fmla="*/ 188 h 202"/>
                  <a:gd name="T6" fmla="*/ 250 w 310"/>
                  <a:gd name="T7" fmla="*/ 151 h 202"/>
                  <a:gd name="T8" fmla="*/ 309 w 310"/>
                  <a:gd name="T9" fmla="*/ 1 h 202"/>
                  <a:gd name="T10" fmla="*/ 310 w 310"/>
                  <a:gd name="T11" fmla="*/ 0 h 202"/>
                  <a:gd name="T12" fmla="*/ 310 w 310"/>
                  <a:gd name="T13" fmla="*/ 0 h 202"/>
                  <a:gd name="T14" fmla="*/ 114 w 310"/>
                  <a:gd name="T15" fmla="*/ 1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 h="202">
                    <a:moveTo>
                      <a:pt x="114" y="10"/>
                    </a:moveTo>
                    <a:cubicBezTo>
                      <a:pt x="38" y="74"/>
                      <a:pt x="0" y="132"/>
                      <a:pt x="14" y="165"/>
                    </a:cubicBezTo>
                    <a:cubicBezTo>
                      <a:pt x="18" y="175"/>
                      <a:pt x="27" y="183"/>
                      <a:pt x="42" y="188"/>
                    </a:cubicBezTo>
                    <a:cubicBezTo>
                      <a:pt x="85" y="202"/>
                      <a:pt x="161" y="187"/>
                      <a:pt x="250" y="151"/>
                    </a:cubicBezTo>
                    <a:cubicBezTo>
                      <a:pt x="309" y="1"/>
                      <a:pt x="309" y="1"/>
                      <a:pt x="309" y="1"/>
                    </a:cubicBezTo>
                    <a:cubicBezTo>
                      <a:pt x="310" y="0"/>
                      <a:pt x="310" y="0"/>
                      <a:pt x="310" y="0"/>
                    </a:cubicBezTo>
                    <a:cubicBezTo>
                      <a:pt x="310" y="0"/>
                      <a:pt x="310" y="0"/>
                      <a:pt x="310" y="0"/>
                    </a:cubicBezTo>
                    <a:lnTo>
                      <a:pt x="114" y="10"/>
                    </a:lnTo>
                    <a:close/>
                  </a:path>
                </a:pathLst>
              </a:custGeom>
              <a:solidFill>
                <a:srgbClr val="FCDB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8" name="Freeform 23"/>
              <p:cNvSpPr>
                <a:spLocks/>
              </p:cNvSpPr>
              <p:nvPr/>
            </p:nvSpPr>
            <p:spPr bwMode="auto">
              <a:xfrm>
                <a:off x="3667130" y="2243141"/>
                <a:ext cx="414338" cy="271463"/>
              </a:xfrm>
              <a:custGeom>
                <a:avLst/>
                <a:gdLst>
                  <a:gd name="T0" fmla="*/ 40 w 110"/>
                  <a:gd name="T1" fmla="*/ 3 h 72"/>
                  <a:gd name="T2" fmla="*/ 4 w 110"/>
                  <a:gd name="T3" fmla="*/ 58 h 72"/>
                  <a:gd name="T4" fmla="*/ 14 w 110"/>
                  <a:gd name="T5" fmla="*/ 67 h 72"/>
                  <a:gd name="T6" fmla="*/ 90 w 110"/>
                  <a:gd name="T7" fmla="*/ 53 h 72"/>
                  <a:gd name="T8" fmla="*/ 109 w 110"/>
                  <a:gd name="T9" fmla="*/ 0 h 72"/>
                  <a:gd name="T10" fmla="*/ 110 w 110"/>
                  <a:gd name="T11" fmla="*/ 0 h 72"/>
                  <a:gd name="T12" fmla="*/ 110 w 110"/>
                  <a:gd name="T13" fmla="*/ 0 h 72"/>
                  <a:gd name="T14" fmla="*/ 40 w 110"/>
                  <a:gd name="T15" fmla="*/ 3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72">
                    <a:moveTo>
                      <a:pt x="40" y="3"/>
                    </a:moveTo>
                    <a:cubicBezTo>
                      <a:pt x="13" y="26"/>
                      <a:pt x="0" y="47"/>
                      <a:pt x="4" y="58"/>
                    </a:cubicBezTo>
                    <a:cubicBezTo>
                      <a:pt x="6" y="62"/>
                      <a:pt x="9" y="65"/>
                      <a:pt x="14" y="67"/>
                    </a:cubicBezTo>
                    <a:cubicBezTo>
                      <a:pt x="30" y="72"/>
                      <a:pt x="58" y="66"/>
                      <a:pt x="90" y="53"/>
                    </a:cubicBezTo>
                    <a:cubicBezTo>
                      <a:pt x="109" y="0"/>
                      <a:pt x="109" y="0"/>
                      <a:pt x="109" y="0"/>
                    </a:cubicBezTo>
                    <a:cubicBezTo>
                      <a:pt x="110" y="0"/>
                      <a:pt x="110" y="0"/>
                      <a:pt x="110" y="0"/>
                    </a:cubicBezTo>
                    <a:cubicBezTo>
                      <a:pt x="110" y="0"/>
                      <a:pt x="110" y="0"/>
                      <a:pt x="110" y="0"/>
                    </a:cubicBezTo>
                    <a:lnTo>
                      <a:pt x="40" y="3"/>
                    </a:ln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59" name="Freeform 24"/>
              <p:cNvSpPr>
                <a:spLocks/>
              </p:cNvSpPr>
              <p:nvPr/>
            </p:nvSpPr>
            <p:spPr bwMode="auto">
              <a:xfrm>
                <a:off x="4259268" y="2462216"/>
                <a:ext cx="692151" cy="1014414"/>
              </a:xfrm>
              <a:custGeom>
                <a:avLst/>
                <a:gdLst>
                  <a:gd name="T0" fmla="*/ 0 w 436"/>
                  <a:gd name="T1" fmla="*/ 64 h 639"/>
                  <a:gd name="T2" fmla="*/ 322 w 436"/>
                  <a:gd name="T3" fmla="*/ 639 h 639"/>
                  <a:gd name="T4" fmla="*/ 436 w 436"/>
                  <a:gd name="T5" fmla="*/ 578 h 639"/>
                  <a:gd name="T6" fmla="*/ 116 w 436"/>
                  <a:gd name="T7" fmla="*/ 0 h 639"/>
                  <a:gd name="T8" fmla="*/ 0 w 436"/>
                  <a:gd name="T9" fmla="*/ 64 h 639"/>
                </a:gdLst>
                <a:ahLst/>
                <a:cxnLst>
                  <a:cxn ang="0">
                    <a:pos x="T0" y="T1"/>
                  </a:cxn>
                  <a:cxn ang="0">
                    <a:pos x="T2" y="T3"/>
                  </a:cxn>
                  <a:cxn ang="0">
                    <a:pos x="T4" y="T5"/>
                  </a:cxn>
                  <a:cxn ang="0">
                    <a:pos x="T6" y="T7"/>
                  </a:cxn>
                  <a:cxn ang="0">
                    <a:pos x="T8" y="T9"/>
                  </a:cxn>
                </a:cxnLst>
                <a:rect l="0" t="0" r="r" b="b"/>
                <a:pathLst>
                  <a:path w="436" h="639">
                    <a:moveTo>
                      <a:pt x="0" y="64"/>
                    </a:moveTo>
                    <a:lnTo>
                      <a:pt x="322" y="639"/>
                    </a:lnTo>
                    <a:lnTo>
                      <a:pt x="436" y="578"/>
                    </a:lnTo>
                    <a:lnTo>
                      <a:pt x="116" y="0"/>
                    </a:lnTo>
                    <a:lnTo>
                      <a:pt x="0" y="64"/>
                    </a:ln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0" name="Freeform 25"/>
              <p:cNvSpPr>
                <a:spLocks/>
              </p:cNvSpPr>
              <p:nvPr/>
            </p:nvSpPr>
            <p:spPr bwMode="auto">
              <a:xfrm>
                <a:off x="4551368" y="2105028"/>
                <a:ext cx="1042989" cy="1209676"/>
              </a:xfrm>
              <a:custGeom>
                <a:avLst/>
                <a:gdLst>
                  <a:gd name="T0" fmla="*/ 337 w 657"/>
                  <a:gd name="T1" fmla="*/ 0 h 762"/>
                  <a:gd name="T2" fmla="*/ 0 w 657"/>
                  <a:gd name="T3" fmla="*/ 187 h 762"/>
                  <a:gd name="T4" fmla="*/ 323 w 657"/>
                  <a:gd name="T5" fmla="*/ 762 h 762"/>
                  <a:gd name="T6" fmla="*/ 657 w 657"/>
                  <a:gd name="T7" fmla="*/ 575 h 762"/>
                  <a:gd name="T8" fmla="*/ 337 w 657"/>
                  <a:gd name="T9" fmla="*/ 0 h 762"/>
                </a:gdLst>
                <a:ahLst/>
                <a:cxnLst>
                  <a:cxn ang="0">
                    <a:pos x="T0" y="T1"/>
                  </a:cxn>
                  <a:cxn ang="0">
                    <a:pos x="T2" y="T3"/>
                  </a:cxn>
                  <a:cxn ang="0">
                    <a:pos x="T4" y="T5"/>
                  </a:cxn>
                  <a:cxn ang="0">
                    <a:pos x="T6" y="T7"/>
                  </a:cxn>
                  <a:cxn ang="0">
                    <a:pos x="T8" y="T9"/>
                  </a:cxn>
                </a:cxnLst>
                <a:rect l="0" t="0" r="r" b="b"/>
                <a:pathLst>
                  <a:path w="657" h="762">
                    <a:moveTo>
                      <a:pt x="337" y="0"/>
                    </a:moveTo>
                    <a:lnTo>
                      <a:pt x="0" y="187"/>
                    </a:lnTo>
                    <a:lnTo>
                      <a:pt x="323" y="762"/>
                    </a:lnTo>
                    <a:lnTo>
                      <a:pt x="657" y="575"/>
                    </a:lnTo>
                    <a:lnTo>
                      <a:pt x="337" y="0"/>
                    </a:lnTo>
                    <a:close/>
                  </a:path>
                </a:pathLst>
              </a:custGeom>
              <a:solidFill>
                <a:srgbClr val="DDA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1" name="Freeform 26"/>
              <p:cNvSpPr>
                <a:spLocks/>
              </p:cNvSpPr>
              <p:nvPr/>
            </p:nvSpPr>
            <p:spPr bwMode="auto">
              <a:xfrm>
                <a:off x="2971804" y="2803529"/>
                <a:ext cx="1963740" cy="2136778"/>
              </a:xfrm>
              <a:custGeom>
                <a:avLst/>
                <a:gdLst>
                  <a:gd name="T0" fmla="*/ 27 w 522"/>
                  <a:gd name="T1" fmla="*/ 40 h 568"/>
                  <a:gd name="T2" fmla="*/ 0 w 522"/>
                  <a:gd name="T3" fmla="*/ 18 h 568"/>
                  <a:gd name="T4" fmla="*/ 288 w 522"/>
                  <a:gd name="T5" fmla="*/ 535 h 568"/>
                  <a:gd name="T6" fmla="*/ 314 w 522"/>
                  <a:gd name="T7" fmla="*/ 554 h 568"/>
                  <a:gd name="T8" fmla="*/ 522 w 522"/>
                  <a:gd name="T9" fmla="*/ 517 h 568"/>
                  <a:gd name="T10" fmla="*/ 234 w 522"/>
                  <a:gd name="T11" fmla="*/ 0 h 568"/>
                  <a:gd name="T12" fmla="*/ 27 w 522"/>
                  <a:gd name="T13" fmla="*/ 40 h 568"/>
                </a:gdLst>
                <a:ahLst/>
                <a:cxnLst>
                  <a:cxn ang="0">
                    <a:pos x="T0" y="T1"/>
                  </a:cxn>
                  <a:cxn ang="0">
                    <a:pos x="T2" y="T3"/>
                  </a:cxn>
                  <a:cxn ang="0">
                    <a:pos x="T4" y="T5"/>
                  </a:cxn>
                  <a:cxn ang="0">
                    <a:pos x="T6" y="T7"/>
                  </a:cxn>
                  <a:cxn ang="0">
                    <a:pos x="T8" y="T9"/>
                  </a:cxn>
                  <a:cxn ang="0">
                    <a:pos x="T10" y="T11"/>
                  </a:cxn>
                  <a:cxn ang="0">
                    <a:pos x="T12" y="T13"/>
                  </a:cxn>
                </a:cxnLst>
                <a:rect l="0" t="0" r="r" b="b"/>
                <a:pathLst>
                  <a:path w="522" h="568">
                    <a:moveTo>
                      <a:pt x="27" y="40"/>
                    </a:moveTo>
                    <a:cubicBezTo>
                      <a:pt x="14" y="36"/>
                      <a:pt x="4" y="27"/>
                      <a:pt x="0" y="18"/>
                    </a:cubicBezTo>
                    <a:cubicBezTo>
                      <a:pt x="288" y="535"/>
                      <a:pt x="288" y="535"/>
                      <a:pt x="288" y="535"/>
                    </a:cubicBezTo>
                    <a:cubicBezTo>
                      <a:pt x="292" y="543"/>
                      <a:pt x="301" y="550"/>
                      <a:pt x="314" y="554"/>
                    </a:cubicBezTo>
                    <a:cubicBezTo>
                      <a:pt x="356" y="568"/>
                      <a:pt x="435" y="552"/>
                      <a:pt x="522" y="517"/>
                    </a:cubicBezTo>
                    <a:cubicBezTo>
                      <a:pt x="234" y="0"/>
                      <a:pt x="234" y="0"/>
                      <a:pt x="234" y="0"/>
                    </a:cubicBezTo>
                    <a:cubicBezTo>
                      <a:pt x="147" y="36"/>
                      <a:pt x="70" y="54"/>
                      <a:pt x="27" y="40"/>
                    </a:cubicBez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2" name="Freeform 27"/>
              <p:cNvSpPr>
                <a:spLocks/>
              </p:cNvSpPr>
              <p:nvPr/>
            </p:nvSpPr>
            <p:spPr bwMode="auto">
              <a:xfrm>
                <a:off x="4205293" y="2909892"/>
                <a:ext cx="1644652" cy="1838327"/>
              </a:xfrm>
              <a:custGeom>
                <a:avLst/>
                <a:gdLst>
                  <a:gd name="T0" fmla="*/ 190 w 437"/>
                  <a:gd name="T1" fmla="*/ 39 h 489"/>
                  <a:gd name="T2" fmla="*/ 0 w 437"/>
                  <a:gd name="T3" fmla="*/ 141 h 489"/>
                  <a:gd name="T4" fmla="*/ 194 w 437"/>
                  <a:gd name="T5" fmla="*/ 489 h 489"/>
                  <a:gd name="T6" fmla="*/ 384 w 437"/>
                  <a:gd name="T7" fmla="*/ 386 h 489"/>
                  <a:gd name="T8" fmla="*/ 437 w 437"/>
                  <a:gd name="T9" fmla="*/ 347 h 489"/>
                  <a:gd name="T10" fmla="*/ 243 w 437"/>
                  <a:gd name="T11" fmla="*/ 0 h 489"/>
                  <a:gd name="T12" fmla="*/ 190 w 437"/>
                  <a:gd name="T13" fmla="*/ 39 h 489"/>
                </a:gdLst>
                <a:ahLst/>
                <a:cxnLst>
                  <a:cxn ang="0">
                    <a:pos x="T0" y="T1"/>
                  </a:cxn>
                  <a:cxn ang="0">
                    <a:pos x="T2" y="T3"/>
                  </a:cxn>
                  <a:cxn ang="0">
                    <a:pos x="T4" y="T5"/>
                  </a:cxn>
                  <a:cxn ang="0">
                    <a:pos x="T6" y="T7"/>
                  </a:cxn>
                  <a:cxn ang="0">
                    <a:pos x="T8" y="T9"/>
                  </a:cxn>
                  <a:cxn ang="0">
                    <a:pos x="T10" y="T11"/>
                  </a:cxn>
                  <a:cxn ang="0">
                    <a:pos x="T12" y="T13"/>
                  </a:cxn>
                </a:cxnLst>
                <a:rect l="0" t="0" r="r" b="b"/>
                <a:pathLst>
                  <a:path w="437" h="489">
                    <a:moveTo>
                      <a:pt x="190" y="39"/>
                    </a:moveTo>
                    <a:cubicBezTo>
                      <a:pt x="129" y="81"/>
                      <a:pt x="62" y="116"/>
                      <a:pt x="0" y="141"/>
                    </a:cubicBezTo>
                    <a:cubicBezTo>
                      <a:pt x="194" y="489"/>
                      <a:pt x="194" y="489"/>
                      <a:pt x="194" y="489"/>
                    </a:cubicBezTo>
                    <a:cubicBezTo>
                      <a:pt x="256" y="463"/>
                      <a:pt x="323" y="428"/>
                      <a:pt x="384" y="386"/>
                    </a:cubicBezTo>
                    <a:cubicBezTo>
                      <a:pt x="403" y="373"/>
                      <a:pt x="420" y="360"/>
                      <a:pt x="437" y="347"/>
                    </a:cubicBezTo>
                    <a:cubicBezTo>
                      <a:pt x="243" y="0"/>
                      <a:pt x="243" y="0"/>
                      <a:pt x="243" y="0"/>
                    </a:cubicBezTo>
                    <a:cubicBezTo>
                      <a:pt x="227" y="13"/>
                      <a:pt x="209" y="26"/>
                      <a:pt x="190" y="39"/>
                    </a:cubicBez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3" name="Freeform 28"/>
              <p:cNvSpPr>
                <a:spLocks/>
              </p:cNvSpPr>
              <p:nvPr/>
            </p:nvSpPr>
            <p:spPr bwMode="auto">
              <a:xfrm>
                <a:off x="4940306" y="1973266"/>
                <a:ext cx="1358902" cy="2239965"/>
              </a:xfrm>
              <a:custGeom>
                <a:avLst/>
                <a:gdLst>
                  <a:gd name="T0" fmla="*/ 109 w 361"/>
                  <a:gd name="T1" fmla="*/ 0 h 596"/>
                  <a:gd name="T2" fmla="*/ 69 w 361"/>
                  <a:gd name="T3" fmla="*/ 103 h 596"/>
                  <a:gd name="T4" fmla="*/ 69 w 361"/>
                  <a:gd name="T5" fmla="*/ 103 h 596"/>
                  <a:gd name="T6" fmla="*/ 0 w 361"/>
                  <a:gd name="T7" fmla="*/ 167 h 596"/>
                  <a:gd name="T8" fmla="*/ 240 w 361"/>
                  <a:gd name="T9" fmla="*/ 596 h 596"/>
                  <a:gd name="T10" fmla="*/ 308 w 361"/>
                  <a:gd name="T11" fmla="*/ 532 h 596"/>
                  <a:gd name="T12" fmla="*/ 348 w 361"/>
                  <a:gd name="T13" fmla="*/ 429 h 596"/>
                  <a:gd name="T14" fmla="*/ 109 w 361"/>
                  <a:gd name="T15" fmla="*/ 0 h 5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596">
                    <a:moveTo>
                      <a:pt x="109" y="0"/>
                    </a:moveTo>
                    <a:cubicBezTo>
                      <a:pt x="122" y="23"/>
                      <a:pt x="107" y="60"/>
                      <a:pt x="69" y="103"/>
                    </a:cubicBezTo>
                    <a:cubicBezTo>
                      <a:pt x="69" y="103"/>
                      <a:pt x="69" y="103"/>
                      <a:pt x="69" y="103"/>
                    </a:cubicBezTo>
                    <a:cubicBezTo>
                      <a:pt x="51" y="123"/>
                      <a:pt x="28" y="145"/>
                      <a:pt x="0" y="167"/>
                    </a:cubicBezTo>
                    <a:cubicBezTo>
                      <a:pt x="240" y="596"/>
                      <a:pt x="240" y="596"/>
                      <a:pt x="240" y="596"/>
                    </a:cubicBezTo>
                    <a:cubicBezTo>
                      <a:pt x="267" y="574"/>
                      <a:pt x="290" y="552"/>
                      <a:pt x="308" y="532"/>
                    </a:cubicBezTo>
                    <a:cubicBezTo>
                      <a:pt x="346" y="489"/>
                      <a:pt x="361" y="452"/>
                      <a:pt x="348" y="429"/>
                    </a:cubicBezTo>
                    <a:lnTo>
                      <a:pt x="109" y="0"/>
                    </a:ln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4" name="Freeform 29"/>
              <p:cNvSpPr>
                <a:spLocks/>
              </p:cNvSpPr>
              <p:nvPr/>
            </p:nvSpPr>
            <p:spPr bwMode="auto">
              <a:xfrm>
                <a:off x="4262443" y="1855791"/>
                <a:ext cx="1150939" cy="755651"/>
              </a:xfrm>
              <a:custGeom>
                <a:avLst/>
                <a:gdLst>
                  <a:gd name="T0" fmla="*/ 290 w 306"/>
                  <a:gd name="T1" fmla="*/ 29 h 201"/>
                  <a:gd name="T2" fmla="*/ 266 w 306"/>
                  <a:gd name="T3" fmla="*/ 13 h 201"/>
                  <a:gd name="T4" fmla="*/ 76 w 306"/>
                  <a:gd name="T5" fmla="*/ 43 h 201"/>
                  <a:gd name="T6" fmla="*/ 0 w 306"/>
                  <a:gd name="T7" fmla="*/ 189 h 201"/>
                  <a:gd name="T8" fmla="*/ 13 w 306"/>
                  <a:gd name="T9" fmla="*/ 186 h 201"/>
                  <a:gd name="T10" fmla="*/ 91 w 306"/>
                  <a:gd name="T11" fmla="*/ 169 h 201"/>
                  <a:gd name="T12" fmla="*/ 65 w 306"/>
                  <a:gd name="T13" fmla="*/ 193 h 201"/>
                  <a:gd name="T14" fmla="*/ 179 w 306"/>
                  <a:gd name="T15" fmla="*/ 201 h 201"/>
                  <a:gd name="T16" fmla="*/ 251 w 306"/>
                  <a:gd name="T17" fmla="*/ 134 h 201"/>
                  <a:gd name="T18" fmla="*/ 248 w 306"/>
                  <a:gd name="T19" fmla="*/ 134 h 201"/>
                  <a:gd name="T20" fmla="*/ 253 w 306"/>
                  <a:gd name="T21" fmla="*/ 133 h 201"/>
                  <a:gd name="T22" fmla="*/ 290 w 306"/>
                  <a:gd name="T23" fmla="*/ 2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6" h="201">
                    <a:moveTo>
                      <a:pt x="290" y="29"/>
                    </a:moveTo>
                    <a:cubicBezTo>
                      <a:pt x="284" y="22"/>
                      <a:pt x="277" y="17"/>
                      <a:pt x="266" y="13"/>
                    </a:cubicBezTo>
                    <a:cubicBezTo>
                      <a:pt x="226" y="0"/>
                      <a:pt x="156" y="13"/>
                      <a:pt x="76" y="43"/>
                    </a:cubicBezTo>
                    <a:cubicBezTo>
                      <a:pt x="0" y="189"/>
                      <a:pt x="0" y="189"/>
                      <a:pt x="0" y="189"/>
                    </a:cubicBezTo>
                    <a:cubicBezTo>
                      <a:pt x="13" y="186"/>
                      <a:pt x="13" y="186"/>
                      <a:pt x="13" y="186"/>
                    </a:cubicBezTo>
                    <a:cubicBezTo>
                      <a:pt x="91" y="169"/>
                      <a:pt x="91" y="169"/>
                      <a:pt x="91" y="169"/>
                    </a:cubicBezTo>
                    <a:cubicBezTo>
                      <a:pt x="84" y="177"/>
                      <a:pt x="76" y="185"/>
                      <a:pt x="65" y="193"/>
                    </a:cubicBezTo>
                    <a:cubicBezTo>
                      <a:pt x="179" y="201"/>
                      <a:pt x="179" y="201"/>
                      <a:pt x="179" y="201"/>
                    </a:cubicBezTo>
                    <a:cubicBezTo>
                      <a:pt x="208" y="178"/>
                      <a:pt x="233" y="155"/>
                      <a:pt x="251" y="134"/>
                    </a:cubicBezTo>
                    <a:cubicBezTo>
                      <a:pt x="248" y="134"/>
                      <a:pt x="248" y="134"/>
                      <a:pt x="248" y="134"/>
                    </a:cubicBezTo>
                    <a:cubicBezTo>
                      <a:pt x="253" y="133"/>
                      <a:pt x="253" y="133"/>
                      <a:pt x="253" y="133"/>
                    </a:cubicBezTo>
                    <a:cubicBezTo>
                      <a:pt x="292" y="89"/>
                      <a:pt x="306" y="51"/>
                      <a:pt x="290" y="29"/>
                    </a:cubicBezTo>
                    <a:close/>
                  </a:path>
                </a:pathLst>
              </a:custGeom>
              <a:solidFill>
                <a:srgbClr val="FCDB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5" name="Rectangle 30"/>
              <p:cNvSpPr>
                <a:spLocks noChangeArrowheads="1"/>
              </p:cNvSpPr>
              <p:nvPr/>
            </p:nvSpPr>
            <p:spPr bwMode="auto">
              <a:xfrm>
                <a:off x="4341818" y="2701929"/>
                <a:ext cx="1588" cy="4763"/>
              </a:xfrm>
              <a:prstGeom prst="rect">
                <a:avLst/>
              </a:prstGeom>
              <a:solidFill>
                <a:srgbClr val="427D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6" name="Rectangle 31"/>
              <p:cNvSpPr>
                <a:spLocks noChangeArrowheads="1"/>
              </p:cNvSpPr>
              <p:nvPr/>
            </p:nvSpPr>
            <p:spPr bwMode="auto">
              <a:xfrm>
                <a:off x="4337056" y="2706692"/>
                <a:ext cx="4763" cy="1588"/>
              </a:xfrm>
              <a:prstGeom prst="rect">
                <a:avLst/>
              </a:prstGeom>
              <a:solidFill>
                <a:srgbClr val="427D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7" name="Freeform 32"/>
              <p:cNvSpPr>
                <a:spLocks/>
              </p:cNvSpPr>
              <p:nvPr/>
            </p:nvSpPr>
            <p:spPr bwMode="auto">
              <a:xfrm>
                <a:off x="4210056" y="2871792"/>
                <a:ext cx="898526" cy="568326"/>
              </a:xfrm>
              <a:custGeom>
                <a:avLst/>
                <a:gdLst>
                  <a:gd name="T0" fmla="*/ 106 w 239"/>
                  <a:gd name="T1" fmla="*/ 19 h 151"/>
                  <a:gd name="T2" fmla="*/ 79 w 239"/>
                  <a:gd name="T3" fmla="*/ 36 h 151"/>
                  <a:gd name="T4" fmla="*/ 39 w 239"/>
                  <a:gd name="T5" fmla="*/ 53 h 151"/>
                  <a:gd name="T6" fmla="*/ 59 w 239"/>
                  <a:gd name="T7" fmla="*/ 0 h 151"/>
                  <a:gd name="T8" fmla="*/ 59 w 239"/>
                  <a:gd name="T9" fmla="*/ 0 h 151"/>
                  <a:gd name="T10" fmla="*/ 0 w 239"/>
                  <a:gd name="T11" fmla="*/ 151 h 151"/>
                  <a:gd name="T12" fmla="*/ 111 w 239"/>
                  <a:gd name="T13" fmla="*/ 98 h 151"/>
                  <a:gd name="T14" fmla="*/ 187 w 239"/>
                  <a:gd name="T15" fmla="*/ 51 h 151"/>
                  <a:gd name="T16" fmla="*/ 239 w 239"/>
                  <a:gd name="T17" fmla="*/ 13 h 151"/>
                  <a:gd name="T18" fmla="*/ 125 w 239"/>
                  <a:gd name="T19" fmla="*/ 5 h 151"/>
                  <a:gd name="T20" fmla="*/ 106 w 239"/>
                  <a:gd name="T21"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151">
                    <a:moveTo>
                      <a:pt x="106" y="19"/>
                    </a:moveTo>
                    <a:cubicBezTo>
                      <a:pt x="97" y="25"/>
                      <a:pt x="88" y="30"/>
                      <a:pt x="79" y="36"/>
                    </a:cubicBezTo>
                    <a:cubicBezTo>
                      <a:pt x="66" y="43"/>
                      <a:pt x="51" y="48"/>
                      <a:pt x="39" y="53"/>
                    </a:cubicBezTo>
                    <a:cubicBezTo>
                      <a:pt x="59" y="0"/>
                      <a:pt x="59" y="0"/>
                      <a:pt x="59" y="0"/>
                    </a:cubicBezTo>
                    <a:cubicBezTo>
                      <a:pt x="59" y="0"/>
                      <a:pt x="59" y="0"/>
                      <a:pt x="59" y="0"/>
                    </a:cubicBezTo>
                    <a:cubicBezTo>
                      <a:pt x="0" y="151"/>
                      <a:pt x="0" y="151"/>
                      <a:pt x="0" y="151"/>
                    </a:cubicBezTo>
                    <a:cubicBezTo>
                      <a:pt x="36" y="136"/>
                      <a:pt x="74" y="118"/>
                      <a:pt x="111" y="98"/>
                    </a:cubicBezTo>
                    <a:cubicBezTo>
                      <a:pt x="137" y="83"/>
                      <a:pt x="162" y="68"/>
                      <a:pt x="187" y="51"/>
                    </a:cubicBezTo>
                    <a:cubicBezTo>
                      <a:pt x="206" y="38"/>
                      <a:pt x="223" y="25"/>
                      <a:pt x="239" y="13"/>
                    </a:cubicBezTo>
                    <a:cubicBezTo>
                      <a:pt x="125" y="5"/>
                      <a:pt x="125" y="5"/>
                      <a:pt x="125" y="5"/>
                    </a:cubicBezTo>
                    <a:cubicBezTo>
                      <a:pt x="119" y="9"/>
                      <a:pt x="113" y="14"/>
                      <a:pt x="106" y="19"/>
                    </a:cubicBezTo>
                    <a:close/>
                  </a:path>
                </a:pathLst>
              </a:custGeom>
              <a:solidFill>
                <a:srgbClr val="FFD3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8" name="Freeform 33"/>
              <p:cNvSpPr>
                <a:spLocks/>
              </p:cNvSpPr>
              <p:nvPr/>
            </p:nvSpPr>
            <p:spPr bwMode="auto">
              <a:xfrm>
                <a:off x="4356106" y="2878142"/>
                <a:ext cx="323850" cy="198438"/>
              </a:xfrm>
              <a:custGeom>
                <a:avLst/>
                <a:gdLst>
                  <a:gd name="T0" fmla="*/ 40 w 86"/>
                  <a:gd name="T1" fmla="*/ 36 h 53"/>
                  <a:gd name="T2" fmla="*/ 67 w 86"/>
                  <a:gd name="T3" fmla="*/ 19 h 53"/>
                  <a:gd name="T4" fmla="*/ 86 w 86"/>
                  <a:gd name="T5" fmla="*/ 5 h 53"/>
                  <a:gd name="T6" fmla="*/ 21 w 86"/>
                  <a:gd name="T7" fmla="*/ 0 h 53"/>
                  <a:gd name="T8" fmla="*/ 20 w 86"/>
                  <a:gd name="T9" fmla="*/ 0 h 53"/>
                  <a:gd name="T10" fmla="*/ 0 w 86"/>
                  <a:gd name="T11" fmla="*/ 53 h 53"/>
                  <a:gd name="T12" fmla="*/ 40 w 86"/>
                  <a:gd name="T13" fmla="*/ 36 h 53"/>
                </a:gdLst>
                <a:ahLst/>
                <a:cxnLst>
                  <a:cxn ang="0">
                    <a:pos x="T0" y="T1"/>
                  </a:cxn>
                  <a:cxn ang="0">
                    <a:pos x="T2" y="T3"/>
                  </a:cxn>
                  <a:cxn ang="0">
                    <a:pos x="T4" y="T5"/>
                  </a:cxn>
                  <a:cxn ang="0">
                    <a:pos x="T6" y="T7"/>
                  </a:cxn>
                  <a:cxn ang="0">
                    <a:pos x="T8" y="T9"/>
                  </a:cxn>
                  <a:cxn ang="0">
                    <a:pos x="T10" y="T11"/>
                  </a:cxn>
                  <a:cxn ang="0">
                    <a:pos x="T12" y="T13"/>
                  </a:cxn>
                </a:cxnLst>
                <a:rect l="0" t="0" r="r" b="b"/>
                <a:pathLst>
                  <a:path w="86" h="53">
                    <a:moveTo>
                      <a:pt x="40" y="36"/>
                    </a:moveTo>
                    <a:cubicBezTo>
                      <a:pt x="49" y="30"/>
                      <a:pt x="58" y="25"/>
                      <a:pt x="67" y="19"/>
                    </a:cubicBezTo>
                    <a:cubicBezTo>
                      <a:pt x="74" y="14"/>
                      <a:pt x="80" y="9"/>
                      <a:pt x="86" y="5"/>
                    </a:cubicBezTo>
                    <a:cubicBezTo>
                      <a:pt x="21" y="0"/>
                      <a:pt x="21" y="0"/>
                      <a:pt x="21" y="0"/>
                    </a:cubicBezTo>
                    <a:cubicBezTo>
                      <a:pt x="20" y="0"/>
                      <a:pt x="20" y="0"/>
                      <a:pt x="20" y="0"/>
                    </a:cubicBezTo>
                    <a:cubicBezTo>
                      <a:pt x="0" y="53"/>
                      <a:pt x="0" y="53"/>
                      <a:pt x="0" y="53"/>
                    </a:cubicBezTo>
                    <a:cubicBezTo>
                      <a:pt x="12" y="48"/>
                      <a:pt x="27" y="43"/>
                      <a:pt x="40" y="36"/>
                    </a:cubicBez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69" name="Freeform 34"/>
              <p:cNvSpPr>
                <a:spLocks/>
              </p:cNvSpPr>
              <p:nvPr/>
            </p:nvSpPr>
            <p:spPr bwMode="auto">
              <a:xfrm>
                <a:off x="4262443" y="2314579"/>
                <a:ext cx="420688" cy="266700"/>
              </a:xfrm>
              <a:custGeom>
                <a:avLst/>
                <a:gdLst>
                  <a:gd name="T0" fmla="*/ 95 w 112"/>
                  <a:gd name="T1" fmla="*/ 4 h 71"/>
                  <a:gd name="T2" fmla="*/ 27 w 112"/>
                  <a:gd name="T3" fmla="*/ 15 h 71"/>
                  <a:gd name="T4" fmla="*/ 0 w 112"/>
                  <a:gd name="T5" fmla="*/ 66 h 71"/>
                  <a:gd name="T6" fmla="*/ 0 w 112"/>
                  <a:gd name="T7" fmla="*/ 66 h 71"/>
                  <a:gd name="T8" fmla="*/ 65 w 112"/>
                  <a:gd name="T9" fmla="*/ 71 h 71"/>
                  <a:gd name="T10" fmla="*/ 91 w 112"/>
                  <a:gd name="T11" fmla="*/ 47 h 71"/>
                  <a:gd name="T12" fmla="*/ 104 w 112"/>
                  <a:gd name="T13" fmla="*/ 10 h 71"/>
                  <a:gd name="T14" fmla="*/ 95 w 112"/>
                  <a:gd name="T15" fmla="*/ 4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71">
                    <a:moveTo>
                      <a:pt x="95" y="4"/>
                    </a:moveTo>
                    <a:cubicBezTo>
                      <a:pt x="81" y="0"/>
                      <a:pt x="56" y="4"/>
                      <a:pt x="27" y="15"/>
                    </a:cubicBezTo>
                    <a:cubicBezTo>
                      <a:pt x="0" y="66"/>
                      <a:pt x="0" y="66"/>
                      <a:pt x="0" y="66"/>
                    </a:cubicBezTo>
                    <a:cubicBezTo>
                      <a:pt x="0" y="66"/>
                      <a:pt x="0" y="66"/>
                      <a:pt x="0" y="66"/>
                    </a:cubicBezTo>
                    <a:cubicBezTo>
                      <a:pt x="65" y="71"/>
                      <a:pt x="65" y="71"/>
                      <a:pt x="65" y="71"/>
                    </a:cubicBezTo>
                    <a:cubicBezTo>
                      <a:pt x="76" y="63"/>
                      <a:pt x="84" y="55"/>
                      <a:pt x="91" y="47"/>
                    </a:cubicBezTo>
                    <a:cubicBezTo>
                      <a:pt x="91" y="47"/>
                      <a:pt x="112" y="19"/>
                      <a:pt x="104" y="10"/>
                    </a:cubicBezTo>
                    <a:cubicBezTo>
                      <a:pt x="102" y="8"/>
                      <a:pt x="99" y="6"/>
                      <a:pt x="95" y="4"/>
                    </a:cubicBezTo>
                    <a:close/>
                  </a:path>
                </a:pathLst>
              </a:custGeom>
              <a:solidFill>
                <a:srgbClr val="553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60" name="Group 37"/>
            <p:cNvGrpSpPr>
              <a:grpSpLocks noChangeAspect="1"/>
            </p:cNvGrpSpPr>
            <p:nvPr/>
          </p:nvGrpSpPr>
          <p:grpSpPr bwMode="auto">
            <a:xfrm>
              <a:off x="5756275" y="5329238"/>
              <a:ext cx="2290763" cy="134937"/>
              <a:chOff x="3634" y="3365"/>
              <a:chExt cx="1443" cy="85"/>
            </a:xfrm>
          </p:grpSpPr>
          <p:sp>
            <p:nvSpPr>
              <p:cNvPr id="161" name="AutoShape 36"/>
              <p:cNvSpPr>
                <a:spLocks noChangeAspect="1" noChangeArrowheads="1" noTextEdit="1"/>
              </p:cNvSpPr>
              <p:nvPr/>
            </p:nvSpPr>
            <p:spPr bwMode="auto">
              <a:xfrm>
                <a:off x="3636" y="3365"/>
                <a:ext cx="1439"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2" name="Freeform 38"/>
              <p:cNvSpPr>
                <a:spLocks/>
              </p:cNvSpPr>
              <p:nvPr/>
            </p:nvSpPr>
            <p:spPr bwMode="auto">
              <a:xfrm>
                <a:off x="5072" y="3414"/>
                <a:ext cx="5" cy="3"/>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0" y="0"/>
                      <a:pt x="1" y="1"/>
                      <a:pt x="1"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3" name="Freeform 39"/>
              <p:cNvSpPr>
                <a:spLocks/>
              </p:cNvSpPr>
              <p:nvPr/>
            </p:nvSpPr>
            <p:spPr bwMode="auto">
              <a:xfrm>
                <a:off x="5030" y="3422"/>
                <a:ext cx="5" cy="2"/>
              </a:xfrm>
              <a:custGeom>
                <a:avLst/>
                <a:gdLst>
                  <a:gd name="T0" fmla="*/ 5 w 5"/>
                  <a:gd name="T1" fmla="*/ 0 h 2"/>
                  <a:gd name="T2" fmla="*/ 5 w 5"/>
                  <a:gd name="T3" fmla="*/ 0 h 2"/>
                  <a:gd name="T4" fmla="*/ 0 w 5"/>
                  <a:gd name="T5" fmla="*/ 2 h 2"/>
                  <a:gd name="T6" fmla="*/ 5 w 5"/>
                  <a:gd name="T7" fmla="*/ 0 h 2"/>
                </a:gdLst>
                <a:ahLst/>
                <a:cxnLst>
                  <a:cxn ang="0">
                    <a:pos x="T0" y="T1"/>
                  </a:cxn>
                  <a:cxn ang="0">
                    <a:pos x="T2" y="T3"/>
                  </a:cxn>
                  <a:cxn ang="0">
                    <a:pos x="T4" y="T5"/>
                  </a:cxn>
                  <a:cxn ang="0">
                    <a:pos x="T6" y="T7"/>
                  </a:cxn>
                </a:cxnLst>
                <a:rect l="0" t="0" r="r" b="b"/>
                <a:pathLst>
                  <a:path w="5" h="2">
                    <a:moveTo>
                      <a:pt x="5" y="0"/>
                    </a:moveTo>
                    <a:lnTo>
                      <a:pt x="5" y="0"/>
                    </a:lnTo>
                    <a:lnTo>
                      <a:pt x="0" y="2"/>
                    </a:lnTo>
                    <a:lnTo>
                      <a:pt x="5"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4" name="Freeform 40"/>
              <p:cNvSpPr>
                <a:spLocks/>
              </p:cNvSpPr>
              <p:nvPr/>
            </p:nvSpPr>
            <p:spPr bwMode="auto">
              <a:xfrm>
                <a:off x="4997" y="3422"/>
                <a:ext cx="26" cy="5"/>
              </a:xfrm>
              <a:custGeom>
                <a:avLst/>
                <a:gdLst>
                  <a:gd name="T0" fmla="*/ 0 w 11"/>
                  <a:gd name="T1" fmla="*/ 1 h 2"/>
                  <a:gd name="T2" fmla="*/ 9 w 11"/>
                  <a:gd name="T3" fmla="*/ 1 h 2"/>
                  <a:gd name="T4" fmla="*/ 9 w 11"/>
                  <a:gd name="T5" fmla="*/ 1 h 2"/>
                  <a:gd name="T6" fmla="*/ 11 w 11"/>
                  <a:gd name="T7" fmla="*/ 0 h 2"/>
                  <a:gd name="T8" fmla="*/ 0 w 11"/>
                  <a:gd name="T9" fmla="*/ 1 h 2"/>
                </a:gdLst>
                <a:ahLst/>
                <a:cxnLst>
                  <a:cxn ang="0">
                    <a:pos x="T0" y="T1"/>
                  </a:cxn>
                  <a:cxn ang="0">
                    <a:pos x="T2" y="T3"/>
                  </a:cxn>
                  <a:cxn ang="0">
                    <a:pos x="T4" y="T5"/>
                  </a:cxn>
                  <a:cxn ang="0">
                    <a:pos x="T6" y="T7"/>
                  </a:cxn>
                  <a:cxn ang="0">
                    <a:pos x="T8" y="T9"/>
                  </a:cxn>
                </a:cxnLst>
                <a:rect l="0" t="0" r="r" b="b"/>
                <a:pathLst>
                  <a:path w="11" h="2">
                    <a:moveTo>
                      <a:pt x="0" y="1"/>
                    </a:moveTo>
                    <a:cubicBezTo>
                      <a:pt x="2" y="2"/>
                      <a:pt x="6" y="0"/>
                      <a:pt x="9" y="1"/>
                    </a:cubicBezTo>
                    <a:cubicBezTo>
                      <a:pt x="9" y="1"/>
                      <a:pt x="9" y="1"/>
                      <a:pt x="9" y="1"/>
                    </a:cubicBezTo>
                    <a:cubicBezTo>
                      <a:pt x="11" y="0"/>
                      <a:pt x="11" y="0"/>
                      <a:pt x="11" y="0"/>
                    </a:cubicBezTo>
                    <a:cubicBezTo>
                      <a:pt x="7" y="0"/>
                      <a:pt x="3"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5" name="Freeform 41"/>
              <p:cNvSpPr>
                <a:spLocks/>
              </p:cNvSpPr>
              <p:nvPr/>
            </p:nvSpPr>
            <p:spPr bwMode="auto">
              <a:xfrm>
                <a:off x="4973" y="3417"/>
                <a:ext cx="9" cy="0"/>
              </a:xfrm>
              <a:custGeom>
                <a:avLst/>
                <a:gdLst>
                  <a:gd name="T0" fmla="*/ 4 w 4"/>
                  <a:gd name="T1" fmla="*/ 3 w 4"/>
                  <a:gd name="T2" fmla="*/ 2 w 4"/>
                  <a:gd name="T3" fmla="*/ 4 w 4"/>
                </a:gdLst>
                <a:ahLst/>
                <a:cxnLst>
                  <a:cxn ang="0">
                    <a:pos x="T0" y="0"/>
                  </a:cxn>
                  <a:cxn ang="0">
                    <a:pos x="T1" y="0"/>
                  </a:cxn>
                  <a:cxn ang="0">
                    <a:pos x="T2" y="0"/>
                  </a:cxn>
                  <a:cxn ang="0">
                    <a:pos x="T3" y="0"/>
                  </a:cxn>
                </a:cxnLst>
                <a:rect l="0" t="0" r="r" b="b"/>
                <a:pathLst>
                  <a:path w="4">
                    <a:moveTo>
                      <a:pt x="4" y="0"/>
                    </a:moveTo>
                    <a:cubicBezTo>
                      <a:pt x="4" y="0"/>
                      <a:pt x="4" y="0"/>
                      <a:pt x="3" y="0"/>
                    </a:cubicBezTo>
                    <a:cubicBezTo>
                      <a:pt x="3" y="0"/>
                      <a:pt x="3" y="0"/>
                      <a:pt x="2" y="0"/>
                    </a:cubicBezTo>
                    <a:cubicBezTo>
                      <a:pt x="2" y="0"/>
                      <a:pt x="0" y="0"/>
                      <a:pt x="4"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6" name="Freeform 42"/>
              <p:cNvSpPr>
                <a:spLocks/>
              </p:cNvSpPr>
              <p:nvPr/>
            </p:nvSpPr>
            <p:spPr bwMode="auto">
              <a:xfrm>
                <a:off x="4978" y="3414"/>
                <a:ext cx="7" cy="3"/>
              </a:xfrm>
              <a:custGeom>
                <a:avLst/>
                <a:gdLst>
                  <a:gd name="T0" fmla="*/ 1 w 3"/>
                  <a:gd name="T1" fmla="*/ 1 h 1"/>
                  <a:gd name="T2" fmla="*/ 1 w 3"/>
                  <a:gd name="T3" fmla="*/ 1 h 1"/>
                </a:gdLst>
                <a:ahLst/>
                <a:cxnLst>
                  <a:cxn ang="0">
                    <a:pos x="T0" y="T1"/>
                  </a:cxn>
                  <a:cxn ang="0">
                    <a:pos x="T2" y="T3"/>
                  </a:cxn>
                </a:cxnLst>
                <a:rect l="0" t="0" r="r" b="b"/>
                <a:pathLst>
                  <a:path w="3" h="1">
                    <a:moveTo>
                      <a:pt x="1" y="1"/>
                    </a:moveTo>
                    <a:cubicBezTo>
                      <a:pt x="3" y="1"/>
                      <a:pt x="0" y="0"/>
                      <a:pt x="1"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7" name="Freeform 43"/>
              <p:cNvSpPr>
                <a:spLocks/>
              </p:cNvSpPr>
              <p:nvPr/>
            </p:nvSpPr>
            <p:spPr bwMode="auto">
              <a:xfrm>
                <a:off x="4959" y="3414"/>
                <a:ext cx="9" cy="3"/>
              </a:xfrm>
              <a:custGeom>
                <a:avLst/>
                <a:gdLst>
                  <a:gd name="T0" fmla="*/ 2 w 4"/>
                  <a:gd name="T1" fmla="*/ 0 h 1"/>
                  <a:gd name="T2" fmla="*/ 2 w 4"/>
                  <a:gd name="T3" fmla="*/ 1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cubicBezTo>
                      <a:pt x="0" y="0"/>
                      <a:pt x="0" y="1"/>
                      <a:pt x="2" y="1"/>
                    </a:cubicBezTo>
                    <a:cubicBezTo>
                      <a:pt x="4" y="1"/>
                      <a:pt x="4" y="1"/>
                      <a:pt x="4" y="1"/>
                    </a:cubicBezTo>
                    <a:cubicBezTo>
                      <a:pt x="3"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8" name="Freeform 44"/>
              <p:cNvSpPr>
                <a:spLocks/>
              </p:cNvSpPr>
              <p:nvPr/>
            </p:nvSpPr>
            <p:spPr bwMode="auto">
              <a:xfrm>
                <a:off x="4959" y="3419"/>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69" name="Freeform 45"/>
              <p:cNvSpPr>
                <a:spLocks/>
              </p:cNvSpPr>
              <p:nvPr/>
            </p:nvSpPr>
            <p:spPr bwMode="auto">
              <a:xfrm>
                <a:off x="4961" y="3419"/>
                <a:ext cx="5" cy="3"/>
              </a:xfrm>
              <a:custGeom>
                <a:avLst/>
                <a:gdLst>
                  <a:gd name="T0" fmla="*/ 1 w 2"/>
                  <a:gd name="T1" fmla="*/ 0 h 1"/>
                  <a:gd name="T2" fmla="*/ 2 w 2"/>
                  <a:gd name="T3" fmla="*/ 0 h 1"/>
                  <a:gd name="T4" fmla="*/ 0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1" y="0"/>
                      <a:pt x="1" y="0"/>
                      <a:pt x="2" y="0"/>
                    </a:cubicBezTo>
                    <a:cubicBezTo>
                      <a:pt x="0" y="0"/>
                      <a:pt x="0" y="0"/>
                      <a:pt x="0" y="0"/>
                    </a:cubicBezTo>
                    <a:cubicBezTo>
                      <a:pt x="0" y="0"/>
                      <a:pt x="0" y="1"/>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0" name="Freeform 46"/>
              <p:cNvSpPr>
                <a:spLocks/>
              </p:cNvSpPr>
              <p:nvPr/>
            </p:nvSpPr>
            <p:spPr bwMode="auto">
              <a:xfrm>
                <a:off x="4970" y="3419"/>
                <a:ext cx="10" cy="3"/>
              </a:xfrm>
              <a:custGeom>
                <a:avLst/>
                <a:gdLst>
                  <a:gd name="T0" fmla="*/ 0 w 4"/>
                  <a:gd name="T1" fmla="*/ 0 h 1"/>
                  <a:gd name="T2" fmla="*/ 0 w 4"/>
                  <a:gd name="T3" fmla="*/ 1 h 1"/>
                  <a:gd name="T4" fmla="*/ 0 w 4"/>
                  <a:gd name="T5" fmla="*/ 0 h 1"/>
                </a:gdLst>
                <a:ahLst/>
                <a:cxnLst>
                  <a:cxn ang="0">
                    <a:pos x="T0" y="T1"/>
                  </a:cxn>
                  <a:cxn ang="0">
                    <a:pos x="T2" y="T3"/>
                  </a:cxn>
                  <a:cxn ang="0">
                    <a:pos x="T4" y="T5"/>
                  </a:cxn>
                </a:cxnLst>
                <a:rect l="0" t="0" r="r" b="b"/>
                <a:pathLst>
                  <a:path w="4" h="1">
                    <a:moveTo>
                      <a:pt x="0" y="0"/>
                    </a:moveTo>
                    <a:cubicBezTo>
                      <a:pt x="1" y="0"/>
                      <a:pt x="2" y="0"/>
                      <a:pt x="0" y="1"/>
                    </a:cubicBezTo>
                    <a:cubicBezTo>
                      <a:pt x="4" y="1"/>
                      <a:pt x="4"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1" name="Freeform 47"/>
              <p:cNvSpPr>
                <a:spLocks/>
              </p:cNvSpPr>
              <p:nvPr/>
            </p:nvSpPr>
            <p:spPr bwMode="auto">
              <a:xfrm>
                <a:off x="4994" y="3427"/>
                <a:ext cx="10" cy="2"/>
              </a:xfrm>
              <a:custGeom>
                <a:avLst/>
                <a:gdLst>
                  <a:gd name="T0" fmla="*/ 1 w 4"/>
                  <a:gd name="T1" fmla="*/ 0 h 1"/>
                  <a:gd name="T2" fmla="*/ 2 w 4"/>
                  <a:gd name="T3" fmla="*/ 1 h 1"/>
                  <a:gd name="T4" fmla="*/ 4 w 4"/>
                  <a:gd name="T5" fmla="*/ 0 h 1"/>
                  <a:gd name="T6" fmla="*/ 1 w 4"/>
                  <a:gd name="T7" fmla="*/ 0 h 1"/>
                </a:gdLst>
                <a:ahLst/>
                <a:cxnLst>
                  <a:cxn ang="0">
                    <a:pos x="T0" y="T1"/>
                  </a:cxn>
                  <a:cxn ang="0">
                    <a:pos x="T2" y="T3"/>
                  </a:cxn>
                  <a:cxn ang="0">
                    <a:pos x="T4" y="T5"/>
                  </a:cxn>
                  <a:cxn ang="0">
                    <a:pos x="T6" y="T7"/>
                  </a:cxn>
                </a:cxnLst>
                <a:rect l="0" t="0" r="r" b="b"/>
                <a:pathLst>
                  <a:path w="4" h="1">
                    <a:moveTo>
                      <a:pt x="1" y="0"/>
                    </a:moveTo>
                    <a:cubicBezTo>
                      <a:pt x="2" y="1"/>
                      <a:pt x="2" y="1"/>
                      <a:pt x="2" y="1"/>
                    </a:cubicBezTo>
                    <a:cubicBezTo>
                      <a:pt x="4" y="0"/>
                      <a:pt x="4" y="0"/>
                      <a:pt x="4" y="0"/>
                    </a:cubicBezTo>
                    <a:cubicBezTo>
                      <a:pt x="3" y="0"/>
                      <a:pt x="0" y="0"/>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2" name="Freeform 48"/>
              <p:cNvSpPr>
                <a:spLocks/>
              </p:cNvSpPr>
              <p:nvPr/>
            </p:nvSpPr>
            <p:spPr bwMode="auto">
              <a:xfrm>
                <a:off x="4930" y="3417"/>
                <a:ext cx="7" cy="2"/>
              </a:xfrm>
              <a:custGeom>
                <a:avLst/>
                <a:gdLst>
                  <a:gd name="T0" fmla="*/ 0 w 3"/>
                  <a:gd name="T1" fmla="*/ 0 h 1"/>
                  <a:gd name="T2" fmla="*/ 1 w 3"/>
                  <a:gd name="T3" fmla="*/ 1 h 1"/>
                  <a:gd name="T4" fmla="*/ 3 w 3"/>
                  <a:gd name="T5" fmla="*/ 1 h 1"/>
                  <a:gd name="T6" fmla="*/ 0 w 3"/>
                  <a:gd name="T7" fmla="*/ 0 h 1"/>
                </a:gdLst>
                <a:ahLst/>
                <a:cxnLst>
                  <a:cxn ang="0">
                    <a:pos x="T0" y="T1"/>
                  </a:cxn>
                  <a:cxn ang="0">
                    <a:pos x="T2" y="T3"/>
                  </a:cxn>
                  <a:cxn ang="0">
                    <a:pos x="T4" y="T5"/>
                  </a:cxn>
                  <a:cxn ang="0">
                    <a:pos x="T6" y="T7"/>
                  </a:cxn>
                </a:cxnLst>
                <a:rect l="0" t="0" r="r" b="b"/>
                <a:pathLst>
                  <a:path w="3" h="1">
                    <a:moveTo>
                      <a:pt x="0" y="0"/>
                    </a:moveTo>
                    <a:cubicBezTo>
                      <a:pt x="0" y="0"/>
                      <a:pt x="1" y="1"/>
                      <a:pt x="1" y="1"/>
                    </a:cubicBezTo>
                    <a:cubicBezTo>
                      <a:pt x="3" y="1"/>
                      <a:pt x="3" y="1"/>
                      <a:pt x="3" y="1"/>
                    </a:cubicBezTo>
                    <a:cubicBezTo>
                      <a:pt x="2" y="1"/>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3" name="Freeform 49"/>
              <p:cNvSpPr>
                <a:spLocks/>
              </p:cNvSpPr>
              <p:nvPr/>
            </p:nvSpPr>
            <p:spPr bwMode="auto">
              <a:xfrm>
                <a:off x="4928" y="3419"/>
                <a:ext cx="4" cy="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2" y="1"/>
                      <a:pt x="2"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4" name="Freeform 50"/>
              <p:cNvSpPr>
                <a:spLocks/>
              </p:cNvSpPr>
              <p:nvPr/>
            </p:nvSpPr>
            <p:spPr bwMode="auto">
              <a:xfrm>
                <a:off x="4956" y="3422"/>
                <a:ext cx="10" cy="2"/>
              </a:xfrm>
              <a:custGeom>
                <a:avLst/>
                <a:gdLst>
                  <a:gd name="T0" fmla="*/ 0 w 10"/>
                  <a:gd name="T1" fmla="*/ 2 h 2"/>
                  <a:gd name="T2" fmla="*/ 10 w 10"/>
                  <a:gd name="T3" fmla="*/ 0 h 2"/>
                  <a:gd name="T4" fmla="*/ 0 w 10"/>
                  <a:gd name="T5" fmla="*/ 2 h 2"/>
                  <a:gd name="T6" fmla="*/ 0 w 10"/>
                  <a:gd name="T7" fmla="*/ 2 h 2"/>
                </a:gdLst>
                <a:ahLst/>
                <a:cxnLst>
                  <a:cxn ang="0">
                    <a:pos x="T0" y="T1"/>
                  </a:cxn>
                  <a:cxn ang="0">
                    <a:pos x="T2" y="T3"/>
                  </a:cxn>
                  <a:cxn ang="0">
                    <a:pos x="T4" y="T5"/>
                  </a:cxn>
                  <a:cxn ang="0">
                    <a:pos x="T6" y="T7"/>
                  </a:cxn>
                </a:cxnLst>
                <a:rect l="0" t="0" r="r" b="b"/>
                <a:pathLst>
                  <a:path w="10" h="2">
                    <a:moveTo>
                      <a:pt x="0" y="2"/>
                    </a:moveTo>
                    <a:lnTo>
                      <a:pt x="10" y="0"/>
                    </a:lnTo>
                    <a:lnTo>
                      <a:pt x="0" y="2"/>
                    </a:lnTo>
                    <a:lnTo>
                      <a:pt x="0" y="2"/>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5" name="Freeform 51"/>
              <p:cNvSpPr>
                <a:spLocks/>
              </p:cNvSpPr>
              <p:nvPr/>
            </p:nvSpPr>
            <p:spPr bwMode="auto">
              <a:xfrm>
                <a:off x="4906" y="3414"/>
                <a:ext cx="5" cy="3"/>
              </a:xfrm>
              <a:custGeom>
                <a:avLst/>
                <a:gdLst>
                  <a:gd name="T0" fmla="*/ 0 w 5"/>
                  <a:gd name="T1" fmla="*/ 3 h 3"/>
                  <a:gd name="T2" fmla="*/ 3 w 5"/>
                  <a:gd name="T3" fmla="*/ 3 h 3"/>
                  <a:gd name="T4" fmla="*/ 5 w 5"/>
                  <a:gd name="T5" fmla="*/ 0 h 3"/>
                  <a:gd name="T6" fmla="*/ 0 w 5"/>
                  <a:gd name="T7" fmla="*/ 3 h 3"/>
                </a:gdLst>
                <a:ahLst/>
                <a:cxnLst>
                  <a:cxn ang="0">
                    <a:pos x="T0" y="T1"/>
                  </a:cxn>
                  <a:cxn ang="0">
                    <a:pos x="T2" y="T3"/>
                  </a:cxn>
                  <a:cxn ang="0">
                    <a:pos x="T4" y="T5"/>
                  </a:cxn>
                  <a:cxn ang="0">
                    <a:pos x="T6" y="T7"/>
                  </a:cxn>
                </a:cxnLst>
                <a:rect l="0" t="0" r="r" b="b"/>
                <a:pathLst>
                  <a:path w="5" h="3">
                    <a:moveTo>
                      <a:pt x="0" y="3"/>
                    </a:moveTo>
                    <a:lnTo>
                      <a:pt x="3" y="3"/>
                    </a:lnTo>
                    <a:lnTo>
                      <a:pt x="5" y="0"/>
                    </a:lnTo>
                    <a:lnTo>
                      <a:pt x="0" y="3"/>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6" name="Freeform 52"/>
              <p:cNvSpPr>
                <a:spLocks/>
              </p:cNvSpPr>
              <p:nvPr/>
            </p:nvSpPr>
            <p:spPr bwMode="auto">
              <a:xfrm>
                <a:off x="4883" y="3414"/>
                <a:ext cx="14" cy="3"/>
              </a:xfrm>
              <a:custGeom>
                <a:avLst/>
                <a:gdLst>
                  <a:gd name="T0" fmla="*/ 5 w 6"/>
                  <a:gd name="T1" fmla="*/ 1 h 1"/>
                  <a:gd name="T2" fmla="*/ 4 w 6"/>
                  <a:gd name="T3" fmla="*/ 0 h 1"/>
                  <a:gd name="T4" fmla="*/ 0 w 6"/>
                  <a:gd name="T5" fmla="*/ 1 h 1"/>
                  <a:gd name="T6" fmla="*/ 5 w 6"/>
                  <a:gd name="T7" fmla="*/ 1 h 1"/>
                </a:gdLst>
                <a:ahLst/>
                <a:cxnLst>
                  <a:cxn ang="0">
                    <a:pos x="T0" y="T1"/>
                  </a:cxn>
                  <a:cxn ang="0">
                    <a:pos x="T2" y="T3"/>
                  </a:cxn>
                  <a:cxn ang="0">
                    <a:pos x="T4" y="T5"/>
                  </a:cxn>
                  <a:cxn ang="0">
                    <a:pos x="T6" y="T7"/>
                  </a:cxn>
                </a:cxnLst>
                <a:rect l="0" t="0" r="r" b="b"/>
                <a:pathLst>
                  <a:path w="6" h="1">
                    <a:moveTo>
                      <a:pt x="5" y="1"/>
                    </a:moveTo>
                    <a:cubicBezTo>
                      <a:pt x="6" y="1"/>
                      <a:pt x="3" y="0"/>
                      <a:pt x="4" y="0"/>
                    </a:cubicBezTo>
                    <a:cubicBezTo>
                      <a:pt x="3" y="0"/>
                      <a:pt x="1" y="1"/>
                      <a:pt x="0" y="1"/>
                    </a:cubicBezTo>
                    <a:cubicBezTo>
                      <a:pt x="1" y="1"/>
                      <a:pt x="3" y="1"/>
                      <a:pt x="5"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7" name="Freeform 53"/>
              <p:cNvSpPr>
                <a:spLocks/>
              </p:cNvSpPr>
              <p:nvPr/>
            </p:nvSpPr>
            <p:spPr bwMode="auto">
              <a:xfrm>
                <a:off x="4911" y="3419"/>
                <a:ext cx="5" cy="3"/>
              </a:xfrm>
              <a:custGeom>
                <a:avLst/>
                <a:gdLst>
                  <a:gd name="T0" fmla="*/ 0 w 2"/>
                  <a:gd name="T1" fmla="*/ 0 h 1"/>
                  <a:gd name="T2" fmla="*/ 1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1" y="1"/>
                      <a:pt x="1" y="1"/>
                      <a:pt x="1" y="1"/>
                    </a:cubicBezTo>
                    <a:cubicBezTo>
                      <a:pt x="2" y="1"/>
                      <a:pt x="2" y="1"/>
                      <a:pt x="2" y="1"/>
                    </a:cubicBezTo>
                    <a:cubicBezTo>
                      <a:pt x="2" y="0"/>
                      <a:pt x="2"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8" name="Freeform 54"/>
              <p:cNvSpPr>
                <a:spLocks/>
              </p:cNvSpPr>
              <p:nvPr/>
            </p:nvSpPr>
            <p:spPr bwMode="auto">
              <a:xfrm>
                <a:off x="4909" y="3422"/>
                <a:ext cx="4"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cubicBezTo>
                      <a:pt x="2" y="0"/>
                      <a:pt x="2" y="0"/>
                      <a:pt x="2" y="0"/>
                    </a:cubicBezTo>
                    <a:cubicBezTo>
                      <a:pt x="1" y="0"/>
                      <a:pt x="1" y="0"/>
                      <a:pt x="0" y="0"/>
                    </a:cubicBezTo>
                    <a:cubicBezTo>
                      <a:pt x="1"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79" name="Freeform 55"/>
              <p:cNvSpPr>
                <a:spLocks/>
              </p:cNvSpPr>
              <p:nvPr/>
            </p:nvSpPr>
            <p:spPr bwMode="auto">
              <a:xfrm>
                <a:off x="4932" y="3422"/>
                <a:ext cx="10" cy="5"/>
              </a:xfrm>
              <a:custGeom>
                <a:avLst/>
                <a:gdLst>
                  <a:gd name="T0" fmla="*/ 2 w 4"/>
                  <a:gd name="T1" fmla="*/ 2 h 2"/>
                  <a:gd name="T2" fmla="*/ 4 w 4"/>
                  <a:gd name="T3" fmla="*/ 0 h 2"/>
                  <a:gd name="T4" fmla="*/ 2 w 4"/>
                  <a:gd name="T5" fmla="*/ 2 h 2"/>
                </a:gdLst>
                <a:ahLst/>
                <a:cxnLst>
                  <a:cxn ang="0">
                    <a:pos x="T0" y="T1"/>
                  </a:cxn>
                  <a:cxn ang="0">
                    <a:pos x="T2" y="T3"/>
                  </a:cxn>
                  <a:cxn ang="0">
                    <a:pos x="T4" y="T5"/>
                  </a:cxn>
                </a:cxnLst>
                <a:rect l="0" t="0" r="r" b="b"/>
                <a:pathLst>
                  <a:path w="4" h="2">
                    <a:moveTo>
                      <a:pt x="2" y="2"/>
                    </a:moveTo>
                    <a:cubicBezTo>
                      <a:pt x="3" y="2"/>
                      <a:pt x="2" y="1"/>
                      <a:pt x="4" y="0"/>
                    </a:cubicBezTo>
                    <a:cubicBezTo>
                      <a:pt x="3" y="1"/>
                      <a:pt x="0" y="1"/>
                      <a:pt x="2" y="2"/>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0" name="Freeform 56"/>
              <p:cNvSpPr>
                <a:spLocks/>
              </p:cNvSpPr>
              <p:nvPr/>
            </p:nvSpPr>
            <p:spPr bwMode="auto">
              <a:xfrm>
                <a:off x="4921" y="3422"/>
                <a:ext cx="7" cy="2"/>
              </a:xfrm>
              <a:custGeom>
                <a:avLst/>
                <a:gdLst>
                  <a:gd name="T0" fmla="*/ 3 w 3"/>
                  <a:gd name="T1" fmla="*/ 0 h 1"/>
                  <a:gd name="T2" fmla="*/ 0 w 3"/>
                  <a:gd name="T3" fmla="*/ 1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0" y="1"/>
                      <a:pt x="0" y="1"/>
                      <a:pt x="0" y="1"/>
                    </a:cubicBezTo>
                    <a:cubicBezTo>
                      <a:pt x="2" y="1"/>
                      <a:pt x="2" y="1"/>
                      <a:pt x="2" y="1"/>
                    </a:cubicBezTo>
                    <a:cubicBezTo>
                      <a:pt x="2" y="1"/>
                      <a:pt x="2" y="0"/>
                      <a:pt x="3"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1" name="Freeform 57"/>
              <p:cNvSpPr>
                <a:spLocks/>
              </p:cNvSpPr>
              <p:nvPr/>
            </p:nvSpPr>
            <p:spPr bwMode="auto">
              <a:xfrm>
                <a:off x="4918" y="3424"/>
                <a:ext cx="3" cy="0"/>
              </a:xfrm>
              <a:custGeom>
                <a:avLst/>
                <a:gdLst>
                  <a:gd name="T0" fmla="*/ 0 w 3"/>
                  <a:gd name="T1" fmla="*/ 3 w 3"/>
                  <a:gd name="T2" fmla="*/ 0 w 3"/>
                  <a:gd name="T3" fmla="*/ 0 w 3"/>
                </a:gdLst>
                <a:ahLst/>
                <a:cxnLst>
                  <a:cxn ang="0">
                    <a:pos x="T0" y="0"/>
                  </a:cxn>
                  <a:cxn ang="0">
                    <a:pos x="T1" y="0"/>
                  </a:cxn>
                  <a:cxn ang="0">
                    <a:pos x="T2" y="0"/>
                  </a:cxn>
                  <a:cxn ang="0">
                    <a:pos x="T3" y="0"/>
                  </a:cxn>
                </a:cxnLst>
                <a:rect l="0" t="0" r="r" b="b"/>
                <a:pathLst>
                  <a:path w="3">
                    <a:moveTo>
                      <a:pt x="0" y="0"/>
                    </a:moveTo>
                    <a:lnTo>
                      <a:pt x="3" y="0"/>
                    </a:lnTo>
                    <a:lnTo>
                      <a:pt x="0" y="0"/>
                    </a:lnTo>
                    <a:lnTo>
                      <a:pt x="0"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2" name="Freeform 58"/>
              <p:cNvSpPr>
                <a:spLocks/>
              </p:cNvSpPr>
              <p:nvPr/>
            </p:nvSpPr>
            <p:spPr bwMode="auto">
              <a:xfrm>
                <a:off x="4878" y="3422"/>
                <a:ext cx="14" cy="0"/>
              </a:xfrm>
              <a:custGeom>
                <a:avLst/>
                <a:gdLst>
                  <a:gd name="T0" fmla="*/ 4 w 6"/>
                  <a:gd name="T1" fmla="*/ 0 w 6"/>
                  <a:gd name="T2" fmla="*/ 5 w 6"/>
                  <a:gd name="T3" fmla="*/ 4 w 6"/>
                </a:gdLst>
                <a:ahLst/>
                <a:cxnLst>
                  <a:cxn ang="0">
                    <a:pos x="T0" y="0"/>
                  </a:cxn>
                  <a:cxn ang="0">
                    <a:pos x="T1" y="0"/>
                  </a:cxn>
                  <a:cxn ang="0">
                    <a:pos x="T2" y="0"/>
                  </a:cxn>
                  <a:cxn ang="0">
                    <a:pos x="T3" y="0"/>
                  </a:cxn>
                </a:cxnLst>
                <a:rect l="0" t="0" r="r" b="b"/>
                <a:pathLst>
                  <a:path w="6">
                    <a:moveTo>
                      <a:pt x="4" y="0"/>
                    </a:moveTo>
                    <a:cubicBezTo>
                      <a:pt x="3" y="0"/>
                      <a:pt x="2" y="0"/>
                      <a:pt x="0" y="0"/>
                    </a:cubicBezTo>
                    <a:cubicBezTo>
                      <a:pt x="2" y="0"/>
                      <a:pt x="4" y="0"/>
                      <a:pt x="5" y="0"/>
                    </a:cubicBezTo>
                    <a:cubicBezTo>
                      <a:pt x="5" y="0"/>
                      <a:pt x="6" y="0"/>
                      <a:pt x="4"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3" name="Rectangle 59"/>
              <p:cNvSpPr>
                <a:spLocks noChangeArrowheads="1"/>
              </p:cNvSpPr>
              <p:nvPr/>
            </p:nvSpPr>
            <p:spPr bwMode="auto">
              <a:xfrm>
                <a:off x="4847" y="3422"/>
                <a:ext cx="1" cy="1"/>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4" name="Freeform 60"/>
              <p:cNvSpPr>
                <a:spLocks/>
              </p:cNvSpPr>
              <p:nvPr/>
            </p:nvSpPr>
            <p:spPr bwMode="auto">
              <a:xfrm>
                <a:off x="4890" y="3422"/>
                <a:ext cx="7" cy="2"/>
              </a:xfrm>
              <a:custGeom>
                <a:avLst/>
                <a:gdLst>
                  <a:gd name="T0" fmla="*/ 0 w 3"/>
                  <a:gd name="T1" fmla="*/ 0 h 1"/>
                  <a:gd name="T2" fmla="*/ 3 w 3"/>
                  <a:gd name="T3" fmla="*/ 0 h 1"/>
                  <a:gd name="T4" fmla="*/ 0 w 3"/>
                  <a:gd name="T5" fmla="*/ 0 h 1"/>
                  <a:gd name="T6" fmla="*/ 0 w 3"/>
                  <a:gd name="T7" fmla="*/ 0 h 1"/>
                </a:gdLst>
                <a:ahLst/>
                <a:cxnLst>
                  <a:cxn ang="0">
                    <a:pos x="T0" y="T1"/>
                  </a:cxn>
                  <a:cxn ang="0">
                    <a:pos x="T2" y="T3"/>
                  </a:cxn>
                  <a:cxn ang="0">
                    <a:pos x="T4" y="T5"/>
                  </a:cxn>
                  <a:cxn ang="0">
                    <a:pos x="T6" y="T7"/>
                  </a:cxn>
                </a:cxnLst>
                <a:rect l="0" t="0" r="r" b="b"/>
                <a:pathLst>
                  <a:path w="3" h="1">
                    <a:moveTo>
                      <a:pt x="0" y="0"/>
                    </a:moveTo>
                    <a:cubicBezTo>
                      <a:pt x="1" y="1"/>
                      <a:pt x="2" y="0"/>
                      <a:pt x="3" y="0"/>
                    </a:cubicBezTo>
                    <a:cubicBezTo>
                      <a:pt x="2" y="0"/>
                      <a:pt x="1" y="0"/>
                      <a:pt x="0" y="0"/>
                    </a:cubicBezTo>
                    <a:cubicBezTo>
                      <a:pt x="0" y="0"/>
                      <a:pt x="0" y="1"/>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5" name="Freeform 61"/>
              <p:cNvSpPr>
                <a:spLocks/>
              </p:cNvSpPr>
              <p:nvPr/>
            </p:nvSpPr>
            <p:spPr bwMode="auto">
              <a:xfrm>
                <a:off x="4868" y="3419"/>
                <a:ext cx="5"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1" y="0"/>
                      <a:pt x="0" y="0"/>
                      <a:pt x="0" y="0"/>
                    </a:cubicBezTo>
                    <a:cubicBezTo>
                      <a:pt x="1" y="0"/>
                      <a:pt x="1" y="1"/>
                      <a:pt x="2"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6" name="Freeform 62"/>
              <p:cNvSpPr>
                <a:spLocks/>
              </p:cNvSpPr>
              <p:nvPr/>
            </p:nvSpPr>
            <p:spPr bwMode="auto">
              <a:xfrm>
                <a:off x="4899" y="3419"/>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7" name="Freeform 63"/>
              <p:cNvSpPr>
                <a:spLocks/>
              </p:cNvSpPr>
              <p:nvPr/>
            </p:nvSpPr>
            <p:spPr bwMode="auto">
              <a:xfrm>
                <a:off x="4897" y="3422"/>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8" name="Freeform 64"/>
              <p:cNvSpPr>
                <a:spLocks/>
              </p:cNvSpPr>
              <p:nvPr/>
            </p:nvSpPr>
            <p:spPr bwMode="auto">
              <a:xfrm>
                <a:off x="4828" y="3422"/>
                <a:ext cx="28" cy="15"/>
              </a:xfrm>
              <a:custGeom>
                <a:avLst/>
                <a:gdLst>
                  <a:gd name="T0" fmla="*/ 5 w 12"/>
                  <a:gd name="T1" fmla="*/ 1 h 6"/>
                  <a:gd name="T2" fmla="*/ 9 w 12"/>
                  <a:gd name="T3" fmla="*/ 3 h 6"/>
                  <a:gd name="T4" fmla="*/ 5 w 12"/>
                  <a:gd name="T5" fmla="*/ 2 h 6"/>
                  <a:gd name="T6" fmla="*/ 1 w 12"/>
                  <a:gd name="T7" fmla="*/ 5 h 6"/>
                  <a:gd name="T8" fmla="*/ 4 w 12"/>
                  <a:gd name="T9" fmla="*/ 5 h 6"/>
                  <a:gd name="T10" fmla="*/ 4 w 12"/>
                  <a:gd name="T11" fmla="*/ 6 h 6"/>
                  <a:gd name="T12" fmla="*/ 9 w 12"/>
                  <a:gd name="T13" fmla="*/ 5 h 6"/>
                  <a:gd name="T14" fmla="*/ 8 w 12"/>
                  <a:gd name="T15" fmla="*/ 0 h 6"/>
                  <a:gd name="T16" fmla="*/ 5 w 1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1"/>
                    </a:moveTo>
                    <a:cubicBezTo>
                      <a:pt x="6" y="2"/>
                      <a:pt x="11" y="2"/>
                      <a:pt x="9" y="3"/>
                    </a:cubicBezTo>
                    <a:cubicBezTo>
                      <a:pt x="6" y="3"/>
                      <a:pt x="6" y="3"/>
                      <a:pt x="5" y="2"/>
                    </a:cubicBezTo>
                    <a:cubicBezTo>
                      <a:pt x="6" y="3"/>
                      <a:pt x="0" y="4"/>
                      <a:pt x="1" y="5"/>
                    </a:cubicBezTo>
                    <a:cubicBezTo>
                      <a:pt x="4" y="5"/>
                      <a:pt x="4" y="5"/>
                      <a:pt x="4" y="5"/>
                    </a:cubicBezTo>
                    <a:cubicBezTo>
                      <a:pt x="4" y="5"/>
                      <a:pt x="3" y="5"/>
                      <a:pt x="4" y="6"/>
                    </a:cubicBezTo>
                    <a:cubicBezTo>
                      <a:pt x="4" y="5"/>
                      <a:pt x="7" y="4"/>
                      <a:pt x="9" y="5"/>
                    </a:cubicBezTo>
                    <a:cubicBezTo>
                      <a:pt x="12" y="4"/>
                      <a:pt x="10" y="2"/>
                      <a:pt x="8" y="0"/>
                    </a:cubicBezTo>
                    <a:cubicBezTo>
                      <a:pt x="8" y="1"/>
                      <a:pt x="8" y="1"/>
                      <a:pt x="5"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89" name="Freeform 65"/>
              <p:cNvSpPr>
                <a:spLocks/>
              </p:cNvSpPr>
              <p:nvPr/>
            </p:nvSpPr>
            <p:spPr bwMode="auto">
              <a:xfrm>
                <a:off x="4847" y="3419"/>
                <a:ext cx="14" cy="3"/>
              </a:xfrm>
              <a:custGeom>
                <a:avLst/>
                <a:gdLst>
                  <a:gd name="T0" fmla="*/ 0 w 6"/>
                  <a:gd name="T1" fmla="*/ 1 h 1"/>
                  <a:gd name="T2" fmla="*/ 5 w 6"/>
                  <a:gd name="T3" fmla="*/ 1 h 1"/>
                  <a:gd name="T4" fmla="*/ 5 w 6"/>
                  <a:gd name="T5" fmla="*/ 1 h 1"/>
                  <a:gd name="T6" fmla="*/ 6 w 6"/>
                  <a:gd name="T7" fmla="*/ 1 h 1"/>
                  <a:gd name="T8" fmla="*/ 2 w 6"/>
                  <a:gd name="T9" fmla="*/ 0 h 1"/>
                  <a:gd name="T10" fmla="*/ 0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0" y="1"/>
                    </a:moveTo>
                    <a:cubicBezTo>
                      <a:pt x="5" y="1"/>
                      <a:pt x="5" y="1"/>
                      <a:pt x="5" y="1"/>
                    </a:cubicBezTo>
                    <a:cubicBezTo>
                      <a:pt x="5" y="1"/>
                      <a:pt x="5" y="1"/>
                      <a:pt x="5" y="1"/>
                    </a:cubicBezTo>
                    <a:cubicBezTo>
                      <a:pt x="6" y="1"/>
                      <a:pt x="6" y="1"/>
                      <a:pt x="6" y="1"/>
                    </a:cubicBezTo>
                    <a:cubicBezTo>
                      <a:pt x="5" y="1"/>
                      <a:pt x="4" y="1"/>
                      <a:pt x="2" y="0"/>
                    </a:cubicBezTo>
                    <a:cubicBezTo>
                      <a:pt x="1" y="0"/>
                      <a:pt x="0"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0" name="Freeform 66"/>
              <p:cNvSpPr>
                <a:spLocks/>
              </p:cNvSpPr>
              <p:nvPr/>
            </p:nvSpPr>
            <p:spPr bwMode="auto">
              <a:xfrm>
                <a:off x="4861" y="3422"/>
                <a:ext cx="19" cy="5"/>
              </a:xfrm>
              <a:custGeom>
                <a:avLst/>
                <a:gdLst>
                  <a:gd name="T0" fmla="*/ 5 w 8"/>
                  <a:gd name="T1" fmla="*/ 0 h 2"/>
                  <a:gd name="T2" fmla="*/ 5 w 8"/>
                  <a:gd name="T3" fmla="*/ 0 h 2"/>
                  <a:gd name="T4" fmla="*/ 5 w 8"/>
                  <a:gd name="T5" fmla="*/ 0 h 2"/>
                  <a:gd name="T6" fmla="*/ 5 w 8"/>
                  <a:gd name="T7" fmla="*/ 0 h 2"/>
                  <a:gd name="T8" fmla="*/ 5 w 8"/>
                  <a:gd name="T9" fmla="*/ 0 h 2"/>
                  <a:gd name="T10" fmla="*/ 5 w 8"/>
                  <a:gd name="T11" fmla="*/ 0 h 2"/>
                  <a:gd name="T12" fmla="*/ 5 w 8"/>
                  <a:gd name="T13" fmla="*/ 0 h 2"/>
                  <a:gd name="T14" fmla="*/ 5 w 8"/>
                  <a:gd name="T15" fmla="*/ 0 h 2"/>
                  <a:gd name="T16" fmla="*/ 5 w 8"/>
                  <a:gd name="T17" fmla="*/ 0 h 2"/>
                  <a:gd name="T18" fmla="*/ 0 w 8"/>
                  <a:gd name="T19" fmla="*/ 0 h 2"/>
                  <a:gd name="T20" fmla="*/ 5 w 8"/>
                  <a:gd name="T21" fmla="*/ 0 h 2"/>
                  <a:gd name="T22" fmla="*/ 3 w 8"/>
                  <a:gd name="T23" fmla="*/ 2 h 2"/>
                  <a:gd name="T24" fmla="*/ 7 w 8"/>
                  <a:gd name="T25" fmla="*/ 1 h 2"/>
                  <a:gd name="T26" fmla="*/ 5 w 8"/>
                  <a:gd name="T27" fmla="*/ 0 h 2"/>
                  <a:gd name="T28" fmla="*/ 7 w 8"/>
                  <a:gd name="T29" fmla="*/ 0 h 2"/>
                  <a:gd name="T30" fmla="*/ 5 w 8"/>
                  <a:gd name="T3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3" y="0"/>
                      <a:pt x="5" y="0"/>
                      <a:pt x="5" y="0"/>
                    </a:cubicBezTo>
                    <a:cubicBezTo>
                      <a:pt x="5" y="0"/>
                      <a:pt x="5" y="0"/>
                      <a:pt x="5" y="0"/>
                    </a:cubicBezTo>
                    <a:cubicBezTo>
                      <a:pt x="5" y="0"/>
                      <a:pt x="5" y="0"/>
                      <a:pt x="5" y="0"/>
                    </a:cubicBezTo>
                    <a:cubicBezTo>
                      <a:pt x="0" y="0"/>
                      <a:pt x="0" y="0"/>
                      <a:pt x="0" y="0"/>
                    </a:cubicBezTo>
                    <a:cubicBezTo>
                      <a:pt x="1" y="0"/>
                      <a:pt x="2" y="0"/>
                      <a:pt x="5" y="0"/>
                    </a:cubicBezTo>
                    <a:cubicBezTo>
                      <a:pt x="4" y="1"/>
                      <a:pt x="1" y="1"/>
                      <a:pt x="3" y="2"/>
                    </a:cubicBezTo>
                    <a:cubicBezTo>
                      <a:pt x="6" y="2"/>
                      <a:pt x="5" y="2"/>
                      <a:pt x="7" y="1"/>
                    </a:cubicBezTo>
                    <a:cubicBezTo>
                      <a:pt x="2" y="1"/>
                      <a:pt x="8" y="1"/>
                      <a:pt x="5" y="0"/>
                    </a:cubicBezTo>
                    <a:cubicBezTo>
                      <a:pt x="6" y="0"/>
                      <a:pt x="7" y="0"/>
                      <a:pt x="7" y="0"/>
                    </a:cubicBezTo>
                    <a:cubicBezTo>
                      <a:pt x="7" y="0"/>
                      <a:pt x="6" y="0"/>
                      <a:pt x="5"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1" name="Freeform 67"/>
              <p:cNvSpPr>
                <a:spLocks/>
              </p:cNvSpPr>
              <p:nvPr/>
            </p:nvSpPr>
            <p:spPr bwMode="auto">
              <a:xfrm>
                <a:off x="4930" y="3432"/>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2" name="Freeform 68"/>
              <p:cNvSpPr>
                <a:spLocks/>
              </p:cNvSpPr>
              <p:nvPr/>
            </p:nvSpPr>
            <p:spPr bwMode="auto">
              <a:xfrm>
                <a:off x="4921" y="3427"/>
                <a:ext cx="16" cy="5"/>
              </a:xfrm>
              <a:custGeom>
                <a:avLst/>
                <a:gdLst>
                  <a:gd name="T0" fmla="*/ 5 w 7"/>
                  <a:gd name="T1" fmla="*/ 1 h 2"/>
                  <a:gd name="T2" fmla="*/ 0 w 7"/>
                  <a:gd name="T3" fmla="*/ 0 h 2"/>
                  <a:gd name="T4" fmla="*/ 3 w 7"/>
                  <a:gd name="T5" fmla="*/ 2 h 2"/>
                  <a:gd name="T6" fmla="*/ 5 w 7"/>
                  <a:gd name="T7" fmla="*/ 1 h 2"/>
                  <a:gd name="T8" fmla="*/ 5 w 7"/>
                  <a:gd name="T9" fmla="*/ 2 h 2"/>
                  <a:gd name="T10" fmla="*/ 5 w 7"/>
                  <a:gd name="T11" fmla="*/ 1 h 2"/>
                </a:gdLst>
                <a:ahLst/>
                <a:cxnLst>
                  <a:cxn ang="0">
                    <a:pos x="T0" y="T1"/>
                  </a:cxn>
                  <a:cxn ang="0">
                    <a:pos x="T2" y="T3"/>
                  </a:cxn>
                  <a:cxn ang="0">
                    <a:pos x="T4" y="T5"/>
                  </a:cxn>
                  <a:cxn ang="0">
                    <a:pos x="T6" y="T7"/>
                  </a:cxn>
                  <a:cxn ang="0">
                    <a:pos x="T8" y="T9"/>
                  </a:cxn>
                  <a:cxn ang="0">
                    <a:pos x="T10" y="T11"/>
                  </a:cxn>
                </a:cxnLst>
                <a:rect l="0" t="0" r="r" b="b"/>
                <a:pathLst>
                  <a:path w="7" h="2">
                    <a:moveTo>
                      <a:pt x="5" y="1"/>
                    </a:moveTo>
                    <a:cubicBezTo>
                      <a:pt x="3" y="1"/>
                      <a:pt x="0" y="0"/>
                      <a:pt x="0" y="0"/>
                    </a:cubicBezTo>
                    <a:cubicBezTo>
                      <a:pt x="1" y="0"/>
                      <a:pt x="1" y="1"/>
                      <a:pt x="3" y="2"/>
                    </a:cubicBezTo>
                    <a:cubicBezTo>
                      <a:pt x="3" y="1"/>
                      <a:pt x="3" y="1"/>
                      <a:pt x="5" y="1"/>
                    </a:cubicBezTo>
                    <a:cubicBezTo>
                      <a:pt x="6" y="1"/>
                      <a:pt x="5" y="2"/>
                      <a:pt x="5" y="2"/>
                    </a:cubicBezTo>
                    <a:cubicBezTo>
                      <a:pt x="5" y="2"/>
                      <a:pt x="7" y="1"/>
                      <a:pt x="5"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3" name="Freeform 69"/>
              <p:cNvSpPr>
                <a:spLocks/>
              </p:cNvSpPr>
              <p:nvPr/>
            </p:nvSpPr>
            <p:spPr bwMode="auto">
              <a:xfrm>
                <a:off x="4890" y="3427"/>
                <a:ext cx="9" cy="2"/>
              </a:xfrm>
              <a:custGeom>
                <a:avLst/>
                <a:gdLst>
                  <a:gd name="T0" fmla="*/ 2 w 4"/>
                  <a:gd name="T1" fmla="*/ 1 h 1"/>
                  <a:gd name="T2" fmla="*/ 2 w 4"/>
                  <a:gd name="T3" fmla="*/ 1 h 1"/>
                  <a:gd name="T4" fmla="*/ 4 w 4"/>
                  <a:gd name="T5" fmla="*/ 0 h 1"/>
                  <a:gd name="T6" fmla="*/ 0 w 4"/>
                  <a:gd name="T7" fmla="*/ 1 h 1"/>
                  <a:gd name="T8" fmla="*/ 2 w 4"/>
                  <a:gd name="T9" fmla="*/ 1 h 1"/>
                </a:gdLst>
                <a:ahLst/>
                <a:cxnLst>
                  <a:cxn ang="0">
                    <a:pos x="T0" y="T1"/>
                  </a:cxn>
                  <a:cxn ang="0">
                    <a:pos x="T2" y="T3"/>
                  </a:cxn>
                  <a:cxn ang="0">
                    <a:pos x="T4" y="T5"/>
                  </a:cxn>
                  <a:cxn ang="0">
                    <a:pos x="T6" y="T7"/>
                  </a:cxn>
                  <a:cxn ang="0">
                    <a:pos x="T8" y="T9"/>
                  </a:cxn>
                </a:cxnLst>
                <a:rect l="0" t="0" r="r" b="b"/>
                <a:pathLst>
                  <a:path w="4" h="1">
                    <a:moveTo>
                      <a:pt x="2" y="1"/>
                    </a:moveTo>
                    <a:cubicBezTo>
                      <a:pt x="2" y="1"/>
                      <a:pt x="2" y="1"/>
                      <a:pt x="2" y="1"/>
                    </a:cubicBezTo>
                    <a:cubicBezTo>
                      <a:pt x="4" y="1"/>
                      <a:pt x="4" y="1"/>
                      <a:pt x="4" y="0"/>
                    </a:cubicBezTo>
                    <a:cubicBezTo>
                      <a:pt x="0" y="1"/>
                      <a:pt x="0" y="1"/>
                      <a:pt x="0" y="1"/>
                    </a:cubicBezTo>
                    <a:lnTo>
                      <a:pt x="2" y="1"/>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4" name="Freeform 70"/>
              <p:cNvSpPr>
                <a:spLocks/>
              </p:cNvSpPr>
              <p:nvPr/>
            </p:nvSpPr>
            <p:spPr bwMode="auto">
              <a:xfrm>
                <a:off x="4842" y="3419"/>
                <a:ext cx="5" cy="3"/>
              </a:xfrm>
              <a:custGeom>
                <a:avLst/>
                <a:gdLst>
                  <a:gd name="T0" fmla="*/ 5 w 5"/>
                  <a:gd name="T1" fmla="*/ 0 h 3"/>
                  <a:gd name="T2" fmla="*/ 0 w 5"/>
                  <a:gd name="T3" fmla="*/ 3 h 3"/>
                  <a:gd name="T4" fmla="*/ 3 w 5"/>
                  <a:gd name="T5" fmla="*/ 3 h 3"/>
                  <a:gd name="T6" fmla="*/ 5 w 5"/>
                  <a:gd name="T7" fmla="*/ 0 h 3"/>
                </a:gdLst>
                <a:ahLst/>
                <a:cxnLst>
                  <a:cxn ang="0">
                    <a:pos x="T0" y="T1"/>
                  </a:cxn>
                  <a:cxn ang="0">
                    <a:pos x="T2" y="T3"/>
                  </a:cxn>
                  <a:cxn ang="0">
                    <a:pos x="T4" y="T5"/>
                  </a:cxn>
                  <a:cxn ang="0">
                    <a:pos x="T6" y="T7"/>
                  </a:cxn>
                </a:cxnLst>
                <a:rect l="0" t="0" r="r" b="b"/>
                <a:pathLst>
                  <a:path w="5" h="3">
                    <a:moveTo>
                      <a:pt x="5" y="0"/>
                    </a:moveTo>
                    <a:lnTo>
                      <a:pt x="0" y="3"/>
                    </a:lnTo>
                    <a:lnTo>
                      <a:pt x="3" y="3"/>
                    </a:lnTo>
                    <a:lnTo>
                      <a:pt x="5"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5" name="Freeform 71"/>
              <p:cNvSpPr>
                <a:spLocks/>
              </p:cNvSpPr>
              <p:nvPr/>
            </p:nvSpPr>
            <p:spPr bwMode="auto">
              <a:xfrm>
                <a:off x="4830" y="3419"/>
                <a:ext cx="3" cy="3"/>
              </a:xfrm>
              <a:custGeom>
                <a:avLst/>
                <a:gdLst>
                  <a:gd name="T0" fmla="*/ 3 w 3"/>
                  <a:gd name="T1" fmla="*/ 0 h 3"/>
                  <a:gd name="T2" fmla="*/ 0 w 3"/>
                  <a:gd name="T3" fmla="*/ 0 h 3"/>
                  <a:gd name="T4" fmla="*/ 3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0"/>
                    </a:lnTo>
                    <a:lnTo>
                      <a:pt x="3" y="3"/>
                    </a:lnTo>
                    <a:lnTo>
                      <a:pt x="3"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6" name="Freeform 72"/>
              <p:cNvSpPr>
                <a:spLocks/>
              </p:cNvSpPr>
              <p:nvPr/>
            </p:nvSpPr>
            <p:spPr bwMode="auto">
              <a:xfrm>
                <a:off x="4127" y="3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7" name="Freeform 73"/>
              <p:cNvSpPr>
                <a:spLocks/>
              </p:cNvSpPr>
              <p:nvPr/>
            </p:nvSpPr>
            <p:spPr bwMode="auto">
              <a:xfrm>
                <a:off x="4510" y="3414"/>
                <a:ext cx="7" cy="5"/>
              </a:xfrm>
              <a:custGeom>
                <a:avLst/>
                <a:gdLst>
                  <a:gd name="T0" fmla="*/ 0 w 3"/>
                  <a:gd name="T1" fmla="*/ 1 h 2"/>
                  <a:gd name="T2" fmla="*/ 0 w 3"/>
                  <a:gd name="T3" fmla="*/ 2 h 2"/>
                  <a:gd name="T4" fmla="*/ 3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0" y="2"/>
                      <a:pt x="0" y="2"/>
                      <a:pt x="0" y="2"/>
                    </a:cubicBezTo>
                    <a:cubicBezTo>
                      <a:pt x="2" y="1"/>
                      <a:pt x="3" y="2"/>
                      <a:pt x="3" y="2"/>
                    </a:cubicBezTo>
                    <a:cubicBezTo>
                      <a:pt x="2" y="1"/>
                      <a:pt x="0" y="0"/>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8" name="Freeform 74"/>
              <p:cNvSpPr>
                <a:spLocks/>
              </p:cNvSpPr>
              <p:nvPr/>
            </p:nvSpPr>
            <p:spPr bwMode="auto">
              <a:xfrm>
                <a:off x="4303" y="3427"/>
                <a:ext cx="3"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1"/>
                      <a:pt x="1" y="0"/>
                    </a:cubicBezTo>
                    <a:cubicBezTo>
                      <a:pt x="1" y="1"/>
                      <a:pt x="0"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199" name="Freeform 75"/>
              <p:cNvSpPr>
                <a:spLocks/>
              </p:cNvSpPr>
              <p:nvPr/>
            </p:nvSpPr>
            <p:spPr bwMode="auto">
              <a:xfrm>
                <a:off x="4294" y="3437"/>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0" y="0"/>
                      <a:pt x="1" y="0"/>
                      <a:pt x="2" y="0"/>
                    </a:cubicBezTo>
                    <a:lnTo>
                      <a:pt x="0"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0" name="Freeform 76"/>
              <p:cNvSpPr>
                <a:spLocks/>
              </p:cNvSpPr>
              <p:nvPr/>
            </p:nvSpPr>
            <p:spPr bwMode="auto">
              <a:xfrm>
                <a:off x="4014" y="3432"/>
                <a:ext cx="4" cy="3"/>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0" y="0"/>
                      <a:pt x="0" y="0"/>
                      <a:pt x="0" y="0"/>
                    </a:cubicBezTo>
                    <a:cubicBezTo>
                      <a:pt x="2" y="1"/>
                      <a:pt x="2"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1" name="Freeform 77"/>
              <p:cNvSpPr>
                <a:spLocks/>
              </p:cNvSpPr>
              <p:nvPr/>
            </p:nvSpPr>
            <p:spPr bwMode="auto">
              <a:xfrm>
                <a:off x="4693" y="3419"/>
                <a:ext cx="9" cy="5"/>
              </a:xfrm>
              <a:custGeom>
                <a:avLst/>
                <a:gdLst>
                  <a:gd name="T0" fmla="*/ 4 w 4"/>
                  <a:gd name="T1" fmla="*/ 1 h 2"/>
                  <a:gd name="T2" fmla="*/ 0 w 4"/>
                  <a:gd name="T3" fmla="*/ 0 h 2"/>
                  <a:gd name="T4" fmla="*/ 4 w 4"/>
                  <a:gd name="T5" fmla="*/ 1 h 2"/>
                </a:gdLst>
                <a:ahLst/>
                <a:cxnLst>
                  <a:cxn ang="0">
                    <a:pos x="T0" y="T1"/>
                  </a:cxn>
                  <a:cxn ang="0">
                    <a:pos x="T2" y="T3"/>
                  </a:cxn>
                  <a:cxn ang="0">
                    <a:pos x="T4" y="T5"/>
                  </a:cxn>
                </a:cxnLst>
                <a:rect l="0" t="0" r="r" b="b"/>
                <a:pathLst>
                  <a:path w="4" h="2">
                    <a:moveTo>
                      <a:pt x="4" y="1"/>
                    </a:moveTo>
                    <a:cubicBezTo>
                      <a:pt x="2" y="0"/>
                      <a:pt x="1" y="0"/>
                      <a:pt x="0" y="0"/>
                    </a:cubicBezTo>
                    <a:cubicBezTo>
                      <a:pt x="2" y="1"/>
                      <a:pt x="3" y="2"/>
                      <a:pt x="4"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2" name="Freeform 78"/>
              <p:cNvSpPr>
                <a:spLocks/>
              </p:cNvSpPr>
              <p:nvPr/>
            </p:nvSpPr>
            <p:spPr bwMode="auto">
              <a:xfrm>
                <a:off x="4120" y="3404"/>
                <a:ext cx="3"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cubicBezTo>
                      <a:pt x="1" y="1"/>
                      <a:pt x="1" y="1"/>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3" name="Freeform 79"/>
              <p:cNvSpPr>
                <a:spLocks/>
              </p:cNvSpPr>
              <p:nvPr/>
            </p:nvSpPr>
            <p:spPr bwMode="auto">
              <a:xfrm>
                <a:off x="4681" y="3419"/>
                <a:ext cx="12" cy="0"/>
              </a:xfrm>
              <a:custGeom>
                <a:avLst/>
                <a:gdLst>
                  <a:gd name="T0" fmla="*/ 0 w 5"/>
                  <a:gd name="T1" fmla="*/ 1 w 5"/>
                  <a:gd name="T2" fmla="*/ 5 w 5"/>
                  <a:gd name="T3" fmla="*/ 0 w 5"/>
                </a:gdLst>
                <a:ahLst/>
                <a:cxnLst>
                  <a:cxn ang="0">
                    <a:pos x="T0" y="0"/>
                  </a:cxn>
                  <a:cxn ang="0">
                    <a:pos x="T1" y="0"/>
                  </a:cxn>
                  <a:cxn ang="0">
                    <a:pos x="T2" y="0"/>
                  </a:cxn>
                  <a:cxn ang="0">
                    <a:pos x="T3" y="0"/>
                  </a:cxn>
                </a:cxnLst>
                <a:rect l="0" t="0" r="r" b="b"/>
                <a:pathLst>
                  <a:path w="5">
                    <a:moveTo>
                      <a:pt x="0" y="0"/>
                    </a:moveTo>
                    <a:cubicBezTo>
                      <a:pt x="1" y="0"/>
                      <a:pt x="1" y="0"/>
                      <a:pt x="1" y="0"/>
                    </a:cubicBezTo>
                    <a:cubicBezTo>
                      <a:pt x="2" y="0"/>
                      <a:pt x="4" y="0"/>
                      <a:pt x="5" y="0"/>
                    </a:cubicBezTo>
                    <a:cubicBezTo>
                      <a:pt x="4" y="0"/>
                      <a:pt x="2"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4" name="Freeform 80"/>
              <p:cNvSpPr>
                <a:spLocks/>
              </p:cNvSpPr>
              <p:nvPr/>
            </p:nvSpPr>
            <p:spPr bwMode="auto">
              <a:xfrm>
                <a:off x="3664" y="3406"/>
                <a:ext cx="5"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cubicBezTo>
                      <a:pt x="1" y="0"/>
                      <a:pt x="1" y="0"/>
                      <a:pt x="2"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5" name="Freeform 81"/>
              <p:cNvSpPr>
                <a:spLocks/>
              </p:cNvSpPr>
              <p:nvPr/>
            </p:nvSpPr>
            <p:spPr bwMode="auto">
              <a:xfrm>
                <a:off x="4780" y="3419"/>
                <a:ext cx="3" cy="0"/>
              </a:xfrm>
              <a:custGeom>
                <a:avLst/>
                <a:gdLst>
                  <a:gd name="T0" fmla="*/ 0 w 1"/>
                  <a:gd name="T1" fmla="*/ 0 w 1"/>
                </a:gdLst>
                <a:ahLst/>
                <a:cxnLst>
                  <a:cxn ang="0">
                    <a:pos x="T0" y="0"/>
                  </a:cxn>
                  <a:cxn ang="0">
                    <a:pos x="T1" y="0"/>
                  </a:cxn>
                </a:cxnLst>
                <a:rect l="0" t="0" r="r" b="b"/>
                <a:pathLst>
                  <a:path w="1">
                    <a:moveTo>
                      <a:pt x="0" y="0"/>
                    </a:moveTo>
                    <a:cubicBezTo>
                      <a:pt x="1"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6" name="Freeform 82"/>
              <p:cNvSpPr>
                <a:spLocks/>
              </p:cNvSpPr>
              <p:nvPr/>
            </p:nvSpPr>
            <p:spPr bwMode="auto">
              <a:xfrm>
                <a:off x="4655" y="343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7" name="Freeform 83"/>
              <p:cNvSpPr>
                <a:spLocks/>
              </p:cNvSpPr>
              <p:nvPr/>
            </p:nvSpPr>
            <p:spPr bwMode="auto">
              <a:xfrm>
                <a:off x="4783" y="3419"/>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0" y="1"/>
                      <a:pt x="1"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8" name="Freeform 84"/>
              <p:cNvSpPr>
                <a:spLocks/>
              </p:cNvSpPr>
              <p:nvPr/>
            </p:nvSpPr>
            <p:spPr bwMode="auto">
              <a:xfrm>
                <a:off x="4785" y="3419"/>
                <a:ext cx="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1"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09" name="Freeform 85"/>
              <p:cNvSpPr>
                <a:spLocks/>
              </p:cNvSpPr>
              <p:nvPr/>
            </p:nvSpPr>
            <p:spPr bwMode="auto">
              <a:xfrm>
                <a:off x="4778" y="3419"/>
                <a:ext cx="5" cy="0"/>
              </a:xfrm>
              <a:custGeom>
                <a:avLst/>
                <a:gdLst>
                  <a:gd name="T0" fmla="*/ 0 w 2"/>
                  <a:gd name="T1" fmla="*/ 2 w 2"/>
                  <a:gd name="T2" fmla="*/ 1 w 2"/>
                  <a:gd name="T3" fmla="*/ 0 w 2"/>
                </a:gdLst>
                <a:ahLst/>
                <a:cxnLst>
                  <a:cxn ang="0">
                    <a:pos x="T0" y="0"/>
                  </a:cxn>
                  <a:cxn ang="0">
                    <a:pos x="T1" y="0"/>
                  </a:cxn>
                  <a:cxn ang="0">
                    <a:pos x="T2" y="0"/>
                  </a:cxn>
                  <a:cxn ang="0">
                    <a:pos x="T3" y="0"/>
                  </a:cxn>
                </a:cxnLst>
                <a:rect l="0" t="0" r="r" b="b"/>
                <a:pathLst>
                  <a:path w="2">
                    <a:moveTo>
                      <a:pt x="0" y="0"/>
                    </a:moveTo>
                    <a:cubicBezTo>
                      <a:pt x="0" y="0"/>
                      <a:pt x="1" y="0"/>
                      <a:pt x="2" y="0"/>
                    </a:cubicBezTo>
                    <a:cubicBezTo>
                      <a:pt x="1" y="0"/>
                      <a:pt x="1" y="0"/>
                      <a:pt x="1" y="0"/>
                    </a:cubicBezTo>
                    <a:cubicBezTo>
                      <a:pt x="1" y="0"/>
                      <a:pt x="1"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0" name="Freeform 86"/>
              <p:cNvSpPr>
                <a:spLocks/>
              </p:cNvSpPr>
              <p:nvPr/>
            </p:nvSpPr>
            <p:spPr bwMode="auto">
              <a:xfrm>
                <a:off x="3854" y="3414"/>
                <a:ext cx="5" cy="0"/>
              </a:xfrm>
              <a:custGeom>
                <a:avLst/>
                <a:gdLst>
                  <a:gd name="T0" fmla="*/ 2 w 2"/>
                  <a:gd name="T1" fmla="*/ 2 w 2"/>
                  <a:gd name="T2" fmla="*/ 2 w 2"/>
                </a:gdLst>
                <a:ahLst/>
                <a:cxnLst>
                  <a:cxn ang="0">
                    <a:pos x="T0" y="0"/>
                  </a:cxn>
                  <a:cxn ang="0">
                    <a:pos x="T1" y="0"/>
                  </a:cxn>
                  <a:cxn ang="0">
                    <a:pos x="T2" y="0"/>
                  </a:cxn>
                </a:cxnLst>
                <a:rect l="0" t="0" r="r" b="b"/>
                <a:pathLst>
                  <a:path w="2">
                    <a:moveTo>
                      <a:pt x="2" y="0"/>
                    </a:moveTo>
                    <a:cubicBezTo>
                      <a:pt x="2" y="0"/>
                      <a:pt x="2" y="0"/>
                      <a:pt x="2" y="0"/>
                    </a:cubicBezTo>
                    <a:cubicBezTo>
                      <a:pt x="0"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1" name="Freeform 87"/>
              <p:cNvSpPr>
                <a:spLocks/>
              </p:cNvSpPr>
              <p:nvPr/>
            </p:nvSpPr>
            <p:spPr bwMode="auto">
              <a:xfrm>
                <a:off x="4446" y="3440"/>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2" name="Freeform 88"/>
              <p:cNvSpPr>
                <a:spLocks/>
              </p:cNvSpPr>
              <p:nvPr/>
            </p:nvSpPr>
            <p:spPr bwMode="auto">
              <a:xfrm>
                <a:off x="4436" y="3435"/>
                <a:ext cx="10" cy="7"/>
              </a:xfrm>
              <a:custGeom>
                <a:avLst/>
                <a:gdLst>
                  <a:gd name="T0" fmla="*/ 0 w 4"/>
                  <a:gd name="T1" fmla="*/ 3 h 3"/>
                  <a:gd name="T2" fmla="*/ 4 w 4"/>
                  <a:gd name="T3" fmla="*/ 2 h 3"/>
                  <a:gd name="T4" fmla="*/ 3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2" y="2"/>
                      <a:pt x="3" y="2"/>
                      <a:pt x="4" y="2"/>
                    </a:cubicBezTo>
                    <a:cubicBezTo>
                      <a:pt x="3" y="0"/>
                      <a:pt x="3" y="0"/>
                      <a:pt x="3" y="0"/>
                    </a:cubicBezTo>
                    <a:lnTo>
                      <a:pt x="0" y="3"/>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3" name="Freeform 89"/>
              <p:cNvSpPr>
                <a:spLocks/>
              </p:cNvSpPr>
              <p:nvPr/>
            </p:nvSpPr>
            <p:spPr bwMode="auto">
              <a:xfrm>
                <a:off x="4068" y="340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4" name="Freeform 90"/>
              <p:cNvSpPr>
                <a:spLocks noEditPoints="1"/>
              </p:cNvSpPr>
              <p:nvPr/>
            </p:nvSpPr>
            <p:spPr bwMode="auto">
              <a:xfrm>
                <a:off x="3636" y="3367"/>
                <a:ext cx="1190" cy="80"/>
              </a:xfrm>
              <a:custGeom>
                <a:avLst/>
                <a:gdLst>
                  <a:gd name="T0" fmla="*/ 484 w 501"/>
                  <a:gd name="T1" fmla="*/ 21 h 31"/>
                  <a:gd name="T2" fmla="*/ 476 w 501"/>
                  <a:gd name="T3" fmla="*/ 20 h 31"/>
                  <a:gd name="T4" fmla="*/ 435 w 501"/>
                  <a:gd name="T5" fmla="*/ 21 h 31"/>
                  <a:gd name="T6" fmla="*/ 391 w 501"/>
                  <a:gd name="T7" fmla="*/ 21 h 31"/>
                  <a:gd name="T8" fmla="*/ 373 w 501"/>
                  <a:gd name="T9" fmla="*/ 20 h 31"/>
                  <a:gd name="T10" fmla="*/ 353 w 501"/>
                  <a:gd name="T11" fmla="*/ 22 h 31"/>
                  <a:gd name="T12" fmla="*/ 335 w 501"/>
                  <a:gd name="T13" fmla="*/ 21 h 31"/>
                  <a:gd name="T14" fmla="*/ 288 w 501"/>
                  <a:gd name="T15" fmla="*/ 19 h 31"/>
                  <a:gd name="T16" fmla="*/ 259 w 501"/>
                  <a:gd name="T17" fmla="*/ 21 h 31"/>
                  <a:gd name="T18" fmla="*/ 237 w 501"/>
                  <a:gd name="T19" fmla="*/ 22 h 31"/>
                  <a:gd name="T20" fmla="*/ 204 w 501"/>
                  <a:gd name="T21" fmla="*/ 15 h 31"/>
                  <a:gd name="T22" fmla="*/ 174 w 501"/>
                  <a:gd name="T23" fmla="*/ 12 h 31"/>
                  <a:gd name="T24" fmla="*/ 170 w 501"/>
                  <a:gd name="T25" fmla="*/ 17 h 31"/>
                  <a:gd name="T26" fmla="*/ 127 w 501"/>
                  <a:gd name="T27" fmla="*/ 7 h 31"/>
                  <a:gd name="T28" fmla="*/ 99 w 501"/>
                  <a:gd name="T29" fmla="*/ 2 h 31"/>
                  <a:gd name="T30" fmla="*/ 97 w 501"/>
                  <a:gd name="T31" fmla="*/ 13 h 31"/>
                  <a:gd name="T32" fmla="*/ 91 w 501"/>
                  <a:gd name="T33" fmla="*/ 10 h 31"/>
                  <a:gd name="T34" fmla="*/ 57 w 501"/>
                  <a:gd name="T35" fmla="*/ 3 h 31"/>
                  <a:gd name="T36" fmla="*/ 43 w 501"/>
                  <a:gd name="T37" fmla="*/ 9 h 31"/>
                  <a:gd name="T38" fmla="*/ 18 w 501"/>
                  <a:gd name="T39" fmla="*/ 6 h 31"/>
                  <a:gd name="T40" fmla="*/ 14 w 501"/>
                  <a:gd name="T41" fmla="*/ 16 h 31"/>
                  <a:gd name="T42" fmla="*/ 18 w 501"/>
                  <a:gd name="T43" fmla="*/ 23 h 31"/>
                  <a:gd name="T44" fmla="*/ 28 w 501"/>
                  <a:gd name="T45" fmla="*/ 13 h 31"/>
                  <a:gd name="T46" fmla="*/ 38 w 501"/>
                  <a:gd name="T47" fmla="*/ 16 h 31"/>
                  <a:gd name="T48" fmla="*/ 76 w 501"/>
                  <a:gd name="T49" fmla="*/ 25 h 31"/>
                  <a:gd name="T50" fmla="*/ 60 w 501"/>
                  <a:gd name="T51" fmla="*/ 10 h 31"/>
                  <a:gd name="T52" fmla="*/ 91 w 501"/>
                  <a:gd name="T53" fmla="*/ 17 h 31"/>
                  <a:gd name="T54" fmla="*/ 92 w 501"/>
                  <a:gd name="T55" fmla="*/ 20 h 31"/>
                  <a:gd name="T56" fmla="*/ 108 w 501"/>
                  <a:gd name="T57" fmla="*/ 23 h 31"/>
                  <a:gd name="T58" fmla="*/ 112 w 501"/>
                  <a:gd name="T59" fmla="*/ 11 h 31"/>
                  <a:gd name="T60" fmla="*/ 130 w 501"/>
                  <a:gd name="T61" fmla="*/ 16 h 31"/>
                  <a:gd name="T62" fmla="*/ 142 w 501"/>
                  <a:gd name="T63" fmla="*/ 18 h 31"/>
                  <a:gd name="T64" fmla="*/ 163 w 501"/>
                  <a:gd name="T65" fmla="*/ 24 h 31"/>
                  <a:gd name="T66" fmla="*/ 182 w 501"/>
                  <a:gd name="T67" fmla="*/ 25 h 31"/>
                  <a:gd name="T68" fmla="*/ 182 w 501"/>
                  <a:gd name="T69" fmla="*/ 17 h 31"/>
                  <a:gd name="T70" fmla="*/ 189 w 501"/>
                  <a:gd name="T71" fmla="*/ 17 h 31"/>
                  <a:gd name="T72" fmla="*/ 207 w 501"/>
                  <a:gd name="T73" fmla="*/ 25 h 31"/>
                  <a:gd name="T74" fmla="*/ 216 w 501"/>
                  <a:gd name="T75" fmla="*/ 28 h 31"/>
                  <a:gd name="T76" fmla="*/ 237 w 501"/>
                  <a:gd name="T77" fmla="*/ 30 h 31"/>
                  <a:gd name="T78" fmla="*/ 265 w 501"/>
                  <a:gd name="T79" fmla="*/ 27 h 31"/>
                  <a:gd name="T80" fmla="*/ 282 w 501"/>
                  <a:gd name="T81" fmla="*/ 23 h 31"/>
                  <a:gd name="T82" fmla="*/ 282 w 501"/>
                  <a:gd name="T83" fmla="*/ 26 h 31"/>
                  <a:gd name="T84" fmla="*/ 295 w 501"/>
                  <a:gd name="T85" fmla="*/ 28 h 31"/>
                  <a:gd name="T86" fmla="*/ 320 w 501"/>
                  <a:gd name="T87" fmla="*/ 27 h 31"/>
                  <a:gd name="T88" fmla="*/ 346 w 501"/>
                  <a:gd name="T89" fmla="*/ 26 h 31"/>
                  <a:gd name="T90" fmla="*/ 363 w 501"/>
                  <a:gd name="T91" fmla="*/ 28 h 31"/>
                  <a:gd name="T92" fmla="*/ 381 w 501"/>
                  <a:gd name="T93" fmla="*/ 29 h 31"/>
                  <a:gd name="T94" fmla="*/ 397 w 501"/>
                  <a:gd name="T95" fmla="*/ 29 h 31"/>
                  <a:gd name="T96" fmla="*/ 414 w 501"/>
                  <a:gd name="T97" fmla="*/ 28 h 31"/>
                  <a:gd name="T98" fmla="*/ 444 w 501"/>
                  <a:gd name="T99" fmla="*/ 28 h 31"/>
                  <a:gd name="T100" fmla="*/ 470 w 501"/>
                  <a:gd name="T101" fmla="*/ 22 h 31"/>
                  <a:gd name="T102" fmla="*/ 480 w 501"/>
                  <a:gd name="T103" fmla="*/ 25 h 31"/>
                  <a:gd name="T104" fmla="*/ 501 w 501"/>
                  <a:gd name="T105" fmla="*/ 21 h 31"/>
                  <a:gd name="T106" fmla="*/ 83 w 501"/>
                  <a:gd name="T107" fmla="*/ 8 h 31"/>
                  <a:gd name="T108" fmla="*/ 106 w 501"/>
                  <a:gd name="T109" fmla="*/ 11 h 31"/>
                  <a:gd name="T110" fmla="*/ 284 w 501"/>
                  <a:gd name="T11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1" h="31">
                    <a:moveTo>
                      <a:pt x="501" y="21"/>
                    </a:moveTo>
                    <a:cubicBezTo>
                      <a:pt x="500" y="20"/>
                      <a:pt x="501" y="22"/>
                      <a:pt x="498" y="20"/>
                    </a:cubicBezTo>
                    <a:cubicBezTo>
                      <a:pt x="500" y="22"/>
                      <a:pt x="490" y="20"/>
                      <a:pt x="493" y="22"/>
                    </a:cubicBezTo>
                    <a:cubicBezTo>
                      <a:pt x="491" y="20"/>
                      <a:pt x="489" y="21"/>
                      <a:pt x="486" y="20"/>
                    </a:cubicBezTo>
                    <a:cubicBezTo>
                      <a:pt x="486" y="20"/>
                      <a:pt x="487" y="21"/>
                      <a:pt x="485" y="20"/>
                    </a:cubicBezTo>
                    <a:cubicBezTo>
                      <a:pt x="485" y="20"/>
                      <a:pt x="484" y="21"/>
                      <a:pt x="484" y="21"/>
                    </a:cubicBezTo>
                    <a:cubicBezTo>
                      <a:pt x="484" y="21"/>
                      <a:pt x="484" y="21"/>
                      <a:pt x="484" y="21"/>
                    </a:cubicBezTo>
                    <a:cubicBezTo>
                      <a:pt x="484" y="21"/>
                      <a:pt x="484" y="21"/>
                      <a:pt x="484" y="21"/>
                    </a:cubicBezTo>
                    <a:cubicBezTo>
                      <a:pt x="484" y="21"/>
                      <a:pt x="484" y="21"/>
                      <a:pt x="484" y="21"/>
                    </a:cubicBezTo>
                    <a:cubicBezTo>
                      <a:pt x="485" y="21"/>
                      <a:pt x="485" y="21"/>
                      <a:pt x="486" y="21"/>
                    </a:cubicBezTo>
                    <a:cubicBezTo>
                      <a:pt x="484" y="22"/>
                      <a:pt x="480" y="22"/>
                      <a:pt x="479" y="23"/>
                    </a:cubicBezTo>
                    <a:cubicBezTo>
                      <a:pt x="477" y="22"/>
                      <a:pt x="479" y="22"/>
                      <a:pt x="478" y="22"/>
                    </a:cubicBezTo>
                    <a:cubicBezTo>
                      <a:pt x="476" y="22"/>
                      <a:pt x="476" y="22"/>
                      <a:pt x="476" y="22"/>
                    </a:cubicBezTo>
                    <a:cubicBezTo>
                      <a:pt x="476" y="22"/>
                      <a:pt x="472" y="21"/>
                      <a:pt x="476" y="20"/>
                    </a:cubicBezTo>
                    <a:cubicBezTo>
                      <a:pt x="472" y="20"/>
                      <a:pt x="472" y="20"/>
                      <a:pt x="472" y="20"/>
                    </a:cubicBezTo>
                    <a:cubicBezTo>
                      <a:pt x="470" y="20"/>
                      <a:pt x="468" y="20"/>
                      <a:pt x="466" y="20"/>
                    </a:cubicBezTo>
                    <a:cubicBezTo>
                      <a:pt x="464" y="20"/>
                      <a:pt x="462" y="21"/>
                      <a:pt x="463" y="20"/>
                    </a:cubicBezTo>
                    <a:cubicBezTo>
                      <a:pt x="458" y="21"/>
                      <a:pt x="458" y="21"/>
                      <a:pt x="458" y="21"/>
                    </a:cubicBezTo>
                    <a:cubicBezTo>
                      <a:pt x="458" y="21"/>
                      <a:pt x="458" y="21"/>
                      <a:pt x="458" y="21"/>
                    </a:cubicBezTo>
                    <a:cubicBezTo>
                      <a:pt x="453" y="21"/>
                      <a:pt x="447" y="22"/>
                      <a:pt x="441" y="20"/>
                    </a:cubicBezTo>
                    <a:cubicBezTo>
                      <a:pt x="440" y="21"/>
                      <a:pt x="438" y="21"/>
                      <a:pt x="435" y="21"/>
                    </a:cubicBezTo>
                    <a:cubicBezTo>
                      <a:pt x="434" y="20"/>
                      <a:pt x="434" y="20"/>
                      <a:pt x="434" y="20"/>
                    </a:cubicBezTo>
                    <a:cubicBezTo>
                      <a:pt x="432" y="20"/>
                      <a:pt x="427" y="19"/>
                      <a:pt x="426" y="20"/>
                    </a:cubicBezTo>
                    <a:cubicBezTo>
                      <a:pt x="424" y="18"/>
                      <a:pt x="416" y="19"/>
                      <a:pt x="412" y="19"/>
                    </a:cubicBezTo>
                    <a:cubicBezTo>
                      <a:pt x="411" y="20"/>
                      <a:pt x="411" y="20"/>
                      <a:pt x="411" y="20"/>
                    </a:cubicBezTo>
                    <a:cubicBezTo>
                      <a:pt x="409" y="20"/>
                      <a:pt x="406" y="20"/>
                      <a:pt x="403" y="20"/>
                    </a:cubicBezTo>
                    <a:cubicBezTo>
                      <a:pt x="403" y="21"/>
                      <a:pt x="403" y="21"/>
                      <a:pt x="403" y="21"/>
                    </a:cubicBezTo>
                    <a:cubicBezTo>
                      <a:pt x="400" y="22"/>
                      <a:pt x="395" y="21"/>
                      <a:pt x="391" y="21"/>
                    </a:cubicBezTo>
                    <a:cubicBezTo>
                      <a:pt x="391" y="20"/>
                      <a:pt x="392" y="20"/>
                      <a:pt x="393" y="21"/>
                    </a:cubicBezTo>
                    <a:cubicBezTo>
                      <a:pt x="388" y="19"/>
                      <a:pt x="381" y="22"/>
                      <a:pt x="376" y="20"/>
                    </a:cubicBezTo>
                    <a:cubicBezTo>
                      <a:pt x="375" y="21"/>
                      <a:pt x="374" y="21"/>
                      <a:pt x="373" y="20"/>
                    </a:cubicBezTo>
                    <a:cubicBezTo>
                      <a:pt x="373" y="20"/>
                      <a:pt x="374" y="20"/>
                      <a:pt x="374" y="20"/>
                    </a:cubicBezTo>
                    <a:cubicBezTo>
                      <a:pt x="374" y="20"/>
                      <a:pt x="373" y="20"/>
                      <a:pt x="373" y="20"/>
                    </a:cubicBezTo>
                    <a:cubicBezTo>
                      <a:pt x="373" y="20"/>
                      <a:pt x="372" y="20"/>
                      <a:pt x="371" y="20"/>
                    </a:cubicBezTo>
                    <a:cubicBezTo>
                      <a:pt x="372" y="20"/>
                      <a:pt x="372" y="20"/>
                      <a:pt x="373" y="20"/>
                    </a:cubicBezTo>
                    <a:cubicBezTo>
                      <a:pt x="372" y="20"/>
                      <a:pt x="370" y="20"/>
                      <a:pt x="369" y="21"/>
                    </a:cubicBezTo>
                    <a:cubicBezTo>
                      <a:pt x="368" y="20"/>
                      <a:pt x="368" y="20"/>
                      <a:pt x="368" y="20"/>
                    </a:cubicBezTo>
                    <a:cubicBezTo>
                      <a:pt x="368" y="20"/>
                      <a:pt x="368" y="20"/>
                      <a:pt x="368" y="20"/>
                    </a:cubicBezTo>
                    <a:cubicBezTo>
                      <a:pt x="367" y="19"/>
                      <a:pt x="367" y="20"/>
                      <a:pt x="368" y="21"/>
                    </a:cubicBezTo>
                    <a:cubicBezTo>
                      <a:pt x="367" y="21"/>
                      <a:pt x="366" y="21"/>
                      <a:pt x="366" y="21"/>
                    </a:cubicBezTo>
                    <a:cubicBezTo>
                      <a:pt x="365" y="20"/>
                      <a:pt x="362" y="22"/>
                      <a:pt x="361" y="20"/>
                    </a:cubicBezTo>
                    <a:cubicBezTo>
                      <a:pt x="360" y="21"/>
                      <a:pt x="353" y="21"/>
                      <a:pt x="353" y="22"/>
                    </a:cubicBezTo>
                    <a:cubicBezTo>
                      <a:pt x="352" y="22"/>
                      <a:pt x="352" y="22"/>
                      <a:pt x="353" y="22"/>
                    </a:cubicBezTo>
                    <a:cubicBezTo>
                      <a:pt x="351" y="22"/>
                      <a:pt x="350" y="22"/>
                      <a:pt x="348" y="22"/>
                    </a:cubicBezTo>
                    <a:cubicBezTo>
                      <a:pt x="348" y="21"/>
                      <a:pt x="348" y="21"/>
                      <a:pt x="348" y="21"/>
                    </a:cubicBezTo>
                    <a:cubicBezTo>
                      <a:pt x="344" y="22"/>
                      <a:pt x="344" y="22"/>
                      <a:pt x="344" y="22"/>
                    </a:cubicBezTo>
                    <a:cubicBezTo>
                      <a:pt x="342" y="22"/>
                      <a:pt x="341" y="21"/>
                      <a:pt x="343" y="20"/>
                    </a:cubicBezTo>
                    <a:cubicBezTo>
                      <a:pt x="338" y="22"/>
                      <a:pt x="339" y="21"/>
                      <a:pt x="335" y="22"/>
                    </a:cubicBezTo>
                    <a:cubicBezTo>
                      <a:pt x="335" y="21"/>
                      <a:pt x="335" y="21"/>
                      <a:pt x="335" y="21"/>
                    </a:cubicBezTo>
                    <a:cubicBezTo>
                      <a:pt x="333" y="21"/>
                      <a:pt x="331" y="22"/>
                      <a:pt x="330" y="22"/>
                    </a:cubicBezTo>
                    <a:cubicBezTo>
                      <a:pt x="327" y="20"/>
                      <a:pt x="313" y="21"/>
                      <a:pt x="304" y="20"/>
                    </a:cubicBezTo>
                    <a:cubicBezTo>
                      <a:pt x="306" y="22"/>
                      <a:pt x="300" y="19"/>
                      <a:pt x="300" y="21"/>
                    </a:cubicBezTo>
                    <a:cubicBezTo>
                      <a:pt x="299" y="20"/>
                      <a:pt x="298" y="20"/>
                      <a:pt x="299" y="19"/>
                    </a:cubicBezTo>
                    <a:cubicBezTo>
                      <a:pt x="295" y="20"/>
                      <a:pt x="292" y="18"/>
                      <a:pt x="289" y="20"/>
                    </a:cubicBezTo>
                    <a:cubicBezTo>
                      <a:pt x="289" y="19"/>
                      <a:pt x="290" y="19"/>
                      <a:pt x="290" y="19"/>
                    </a:cubicBezTo>
                    <a:cubicBezTo>
                      <a:pt x="290" y="19"/>
                      <a:pt x="288" y="19"/>
                      <a:pt x="288" y="19"/>
                    </a:cubicBezTo>
                    <a:cubicBezTo>
                      <a:pt x="288" y="18"/>
                      <a:pt x="289" y="18"/>
                      <a:pt x="289" y="18"/>
                    </a:cubicBezTo>
                    <a:cubicBezTo>
                      <a:pt x="285" y="18"/>
                      <a:pt x="284" y="20"/>
                      <a:pt x="284" y="21"/>
                    </a:cubicBezTo>
                    <a:cubicBezTo>
                      <a:pt x="282" y="21"/>
                      <a:pt x="280" y="21"/>
                      <a:pt x="279" y="22"/>
                    </a:cubicBezTo>
                    <a:cubicBezTo>
                      <a:pt x="278" y="21"/>
                      <a:pt x="277" y="21"/>
                      <a:pt x="279" y="21"/>
                    </a:cubicBezTo>
                    <a:cubicBezTo>
                      <a:pt x="278" y="20"/>
                      <a:pt x="270" y="20"/>
                      <a:pt x="269" y="21"/>
                    </a:cubicBezTo>
                    <a:cubicBezTo>
                      <a:pt x="269" y="21"/>
                      <a:pt x="267" y="21"/>
                      <a:pt x="267" y="21"/>
                    </a:cubicBezTo>
                    <a:cubicBezTo>
                      <a:pt x="263" y="21"/>
                      <a:pt x="263" y="21"/>
                      <a:pt x="259" y="21"/>
                    </a:cubicBezTo>
                    <a:cubicBezTo>
                      <a:pt x="260" y="21"/>
                      <a:pt x="260" y="21"/>
                      <a:pt x="260" y="21"/>
                    </a:cubicBezTo>
                    <a:cubicBezTo>
                      <a:pt x="259" y="23"/>
                      <a:pt x="257" y="21"/>
                      <a:pt x="254" y="22"/>
                    </a:cubicBezTo>
                    <a:cubicBezTo>
                      <a:pt x="254" y="21"/>
                      <a:pt x="254" y="21"/>
                      <a:pt x="254" y="21"/>
                    </a:cubicBezTo>
                    <a:cubicBezTo>
                      <a:pt x="248" y="20"/>
                      <a:pt x="252" y="22"/>
                      <a:pt x="245" y="21"/>
                    </a:cubicBezTo>
                    <a:cubicBezTo>
                      <a:pt x="245" y="22"/>
                      <a:pt x="245" y="22"/>
                      <a:pt x="245" y="22"/>
                    </a:cubicBezTo>
                    <a:cubicBezTo>
                      <a:pt x="245" y="24"/>
                      <a:pt x="240" y="20"/>
                      <a:pt x="236" y="21"/>
                    </a:cubicBezTo>
                    <a:cubicBezTo>
                      <a:pt x="237" y="22"/>
                      <a:pt x="237" y="22"/>
                      <a:pt x="237" y="22"/>
                    </a:cubicBezTo>
                    <a:cubicBezTo>
                      <a:pt x="235" y="22"/>
                      <a:pt x="232" y="19"/>
                      <a:pt x="230" y="18"/>
                    </a:cubicBezTo>
                    <a:cubicBezTo>
                      <a:pt x="229" y="18"/>
                      <a:pt x="230" y="18"/>
                      <a:pt x="231" y="18"/>
                    </a:cubicBezTo>
                    <a:cubicBezTo>
                      <a:pt x="226" y="17"/>
                      <a:pt x="230" y="19"/>
                      <a:pt x="226" y="19"/>
                    </a:cubicBezTo>
                    <a:cubicBezTo>
                      <a:pt x="226" y="19"/>
                      <a:pt x="227" y="18"/>
                      <a:pt x="225" y="18"/>
                    </a:cubicBezTo>
                    <a:cubicBezTo>
                      <a:pt x="223" y="17"/>
                      <a:pt x="217" y="19"/>
                      <a:pt x="214" y="17"/>
                    </a:cubicBezTo>
                    <a:cubicBezTo>
                      <a:pt x="214" y="18"/>
                      <a:pt x="215" y="19"/>
                      <a:pt x="213" y="18"/>
                    </a:cubicBezTo>
                    <a:cubicBezTo>
                      <a:pt x="211" y="18"/>
                      <a:pt x="207" y="15"/>
                      <a:pt x="204" y="15"/>
                    </a:cubicBezTo>
                    <a:cubicBezTo>
                      <a:pt x="204" y="15"/>
                      <a:pt x="204" y="15"/>
                      <a:pt x="204" y="15"/>
                    </a:cubicBezTo>
                    <a:cubicBezTo>
                      <a:pt x="202" y="14"/>
                      <a:pt x="198" y="12"/>
                      <a:pt x="196" y="12"/>
                    </a:cubicBezTo>
                    <a:cubicBezTo>
                      <a:pt x="196" y="10"/>
                      <a:pt x="193" y="9"/>
                      <a:pt x="189" y="8"/>
                    </a:cubicBezTo>
                    <a:cubicBezTo>
                      <a:pt x="185" y="7"/>
                      <a:pt x="182" y="8"/>
                      <a:pt x="182" y="6"/>
                    </a:cubicBezTo>
                    <a:cubicBezTo>
                      <a:pt x="182" y="6"/>
                      <a:pt x="179" y="7"/>
                      <a:pt x="177" y="8"/>
                    </a:cubicBezTo>
                    <a:cubicBezTo>
                      <a:pt x="176" y="9"/>
                      <a:pt x="175" y="10"/>
                      <a:pt x="174" y="11"/>
                    </a:cubicBezTo>
                    <a:cubicBezTo>
                      <a:pt x="174" y="12"/>
                      <a:pt x="174" y="12"/>
                      <a:pt x="174" y="12"/>
                    </a:cubicBezTo>
                    <a:cubicBezTo>
                      <a:pt x="173" y="12"/>
                      <a:pt x="173" y="12"/>
                      <a:pt x="173" y="12"/>
                    </a:cubicBezTo>
                    <a:cubicBezTo>
                      <a:pt x="173" y="14"/>
                      <a:pt x="173" y="14"/>
                      <a:pt x="173" y="14"/>
                    </a:cubicBezTo>
                    <a:cubicBezTo>
                      <a:pt x="173" y="15"/>
                      <a:pt x="173" y="15"/>
                      <a:pt x="173" y="15"/>
                    </a:cubicBezTo>
                    <a:cubicBezTo>
                      <a:pt x="173" y="16"/>
                      <a:pt x="173" y="17"/>
                      <a:pt x="174" y="17"/>
                    </a:cubicBezTo>
                    <a:cubicBezTo>
                      <a:pt x="174" y="18"/>
                      <a:pt x="174" y="18"/>
                      <a:pt x="174" y="18"/>
                    </a:cubicBezTo>
                    <a:cubicBezTo>
                      <a:pt x="173" y="18"/>
                      <a:pt x="173" y="18"/>
                      <a:pt x="173" y="18"/>
                    </a:cubicBezTo>
                    <a:cubicBezTo>
                      <a:pt x="171" y="17"/>
                      <a:pt x="170" y="17"/>
                      <a:pt x="170" y="17"/>
                    </a:cubicBezTo>
                    <a:cubicBezTo>
                      <a:pt x="169" y="17"/>
                      <a:pt x="169" y="17"/>
                      <a:pt x="168" y="17"/>
                    </a:cubicBezTo>
                    <a:cubicBezTo>
                      <a:pt x="167" y="17"/>
                      <a:pt x="166" y="17"/>
                      <a:pt x="165" y="17"/>
                    </a:cubicBezTo>
                    <a:cubicBezTo>
                      <a:pt x="164" y="16"/>
                      <a:pt x="164" y="16"/>
                      <a:pt x="164" y="16"/>
                    </a:cubicBezTo>
                    <a:cubicBezTo>
                      <a:pt x="163" y="17"/>
                      <a:pt x="156" y="13"/>
                      <a:pt x="150" y="12"/>
                    </a:cubicBezTo>
                    <a:cubicBezTo>
                      <a:pt x="150" y="12"/>
                      <a:pt x="150" y="12"/>
                      <a:pt x="151" y="12"/>
                    </a:cubicBezTo>
                    <a:cubicBezTo>
                      <a:pt x="144" y="11"/>
                      <a:pt x="135" y="5"/>
                      <a:pt x="132" y="8"/>
                    </a:cubicBezTo>
                    <a:cubicBezTo>
                      <a:pt x="127" y="7"/>
                      <a:pt x="127" y="7"/>
                      <a:pt x="127" y="7"/>
                    </a:cubicBezTo>
                    <a:cubicBezTo>
                      <a:pt x="133" y="9"/>
                      <a:pt x="126" y="9"/>
                      <a:pt x="128" y="10"/>
                    </a:cubicBezTo>
                    <a:cubicBezTo>
                      <a:pt x="126" y="10"/>
                      <a:pt x="123" y="7"/>
                      <a:pt x="126" y="8"/>
                    </a:cubicBezTo>
                    <a:cubicBezTo>
                      <a:pt x="126" y="8"/>
                      <a:pt x="126" y="8"/>
                      <a:pt x="126" y="8"/>
                    </a:cubicBezTo>
                    <a:cubicBezTo>
                      <a:pt x="127" y="7"/>
                      <a:pt x="119" y="6"/>
                      <a:pt x="119" y="5"/>
                    </a:cubicBezTo>
                    <a:cubicBezTo>
                      <a:pt x="116" y="4"/>
                      <a:pt x="114" y="4"/>
                      <a:pt x="111" y="3"/>
                    </a:cubicBezTo>
                    <a:cubicBezTo>
                      <a:pt x="108" y="3"/>
                      <a:pt x="105" y="3"/>
                      <a:pt x="102" y="3"/>
                    </a:cubicBezTo>
                    <a:cubicBezTo>
                      <a:pt x="99" y="2"/>
                      <a:pt x="99" y="2"/>
                      <a:pt x="99" y="2"/>
                    </a:cubicBezTo>
                    <a:cubicBezTo>
                      <a:pt x="99" y="6"/>
                      <a:pt x="99" y="6"/>
                      <a:pt x="99" y="6"/>
                    </a:cubicBezTo>
                    <a:cubicBezTo>
                      <a:pt x="98" y="9"/>
                      <a:pt x="98" y="9"/>
                      <a:pt x="98" y="9"/>
                    </a:cubicBezTo>
                    <a:cubicBezTo>
                      <a:pt x="98" y="10"/>
                      <a:pt x="99" y="11"/>
                      <a:pt x="99" y="11"/>
                    </a:cubicBezTo>
                    <a:cubicBezTo>
                      <a:pt x="99" y="12"/>
                      <a:pt x="98" y="12"/>
                      <a:pt x="98" y="12"/>
                    </a:cubicBezTo>
                    <a:cubicBezTo>
                      <a:pt x="97" y="11"/>
                      <a:pt x="97" y="11"/>
                      <a:pt x="97" y="11"/>
                    </a:cubicBezTo>
                    <a:cubicBezTo>
                      <a:pt x="97" y="11"/>
                      <a:pt x="96" y="11"/>
                      <a:pt x="95" y="11"/>
                    </a:cubicBezTo>
                    <a:cubicBezTo>
                      <a:pt x="95" y="11"/>
                      <a:pt x="96" y="13"/>
                      <a:pt x="97" y="13"/>
                    </a:cubicBezTo>
                    <a:cubicBezTo>
                      <a:pt x="94" y="12"/>
                      <a:pt x="94" y="12"/>
                      <a:pt x="94" y="12"/>
                    </a:cubicBezTo>
                    <a:cubicBezTo>
                      <a:pt x="93" y="12"/>
                      <a:pt x="93" y="11"/>
                      <a:pt x="95" y="11"/>
                    </a:cubicBezTo>
                    <a:cubicBezTo>
                      <a:pt x="94" y="11"/>
                      <a:pt x="94" y="11"/>
                      <a:pt x="93" y="11"/>
                    </a:cubicBezTo>
                    <a:cubicBezTo>
                      <a:pt x="92" y="11"/>
                      <a:pt x="91" y="11"/>
                      <a:pt x="91" y="11"/>
                    </a:cubicBezTo>
                    <a:cubicBezTo>
                      <a:pt x="86" y="10"/>
                      <a:pt x="94" y="10"/>
                      <a:pt x="92" y="10"/>
                    </a:cubicBezTo>
                    <a:cubicBezTo>
                      <a:pt x="90" y="9"/>
                      <a:pt x="90" y="9"/>
                      <a:pt x="90" y="9"/>
                    </a:cubicBezTo>
                    <a:cubicBezTo>
                      <a:pt x="91" y="10"/>
                      <a:pt x="91" y="10"/>
                      <a:pt x="91" y="10"/>
                    </a:cubicBezTo>
                    <a:cubicBezTo>
                      <a:pt x="89" y="10"/>
                      <a:pt x="88" y="10"/>
                      <a:pt x="85" y="9"/>
                    </a:cubicBezTo>
                    <a:cubicBezTo>
                      <a:pt x="83" y="9"/>
                      <a:pt x="85" y="8"/>
                      <a:pt x="84" y="8"/>
                    </a:cubicBezTo>
                    <a:cubicBezTo>
                      <a:pt x="84" y="8"/>
                      <a:pt x="84" y="8"/>
                      <a:pt x="83" y="8"/>
                    </a:cubicBezTo>
                    <a:cubicBezTo>
                      <a:pt x="78" y="6"/>
                      <a:pt x="78" y="6"/>
                      <a:pt x="78" y="6"/>
                    </a:cubicBezTo>
                    <a:cubicBezTo>
                      <a:pt x="79" y="8"/>
                      <a:pt x="79" y="8"/>
                      <a:pt x="79" y="8"/>
                    </a:cubicBezTo>
                    <a:cubicBezTo>
                      <a:pt x="77" y="8"/>
                      <a:pt x="75" y="7"/>
                      <a:pt x="77" y="8"/>
                    </a:cubicBezTo>
                    <a:cubicBezTo>
                      <a:pt x="74" y="5"/>
                      <a:pt x="59" y="3"/>
                      <a:pt x="57" y="3"/>
                    </a:cubicBezTo>
                    <a:cubicBezTo>
                      <a:pt x="56" y="3"/>
                      <a:pt x="55" y="3"/>
                      <a:pt x="53" y="4"/>
                    </a:cubicBezTo>
                    <a:cubicBezTo>
                      <a:pt x="48" y="4"/>
                      <a:pt x="48" y="4"/>
                      <a:pt x="48" y="4"/>
                    </a:cubicBezTo>
                    <a:cubicBezTo>
                      <a:pt x="51" y="7"/>
                      <a:pt x="51" y="7"/>
                      <a:pt x="51" y="7"/>
                    </a:cubicBezTo>
                    <a:cubicBezTo>
                      <a:pt x="52" y="9"/>
                      <a:pt x="53" y="11"/>
                      <a:pt x="55" y="13"/>
                    </a:cubicBezTo>
                    <a:cubicBezTo>
                      <a:pt x="54" y="12"/>
                      <a:pt x="55" y="11"/>
                      <a:pt x="57" y="13"/>
                    </a:cubicBezTo>
                    <a:cubicBezTo>
                      <a:pt x="57" y="14"/>
                      <a:pt x="56" y="14"/>
                      <a:pt x="56" y="14"/>
                    </a:cubicBezTo>
                    <a:cubicBezTo>
                      <a:pt x="52" y="13"/>
                      <a:pt x="48" y="10"/>
                      <a:pt x="43" y="9"/>
                    </a:cubicBezTo>
                    <a:cubicBezTo>
                      <a:pt x="42" y="9"/>
                      <a:pt x="43" y="10"/>
                      <a:pt x="42" y="10"/>
                    </a:cubicBezTo>
                    <a:cubicBezTo>
                      <a:pt x="38" y="7"/>
                      <a:pt x="38" y="7"/>
                      <a:pt x="38" y="7"/>
                    </a:cubicBezTo>
                    <a:cubicBezTo>
                      <a:pt x="37" y="6"/>
                      <a:pt x="36" y="8"/>
                      <a:pt x="34" y="6"/>
                    </a:cubicBezTo>
                    <a:cubicBezTo>
                      <a:pt x="35" y="6"/>
                      <a:pt x="35" y="7"/>
                      <a:pt x="34" y="7"/>
                    </a:cubicBezTo>
                    <a:cubicBezTo>
                      <a:pt x="30" y="5"/>
                      <a:pt x="26" y="3"/>
                      <a:pt x="22" y="2"/>
                    </a:cubicBezTo>
                    <a:cubicBezTo>
                      <a:pt x="17" y="0"/>
                      <a:pt x="17" y="0"/>
                      <a:pt x="17" y="0"/>
                    </a:cubicBezTo>
                    <a:cubicBezTo>
                      <a:pt x="18" y="6"/>
                      <a:pt x="18" y="6"/>
                      <a:pt x="18" y="6"/>
                    </a:cubicBezTo>
                    <a:cubicBezTo>
                      <a:pt x="19" y="10"/>
                      <a:pt x="19" y="10"/>
                      <a:pt x="19" y="10"/>
                    </a:cubicBezTo>
                    <a:cubicBezTo>
                      <a:pt x="20" y="12"/>
                      <a:pt x="20" y="12"/>
                      <a:pt x="20" y="13"/>
                    </a:cubicBezTo>
                    <a:cubicBezTo>
                      <a:pt x="23" y="18"/>
                      <a:pt x="23" y="18"/>
                      <a:pt x="23" y="18"/>
                    </a:cubicBezTo>
                    <a:cubicBezTo>
                      <a:pt x="24" y="19"/>
                      <a:pt x="22" y="18"/>
                      <a:pt x="21" y="18"/>
                    </a:cubicBezTo>
                    <a:cubicBezTo>
                      <a:pt x="20" y="18"/>
                      <a:pt x="19" y="18"/>
                      <a:pt x="19" y="17"/>
                    </a:cubicBezTo>
                    <a:cubicBezTo>
                      <a:pt x="17" y="17"/>
                      <a:pt x="15" y="16"/>
                      <a:pt x="15" y="15"/>
                    </a:cubicBezTo>
                    <a:cubicBezTo>
                      <a:pt x="15" y="16"/>
                      <a:pt x="15" y="16"/>
                      <a:pt x="14" y="16"/>
                    </a:cubicBezTo>
                    <a:cubicBezTo>
                      <a:pt x="14" y="16"/>
                      <a:pt x="14" y="16"/>
                      <a:pt x="14" y="17"/>
                    </a:cubicBezTo>
                    <a:cubicBezTo>
                      <a:pt x="9" y="13"/>
                      <a:pt x="9" y="13"/>
                      <a:pt x="9" y="13"/>
                    </a:cubicBezTo>
                    <a:cubicBezTo>
                      <a:pt x="7" y="14"/>
                      <a:pt x="2" y="11"/>
                      <a:pt x="1" y="11"/>
                    </a:cubicBezTo>
                    <a:cubicBezTo>
                      <a:pt x="3" y="12"/>
                      <a:pt x="3" y="12"/>
                      <a:pt x="3" y="12"/>
                    </a:cubicBezTo>
                    <a:cubicBezTo>
                      <a:pt x="0" y="12"/>
                      <a:pt x="5" y="17"/>
                      <a:pt x="4" y="18"/>
                    </a:cubicBezTo>
                    <a:cubicBezTo>
                      <a:pt x="6" y="18"/>
                      <a:pt x="7" y="19"/>
                      <a:pt x="9" y="21"/>
                    </a:cubicBezTo>
                    <a:cubicBezTo>
                      <a:pt x="11" y="22"/>
                      <a:pt x="15" y="24"/>
                      <a:pt x="18" y="23"/>
                    </a:cubicBezTo>
                    <a:cubicBezTo>
                      <a:pt x="19" y="24"/>
                      <a:pt x="17" y="24"/>
                      <a:pt x="17" y="24"/>
                    </a:cubicBezTo>
                    <a:cubicBezTo>
                      <a:pt x="19" y="24"/>
                      <a:pt x="21" y="24"/>
                      <a:pt x="25" y="25"/>
                    </a:cubicBezTo>
                    <a:cubicBezTo>
                      <a:pt x="24" y="26"/>
                      <a:pt x="24" y="26"/>
                      <a:pt x="24" y="26"/>
                    </a:cubicBezTo>
                    <a:cubicBezTo>
                      <a:pt x="26" y="26"/>
                      <a:pt x="28" y="26"/>
                      <a:pt x="30" y="27"/>
                    </a:cubicBezTo>
                    <a:cubicBezTo>
                      <a:pt x="32" y="27"/>
                      <a:pt x="34" y="27"/>
                      <a:pt x="34" y="27"/>
                    </a:cubicBezTo>
                    <a:cubicBezTo>
                      <a:pt x="32" y="23"/>
                      <a:pt x="31" y="19"/>
                      <a:pt x="28" y="12"/>
                    </a:cubicBezTo>
                    <a:cubicBezTo>
                      <a:pt x="28" y="12"/>
                      <a:pt x="28" y="12"/>
                      <a:pt x="28" y="13"/>
                    </a:cubicBezTo>
                    <a:cubicBezTo>
                      <a:pt x="31" y="13"/>
                      <a:pt x="28" y="11"/>
                      <a:pt x="31" y="12"/>
                    </a:cubicBezTo>
                    <a:cubicBezTo>
                      <a:pt x="31" y="13"/>
                      <a:pt x="31" y="13"/>
                      <a:pt x="31" y="13"/>
                    </a:cubicBezTo>
                    <a:cubicBezTo>
                      <a:pt x="32" y="13"/>
                      <a:pt x="32" y="13"/>
                      <a:pt x="32" y="13"/>
                    </a:cubicBezTo>
                    <a:cubicBezTo>
                      <a:pt x="34" y="13"/>
                      <a:pt x="35" y="14"/>
                      <a:pt x="34" y="15"/>
                    </a:cubicBezTo>
                    <a:cubicBezTo>
                      <a:pt x="34" y="15"/>
                      <a:pt x="33" y="15"/>
                      <a:pt x="33" y="14"/>
                    </a:cubicBezTo>
                    <a:cubicBezTo>
                      <a:pt x="35" y="16"/>
                      <a:pt x="39" y="17"/>
                      <a:pt x="40" y="17"/>
                    </a:cubicBezTo>
                    <a:cubicBezTo>
                      <a:pt x="38" y="16"/>
                      <a:pt x="38" y="16"/>
                      <a:pt x="38" y="16"/>
                    </a:cubicBezTo>
                    <a:cubicBezTo>
                      <a:pt x="45" y="18"/>
                      <a:pt x="55" y="23"/>
                      <a:pt x="63" y="23"/>
                    </a:cubicBezTo>
                    <a:cubicBezTo>
                      <a:pt x="62" y="23"/>
                      <a:pt x="62" y="23"/>
                      <a:pt x="62" y="23"/>
                    </a:cubicBezTo>
                    <a:cubicBezTo>
                      <a:pt x="63" y="23"/>
                      <a:pt x="63" y="23"/>
                      <a:pt x="64" y="23"/>
                    </a:cubicBezTo>
                    <a:cubicBezTo>
                      <a:pt x="64" y="23"/>
                      <a:pt x="64" y="23"/>
                      <a:pt x="64" y="23"/>
                    </a:cubicBezTo>
                    <a:cubicBezTo>
                      <a:pt x="64" y="23"/>
                      <a:pt x="64" y="23"/>
                      <a:pt x="64" y="23"/>
                    </a:cubicBezTo>
                    <a:cubicBezTo>
                      <a:pt x="65" y="23"/>
                      <a:pt x="65" y="23"/>
                      <a:pt x="66" y="23"/>
                    </a:cubicBezTo>
                    <a:cubicBezTo>
                      <a:pt x="76" y="25"/>
                      <a:pt x="76" y="25"/>
                      <a:pt x="76" y="25"/>
                    </a:cubicBezTo>
                    <a:cubicBezTo>
                      <a:pt x="68" y="18"/>
                      <a:pt x="68" y="18"/>
                      <a:pt x="68" y="18"/>
                    </a:cubicBezTo>
                    <a:cubicBezTo>
                      <a:pt x="66" y="16"/>
                      <a:pt x="66" y="16"/>
                      <a:pt x="62" y="12"/>
                    </a:cubicBezTo>
                    <a:cubicBezTo>
                      <a:pt x="63" y="13"/>
                      <a:pt x="63" y="13"/>
                      <a:pt x="63" y="13"/>
                    </a:cubicBezTo>
                    <a:cubicBezTo>
                      <a:pt x="61" y="12"/>
                      <a:pt x="60" y="11"/>
                      <a:pt x="59" y="10"/>
                    </a:cubicBezTo>
                    <a:cubicBezTo>
                      <a:pt x="60" y="10"/>
                      <a:pt x="59" y="9"/>
                      <a:pt x="59" y="8"/>
                    </a:cubicBezTo>
                    <a:cubicBezTo>
                      <a:pt x="60" y="8"/>
                      <a:pt x="60" y="8"/>
                      <a:pt x="61" y="8"/>
                    </a:cubicBezTo>
                    <a:cubicBezTo>
                      <a:pt x="58" y="9"/>
                      <a:pt x="63" y="10"/>
                      <a:pt x="60" y="10"/>
                    </a:cubicBezTo>
                    <a:cubicBezTo>
                      <a:pt x="66" y="13"/>
                      <a:pt x="70" y="11"/>
                      <a:pt x="72" y="14"/>
                    </a:cubicBezTo>
                    <a:cubicBezTo>
                      <a:pt x="76" y="12"/>
                      <a:pt x="67" y="11"/>
                      <a:pt x="69" y="11"/>
                    </a:cubicBezTo>
                    <a:cubicBezTo>
                      <a:pt x="68" y="10"/>
                      <a:pt x="72" y="10"/>
                      <a:pt x="74" y="11"/>
                    </a:cubicBezTo>
                    <a:cubicBezTo>
                      <a:pt x="76" y="12"/>
                      <a:pt x="76" y="14"/>
                      <a:pt x="82" y="16"/>
                    </a:cubicBezTo>
                    <a:cubicBezTo>
                      <a:pt x="81" y="16"/>
                      <a:pt x="81" y="16"/>
                      <a:pt x="81" y="16"/>
                    </a:cubicBezTo>
                    <a:cubicBezTo>
                      <a:pt x="83" y="17"/>
                      <a:pt x="85" y="16"/>
                      <a:pt x="87" y="18"/>
                    </a:cubicBezTo>
                    <a:cubicBezTo>
                      <a:pt x="89" y="17"/>
                      <a:pt x="90" y="19"/>
                      <a:pt x="91" y="17"/>
                    </a:cubicBezTo>
                    <a:cubicBezTo>
                      <a:pt x="86" y="16"/>
                      <a:pt x="86" y="16"/>
                      <a:pt x="86" y="16"/>
                    </a:cubicBezTo>
                    <a:cubicBezTo>
                      <a:pt x="89" y="17"/>
                      <a:pt x="92" y="15"/>
                      <a:pt x="97" y="17"/>
                    </a:cubicBezTo>
                    <a:cubicBezTo>
                      <a:pt x="97" y="18"/>
                      <a:pt x="95" y="18"/>
                      <a:pt x="94" y="18"/>
                    </a:cubicBezTo>
                    <a:cubicBezTo>
                      <a:pt x="96" y="19"/>
                      <a:pt x="97" y="18"/>
                      <a:pt x="99" y="19"/>
                    </a:cubicBezTo>
                    <a:cubicBezTo>
                      <a:pt x="99" y="21"/>
                      <a:pt x="90" y="18"/>
                      <a:pt x="88" y="18"/>
                    </a:cubicBezTo>
                    <a:cubicBezTo>
                      <a:pt x="89" y="19"/>
                      <a:pt x="90" y="19"/>
                      <a:pt x="91" y="19"/>
                    </a:cubicBezTo>
                    <a:cubicBezTo>
                      <a:pt x="93" y="19"/>
                      <a:pt x="94" y="19"/>
                      <a:pt x="92" y="20"/>
                    </a:cubicBezTo>
                    <a:cubicBezTo>
                      <a:pt x="94" y="19"/>
                      <a:pt x="96" y="19"/>
                      <a:pt x="98" y="20"/>
                    </a:cubicBezTo>
                    <a:cubicBezTo>
                      <a:pt x="100" y="21"/>
                      <a:pt x="103" y="21"/>
                      <a:pt x="105" y="21"/>
                    </a:cubicBezTo>
                    <a:cubicBezTo>
                      <a:pt x="106" y="22"/>
                      <a:pt x="106" y="22"/>
                      <a:pt x="106" y="22"/>
                    </a:cubicBezTo>
                    <a:cubicBezTo>
                      <a:pt x="106" y="22"/>
                      <a:pt x="108" y="22"/>
                      <a:pt x="108" y="21"/>
                    </a:cubicBezTo>
                    <a:cubicBezTo>
                      <a:pt x="108" y="21"/>
                      <a:pt x="108" y="20"/>
                      <a:pt x="108" y="20"/>
                    </a:cubicBezTo>
                    <a:cubicBezTo>
                      <a:pt x="108" y="20"/>
                      <a:pt x="108" y="21"/>
                      <a:pt x="108" y="21"/>
                    </a:cubicBezTo>
                    <a:cubicBezTo>
                      <a:pt x="108" y="22"/>
                      <a:pt x="108" y="22"/>
                      <a:pt x="108" y="23"/>
                    </a:cubicBezTo>
                    <a:cubicBezTo>
                      <a:pt x="108" y="23"/>
                      <a:pt x="109" y="22"/>
                      <a:pt x="109" y="22"/>
                    </a:cubicBezTo>
                    <a:cubicBezTo>
                      <a:pt x="108" y="19"/>
                      <a:pt x="108" y="16"/>
                      <a:pt x="108" y="12"/>
                    </a:cubicBezTo>
                    <a:cubicBezTo>
                      <a:pt x="108" y="12"/>
                      <a:pt x="108" y="12"/>
                      <a:pt x="108" y="12"/>
                    </a:cubicBezTo>
                    <a:cubicBezTo>
                      <a:pt x="108" y="12"/>
                      <a:pt x="108" y="12"/>
                      <a:pt x="108" y="12"/>
                    </a:cubicBezTo>
                    <a:cubicBezTo>
                      <a:pt x="108" y="12"/>
                      <a:pt x="108" y="11"/>
                      <a:pt x="108" y="11"/>
                    </a:cubicBezTo>
                    <a:cubicBezTo>
                      <a:pt x="109" y="11"/>
                      <a:pt x="110" y="12"/>
                      <a:pt x="110" y="12"/>
                    </a:cubicBezTo>
                    <a:cubicBezTo>
                      <a:pt x="115" y="13"/>
                      <a:pt x="109" y="11"/>
                      <a:pt x="112" y="11"/>
                    </a:cubicBezTo>
                    <a:cubicBezTo>
                      <a:pt x="113" y="12"/>
                      <a:pt x="114" y="11"/>
                      <a:pt x="117" y="11"/>
                    </a:cubicBezTo>
                    <a:cubicBezTo>
                      <a:pt x="117" y="12"/>
                      <a:pt x="117" y="12"/>
                      <a:pt x="117" y="12"/>
                    </a:cubicBezTo>
                    <a:cubicBezTo>
                      <a:pt x="122" y="14"/>
                      <a:pt x="119" y="10"/>
                      <a:pt x="124" y="12"/>
                    </a:cubicBezTo>
                    <a:cubicBezTo>
                      <a:pt x="121" y="13"/>
                      <a:pt x="121" y="13"/>
                      <a:pt x="121" y="13"/>
                    </a:cubicBezTo>
                    <a:cubicBezTo>
                      <a:pt x="124" y="13"/>
                      <a:pt x="124" y="13"/>
                      <a:pt x="124" y="13"/>
                    </a:cubicBezTo>
                    <a:cubicBezTo>
                      <a:pt x="123" y="14"/>
                      <a:pt x="123" y="14"/>
                      <a:pt x="123" y="14"/>
                    </a:cubicBezTo>
                    <a:cubicBezTo>
                      <a:pt x="127" y="14"/>
                      <a:pt x="127" y="14"/>
                      <a:pt x="130" y="16"/>
                    </a:cubicBezTo>
                    <a:cubicBezTo>
                      <a:pt x="130" y="15"/>
                      <a:pt x="131" y="14"/>
                      <a:pt x="134" y="15"/>
                    </a:cubicBezTo>
                    <a:cubicBezTo>
                      <a:pt x="136" y="16"/>
                      <a:pt x="133" y="15"/>
                      <a:pt x="136" y="16"/>
                    </a:cubicBezTo>
                    <a:cubicBezTo>
                      <a:pt x="135" y="17"/>
                      <a:pt x="134" y="17"/>
                      <a:pt x="133" y="16"/>
                    </a:cubicBezTo>
                    <a:cubicBezTo>
                      <a:pt x="133" y="16"/>
                      <a:pt x="132" y="16"/>
                      <a:pt x="132" y="16"/>
                    </a:cubicBezTo>
                    <a:cubicBezTo>
                      <a:pt x="133" y="18"/>
                      <a:pt x="137" y="18"/>
                      <a:pt x="138" y="18"/>
                    </a:cubicBezTo>
                    <a:cubicBezTo>
                      <a:pt x="137" y="18"/>
                      <a:pt x="137" y="18"/>
                      <a:pt x="136" y="18"/>
                    </a:cubicBezTo>
                    <a:cubicBezTo>
                      <a:pt x="142" y="18"/>
                      <a:pt x="142" y="18"/>
                      <a:pt x="142" y="18"/>
                    </a:cubicBezTo>
                    <a:cubicBezTo>
                      <a:pt x="143" y="19"/>
                      <a:pt x="142" y="19"/>
                      <a:pt x="142" y="19"/>
                    </a:cubicBezTo>
                    <a:cubicBezTo>
                      <a:pt x="143" y="19"/>
                      <a:pt x="144" y="19"/>
                      <a:pt x="145" y="19"/>
                    </a:cubicBezTo>
                    <a:cubicBezTo>
                      <a:pt x="145" y="20"/>
                      <a:pt x="145" y="21"/>
                      <a:pt x="142" y="20"/>
                    </a:cubicBezTo>
                    <a:cubicBezTo>
                      <a:pt x="148" y="21"/>
                      <a:pt x="148" y="21"/>
                      <a:pt x="148" y="21"/>
                    </a:cubicBezTo>
                    <a:cubicBezTo>
                      <a:pt x="148" y="21"/>
                      <a:pt x="150" y="23"/>
                      <a:pt x="149" y="23"/>
                    </a:cubicBezTo>
                    <a:cubicBezTo>
                      <a:pt x="152" y="24"/>
                      <a:pt x="157" y="23"/>
                      <a:pt x="161" y="25"/>
                    </a:cubicBezTo>
                    <a:cubicBezTo>
                      <a:pt x="161" y="24"/>
                      <a:pt x="162" y="24"/>
                      <a:pt x="163" y="24"/>
                    </a:cubicBezTo>
                    <a:cubicBezTo>
                      <a:pt x="163" y="25"/>
                      <a:pt x="164" y="25"/>
                      <a:pt x="165" y="25"/>
                    </a:cubicBezTo>
                    <a:cubicBezTo>
                      <a:pt x="167" y="26"/>
                      <a:pt x="167" y="26"/>
                      <a:pt x="167" y="26"/>
                    </a:cubicBezTo>
                    <a:cubicBezTo>
                      <a:pt x="169" y="26"/>
                      <a:pt x="169" y="26"/>
                      <a:pt x="169" y="26"/>
                    </a:cubicBezTo>
                    <a:cubicBezTo>
                      <a:pt x="172" y="27"/>
                      <a:pt x="176" y="27"/>
                      <a:pt x="179" y="26"/>
                    </a:cubicBezTo>
                    <a:cubicBezTo>
                      <a:pt x="180" y="27"/>
                      <a:pt x="182" y="27"/>
                      <a:pt x="183" y="27"/>
                    </a:cubicBezTo>
                    <a:cubicBezTo>
                      <a:pt x="184" y="27"/>
                      <a:pt x="184" y="27"/>
                      <a:pt x="184" y="27"/>
                    </a:cubicBezTo>
                    <a:cubicBezTo>
                      <a:pt x="183" y="24"/>
                      <a:pt x="183" y="25"/>
                      <a:pt x="182" y="25"/>
                    </a:cubicBezTo>
                    <a:cubicBezTo>
                      <a:pt x="182" y="26"/>
                      <a:pt x="181" y="26"/>
                      <a:pt x="181" y="21"/>
                    </a:cubicBezTo>
                    <a:cubicBezTo>
                      <a:pt x="180" y="14"/>
                      <a:pt x="182" y="19"/>
                      <a:pt x="182" y="16"/>
                    </a:cubicBezTo>
                    <a:cubicBezTo>
                      <a:pt x="182" y="16"/>
                      <a:pt x="182" y="15"/>
                      <a:pt x="182" y="15"/>
                    </a:cubicBezTo>
                    <a:cubicBezTo>
                      <a:pt x="181" y="15"/>
                      <a:pt x="182" y="14"/>
                      <a:pt x="184" y="15"/>
                    </a:cubicBezTo>
                    <a:cubicBezTo>
                      <a:pt x="183" y="15"/>
                      <a:pt x="182" y="15"/>
                      <a:pt x="182" y="15"/>
                    </a:cubicBezTo>
                    <a:cubicBezTo>
                      <a:pt x="183" y="16"/>
                      <a:pt x="183" y="16"/>
                      <a:pt x="183" y="16"/>
                    </a:cubicBezTo>
                    <a:cubicBezTo>
                      <a:pt x="183" y="16"/>
                      <a:pt x="182" y="17"/>
                      <a:pt x="182" y="17"/>
                    </a:cubicBezTo>
                    <a:cubicBezTo>
                      <a:pt x="182" y="17"/>
                      <a:pt x="183" y="17"/>
                      <a:pt x="183" y="17"/>
                    </a:cubicBezTo>
                    <a:cubicBezTo>
                      <a:pt x="183" y="17"/>
                      <a:pt x="182" y="17"/>
                      <a:pt x="183" y="17"/>
                    </a:cubicBezTo>
                    <a:cubicBezTo>
                      <a:pt x="183" y="17"/>
                      <a:pt x="183" y="17"/>
                      <a:pt x="183" y="17"/>
                    </a:cubicBezTo>
                    <a:cubicBezTo>
                      <a:pt x="183" y="17"/>
                      <a:pt x="184" y="17"/>
                      <a:pt x="184" y="17"/>
                    </a:cubicBezTo>
                    <a:cubicBezTo>
                      <a:pt x="184" y="17"/>
                      <a:pt x="183" y="17"/>
                      <a:pt x="183" y="17"/>
                    </a:cubicBezTo>
                    <a:cubicBezTo>
                      <a:pt x="184" y="16"/>
                      <a:pt x="184" y="16"/>
                      <a:pt x="185" y="17"/>
                    </a:cubicBezTo>
                    <a:cubicBezTo>
                      <a:pt x="186" y="17"/>
                      <a:pt x="189" y="18"/>
                      <a:pt x="189" y="17"/>
                    </a:cubicBezTo>
                    <a:cubicBezTo>
                      <a:pt x="191" y="18"/>
                      <a:pt x="191" y="18"/>
                      <a:pt x="191" y="18"/>
                    </a:cubicBezTo>
                    <a:cubicBezTo>
                      <a:pt x="190" y="18"/>
                      <a:pt x="190" y="18"/>
                      <a:pt x="190" y="18"/>
                    </a:cubicBezTo>
                    <a:cubicBezTo>
                      <a:pt x="192" y="20"/>
                      <a:pt x="193" y="17"/>
                      <a:pt x="197" y="20"/>
                    </a:cubicBezTo>
                    <a:cubicBezTo>
                      <a:pt x="198" y="21"/>
                      <a:pt x="199" y="22"/>
                      <a:pt x="198" y="21"/>
                    </a:cubicBezTo>
                    <a:cubicBezTo>
                      <a:pt x="202" y="22"/>
                      <a:pt x="202" y="22"/>
                      <a:pt x="202" y="22"/>
                    </a:cubicBezTo>
                    <a:cubicBezTo>
                      <a:pt x="203" y="23"/>
                      <a:pt x="203" y="23"/>
                      <a:pt x="202" y="23"/>
                    </a:cubicBezTo>
                    <a:cubicBezTo>
                      <a:pt x="201" y="23"/>
                      <a:pt x="207" y="25"/>
                      <a:pt x="207" y="25"/>
                    </a:cubicBezTo>
                    <a:cubicBezTo>
                      <a:pt x="207" y="25"/>
                      <a:pt x="207" y="25"/>
                      <a:pt x="207" y="25"/>
                    </a:cubicBezTo>
                    <a:cubicBezTo>
                      <a:pt x="208" y="24"/>
                      <a:pt x="210" y="24"/>
                      <a:pt x="211" y="24"/>
                    </a:cubicBezTo>
                    <a:cubicBezTo>
                      <a:pt x="213" y="25"/>
                      <a:pt x="210" y="24"/>
                      <a:pt x="211" y="25"/>
                    </a:cubicBezTo>
                    <a:cubicBezTo>
                      <a:pt x="214" y="25"/>
                      <a:pt x="214" y="25"/>
                      <a:pt x="214" y="25"/>
                    </a:cubicBezTo>
                    <a:cubicBezTo>
                      <a:pt x="215" y="26"/>
                      <a:pt x="212" y="26"/>
                      <a:pt x="210" y="25"/>
                    </a:cubicBezTo>
                    <a:cubicBezTo>
                      <a:pt x="213" y="29"/>
                      <a:pt x="213" y="26"/>
                      <a:pt x="219" y="28"/>
                    </a:cubicBezTo>
                    <a:cubicBezTo>
                      <a:pt x="216" y="28"/>
                      <a:pt x="216" y="28"/>
                      <a:pt x="216" y="28"/>
                    </a:cubicBezTo>
                    <a:cubicBezTo>
                      <a:pt x="218" y="30"/>
                      <a:pt x="221" y="29"/>
                      <a:pt x="224" y="31"/>
                    </a:cubicBezTo>
                    <a:cubicBezTo>
                      <a:pt x="223" y="30"/>
                      <a:pt x="217" y="27"/>
                      <a:pt x="221" y="27"/>
                    </a:cubicBezTo>
                    <a:cubicBezTo>
                      <a:pt x="222" y="27"/>
                      <a:pt x="223" y="28"/>
                      <a:pt x="225" y="27"/>
                    </a:cubicBezTo>
                    <a:cubicBezTo>
                      <a:pt x="225" y="28"/>
                      <a:pt x="227" y="28"/>
                      <a:pt x="229" y="28"/>
                    </a:cubicBezTo>
                    <a:cubicBezTo>
                      <a:pt x="229" y="29"/>
                      <a:pt x="229" y="29"/>
                      <a:pt x="229" y="29"/>
                    </a:cubicBezTo>
                    <a:cubicBezTo>
                      <a:pt x="232" y="29"/>
                      <a:pt x="231" y="28"/>
                      <a:pt x="233" y="28"/>
                    </a:cubicBezTo>
                    <a:cubicBezTo>
                      <a:pt x="236" y="28"/>
                      <a:pt x="236" y="29"/>
                      <a:pt x="237" y="30"/>
                    </a:cubicBezTo>
                    <a:cubicBezTo>
                      <a:pt x="241" y="30"/>
                      <a:pt x="234" y="28"/>
                      <a:pt x="239" y="28"/>
                    </a:cubicBezTo>
                    <a:cubicBezTo>
                      <a:pt x="243" y="28"/>
                      <a:pt x="245" y="28"/>
                      <a:pt x="249" y="27"/>
                    </a:cubicBezTo>
                    <a:cubicBezTo>
                      <a:pt x="252" y="28"/>
                      <a:pt x="249" y="28"/>
                      <a:pt x="250" y="28"/>
                    </a:cubicBezTo>
                    <a:cubicBezTo>
                      <a:pt x="252" y="27"/>
                      <a:pt x="252" y="27"/>
                      <a:pt x="252" y="27"/>
                    </a:cubicBezTo>
                    <a:cubicBezTo>
                      <a:pt x="253" y="27"/>
                      <a:pt x="252" y="28"/>
                      <a:pt x="252" y="28"/>
                    </a:cubicBezTo>
                    <a:cubicBezTo>
                      <a:pt x="254" y="28"/>
                      <a:pt x="252" y="27"/>
                      <a:pt x="255" y="26"/>
                    </a:cubicBezTo>
                    <a:cubicBezTo>
                      <a:pt x="256" y="25"/>
                      <a:pt x="261" y="28"/>
                      <a:pt x="265" y="27"/>
                    </a:cubicBezTo>
                    <a:cubicBezTo>
                      <a:pt x="266" y="27"/>
                      <a:pt x="265" y="28"/>
                      <a:pt x="265" y="28"/>
                    </a:cubicBezTo>
                    <a:cubicBezTo>
                      <a:pt x="270" y="27"/>
                      <a:pt x="269" y="27"/>
                      <a:pt x="273" y="26"/>
                    </a:cubicBezTo>
                    <a:cubicBezTo>
                      <a:pt x="277" y="27"/>
                      <a:pt x="277" y="27"/>
                      <a:pt x="277" y="27"/>
                    </a:cubicBezTo>
                    <a:cubicBezTo>
                      <a:pt x="274" y="26"/>
                      <a:pt x="278" y="25"/>
                      <a:pt x="281" y="24"/>
                    </a:cubicBezTo>
                    <a:cubicBezTo>
                      <a:pt x="280" y="23"/>
                      <a:pt x="279" y="23"/>
                      <a:pt x="278" y="23"/>
                    </a:cubicBezTo>
                    <a:cubicBezTo>
                      <a:pt x="283" y="22"/>
                      <a:pt x="283" y="22"/>
                      <a:pt x="283" y="22"/>
                    </a:cubicBezTo>
                    <a:cubicBezTo>
                      <a:pt x="283" y="22"/>
                      <a:pt x="283" y="23"/>
                      <a:pt x="282" y="23"/>
                    </a:cubicBezTo>
                    <a:cubicBezTo>
                      <a:pt x="283" y="23"/>
                      <a:pt x="283" y="23"/>
                      <a:pt x="283" y="23"/>
                    </a:cubicBezTo>
                    <a:cubicBezTo>
                      <a:pt x="285" y="24"/>
                      <a:pt x="284" y="24"/>
                      <a:pt x="283" y="25"/>
                    </a:cubicBezTo>
                    <a:cubicBezTo>
                      <a:pt x="282" y="25"/>
                      <a:pt x="282" y="24"/>
                      <a:pt x="281" y="24"/>
                    </a:cubicBezTo>
                    <a:cubicBezTo>
                      <a:pt x="280" y="25"/>
                      <a:pt x="279" y="26"/>
                      <a:pt x="279" y="27"/>
                    </a:cubicBezTo>
                    <a:cubicBezTo>
                      <a:pt x="279" y="26"/>
                      <a:pt x="280" y="26"/>
                      <a:pt x="281" y="26"/>
                    </a:cubicBezTo>
                    <a:cubicBezTo>
                      <a:pt x="280" y="26"/>
                      <a:pt x="280" y="27"/>
                      <a:pt x="280" y="27"/>
                    </a:cubicBezTo>
                    <a:cubicBezTo>
                      <a:pt x="280" y="27"/>
                      <a:pt x="281" y="27"/>
                      <a:pt x="282" y="26"/>
                    </a:cubicBezTo>
                    <a:cubicBezTo>
                      <a:pt x="283" y="28"/>
                      <a:pt x="283" y="28"/>
                      <a:pt x="283" y="28"/>
                    </a:cubicBezTo>
                    <a:cubicBezTo>
                      <a:pt x="283" y="27"/>
                      <a:pt x="283" y="27"/>
                      <a:pt x="283" y="27"/>
                    </a:cubicBezTo>
                    <a:cubicBezTo>
                      <a:pt x="289" y="28"/>
                      <a:pt x="289" y="28"/>
                      <a:pt x="289" y="28"/>
                    </a:cubicBezTo>
                    <a:cubicBezTo>
                      <a:pt x="293" y="27"/>
                      <a:pt x="297" y="25"/>
                      <a:pt x="304" y="24"/>
                    </a:cubicBezTo>
                    <a:cubicBezTo>
                      <a:pt x="302" y="25"/>
                      <a:pt x="303" y="26"/>
                      <a:pt x="303" y="27"/>
                    </a:cubicBezTo>
                    <a:cubicBezTo>
                      <a:pt x="302" y="26"/>
                      <a:pt x="298" y="28"/>
                      <a:pt x="295" y="27"/>
                    </a:cubicBezTo>
                    <a:cubicBezTo>
                      <a:pt x="296" y="27"/>
                      <a:pt x="296" y="28"/>
                      <a:pt x="295" y="28"/>
                    </a:cubicBezTo>
                    <a:cubicBezTo>
                      <a:pt x="302" y="27"/>
                      <a:pt x="302" y="27"/>
                      <a:pt x="302" y="27"/>
                    </a:cubicBezTo>
                    <a:cubicBezTo>
                      <a:pt x="302" y="28"/>
                      <a:pt x="303" y="28"/>
                      <a:pt x="305" y="28"/>
                    </a:cubicBezTo>
                    <a:cubicBezTo>
                      <a:pt x="304" y="26"/>
                      <a:pt x="310" y="27"/>
                      <a:pt x="312" y="26"/>
                    </a:cubicBezTo>
                    <a:cubicBezTo>
                      <a:pt x="312" y="27"/>
                      <a:pt x="312" y="28"/>
                      <a:pt x="308" y="28"/>
                    </a:cubicBezTo>
                    <a:cubicBezTo>
                      <a:pt x="312" y="29"/>
                      <a:pt x="313" y="25"/>
                      <a:pt x="316" y="27"/>
                    </a:cubicBezTo>
                    <a:cubicBezTo>
                      <a:pt x="316" y="27"/>
                      <a:pt x="315" y="26"/>
                      <a:pt x="315" y="27"/>
                    </a:cubicBezTo>
                    <a:cubicBezTo>
                      <a:pt x="317" y="26"/>
                      <a:pt x="321" y="27"/>
                      <a:pt x="320" y="27"/>
                    </a:cubicBezTo>
                    <a:cubicBezTo>
                      <a:pt x="319" y="27"/>
                      <a:pt x="319" y="27"/>
                      <a:pt x="319" y="27"/>
                    </a:cubicBezTo>
                    <a:cubicBezTo>
                      <a:pt x="324" y="28"/>
                      <a:pt x="335" y="28"/>
                      <a:pt x="336" y="26"/>
                    </a:cubicBezTo>
                    <a:cubicBezTo>
                      <a:pt x="336" y="26"/>
                      <a:pt x="335" y="28"/>
                      <a:pt x="335" y="28"/>
                    </a:cubicBezTo>
                    <a:cubicBezTo>
                      <a:pt x="344" y="23"/>
                      <a:pt x="344" y="23"/>
                      <a:pt x="344" y="23"/>
                    </a:cubicBezTo>
                    <a:cubicBezTo>
                      <a:pt x="343" y="24"/>
                      <a:pt x="346" y="28"/>
                      <a:pt x="342" y="28"/>
                    </a:cubicBezTo>
                    <a:cubicBezTo>
                      <a:pt x="343" y="29"/>
                      <a:pt x="344" y="29"/>
                      <a:pt x="347" y="28"/>
                    </a:cubicBezTo>
                    <a:cubicBezTo>
                      <a:pt x="346" y="28"/>
                      <a:pt x="345" y="26"/>
                      <a:pt x="346" y="26"/>
                    </a:cubicBezTo>
                    <a:cubicBezTo>
                      <a:pt x="349" y="28"/>
                      <a:pt x="348" y="27"/>
                      <a:pt x="352" y="28"/>
                    </a:cubicBezTo>
                    <a:cubicBezTo>
                      <a:pt x="351" y="28"/>
                      <a:pt x="352" y="26"/>
                      <a:pt x="354" y="26"/>
                    </a:cubicBezTo>
                    <a:cubicBezTo>
                      <a:pt x="354" y="26"/>
                      <a:pt x="354" y="28"/>
                      <a:pt x="353" y="28"/>
                    </a:cubicBezTo>
                    <a:cubicBezTo>
                      <a:pt x="358" y="26"/>
                      <a:pt x="358" y="26"/>
                      <a:pt x="358" y="26"/>
                    </a:cubicBezTo>
                    <a:cubicBezTo>
                      <a:pt x="357" y="27"/>
                      <a:pt x="358" y="28"/>
                      <a:pt x="359" y="29"/>
                    </a:cubicBezTo>
                    <a:cubicBezTo>
                      <a:pt x="359" y="28"/>
                      <a:pt x="363" y="29"/>
                      <a:pt x="365" y="29"/>
                    </a:cubicBezTo>
                    <a:cubicBezTo>
                      <a:pt x="363" y="28"/>
                      <a:pt x="363" y="28"/>
                      <a:pt x="363" y="28"/>
                    </a:cubicBezTo>
                    <a:cubicBezTo>
                      <a:pt x="368" y="29"/>
                      <a:pt x="368" y="25"/>
                      <a:pt x="374" y="25"/>
                    </a:cubicBezTo>
                    <a:cubicBezTo>
                      <a:pt x="373" y="26"/>
                      <a:pt x="372" y="28"/>
                      <a:pt x="375" y="28"/>
                    </a:cubicBezTo>
                    <a:cubicBezTo>
                      <a:pt x="376" y="27"/>
                      <a:pt x="380" y="23"/>
                      <a:pt x="385" y="22"/>
                    </a:cubicBezTo>
                    <a:cubicBezTo>
                      <a:pt x="386" y="23"/>
                      <a:pt x="386" y="23"/>
                      <a:pt x="386" y="23"/>
                    </a:cubicBezTo>
                    <a:cubicBezTo>
                      <a:pt x="390" y="22"/>
                      <a:pt x="390" y="22"/>
                      <a:pt x="390" y="22"/>
                    </a:cubicBezTo>
                    <a:cubicBezTo>
                      <a:pt x="388" y="24"/>
                      <a:pt x="381" y="27"/>
                      <a:pt x="377" y="29"/>
                    </a:cubicBezTo>
                    <a:cubicBezTo>
                      <a:pt x="380" y="29"/>
                      <a:pt x="378" y="30"/>
                      <a:pt x="381" y="29"/>
                    </a:cubicBezTo>
                    <a:cubicBezTo>
                      <a:pt x="382" y="30"/>
                      <a:pt x="379" y="30"/>
                      <a:pt x="379" y="30"/>
                    </a:cubicBezTo>
                    <a:cubicBezTo>
                      <a:pt x="386" y="31"/>
                      <a:pt x="386" y="31"/>
                      <a:pt x="386" y="31"/>
                    </a:cubicBezTo>
                    <a:cubicBezTo>
                      <a:pt x="385" y="30"/>
                      <a:pt x="391" y="30"/>
                      <a:pt x="391" y="29"/>
                    </a:cubicBezTo>
                    <a:cubicBezTo>
                      <a:pt x="383" y="30"/>
                      <a:pt x="383" y="30"/>
                      <a:pt x="383" y="30"/>
                    </a:cubicBezTo>
                    <a:cubicBezTo>
                      <a:pt x="383" y="28"/>
                      <a:pt x="388" y="26"/>
                      <a:pt x="393" y="26"/>
                    </a:cubicBezTo>
                    <a:cubicBezTo>
                      <a:pt x="394" y="27"/>
                      <a:pt x="392" y="29"/>
                      <a:pt x="392" y="29"/>
                    </a:cubicBezTo>
                    <a:cubicBezTo>
                      <a:pt x="393" y="29"/>
                      <a:pt x="397" y="28"/>
                      <a:pt x="397" y="29"/>
                    </a:cubicBezTo>
                    <a:cubicBezTo>
                      <a:pt x="395" y="29"/>
                      <a:pt x="395" y="29"/>
                      <a:pt x="395" y="29"/>
                    </a:cubicBezTo>
                    <a:cubicBezTo>
                      <a:pt x="398" y="30"/>
                      <a:pt x="400" y="28"/>
                      <a:pt x="403" y="29"/>
                    </a:cubicBezTo>
                    <a:cubicBezTo>
                      <a:pt x="404" y="29"/>
                      <a:pt x="407" y="31"/>
                      <a:pt x="407" y="30"/>
                    </a:cubicBezTo>
                    <a:cubicBezTo>
                      <a:pt x="405" y="28"/>
                      <a:pt x="405" y="24"/>
                      <a:pt x="406" y="23"/>
                    </a:cubicBezTo>
                    <a:cubicBezTo>
                      <a:pt x="406" y="23"/>
                      <a:pt x="412" y="24"/>
                      <a:pt x="413" y="25"/>
                    </a:cubicBezTo>
                    <a:cubicBezTo>
                      <a:pt x="415" y="26"/>
                      <a:pt x="410" y="28"/>
                      <a:pt x="412" y="29"/>
                    </a:cubicBezTo>
                    <a:cubicBezTo>
                      <a:pt x="412" y="28"/>
                      <a:pt x="413" y="28"/>
                      <a:pt x="414" y="28"/>
                    </a:cubicBezTo>
                    <a:cubicBezTo>
                      <a:pt x="415" y="28"/>
                      <a:pt x="413" y="29"/>
                      <a:pt x="416" y="29"/>
                    </a:cubicBezTo>
                    <a:cubicBezTo>
                      <a:pt x="416" y="27"/>
                      <a:pt x="421" y="29"/>
                      <a:pt x="417" y="28"/>
                    </a:cubicBezTo>
                    <a:cubicBezTo>
                      <a:pt x="420" y="27"/>
                      <a:pt x="420" y="28"/>
                      <a:pt x="423" y="28"/>
                    </a:cubicBezTo>
                    <a:cubicBezTo>
                      <a:pt x="422" y="27"/>
                      <a:pt x="426" y="25"/>
                      <a:pt x="428" y="25"/>
                    </a:cubicBezTo>
                    <a:cubicBezTo>
                      <a:pt x="428" y="25"/>
                      <a:pt x="429" y="25"/>
                      <a:pt x="429" y="26"/>
                    </a:cubicBezTo>
                    <a:cubicBezTo>
                      <a:pt x="434" y="26"/>
                      <a:pt x="437" y="26"/>
                      <a:pt x="442" y="26"/>
                    </a:cubicBezTo>
                    <a:cubicBezTo>
                      <a:pt x="443" y="27"/>
                      <a:pt x="445" y="27"/>
                      <a:pt x="444" y="28"/>
                    </a:cubicBezTo>
                    <a:cubicBezTo>
                      <a:pt x="445" y="27"/>
                      <a:pt x="446" y="27"/>
                      <a:pt x="447" y="27"/>
                    </a:cubicBezTo>
                    <a:cubicBezTo>
                      <a:pt x="450" y="28"/>
                      <a:pt x="444" y="27"/>
                      <a:pt x="446" y="29"/>
                    </a:cubicBezTo>
                    <a:cubicBezTo>
                      <a:pt x="446" y="28"/>
                      <a:pt x="450" y="28"/>
                      <a:pt x="452" y="27"/>
                    </a:cubicBezTo>
                    <a:cubicBezTo>
                      <a:pt x="451" y="26"/>
                      <a:pt x="447" y="27"/>
                      <a:pt x="445" y="27"/>
                    </a:cubicBezTo>
                    <a:cubicBezTo>
                      <a:pt x="445" y="26"/>
                      <a:pt x="449" y="24"/>
                      <a:pt x="454" y="23"/>
                    </a:cubicBezTo>
                    <a:cubicBezTo>
                      <a:pt x="458" y="23"/>
                      <a:pt x="456" y="24"/>
                      <a:pt x="456" y="24"/>
                    </a:cubicBezTo>
                    <a:cubicBezTo>
                      <a:pt x="464" y="24"/>
                      <a:pt x="463" y="21"/>
                      <a:pt x="470" y="22"/>
                    </a:cubicBezTo>
                    <a:cubicBezTo>
                      <a:pt x="472" y="23"/>
                      <a:pt x="470" y="24"/>
                      <a:pt x="470" y="25"/>
                    </a:cubicBezTo>
                    <a:cubicBezTo>
                      <a:pt x="467" y="26"/>
                      <a:pt x="465" y="24"/>
                      <a:pt x="463" y="24"/>
                    </a:cubicBezTo>
                    <a:cubicBezTo>
                      <a:pt x="466" y="25"/>
                      <a:pt x="466" y="25"/>
                      <a:pt x="466" y="25"/>
                    </a:cubicBezTo>
                    <a:cubicBezTo>
                      <a:pt x="465" y="25"/>
                      <a:pt x="462" y="26"/>
                      <a:pt x="461" y="25"/>
                    </a:cubicBezTo>
                    <a:cubicBezTo>
                      <a:pt x="463" y="26"/>
                      <a:pt x="474" y="26"/>
                      <a:pt x="480" y="26"/>
                    </a:cubicBezTo>
                    <a:cubicBezTo>
                      <a:pt x="481" y="26"/>
                      <a:pt x="483" y="26"/>
                      <a:pt x="482" y="25"/>
                    </a:cubicBezTo>
                    <a:cubicBezTo>
                      <a:pt x="480" y="25"/>
                      <a:pt x="480" y="25"/>
                      <a:pt x="480" y="25"/>
                    </a:cubicBezTo>
                    <a:cubicBezTo>
                      <a:pt x="479" y="25"/>
                      <a:pt x="484" y="24"/>
                      <a:pt x="482" y="24"/>
                    </a:cubicBezTo>
                    <a:cubicBezTo>
                      <a:pt x="484" y="23"/>
                      <a:pt x="487" y="22"/>
                      <a:pt x="491" y="23"/>
                    </a:cubicBezTo>
                    <a:cubicBezTo>
                      <a:pt x="491" y="24"/>
                      <a:pt x="491" y="24"/>
                      <a:pt x="491" y="24"/>
                    </a:cubicBezTo>
                    <a:cubicBezTo>
                      <a:pt x="491" y="24"/>
                      <a:pt x="489" y="23"/>
                      <a:pt x="488" y="24"/>
                    </a:cubicBezTo>
                    <a:cubicBezTo>
                      <a:pt x="489" y="23"/>
                      <a:pt x="493" y="25"/>
                      <a:pt x="495" y="24"/>
                    </a:cubicBezTo>
                    <a:cubicBezTo>
                      <a:pt x="493" y="23"/>
                      <a:pt x="493" y="23"/>
                      <a:pt x="493" y="23"/>
                    </a:cubicBezTo>
                    <a:cubicBezTo>
                      <a:pt x="495" y="22"/>
                      <a:pt x="498" y="21"/>
                      <a:pt x="501" y="21"/>
                    </a:cubicBezTo>
                    <a:close/>
                    <a:moveTo>
                      <a:pt x="26" y="11"/>
                    </a:moveTo>
                    <a:cubicBezTo>
                      <a:pt x="26" y="11"/>
                      <a:pt x="26" y="11"/>
                      <a:pt x="26" y="10"/>
                    </a:cubicBezTo>
                    <a:cubicBezTo>
                      <a:pt x="26" y="11"/>
                      <a:pt x="26" y="11"/>
                      <a:pt x="26" y="11"/>
                    </a:cubicBezTo>
                    <a:cubicBezTo>
                      <a:pt x="26" y="11"/>
                      <a:pt x="26" y="12"/>
                      <a:pt x="26" y="11"/>
                    </a:cubicBezTo>
                    <a:close/>
                    <a:moveTo>
                      <a:pt x="83" y="8"/>
                    </a:moveTo>
                    <a:cubicBezTo>
                      <a:pt x="84" y="9"/>
                      <a:pt x="84" y="9"/>
                      <a:pt x="84" y="9"/>
                    </a:cubicBezTo>
                    <a:cubicBezTo>
                      <a:pt x="82" y="9"/>
                      <a:pt x="83" y="8"/>
                      <a:pt x="83" y="8"/>
                    </a:cubicBezTo>
                    <a:close/>
                    <a:moveTo>
                      <a:pt x="107" y="15"/>
                    </a:moveTo>
                    <a:cubicBezTo>
                      <a:pt x="106" y="14"/>
                      <a:pt x="106" y="13"/>
                      <a:pt x="106" y="12"/>
                    </a:cubicBezTo>
                    <a:cubicBezTo>
                      <a:pt x="107" y="12"/>
                      <a:pt x="107" y="12"/>
                      <a:pt x="108" y="12"/>
                    </a:cubicBezTo>
                    <a:cubicBezTo>
                      <a:pt x="109" y="19"/>
                      <a:pt x="107" y="12"/>
                      <a:pt x="107" y="15"/>
                    </a:cubicBezTo>
                    <a:close/>
                    <a:moveTo>
                      <a:pt x="108" y="12"/>
                    </a:moveTo>
                    <a:cubicBezTo>
                      <a:pt x="107" y="12"/>
                      <a:pt x="106" y="12"/>
                      <a:pt x="106" y="11"/>
                    </a:cubicBezTo>
                    <a:cubicBezTo>
                      <a:pt x="106" y="11"/>
                      <a:pt x="106" y="11"/>
                      <a:pt x="106" y="11"/>
                    </a:cubicBezTo>
                    <a:cubicBezTo>
                      <a:pt x="106" y="11"/>
                      <a:pt x="106" y="11"/>
                      <a:pt x="106" y="11"/>
                    </a:cubicBezTo>
                    <a:cubicBezTo>
                      <a:pt x="107" y="11"/>
                      <a:pt x="107" y="11"/>
                      <a:pt x="108" y="11"/>
                    </a:cubicBezTo>
                    <a:cubicBezTo>
                      <a:pt x="108" y="11"/>
                      <a:pt x="108" y="12"/>
                      <a:pt x="108" y="12"/>
                    </a:cubicBezTo>
                    <a:close/>
                    <a:moveTo>
                      <a:pt x="218" y="27"/>
                    </a:moveTo>
                    <a:cubicBezTo>
                      <a:pt x="219" y="26"/>
                      <a:pt x="219" y="27"/>
                      <a:pt x="221" y="27"/>
                    </a:cubicBezTo>
                    <a:cubicBezTo>
                      <a:pt x="220" y="27"/>
                      <a:pt x="218" y="28"/>
                      <a:pt x="218" y="27"/>
                    </a:cubicBezTo>
                    <a:close/>
                    <a:moveTo>
                      <a:pt x="284" y="26"/>
                    </a:moveTo>
                    <a:cubicBezTo>
                      <a:pt x="285" y="26"/>
                      <a:pt x="286" y="26"/>
                      <a:pt x="287" y="26"/>
                    </a:cubicBezTo>
                    <a:cubicBezTo>
                      <a:pt x="286" y="26"/>
                      <a:pt x="285" y="26"/>
                      <a:pt x="284" y="26"/>
                    </a:cubicBezTo>
                    <a:close/>
                    <a:moveTo>
                      <a:pt x="470" y="21"/>
                    </a:moveTo>
                    <a:cubicBezTo>
                      <a:pt x="468" y="21"/>
                      <a:pt x="468" y="21"/>
                      <a:pt x="470" y="2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5" name="Freeform 91"/>
              <p:cNvSpPr>
                <a:spLocks/>
              </p:cNvSpPr>
              <p:nvPr/>
            </p:nvSpPr>
            <p:spPr bwMode="auto">
              <a:xfrm>
                <a:off x="4068" y="34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6" name="Freeform 92"/>
              <p:cNvSpPr>
                <a:spLocks/>
              </p:cNvSpPr>
              <p:nvPr/>
            </p:nvSpPr>
            <p:spPr bwMode="auto">
              <a:xfrm>
                <a:off x="4298" y="34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7" name="Freeform 93"/>
              <p:cNvSpPr>
                <a:spLocks/>
              </p:cNvSpPr>
              <p:nvPr/>
            </p:nvSpPr>
            <p:spPr bwMode="auto">
              <a:xfrm>
                <a:off x="4018" y="3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8" name="Freeform 94"/>
              <p:cNvSpPr>
                <a:spLocks/>
              </p:cNvSpPr>
              <p:nvPr/>
            </p:nvSpPr>
            <p:spPr bwMode="auto">
              <a:xfrm>
                <a:off x="4614" y="3442"/>
                <a:ext cx="5"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0" y="0"/>
                      <a:pt x="0" y="0"/>
                    </a:cubicBezTo>
                    <a:cubicBezTo>
                      <a:pt x="0" y="0"/>
                      <a:pt x="0"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19" name="Freeform 95"/>
              <p:cNvSpPr>
                <a:spLocks/>
              </p:cNvSpPr>
              <p:nvPr/>
            </p:nvSpPr>
            <p:spPr bwMode="auto">
              <a:xfrm>
                <a:off x="4804" y="3419"/>
                <a:ext cx="5"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1" y="0"/>
                      <a:pt x="1" y="0"/>
                      <a:pt x="2" y="0"/>
                    </a:cubicBezTo>
                    <a:cubicBezTo>
                      <a:pt x="2"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0" name="Freeform 96"/>
              <p:cNvSpPr>
                <a:spLocks/>
              </p:cNvSpPr>
              <p:nvPr/>
            </p:nvSpPr>
            <p:spPr bwMode="auto">
              <a:xfrm>
                <a:off x="4856" y="3432"/>
                <a:ext cx="8" cy="3"/>
              </a:xfrm>
              <a:custGeom>
                <a:avLst/>
                <a:gdLst>
                  <a:gd name="T0" fmla="*/ 2 w 3"/>
                  <a:gd name="T1" fmla="*/ 1 h 1"/>
                  <a:gd name="T2" fmla="*/ 3 w 3"/>
                  <a:gd name="T3" fmla="*/ 1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2" y="1"/>
                      <a:pt x="2" y="1"/>
                      <a:pt x="3" y="1"/>
                    </a:cubicBezTo>
                    <a:cubicBezTo>
                      <a:pt x="3" y="0"/>
                      <a:pt x="3" y="0"/>
                      <a:pt x="3" y="0"/>
                    </a:cubicBezTo>
                    <a:cubicBezTo>
                      <a:pt x="1" y="0"/>
                      <a:pt x="0" y="1"/>
                      <a:pt x="2"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1" name="Freeform 97"/>
              <p:cNvSpPr>
                <a:spLocks/>
              </p:cNvSpPr>
              <p:nvPr/>
            </p:nvSpPr>
            <p:spPr bwMode="auto">
              <a:xfrm>
                <a:off x="4814" y="3424"/>
                <a:ext cx="9" cy="5"/>
              </a:xfrm>
              <a:custGeom>
                <a:avLst/>
                <a:gdLst>
                  <a:gd name="T0" fmla="*/ 0 w 4"/>
                  <a:gd name="T1" fmla="*/ 1 h 2"/>
                  <a:gd name="T2" fmla="*/ 4 w 4"/>
                  <a:gd name="T3" fmla="*/ 1 h 2"/>
                  <a:gd name="T4" fmla="*/ 4 w 4"/>
                  <a:gd name="T5" fmla="*/ 1 h 2"/>
                  <a:gd name="T6" fmla="*/ 0 w 4"/>
                  <a:gd name="T7" fmla="*/ 1 h 2"/>
                </a:gdLst>
                <a:ahLst/>
                <a:cxnLst>
                  <a:cxn ang="0">
                    <a:pos x="T0" y="T1"/>
                  </a:cxn>
                  <a:cxn ang="0">
                    <a:pos x="T2" y="T3"/>
                  </a:cxn>
                  <a:cxn ang="0">
                    <a:pos x="T4" y="T5"/>
                  </a:cxn>
                  <a:cxn ang="0">
                    <a:pos x="T6" y="T7"/>
                  </a:cxn>
                </a:cxnLst>
                <a:rect l="0" t="0" r="r" b="b"/>
                <a:pathLst>
                  <a:path w="4" h="2">
                    <a:moveTo>
                      <a:pt x="0" y="1"/>
                    </a:moveTo>
                    <a:cubicBezTo>
                      <a:pt x="1" y="2"/>
                      <a:pt x="2" y="2"/>
                      <a:pt x="4" y="1"/>
                    </a:cubicBezTo>
                    <a:cubicBezTo>
                      <a:pt x="4" y="1"/>
                      <a:pt x="4" y="1"/>
                      <a:pt x="4" y="1"/>
                    </a:cubicBezTo>
                    <a:cubicBezTo>
                      <a:pt x="4" y="0"/>
                      <a:pt x="2"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2" name="Freeform 98"/>
              <p:cNvSpPr>
                <a:spLocks/>
              </p:cNvSpPr>
              <p:nvPr/>
            </p:nvSpPr>
            <p:spPr bwMode="auto">
              <a:xfrm>
                <a:off x="4823" y="3427"/>
                <a:ext cx="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2" y="0"/>
                      <a:pt x="1"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3" name="Freeform 99"/>
              <p:cNvSpPr>
                <a:spLocks/>
              </p:cNvSpPr>
              <p:nvPr/>
            </p:nvSpPr>
            <p:spPr bwMode="auto">
              <a:xfrm>
                <a:off x="4761" y="3417"/>
                <a:ext cx="15" cy="5"/>
              </a:xfrm>
              <a:custGeom>
                <a:avLst/>
                <a:gdLst>
                  <a:gd name="T0" fmla="*/ 5 w 6"/>
                  <a:gd name="T1" fmla="*/ 2 h 2"/>
                  <a:gd name="T2" fmla="*/ 6 w 6"/>
                  <a:gd name="T3" fmla="*/ 1 h 2"/>
                  <a:gd name="T4" fmla="*/ 5 w 6"/>
                  <a:gd name="T5" fmla="*/ 2 h 2"/>
                </a:gdLst>
                <a:ahLst/>
                <a:cxnLst>
                  <a:cxn ang="0">
                    <a:pos x="T0" y="T1"/>
                  </a:cxn>
                  <a:cxn ang="0">
                    <a:pos x="T2" y="T3"/>
                  </a:cxn>
                  <a:cxn ang="0">
                    <a:pos x="T4" y="T5"/>
                  </a:cxn>
                </a:cxnLst>
                <a:rect l="0" t="0" r="r" b="b"/>
                <a:pathLst>
                  <a:path w="6" h="2">
                    <a:moveTo>
                      <a:pt x="5" y="2"/>
                    </a:moveTo>
                    <a:cubicBezTo>
                      <a:pt x="5" y="2"/>
                      <a:pt x="5" y="1"/>
                      <a:pt x="6" y="1"/>
                    </a:cubicBezTo>
                    <a:cubicBezTo>
                      <a:pt x="6" y="0"/>
                      <a:pt x="0" y="2"/>
                      <a:pt x="5" y="2"/>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4" name="Freeform 100"/>
              <p:cNvSpPr>
                <a:spLocks/>
              </p:cNvSpPr>
              <p:nvPr/>
            </p:nvSpPr>
            <p:spPr bwMode="auto">
              <a:xfrm>
                <a:off x="4814" y="3432"/>
                <a:ext cx="4" cy="3"/>
              </a:xfrm>
              <a:custGeom>
                <a:avLst/>
                <a:gdLst>
                  <a:gd name="T0" fmla="*/ 0 w 4"/>
                  <a:gd name="T1" fmla="*/ 3 h 3"/>
                  <a:gd name="T2" fmla="*/ 4 w 4"/>
                  <a:gd name="T3" fmla="*/ 3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3"/>
                    </a:lnTo>
                    <a:lnTo>
                      <a:pt x="2" y="0"/>
                    </a:lnTo>
                    <a:lnTo>
                      <a:pt x="0" y="3"/>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5" name="Freeform 101"/>
              <p:cNvSpPr>
                <a:spLocks/>
              </p:cNvSpPr>
              <p:nvPr/>
            </p:nvSpPr>
            <p:spPr bwMode="auto">
              <a:xfrm>
                <a:off x="4785" y="3432"/>
                <a:ext cx="10" cy="0"/>
              </a:xfrm>
              <a:custGeom>
                <a:avLst/>
                <a:gdLst>
                  <a:gd name="T0" fmla="*/ 0 w 4"/>
                  <a:gd name="T1" fmla="*/ 3 w 4"/>
                  <a:gd name="T2" fmla="*/ 4 w 4"/>
                  <a:gd name="T3" fmla="*/ 0 w 4"/>
                </a:gdLst>
                <a:ahLst/>
                <a:cxnLst>
                  <a:cxn ang="0">
                    <a:pos x="T0" y="0"/>
                  </a:cxn>
                  <a:cxn ang="0">
                    <a:pos x="T1" y="0"/>
                  </a:cxn>
                  <a:cxn ang="0">
                    <a:pos x="T2" y="0"/>
                  </a:cxn>
                  <a:cxn ang="0">
                    <a:pos x="T3" y="0"/>
                  </a:cxn>
                </a:cxnLst>
                <a:rect l="0" t="0" r="r" b="b"/>
                <a:pathLst>
                  <a:path w="4">
                    <a:moveTo>
                      <a:pt x="0" y="0"/>
                    </a:moveTo>
                    <a:cubicBezTo>
                      <a:pt x="3" y="0"/>
                      <a:pt x="3" y="0"/>
                      <a:pt x="3" y="0"/>
                    </a:cubicBezTo>
                    <a:cubicBezTo>
                      <a:pt x="3" y="0"/>
                      <a:pt x="3" y="0"/>
                      <a:pt x="4" y="0"/>
                    </a:cubicBezTo>
                    <a:cubicBezTo>
                      <a:pt x="2"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6" name="Freeform 102"/>
              <p:cNvSpPr>
                <a:spLocks/>
              </p:cNvSpPr>
              <p:nvPr/>
            </p:nvSpPr>
            <p:spPr bwMode="auto">
              <a:xfrm>
                <a:off x="4795" y="3432"/>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0" y="0"/>
                      <a:pt x="0" y="0"/>
                    </a:cubicBezTo>
                    <a:cubicBezTo>
                      <a:pt x="1" y="0"/>
                      <a:pt x="1" y="0"/>
                      <a:pt x="2"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7" name="Freeform 103"/>
              <p:cNvSpPr>
                <a:spLocks/>
              </p:cNvSpPr>
              <p:nvPr/>
            </p:nvSpPr>
            <p:spPr bwMode="auto">
              <a:xfrm>
                <a:off x="4802" y="3435"/>
                <a:ext cx="7" cy="0"/>
              </a:xfrm>
              <a:custGeom>
                <a:avLst/>
                <a:gdLst>
                  <a:gd name="T0" fmla="*/ 0 w 7"/>
                  <a:gd name="T1" fmla="*/ 7 w 7"/>
                  <a:gd name="T2" fmla="*/ 5 w 7"/>
                  <a:gd name="T3" fmla="*/ 0 w 7"/>
                </a:gdLst>
                <a:ahLst/>
                <a:cxnLst>
                  <a:cxn ang="0">
                    <a:pos x="T0" y="0"/>
                  </a:cxn>
                  <a:cxn ang="0">
                    <a:pos x="T1" y="0"/>
                  </a:cxn>
                  <a:cxn ang="0">
                    <a:pos x="T2" y="0"/>
                  </a:cxn>
                  <a:cxn ang="0">
                    <a:pos x="T3" y="0"/>
                  </a:cxn>
                </a:cxnLst>
                <a:rect l="0" t="0" r="r" b="b"/>
                <a:pathLst>
                  <a:path w="7">
                    <a:moveTo>
                      <a:pt x="0" y="0"/>
                    </a:moveTo>
                    <a:lnTo>
                      <a:pt x="7" y="0"/>
                    </a:lnTo>
                    <a:lnTo>
                      <a:pt x="5" y="0"/>
                    </a:lnTo>
                    <a:lnTo>
                      <a:pt x="0"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8" name="Freeform 104"/>
              <p:cNvSpPr>
                <a:spLocks/>
              </p:cNvSpPr>
              <p:nvPr/>
            </p:nvSpPr>
            <p:spPr bwMode="auto">
              <a:xfrm>
                <a:off x="4707" y="3432"/>
                <a:ext cx="9" cy="0"/>
              </a:xfrm>
              <a:custGeom>
                <a:avLst/>
                <a:gdLst>
                  <a:gd name="T0" fmla="*/ 3 w 4"/>
                  <a:gd name="T1" fmla="*/ 0 w 4"/>
                  <a:gd name="T2" fmla="*/ 2 w 4"/>
                  <a:gd name="T3" fmla="*/ 3 w 4"/>
                </a:gdLst>
                <a:ahLst/>
                <a:cxnLst>
                  <a:cxn ang="0">
                    <a:pos x="T0" y="0"/>
                  </a:cxn>
                  <a:cxn ang="0">
                    <a:pos x="T1" y="0"/>
                  </a:cxn>
                  <a:cxn ang="0">
                    <a:pos x="T2" y="0"/>
                  </a:cxn>
                  <a:cxn ang="0">
                    <a:pos x="T3" y="0"/>
                  </a:cxn>
                </a:cxnLst>
                <a:rect l="0" t="0" r="r" b="b"/>
                <a:pathLst>
                  <a:path w="4">
                    <a:moveTo>
                      <a:pt x="3" y="0"/>
                    </a:moveTo>
                    <a:cubicBezTo>
                      <a:pt x="0" y="0"/>
                      <a:pt x="0" y="0"/>
                      <a:pt x="0" y="0"/>
                    </a:cubicBezTo>
                    <a:cubicBezTo>
                      <a:pt x="0" y="0"/>
                      <a:pt x="1" y="0"/>
                      <a:pt x="2" y="0"/>
                    </a:cubicBezTo>
                    <a:cubicBezTo>
                      <a:pt x="3" y="0"/>
                      <a:pt x="4" y="0"/>
                      <a:pt x="3"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29" name="Freeform 105"/>
              <p:cNvSpPr>
                <a:spLocks/>
              </p:cNvSpPr>
              <p:nvPr/>
            </p:nvSpPr>
            <p:spPr bwMode="auto">
              <a:xfrm>
                <a:off x="4733" y="3437"/>
                <a:ext cx="2" cy="3"/>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0"/>
                      <a:pt x="1" y="0"/>
                      <a:pt x="1" y="0"/>
                    </a:cubicBezTo>
                    <a:cubicBezTo>
                      <a:pt x="1" y="0"/>
                      <a:pt x="1" y="0"/>
                      <a:pt x="0" y="0"/>
                    </a:cubicBezTo>
                    <a:lnTo>
                      <a:pt x="0" y="1"/>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0" name="Freeform 106"/>
              <p:cNvSpPr>
                <a:spLocks/>
              </p:cNvSpPr>
              <p:nvPr/>
            </p:nvSpPr>
            <p:spPr bwMode="auto">
              <a:xfrm>
                <a:off x="4704" y="3440"/>
                <a:ext cx="17" cy="2"/>
              </a:xfrm>
              <a:custGeom>
                <a:avLst/>
                <a:gdLst>
                  <a:gd name="T0" fmla="*/ 4 w 7"/>
                  <a:gd name="T1" fmla="*/ 1 h 1"/>
                  <a:gd name="T2" fmla="*/ 5 w 7"/>
                  <a:gd name="T3" fmla="*/ 0 h 1"/>
                  <a:gd name="T4" fmla="*/ 4 w 7"/>
                  <a:gd name="T5" fmla="*/ 1 h 1"/>
                </a:gdLst>
                <a:ahLst/>
                <a:cxnLst>
                  <a:cxn ang="0">
                    <a:pos x="T0" y="T1"/>
                  </a:cxn>
                  <a:cxn ang="0">
                    <a:pos x="T2" y="T3"/>
                  </a:cxn>
                  <a:cxn ang="0">
                    <a:pos x="T4" y="T5"/>
                  </a:cxn>
                </a:cxnLst>
                <a:rect l="0" t="0" r="r" b="b"/>
                <a:pathLst>
                  <a:path w="7" h="1">
                    <a:moveTo>
                      <a:pt x="4" y="1"/>
                    </a:moveTo>
                    <a:cubicBezTo>
                      <a:pt x="4" y="0"/>
                      <a:pt x="7" y="0"/>
                      <a:pt x="5" y="0"/>
                    </a:cubicBezTo>
                    <a:cubicBezTo>
                      <a:pt x="4" y="0"/>
                      <a:pt x="0" y="1"/>
                      <a:pt x="4"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1" name="Freeform 107"/>
              <p:cNvSpPr>
                <a:spLocks/>
              </p:cNvSpPr>
              <p:nvPr/>
            </p:nvSpPr>
            <p:spPr bwMode="auto">
              <a:xfrm>
                <a:off x="4607" y="3429"/>
                <a:ext cx="2" cy="6"/>
              </a:xfrm>
              <a:custGeom>
                <a:avLst/>
                <a:gdLst>
                  <a:gd name="T0" fmla="*/ 0 w 2"/>
                  <a:gd name="T1" fmla="*/ 6 h 6"/>
                  <a:gd name="T2" fmla="*/ 2 w 2"/>
                  <a:gd name="T3" fmla="*/ 6 h 6"/>
                  <a:gd name="T4" fmla="*/ 2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6"/>
                    </a:lnTo>
                    <a:lnTo>
                      <a:pt x="2" y="0"/>
                    </a:lnTo>
                    <a:lnTo>
                      <a:pt x="0" y="6"/>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2" name="Freeform 108"/>
              <p:cNvSpPr>
                <a:spLocks/>
              </p:cNvSpPr>
              <p:nvPr/>
            </p:nvSpPr>
            <p:spPr bwMode="auto">
              <a:xfrm>
                <a:off x="4510" y="3442"/>
                <a:ext cx="14" cy="5"/>
              </a:xfrm>
              <a:custGeom>
                <a:avLst/>
                <a:gdLst>
                  <a:gd name="T0" fmla="*/ 3 w 6"/>
                  <a:gd name="T1" fmla="*/ 0 h 2"/>
                  <a:gd name="T2" fmla="*/ 1 w 6"/>
                  <a:gd name="T3" fmla="*/ 1 h 2"/>
                  <a:gd name="T4" fmla="*/ 5 w 6"/>
                  <a:gd name="T5" fmla="*/ 1 h 2"/>
                  <a:gd name="T6" fmla="*/ 3 w 6"/>
                  <a:gd name="T7" fmla="*/ 0 h 2"/>
                </a:gdLst>
                <a:ahLst/>
                <a:cxnLst>
                  <a:cxn ang="0">
                    <a:pos x="T0" y="T1"/>
                  </a:cxn>
                  <a:cxn ang="0">
                    <a:pos x="T2" y="T3"/>
                  </a:cxn>
                  <a:cxn ang="0">
                    <a:pos x="T4" y="T5"/>
                  </a:cxn>
                  <a:cxn ang="0">
                    <a:pos x="T6" y="T7"/>
                  </a:cxn>
                </a:cxnLst>
                <a:rect l="0" t="0" r="r" b="b"/>
                <a:pathLst>
                  <a:path w="6" h="2">
                    <a:moveTo>
                      <a:pt x="3" y="0"/>
                    </a:moveTo>
                    <a:cubicBezTo>
                      <a:pt x="1" y="0"/>
                      <a:pt x="0" y="0"/>
                      <a:pt x="1" y="1"/>
                    </a:cubicBezTo>
                    <a:cubicBezTo>
                      <a:pt x="4" y="2"/>
                      <a:pt x="1" y="0"/>
                      <a:pt x="5" y="1"/>
                    </a:cubicBezTo>
                    <a:cubicBezTo>
                      <a:pt x="6" y="0"/>
                      <a:pt x="2" y="0"/>
                      <a:pt x="3"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3" name="Freeform 109"/>
              <p:cNvSpPr>
                <a:spLocks/>
              </p:cNvSpPr>
              <p:nvPr/>
            </p:nvSpPr>
            <p:spPr bwMode="auto">
              <a:xfrm>
                <a:off x="4517" y="3440"/>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0" y="0"/>
                      <a:pt x="0" y="1"/>
                      <a:pt x="0"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4" name="Freeform 110"/>
              <p:cNvSpPr>
                <a:spLocks/>
              </p:cNvSpPr>
              <p:nvPr/>
            </p:nvSpPr>
            <p:spPr bwMode="auto">
              <a:xfrm>
                <a:off x="3643" y="3391"/>
                <a:ext cx="5" cy="5"/>
              </a:xfrm>
              <a:custGeom>
                <a:avLst/>
                <a:gdLst>
                  <a:gd name="T0" fmla="*/ 5 w 5"/>
                  <a:gd name="T1" fmla="*/ 5 h 5"/>
                  <a:gd name="T2" fmla="*/ 0 w 5"/>
                  <a:gd name="T3" fmla="*/ 0 h 5"/>
                  <a:gd name="T4" fmla="*/ 2 w 5"/>
                  <a:gd name="T5" fmla="*/ 2 h 5"/>
                  <a:gd name="T6" fmla="*/ 5 w 5"/>
                  <a:gd name="T7" fmla="*/ 5 h 5"/>
                </a:gdLst>
                <a:ahLst/>
                <a:cxnLst>
                  <a:cxn ang="0">
                    <a:pos x="T0" y="T1"/>
                  </a:cxn>
                  <a:cxn ang="0">
                    <a:pos x="T2" y="T3"/>
                  </a:cxn>
                  <a:cxn ang="0">
                    <a:pos x="T4" y="T5"/>
                  </a:cxn>
                  <a:cxn ang="0">
                    <a:pos x="T6" y="T7"/>
                  </a:cxn>
                </a:cxnLst>
                <a:rect l="0" t="0" r="r" b="b"/>
                <a:pathLst>
                  <a:path w="5" h="5">
                    <a:moveTo>
                      <a:pt x="5" y="5"/>
                    </a:moveTo>
                    <a:lnTo>
                      <a:pt x="0" y="0"/>
                    </a:lnTo>
                    <a:lnTo>
                      <a:pt x="2" y="2"/>
                    </a:lnTo>
                    <a:lnTo>
                      <a:pt x="5" y="5"/>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5" name="Freeform 111"/>
              <p:cNvSpPr>
                <a:spLocks/>
              </p:cNvSpPr>
              <p:nvPr/>
            </p:nvSpPr>
            <p:spPr bwMode="auto">
              <a:xfrm>
                <a:off x="3634" y="3391"/>
                <a:ext cx="4" cy="2"/>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cubicBezTo>
                      <a:pt x="2" y="0"/>
                      <a:pt x="2" y="0"/>
                      <a:pt x="2" y="0"/>
                    </a:cubicBezTo>
                    <a:cubicBezTo>
                      <a:pt x="0" y="0"/>
                      <a:pt x="0" y="0"/>
                      <a:pt x="0" y="0"/>
                    </a:cubicBezTo>
                    <a:cubicBezTo>
                      <a:pt x="1" y="0"/>
                      <a:pt x="2" y="1"/>
                      <a:pt x="2" y="1"/>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6" name="Freeform 112"/>
              <p:cNvSpPr>
                <a:spLocks/>
              </p:cNvSpPr>
              <p:nvPr/>
            </p:nvSpPr>
            <p:spPr bwMode="auto">
              <a:xfrm>
                <a:off x="4173" y="3442"/>
                <a:ext cx="4" cy="3"/>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2" y="1"/>
                      <a:pt x="2" y="1"/>
                      <a:pt x="2" y="1"/>
                    </a:cubicBezTo>
                    <a:cubicBezTo>
                      <a:pt x="1" y="1"/>
                      <a:pt x="1" y="0"/>
                      <a:pt x="0" y="0"/>
                    </a:cubicBezTo>
                    <a:lnTo>
                      <a:pt x="1" y="1"/>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7" name="Freeform 113"/>
              <p:cNvSpPr>
                <a:spLocks/>
              </p:cNvSpPr>
              <p:nvPr/>
            </p:nvSpPr>
            <p:spPr bwMode="auto">
              <a:xfrm>
                <a:off x="4099" y="3419"/>
                <a:ext cx="0" cy="3"/>
              </a:xfrm>
              <a:custGeom>
                <a:avLst/>
                <a:gdLst>
                  <a:gd name="T0" fmla="*/ 3 h 3"/>
                  <a:gd name="T1" fmla="*/ 3 h 3"/>
                  <a:gd name="T2" fmla="*/ 0 h 3"/>
                  <a:gd name="T3" fmla="*/ 3 h 3"/>
                </a:gdLst>
                <a:ahLst/>
                <a:cxnLst>
                  <a:cxn ang="0">
                    <a:pos x="0" y="T0"/>
                  </a:cxn>
                  <a:cxn ang="0">
                    <a:pos x="0" y="T1"/>
                  </a:cxn>
                  <a:cxn ang="0">
                    <a:pos x="0" y="T2"/>
                  </a:cxn>
                  <a:cxn ang="0">
                    <a:pos x="0" y="T3"/>
                  </a:cxn>
                </a:cxnLst>
                <a:rect l="0" t="0" r="r" b="b"/>
                <a:pathLst>
                  <a:path h="3">
                    <a:moveTo>
                      <a:pt x="0" y="3"/>
                    </a:moveTo>
                    <a:lnTo>
                      <a:pt x="0" y="3"/>
                    </a:lnTo>
                    <a:lnTo>
                      <a:pt x="0" y="0"/>
                    </a:lnTo>
                    <a:lnTo>
                      <a:pt x="0" y="3"/>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8" name="Freeform 114"/>
              <p:cNvSpPr>
                <a:spLocks/>
              </p:cNvSpPr>
              <p:nvPr/>
            </p:nvSpPr>
            <p:spPr bwMode="auto">
              <a:xfrm>
                <a:off x="4070" y="3411"/>
                <a:ext cx="3" cy="11"/>
              </a:xfrm>
              <a:custGeom>
                <a:avLst/>
                <a:gdLst>
                  <a:gd name="T0" fmla="*/ 1 w 1"/>
                  <a:gd name="T1" fmla="*/ 0 h 4"/>
                  <a:gd name="T2" fmla="*/ 0 w 1"/>
                  <a:gd name="T3" fmla="*/ 2 h 4"/>
                  <a:gd name="T4" fmla="*/ 1 w 1"/>
                  <a:gd name="T5" fmla="*/ 4 h 4"/>
                  <a:gd name="T6" fmla="*/ 1 w 1"/>
                  <a:gd name="T7" fmla="*/ 0 h 4"/>
                  <a:gd name="T8" fmla="*/ 1 w 1"/>
                  <a:gd name="T9" fmla="*/ 0 h 4"/>
                  <a:gd name="T10" fmla="*/ 1 w 1"/>
                  <a:gd name="T11" fmla="*/ 0 h 4"/>
                  <a:gd name="T12" fmla="*/ 1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0"/>
                    </a:moveTo>
                    <a:cubicBezTo>
                      <a:pt x="0" y="1"/>
                      <a:pt x="0" y="2"/>
                      <a:pt x="0" y="2"/>
                    </a:cubicBezTo>
                    <a:cubicBezTo>
                      <a:pt x="0" y="3"/>
                      <a:pt x="0" y="4"/>
                      <a:pt x="1" y="4"/>
                    </a:cubicBezTo>
                    <a:cubicBezTo>
                      <a:pt x="1" y="3"/>
                      <a:pt x="1" y="2"/>
                      <a:pt x="1" y="0"/>
                    </a:cubicBezTo>
                    <a:cubicBezTo>
                      <a:pt x="1" y="0"/>
                      <a:pt x="1" y="0"/>
                      <a:pt x="1" y="0"/>
                    </a:cubicBezTo>
                    <a:cubicBezTo>
                      <a:pt x="1" y="0"/>
                      <a:pt x="1" y="0"/>
                      <a:pt x="1" y="0"/>
                    </a:cubicBezTo>
                    <a:cubicBezTo>
                      <a:pt x="1" y="0"/>
                      <a:pt x="1" y="0"/>
                      <a:pt x="1"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239" name="Freeform 115"/>
              <p:cNvSpPr>
                <a:spLocks/>
              </p:cNvSpPr>
              <p:nvPr/>
            </p:nvSpPr>
            <p:spPr bwMode="auto">
              <a:xfrm>
                <a:off x="4073" y="34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Tree>
    <p:extLst>
      <p:ext uri="{BB962C8B-B14F-4D97-AF65-F5344CB8AC3E}">
        <p14:creationId xmlns:p14="http://schemas.microsoft.com/office/powerpoint/2010/main" val="295619102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wipe(left)">
                                          <p:cBhvr>
                                            <p:cTn id="7" dur="500"/>
                                            <p:tgtEl>
                                              <p:spTgt spid="14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36"/>
                                            </p:tgtEl>
                                            <p:attrNameLst>
                                              <p:attrName>style.visibility</p:attrName>
                                            </p:attrNameLst>
                                          </p:cBhvr>
                                          <p:to>
                                            <p:strVal val="visible"/>
                                          </p:to>
                                        </p:set>
                                        <p:anim calcmode="lin" valueType="num" p14:bounceEnd="50000">
                                          <p:cBhvr additive="base">
                                            <p:cTn id="14" dur="500" fill="hold"/>
                                            <p:tgtEl>
                                              <p:spTgt spid="1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3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43"/>
                                            </p:tgtEl>
                                            <p:attrNameLst>
                                              <p:attrName>style.visibility</p:attrName>
                                            </p:attrNameLst>
                                          </p:cBhvr>
                                          <p:to>
                                            <p:strVal val="visible"/>
                                          </p:to>
                                        </p:set>
                                        <p:animEffect transition="in" filter="barn(outVertical)">
                                          <p:cBhvr>
                                            <p:cTn id="19" dur="700"/>
                                            <p:tgtEl>
                                              <p:spTgt spid="143"/>
                                            </p:tgtEl>
                                          </p:cBhvr>
                                        </p:animEffect>
                                      </p:childTnLst>
                                    </p:cTn>
                                  </p:par>
                                </p:childTnLst>
                              </p:cTn>
                            </p:par>
                            <p:par>
                              <p:cTn id="20" fill="hold">
                                <p:stCondLst>
                                  <p:cond delay="2000"/>
                                </p:stCondLst>
                                <p:childTnLst>
                                  <p:par>
                                    <p:cTn id="21" presetID="2" presetClass="entr" presetSubtype="8" decel="100000"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 calcmode="lin" valueType="num">
                                          <p:cBhvr additive="base">
                                            <p:cTn id="23" dur="500" fill="hold"/>
                                            <p:tgtEl>
                                              <p:spTgt spid="144"/>
                                            </p:tgtEl>
                                            <p:attrNameLst>
                                              <p:attrName>ppt_x</p:attrName>
                                            </p:attrNameLst>
                                          </p:cBhvr>
                                          <p:tavLst>
                                            <p:tav tm="0">
                                              <p:val>
                                                <p:strVal val="0-#ppt_w/2"/>
                                              </p:val>
                                            </p:tav>
                                            <p:tav tm="100000">
                                              <p:val>
                                                <p:strVal val="#ppt_x"/>
                                              </p:val>
                                            </p:tav>
                                          </p:tavLst>
                                        </p:anim>
                                        <p:anim calcmode="lin" valueType="num">
                                          <p:cBhvr additive="base">
                                            <p:cTn id="24" dur="500" fill="hold"/>
                                            <p:tgtEl>
                                              <p:spTgt spid="144"/>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accel="42000" fill="hold" nodeType="afterEffect" p14:presetBounceEnd="42000">
                                      <p:stCondLst>
                                        <p:cond delay="0"/>
                                      </p:stCondLst>
                                      <p:childTnLst>
                                        <p:set>
                                          <p:cBhvr>
                                            <p:cTn id="27" dur="1" fill="hold">
                                              <p:stCondLst>
                                                <p:cond delay="0"/>
                                              </p:stCondLst>
                                            </p:cTn>
                                            <p:tgtEl>
                                              <p:spTgt spid="145"/>
                                            </p:tgtEl>
                                            <p:attrNameLst>
                                              <p:attrName>style.visibility</p:attrName>
                                            </p:attrNameLst>
                                          </p:cBhvr>
                                          <p:to>
                                            <p:strVal val="visible"/>
                                          </p:to>
                                        </p:set>
                                        <p:anim calcmode="lin" valueType="num" p14:bounceEnd="42000">
                                          <p:cBhvr additive="base">
                                            <p:cTn id="28" dur="500" fill="hold"/>
                                            <p:tgtEl>
                                              <p:spTgt spid="145"/>
                                            </p:tgtEl>
                                            <p:attrNameLst>
                                              <p:attrName>ppt_x</p:attrName>
                                            </p:attrNameLst>
                                          </p:cBhvr>
                                          <p:tavLst>
                                            <p:tav tm="0">
                                              <p:val>
                                                <p:strVal val="1+#ppt_w/2"/>
                                              </p:val>
                                            </p:tav>
                                            <p:tav tm="100000">
                                              <p:val>
                                                <p:strVal val="#ppt_x"/>
                                              </p:val>
                                            </p:tav>
                                          </p:tavLst>
                                        </p:anim>
                                        <p:anim calcmode="lin" valueType="num" p14:bounceEnd="42000">
                                          <p:cBhvr additive="base">
                                            <p:cTn id="29" dur="500" fill="hold"/>
                                            <p:tgtEl>
                                              <p:spTgt spid="145"/>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iterate type="lt">
                                        <p:tmPct val="10000"/>
                                      </p:iterate>
                                      <p:childTnLst>
                                        <p:set>
                                          <p:cBhvr>
                                            <p:cTn id="32" dur="1" fill="hold">
                                              <p:stCondLst>
                                                <p:cond delay="0"/>
                                              </p:stCondLst>
                                            </p:cTn>
                                            <p:tgtEl>
                                              <p:spTgt spid="157"/>
                                            </p:tgtEl>
                                            <p:attrNameLst>
                                              <p:attrName>style.visibility</p:attrName>
                                            </p:attrNameLst>
                                          </p:cBhvr>
                                          <p:to>
                                            <p:strVal val="visible"/>
                                          </p:to>
                                        </p:set>
                                        <p:animEffect transition="in" filter="fade">
                                          <p:cBhvr>
                                            <p:cTn id="33" dur="500"/>
                                            <p:tgtEl>
                                              <p:spTgt spid="157"/>
                                            </p:tgtEl>
                                          </p:cBhvr>
                                        </p:animEffect>
                                      </p:childTnLst>
                                    </p:cTn>
                                  </p:par>
                                </p:childTnLst>
                              </p:cTn>
                            </p:par>
                            <p:par>
                              <p:cTn id="34" fill="hold">
                                <p:stCondLst>
                                  <p:cond delay="3850"/>
                                </p:stCondLst>
                                <p:childTnLst>
                                  <p:par>
                                    <p:cTn id="35" presetID="22" presetClass="entr" presetSubtype="8"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wipe(left)">
                                          <p:cBhvr>
                                            <p:cTn id="37" dur="900"/>
                                            <p:tgtEl>
                                              <p:spTgt spid="150"/>
                                            </p:tgtEl>
                                          </p:cBhvr>
                                        </p:animEffect>
                                      </p:childTnLst>
                                    </p:cTn>
                                  </p:par>
                                  <p:par>
                                    <p:cTn id="38" presetID="22" presetClass="entr" presetSubtype="4" fill="hold" nodeType="withEffect">
                                      <p:stCondLst>
                                        <p:cond delay="0"/>
                                      </p:stCondLst>
                                      <p:childTnLst>
                                        <p:set>
                                          <p:cBhvr>
                                            <p:cTn id="39" dur="1" fill="hold">
                                              <p:stCondLst>
                                                <p:cond delay="0"/>
                                              </p:stCondLst>
                                            </p:cTn>
                                            <p:tgtEl>
                                              <p:spTgt spid="158"/>
                                            </p:tgtEl>
                                            <p:attrNameLst>
                                              <p:attrName>style.visibility</p:attrName>
                                            </p:attrNameLst>
                                          </p:cBhvr>
                                          <p:to>
                                            <p:strVal val="visible"/>
                                          </p:to>
                                        </p:set>
                                        <p:animEffect transition="in" filter="wipe(down)">
                                          <p:cBhvr>
                                            <p:cTn id="40" dur="9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43" grpId="0"/>
          <p:bldP spid="1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wipe(left)">
                                          <p:cBhvr>
                                            <p:cTn id="7" dur="500"/>
                                            <p:tgtEl>
                                              <p:spTgt spid="14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36"/>
                                            </p:tgtEl>
                                            <p:attrNameLst>
                                              <p:attrName>style.visibility</p:attrName>
                                            </p:attrNameLst>
                                          </p:cBhvr>
                                          <p:to>
                                            <p:strVal val="visible"/>
                                          </p:to>
                                        </p:set>
                                        <p:anim calcmode="lin" valueType="num">
                                          <p:cBhvr additive="base">
                                            <p:cTn id="14" dur="500" fill="hold"/>
                                            <p:tgtEl>
                                              <p:spTgt spid="136"/>
                                            </p:tgtEl>
                                            <p:attrNameLst>
                                              <p:attrName>ppt_x</p:attrName>
                                            </p:attrNameLst>
                                          </p:cBhvr>
                                          <p:tavLst>
                                            <p:tav tm="0">
                                              <p:val>
                                                <p:strVal val="1+#ppt_w/2"/>
                                              </p:val>
                                            </p:tav>
                                            <p:tav tm="100000">
                                              <p:val>
                                                <p:strVal val="#ppt_x"/>
                                              </p:val>
                                            </p:tav>
                                          </p:tavLst>
                                        </p:anim>
                                        <p:anim calcmode="lin" valueType="num">
                                          <p:cBhvr additive="base">
                                            <p:cTn id="15" dur="500" fill="hold"/>
                                            <p:tgtEl>
                                              <p:spTgt spid="13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43"/>
                                            </p:tgtEl>
                                            <p:attrNameLst>
                                              <p:attrName>style.visibility</p:attrName>
                                            </p:attrNameLst>
                                          </p:cBhvr>
                                          <p:to>
                                            <p:strVal val="visible"/>
                                          </p:to>
                                        </p:set>
                                        <p:animEffect transition="in" filter="barn(outVertical)">
                                          <p:cBhvr>
                                            <p:cTn id="19" dur="700"/>
                                            <p:tgtEl>
                                              <p:spTgt spid="143"/>
                                            </p:tgtEl>
                                          </p:cBhvr>
                                        </p:animEffect>
                                      </p:childTnLst>
                                    </p:cTn>
                                  </p:par>
                                </p:childTnLst>
                              </p:cTn>
                            </p:par>
                            <p:par>
                              <p:cTn id="20" fill="hold">
                                <p:stCondLst>
                                  <p:cond delay="2000"/>
                                </p:stCondLst>
                                <p:childTnLst>
                                  <p:par>
                                    <p:cTn id="21" presetID="2" presetClass="entr" presetSubtype="8" decel="100000"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 calcmode="lin" valueType="num">
                                          <p:cBhvr additive="base">
                                            <p:cTn id="23" dur="500" fill="hold"/>
                                            <p:tgtEl>
                                              <p:spTgt spid="144"/>
                                            </p:tgtEl>
                                            <p:attrNameLst>
                                              <p:attrName>ppt_x</p:attrName>
                                            </p:attrNameLst>
                                          </p:cBhvr>
                                          <p:tavLst>
                                            <p:tav tm="0">
                                              <p:val>
                                                <p:strVal val="0-#ppt_w/2"/>
                                              </p:val>
                                            </p:tav>
                                            <p:tav tm="100000">
                                              <p:val>
                                                <p:strVal val="#ppt_x"/>
                                              </p:val>
                                            </p:tav>
                                          </p:tavLst>
                                        </p:anim>
                                        <p:anim calcmode="lin" valueType="num">
                                          <p:cBhvr additive="base">
                                            <p:cTn id="24" dur="500" fill="hold"/>
                                            <p:tgtEl>
                                              <p:spTgt spid="144"/>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accel="42000" fill="hold" nodeType="afterEffect">
                                      <p:stCondLst>
                                        <p:cond delay="0"/>
                                      </p:stCondLst>
                                      <p:childTnLst>
                                        <p:set>
                                          <p:cBhvr>
                                            <p:cTn id="27" dur="1" fill="hold">
                                              <p:stCondLst>
                                                <p:cond delay="0"/>
                                              </p:stCondLst>
                                            </p:cTn>
                                            <p:tgtEl>
                                              <p:spTgt spid="145"/>
                                            </p:tgtEl>
                                            <p:attrNameLst>
                                              <p:attrName>style.visibility</p:attrName>
                                            </p:attrNameLst>
                                          </p:cBhvr>
                                          <p:to>
                                            <p:strVal val="visible"/>
                                          </p:to>
                                        </p:set>
                                        <p:anim calcmode="lin" valueType="num">
                                          <p:cBhvr additive="base">
                                            <p:cTn id="28" dur="500" fill="hold"/>
                                            <p:tgtEl>
                                              <p:spTgt spid="145"/>
                                            </p:tgtEl>
                                            <p:attrNameLst>
                                              <p:attrName>ppt_x</p:attrName>
                                            </p:attrNameLst>
                                          </p:cBhvr>
                                          <p:tavLst>
                                            <p:tav tm="0">
                                              <p:val>
                                                <p:strVal val="1+#ppt_w/2"/>
                                              </p:val>
                                            </p:tav>
                                            <p:tav tm="100000">
                                              <p:val>
                                                <p:strVal val="#ppt_x"/>
                                              </p:val>
                                            </p:tav>
                                          </p:tavLst>
                                        </p:anim>
                                        <p:anim calcmode="lin" valueType="num">
                                          <p:cBhvr additive="base">
                                            <p:cTn id="29" dur="500" fill="hold"/>
                                            <p:tgtEl>
                                              <p:spTgt spid="145"/>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iterate type="lt">
                                        <p:tmPct val="10000"/>
                                      </p:iterate>
                                      <p:childTnLst>
                                        <p:set>
                                          <p:cBhvr>
                                            <p:cTn id="32" dur="1" fill="hold">
                                              <p:stCondLst>
                                                <p:cond delay="0"/>
                                              </p:stCondLst>
                                            </p:cTn>
                                            <p:tgtEl>
                                              <p:spTgt spid="157"/>
                                            </p:tgtEl>
                                            <p:attrNameLst>
                                              <p:attrName>style.visibility</p:attrName>
                                            </p:attrNameLst>
                                          </p:cBhvr>
                                          <p:to>
                                            <p:strVal val="visible"/>
                                          </p:to>
                                        </p:set>
                                        <p:animEffect transition="in" filter="fade">
                                          <p:cBhvr>
                                            <p:cTn id="33" dur="500"/>
                                            <p:tgtEl>
                                              <p:spTgt spid="157"/>
                                            </p:tgtEl>
                                          </p:cBhvr>
                                        </p:animEffect>
                                      </p:childTnLst>
                                    </p:cTn>
                                  </p:par>
                                </p:childTnLst>
                              </p:cTn>
                            </p:par>
                            <p:par>
                              <p:cTn id="34" fill="hold">
                                <p:stCondLst>
                                  <p:cond delay="3850"/>
                                </p:stCondLst>
                                <p:childTnLst>
                                  <p:par>
                                    <p:cTn id="35" presetID="22" presetClass="entr" presetSubtype="8"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wipe(left)">
                                          <p:cBhvr>
                                            <p:cTn id="37" dur="900"/>
                                            <p:tgtEl>
                                              <p:spTgt spid="150"/>
                                            </p:tgtEl>
                                          </p:cBhvr>
                                        </p:animEffect>
                                      </p:childTnLst>
                                    </p:cTn>
                                  </p:par>
                                  <p:par>
                                    <p:cTn id="38" presetID="22" presetClass="entr" presetSubtype="4" fill="hold" nodeType="withEffect">
                                      <p:stCondLst>
                                        <p:cond delay="0"/>
                                      </p:stCondLst>
                                      <p:childTnLst>
                                        <p:set>
                                          <p:cBhvr>
                                            <p:cTn id="39" dur="1" fill="hold">
                                              <p:stCondLst>
                                                <p:cond delay="0"/>
                                              </p:stCondLst>
                                            </p:cTn>
                                            <p:tgtEl>
                                              <p:spTgt spid="158"/>
                                            </p:tgtEl>
                                            <p:attrNameLst>
                                              <p:attrName>style.visibility</p:attrName>
                                            </p:attrNameLst>
                                          </p:cBhvr>
                                          <p:to>
                                            <p:strVal val="visible"/>
                                          </p:to>
                                        </p:set>
                                        <p:animEffect transition="in" filter="wipe(down)">
                                          <p:cBhvr>
                                            <p:cTn id="40" dur="9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43" grpId="0"/>
          <p:bldP spid="157"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144119" y="949483"/>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88" name="组合 87"/>
          <p:cNvGrpSpPr/>
          <p:nvPr/>
        </p:nvGrpSpPr>
        <p:grpSpPr>
          <a:xfrm>
            <a:off x="232948" y="1086395"/>
            <a:ext cx="118508" cy="118509"/>
            <a:chOff x="4486616" y="3001075"/>
            <a:chExt cx="274695" cy="274699"/>
          </a:xfrm>
        </p:grpSpPr>
        <p:sp>
          <p:nvSpPr>
            <p:cNvPr id="89" name="椭圆 88"/>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0" name="椭圆 89"/>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91" name="组合 90"/>
          <p:cNvGrpSpPr/>
          <p:nvPr/>
        </p:nvGrpSpPr>
        <p:grpSpPr>
          <a:xfrm>
            <a:off x="0" y="1120057"/>
            <a:ext cx="288238" cy="46073"/>
            <a:chOff x="4318304" y="3089060"/>
            <a:chExt cx="384317" cy="61430"/>
          </a:xfrm>
        </p:grpSpPr>
        <p:sp>
          <p:nvSpPr>
            <p:cNvPr id="92" name="圆角矩形 91"/>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3" name="圆角矩形 92"/>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94" name="文本框 8"/>
          <p:cNvSpPr txBox="1"/>
          <p:nvPr/>
        </p:nvSpPr>
        <p:spPr>
          <a:xfrm>
            <a:off x="180693" y="976373"/>
            <a:ext cx="1909267"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参考文献（补充）</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95" name="文本框 31"/>
          <p:cNvSpPr txBox="1"/>
          <p:nvPr/>
        </p:nvSpPr>
        <p:spPr>
          <a:xfrm>
            <a:off x="1562938" y="3217015"/>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p>
        </p:txBody>
      </p:sp>
      <p:sp>
        <p:nvSpPr>
          <p:cNvPr id="96" name="文本框 37"/>
          <p:cNvSpPr txBox="1"/>
          <p:nvPr/>
        </p:nvSpPr>
        <p:spPr>
          <a:xfrm>
            <a:off x="1562938" y="5078265"/>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p>
        </p:txBody>
      </p:sp>
      <p:sp>
        <p:nvSpPr>
          <p:cNvPr id="97" name="文本框 40"/>
          <p:cNvSpPr txBox="1"/>
          <p:nvPr/>
        </p:nvSpPr>
        <p:spPr>
          <a:xfrm>
            <a:off x="3849926" y="3217015"/>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p>
        </p:txBody>
      </p:sp>
      <p:sp>
        <p:nvSpPr>
          <p:cNvPr id="98" name="文本框 43"/>
          <p:cNvSpPr txBox="1"/>
          <p:nvPr/>
        </p:nvSpPr>
        <p:spPr>
          <a:xfrm>
            <a:off x="3844826" y="5078265"/>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p>
        </p:txBody>
      </p:sp>
      <p:sp>
        <p:nvSpPr>
          <p:cNvPr id="99" name="文本框 46"/>
          <p:cNvSpPr txBox="1"/>
          <p:nvPr/>
        </p:nvSpPr>
        <p:spPr>
          <a:xfrm>
            <a:off x="6386529" y="3217015"/>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p>
        </p:txBody>
      </p:sp>
      <p:sp>
        <p:nvSpPr>
          <p:cNvPr id="100" name="文本框 49"/>
          <p:cNvSpPr txBox="1"/>
          <p:nvPr/>
        </p:nvSpPr>
        <p:spPr>
          <a:xfrm>
            <a:off x="6386529" y="5078265"/>
            <a:ext cx="1165980" cy="276999"/>
          </a:xfrm>
          <a:prstGeom prst="rect">
            <a:avLst/>
          </a:prstGeom>
          <a:noFill/>
        </p:spPr>
        <p:txBody>
          <a:bodyPr wrap="square" rtlCol="0">
            <a:spAutoFit/>
          </a:bodyPr>
          <a:lstStyle/>
          <a:p>
            <a:pPr algn="ct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在此添加标题</a:t>
            </a:r>
          </a:p>
        </p:txBody>
      </p:sp>
      <p:grpSp>
        <p:nvGrpSpPr>
          <p:cNvPr id="101" name="组合 100"/>
          <p:cNvGrpSpPr/>
          <p:nvPr/>
        </p:nvGrpSpPr>
        <p:grpSpPr>
          <a:xfrm>
            <a:off x="1527173" y="2038519"/>
            <a:ext cx="1222003" cy="1089458"/>
            <a:chOff x="1664181" y="1184759"/>
            <a:chExt cx="1629125" cy="1452947"/>
          </a:xfrm>
        </p:grpSpPr>
        <p:grpSp>
          <p:nvGrpSpPr>
            <p:cNvPr id="102" name="组合 101"/>
            <p:cNvGrpSpPr/>
            <p:nvPr/>
          </p:nvGrpSpPr>
          <p:grpSpPr>
            <a:xfrm>
              <a:off x="1664181" y="1184759"/>
              <a:ext cx="1629125" cy="1452947"/>
              <a:chOff x="3337529" y="1161598"/>
              <a:chExt cx="2138277" cy="1907040"/>
            </a:xfrm>
          </p:grpSpPr>
          <p:sp>
            <p:nvSpPr>
              <p:cNvPr id="106" name="任意多边形 10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FFB850"/>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0">
                      <a:sysClr val="window" lastClr="FFFFFF"/>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8" name="Freeform 5"/>
              <p:cNvSpPr>
                <a:spLocks/>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03" name="Group 8"/>
            <p:cNvGrpSpPr>
              <a:grpSpLocks noChangeAspect="1"/>
            </p:cNvGrpSpPr>
            <p:nvPr/>
          </p:nvGrpSpPr>
          <p:grpSpPr bwMode="auto">
            <a:xfrm>
              <a:off x="2220715" y="1606440"/>
              <a:ext cx="511860" cy="560857"/>
              <a:chOff x="3437" y="2282"/>
              <a:chExt cx="679" cy="744"/>
            </a:xfrm>
            <a:solidFill>
              <a:srgbClr val="FFB850"/>
            </a:solidFill>
          </p:grpSpPr>
          <p:sp>
            <p:nvSpPr>
              <p:cNvPr id="104"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05"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09" name="组合 108"/>
          <p:cNvGrpSpPr/>
          <p:nvPr/>
        </p:nvGrpSpPr>
        <p:grpSpPr>
          <a:xfrm>
            <a:off x="3823070" y="2038519"/>
            <a:ext cx="1222003" cy="1089458"/>
            <a:chOff x="6112735" y="838508"/>
            <a:chExt cx="1629125" cy="1452947"/>
          </a:xfrm>
        </p:grpSpPr>
        <p:grpSp>
          <p:nvGrpSpPr>
            <p:cNvPr id="110" name="组合 109"/>
            <p:cNvGrpSpPr/>
            <p:nvPr/>
          </p:nvGrpSpPr>
          <p:grpSpPr>
            <a:xfrm>
              <a:off x="6112735" y="838508"/>
              <a:ext cx="1629125" cy="1452947"/>
              <a:chOff x="3337530" y="1161598"/>
              <a:chExt cx="2138278" cy="1907040"/>
            </a:xfrm>
          </p:grpSpPr>
          <p:sp>
            <p:nvSpPr>
              <p:cNvPr id="114" name="任意多边形 113"/>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1ACBE"/>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5" name="Freeform 5"/>
              <p:cNvSpPr>
                <a:spLocks/>
              </p:cNvSpPr>
              <p:nvPr/>
            </p:nvSpPr>
            <p:spPr bwMode="auto">
              <a:xfrm rot="10800000">
                <a:off x="3337530" y="1173505"/>
                <a:ext cx="2138278" cy="189513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0">
                      <a:sysClr val="window" lastClr="FFFFFF"/>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6" name="Freeform 5"/>
              <p:cNvSpPr>
                <a:spLocks/>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11" name="Group 13"/>
            <p:cNvGrpSpPr>
              <a:grpSpLocks noChangeAspect="1"/>
            </p:cNvGrpSpPr>
            <p:nvPr/>
          </p:nvGrpSpPr>
          <p:grpSpPr bwMode="auto">
            <a:xfrm>
              <a:off x="6644553" y="1309632"/>
              <a:ext cx="561290" cy="567916"/>
              <a:chOff x="2426" y="2781"/>
              <a:chExt cx="593" cy="600"/>
            </a:xfrm>
            <a:solidFill>
              <a:srgbClr val="01ACBE"/>
            </a:solidFill>
          </p:grpSpPr>
          <p:sp>
            <p:nvSpPr>
              <p:cNvPr id="112"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3"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17" name="组合 116"/>
          <p:cNvGrpSpPr/>
          <p:nvPr/>
        </p:nvGrpSpPr>
        <p:grpSpPr>
          <a:xfrm>
            <a:off x="6330506" y="2038519"/>
            <a:ext cx="1222003" cy="1089458"/>
            <a:chOff x="10561288" y="838508"/>
            <a:chExt cx="1629125" cy="1452947"/>
          </a:xfrm>
        </p:grpSpPr>
        <p:grpSp>
          <p:nvGrpSpPr>
            <p:cNvPr id="118" name="组合 117"/>
            <p:cNvGrpSpPr/>
            <p:nvPr/>
          </p:nvGrpSpPr>
          <p:grpSpPr>
            <a:xfrm>
              <a:off x="10561288" y="838508"/>
              <a:ext cx="1629125" cy="1452947"/>
              <a:chOff x="3337529" y="1161598"/>
              <a:chExt cx="2138277" cy="1907040"/>
            </a:xfrm>
          </p:grpSpPr>
          <p:sp>
            <p:nvSpPr>
              <p:cNvPr id="125" name="任意多边形 124"/>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E87071"/>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6"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0">
                      <a:sysClr val="window" lastClr="FFFFFF"/>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7" name="Freeform 5"/>
              <p:cNvSpPr>
                <a:spLocks/>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19" name="Group 18"/>
            <p:cNvGrpSpPr>
              <a:grpSpLocks noChangeAspect="1"/>
            </p:cNvGrpSpPr>
            <p:nvPr/>
          </p:nvGrpSpPr>
          <p:grpSpPr bwMode="auto">
            <a:xfrm>
              <a:off x="11072790" y="1304768"/>
              <a:ext cx="583062" cy="543307"/>
              <a:chOff x="3802" y="2858"/>
              <a:chExt cx="616" cy="574"/>
            </a:xfrm>
            <a:solidFill>
              <a:srgbClr val="E87071"/>
            </a:solidFill>
          </p:grpSpPr>
          <p:sp>
            <p:nvSpPr>
              <p:cNvPr id="120"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1"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2"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3"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4"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28" name="组合 127"/>
          <p:cNvGrpSpPr/>
          <p:nvPr/>
        </p:nvGrpSpPr>
        <p:grpSpPr>
          <a:xfrm>
            <a:off x="1527173" y="3942558"/>
            <a:ext cx="1222003" cy="1089458"/>
            <a:chOff x="2035964" y="4096893"/>
            <a:chExt cx="1629125" cy="1452947"/>
          </a:xfrm>
        </p:grpSpPr>
        <p:grpSp>
          <p:nvGrpSpPr>
            <p:cNvPr id="129" name="组合 128"/>
            <p:cNvGrpSpPr/>
            <p:nvPr/>
          </p:nvGrpSpPr>
          <p:grpSpPr>
            <a:xfrm>
              <a:off x="2035964" y="4096893"/>
              <a:ext cx="1629125" cy="1452947"/>
              <a:chOff x="3337529" y="1161598"/>
              <a:chExt cx="2138277" cy="1907040"/>
            </a:xfrm>
          </p:grpSpPr>
          <p:sp>
            <p:nvSpPr>
              <p:cNvPr id="146" name="任意多边形 14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0">
                      <a:sysClr val="window" lastClr="FFFFFF"/>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8" name="Freeform 5"/>
              <p:cNvSpPr>
                <a:spLocks/>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30" name="Group 26"/>
            <p:cNvGrpSpPr>
              <a:grpSpLocks noChangeAspect="1"/>
            </p:cNvGrpSpPr>
            <p:nvPr/>
          </p:nvGrpSpPr>
          <p:grpSpPr bwMode="auto">
            <a:xfrm>
              <a:off x="2480049" y="4645036"/>
              <a:ext cx="754522" cy="374060"/>
              <a:chOff x="5676" y="2597"/>
              <a:chExt cx="1061" cy="526"/>
            </a:xfrm>
            <a:solidFill>
              <a:srgbClr val="00AF92"/>
            </a:solidFill>
          </p:grpSpPr>
          <p:sp>
            <p:nvSpPr>
              <p:cNvPr id="131" name="Freeform 27"/>
              <p:cNvSpPr>
                <a:spLocks/>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2"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3" name="Freeform 29"/>
              <p:cNvSpPr>
                <a:spLocks/>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4"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5"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6" name="Freeform 32"/>
              <p:cNvSpPr>
                <a:spLocks/>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7"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8" name="Freeform 34"/>
              <p:cNvSpPr>
                <a:spLocks/>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39"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0"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1" name="Freeform 37"/>
              <p:cNvSpPr>
                <a:spLocks/>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2"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3" name="Freeform 39"/>
              <p:cNvSpPr>
                <a:spLocks/>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4"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45"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grpSp>
        <p:nvGrpSpPr>
          <p:cNvPr id="149" name="组合 148"/>
          <p:cNvGrpSpPr/>
          <p:nvPr/>
        </p:nvGrpSpPr>
        <p:grpSpPr>
          <a:xfrm>
            <a:off x="6330506" y="3942558"/>
            <a:ext cx="1222003" cy="1089458"/>
            <a:chOff x="10561288" y="3790179"/>
            <a:chExt cx="1629125" cy="1452947"/>
          </a:xfrm>
        </p:grpSpPr>
        <p:grpSp>
          <p:nvGrpSpPr>
            <p:cNvPr id="150" name="组合 149"/>
            <p:cNvGrpSpPr/>
            <p:nvPr/>
          </p:nvGrpSpPr>
          <p:grpSpPr>
            <a:xfrm>
              <a:off x="10561288" y="3790179"/>
              <a:ext cx="1629125" cy="1452947"/>
              <a:chOff x="3337529" y="1161598"/>
              <a:chExt cx="2138277" cy="1907040"/>
            </a:xfrm>
          </p:grpSpPr>
          <p:sp>
            <p:nvSpPr>
              <p:cNvPr id="152" name="任意多边形 151"/>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663A77"/>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3"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0">
                      <a:sysClr val="window" lastClr="FFFFFF"/>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4" name="Freeform 5"/>
              <p:cNvSpPr>
                <a:spLocks/>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51" name="Freeform 108"/>
            <p:cNvSpPr>
              <a:spLocks noEditPoints="1"/>
            </p:cNvSpPr>
            <p:nvPr/>
          </p:nvSpPr>
          <p:spPr bwMode="auto">
            <a:xfrm>
              <a:off x="11079153" y="4265445"/>
              <a:ext cx="569070" cy="571118"/>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rgbClr val="663A77"/>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55" name="组合 154"/>
          <p:cNvGrpSpPr/>
          <p:nvPr/>
        </p:nvGrpSpPr>
        <p:grpSpPr>
          <a:xfrm>
            <a:off x="3823070" y="3942558"/>
            <a:ext cx="1222003" cy="1089458"/>
            <a:chOff x="6112735" y="3790179"/>
            <a:chExt cx="1629125" cy="1452947"/>
          </a:xfrm>
        </p:grpSpPr>
        <p:grpSp>
          <p:nvGrpSpPr>
            <p:cNvPr id="156" name="组合 155"/>
            <p:cNvGrpSpPr/>
            <p:nvPr/>
          </p:nvGrpSpPr>
          <p:grpSpPr>
            <a:xfrm>
              <a:off x="6112735" y="3790179"/>
              <a:ext cx="1629125" cy="1452947"/>
              <a:chOff x="3337529" y="1161598"/>
              <a:chExt cx="2138277" cy="1907040"/>
            </a:xfrm>
          </p:grpSpPr>
          <p:sp>
            <p:nvSpPr>
              <p:cNvPr id="162" name="任意多边形 161"/>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65885"/>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3"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0">
                      <a:sysClr val="window" lastClr="FFFFFF"/>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4" name="Freeform 5"/>
              <p:cNvSpPr>
                <a:spLocks/>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57" name="组合 156"/>
            <p:cNvGrpSpPr/>
            <p:nvPr/>
          </p:nvGrpSpPr>
          <p:grpSpPr>
            <a:xfrm>
              <a:off x="6662592" y="4288292"/>
              <a:ext cx="484509" cy="527258"/>
              <a:chOff x="4873626" y="1965325"/>
              <a:chExt cx="269876" cy="293688"/>
            </a:xfrm>
            <a:solidFill>
              <a:srgbClr val="C65885"/>
            </a:solidFill>
          </p:grpSpPr>
          <p:sp>
            <p:nvSpPr>
              <p:cNvPr id="158" name="Freeform 502"/>
              <p:cNvSpPr>
                <a:spLocks/>
              </p:cNvSpPr>
              <p:nvPr/>
            </p:nvSpPr>
            <p:spPr bwMode="auto">
              <a:xfrm>
                <a:off x="4873626"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59" name="Freeform 503"/>
              <p:cNvSpPr>
                <a:spLocks/>
              </p:cNvSpPr>
              <p:nvPr/>
            </p:nvSpPr>
            <p:spPr bwMode="auto">
              <a:xfrm>
                <a:off x="4884739"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0" name="Freeform 504"/>
              <p:cNvSpPr>
                <a:spLocks/>
              </p:cNvSpPr>
              <p:nvPr/>
            </p:nvSpPr>
            <p:spPr bwMode="auto">
              <a:xfrm>
                <a:off x="4940301"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61"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sp>
        <p:nvSpPr>
          <p:cNvPr id="165" name="文本框 129"/>
          <p:cNvSpPr txBox="1"/>
          <p:nvPr/>
        </p:nvSpPr>
        <p:spPr>
          <a:xfrm>
            <a:off x="1423049" y="3421299"/>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
        <p:nvSpPr>
          <p:cNvPr id="166" name="文本框 129"/>
          <p:cNvSpPr txBox="1"/>
          <p:nvPr/>
        </p:nvSpPr>
        <p:spPr>
          <a:xfrm>
            <a:off x="3682787" y="3421298"/>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
        <p:nvSpPr>
          <p:cNvPr id="167" name="文本框 129"/>
          <p:cNvSpPr txBox="1"/>
          <p:nvPr/>
        </p:nvSpPr>
        <p:spPr>
          <a:xfrm>
            <a:off x="6250409" y="3421297"/>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
        <p:nvSpPr>
          <p:cNvPr id="168" name="文本框 129"/>
          <p:cNvSpPr txBox="1"/>
          <p:nvPr/>
        </p:nvSpPr>
        <p:spPr>
          <a:xfrm>
            <a:off x="1443250" y="5294674"/>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
        <p:nvSpPr>
          <p:cNvPr id="169" name="文本框 129"/>
          <p:cNvSpPr txBox="1"/>
          <p:nvPr/>
        </p:nvSpPr>
        <p:spPr>
          <a:xfrm>
            <a:off x="3711796" y="5294673"/>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
        <p:nvSpPr>
          <p:cNvPr id="170" name="文本框 129"/>
          <p:cNvSpPr txBox="1"/>
          <p:nvPr/>
        </p:nvSpPr>
        <p:spPr>
          <a:xfrm>
            <a:off x="6275413" y="5294673"/>
            <a:ext cx="1429343" cy="438582"/>
          </a:xfrm>
          <a:prstGeom prst="rect">
            <a:avLst/>
          </a:prstGeom>
          <a:noFill/>
        </p:spPr>
        <p:txBody>
          <a:bodyPr wrap="square" rtlCol="0">
            <a:spAutoFit/>
          </a:bodyPr>
          <a:lstStyle/>
          <a:p>
            <a:pPr algn="ctr">
              <a:lnSpc>
                <a:spcPct val="15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spTree>
    <p:extLst>
      <p:ext uri="{BB962C8B-B14F-4D97-AF65-F5344CB8AC3E}">
        <p14:creationId xmlns:p14="http://schemas.microsoft.com/office/powerpoint/2010/main" val="87166752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87"/>
                                            </p:tgtEl>
                                            <p:attrNameLst>
                                              <p:attrName>style.visibility</p:attrName>
                                            </p:attrNameLst>
                                          </p:cBhvr>
                                          <p:to>
                                            <p:strVal val="visible"/>
                                          </p:to>
                                        </p:set>
                                        <p:anim calcmode="lin" valueType="num" p14:bounceEnd="50000">
                                          <p:cBhvr additive="base">
                                            <p:cTn id="14" dur="500" fill="hold"/>
                                            <p:tgtEl>
                                              <p:spTgt spid="87"/>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8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4"/>
                                            </p:tgtEl>
                                            <p:attrNameLst>
                                              <p:attrName>style.visibility</p:attrName>
                                            </p:attrNameLst>
                                          </p:cBhvr>
                                          <p:to>
                                            <p:strVal val="visible"/>
                                          </p:to>
                                        </p:set>
                                        <p:animEffect transition="in" filter="barn(outVertical)">
                                          <p:cBhvr>
                                            <p:cTn id="19" dur="700"/>
                                            <p:tgtEl>
                                              <p:spTgt spid="9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500"/>
                                            <p:tgtEl>
                                              <p:spTgt spid="10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fade">
                                          <p:cBhvr>
                                            <p:cTn id="27" dur="500"/>
                                            <p:tgtEl>
                                              <p:spTgt spid="10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500"/>
                                            <p:tgtEl>
                                              <p:spTgt spid="11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500"/>
                                            <p:tgtEl>
                                              <p:spTgt spid="12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fade">
                                          <p:cBhvr>
                                            <p:cTn id="39" dur="500"/>
                                            <p:tgtEl>
                                              <p:spTgt spid="15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fade">
                                          <p:cBhvr>
                                            <p:cTn id="43" dur="500"/>
                                            <p:tgtEl>
                                              <p:spTgt spid="149"/>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up)">
                                          <p:cBhvr>
                                            <p:cTn id="47" dur="500"/>
                                            <p:tgtEl>
                                              <p:spTgt spid="95"/>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65"/>
                                            </p:tgtEl>
                                            <p:attrNameLst>
                                              <p:attrName>style.visibility</p:attrName>
                                            </p:attrNameLst>
                                          </p:cBhvr>
                                          <p:to>
                                            <p:strVal val="visible"/>
                                          </p:to>
                                        </p:set>
                                        <p:animEffect transition="in" filter="wipe(up)">
                                          <p:cBhvr>
                                            <p:cTn id="50" dur="500"/>
                                            <p:tgtEl>
                                              <p:spTgt spid="165"/>
                                            </p:tgtEl>
                                          </p:cBhvr>
                                        </p:animEffect>
                                      </p:childTnLst>
                                    </p:cTn>
                                  </p:par>
                                </p:childTnLst>
                              </p:cTn>
                            </p:par>
                            <p:par>
                              <p:cTn id="51" fill="hold">
                                <p:stCondLst>
                                  <p:cond delay="5500"/>
                                </p:stCondLst>
                                <p:childTnLst>
                                  <p:par>
                                    <p:cTn id="52" presetID="22" presetClass="entr" presetSubtype="1" fill="hold" grpId="0" nodeType="after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wipe(up)">
                                          <p:cBhvr>
                                            <p:cTn id="54" dur="500"/>
                                            <p:tgtEl>
                                              <p:spTgt spid="9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66"/>
                                            </p:tgtEl>
                                            <p:attrNameLst>
                                              <p:attrName>style.visibility</p:attrName>
                                            </p:attrNameLst>
                                          </p:cBhvr>
                                          <p:to>
                                            <p:strVal val="visible"/>
                                          </p:to>
                                        </p:set>
                                        <p:animEffect transition="in" filter="wipe(up)">
                                          <p:cBhvr>
                                            <p:cTn id="57" dur="500"/>
                                            <p:tgtEl>
                                              <p:spTgt spid="166"/>
                                            </p:tgtEl>
                                          </p:cBhvr>
                                        </p:animEffect>
                                      </p:childTnLst>
                                    </p:cTn>
                                  </p:par>
                                </p:childTnLst>
                              </p:cTn>
                            </p:par>
                            <p:par>
                              <p:cTn id="58" fill="hold">
                                <p:stCondLst>
                                  <p:cond delay="6000"/>
                                </p:stCondLst>
                                <p:childTnLst>
                                  <p:par>
                                    <p:cTn id="59" presetID="22" presetClass="entr" presetSubtype="1" fill="hold" grpId="0" nodeType="after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wipe(up)">
                                          <p:cBhvr>
                                            <p:cTn id="61" dur="500"/>
                                            <p:tgtEl>
                                              <p:spTgt spid="99"/>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67"/>
                                            </p:tgtEl>
                                            <p:attrNameLst>
                                              <p:attrName>style.visibility</p:attrName>
                                            </p:attrNameLst>
                                          </p:cBhvr>
                                          <p:to>
                                            <p:strVal val="visible"/>
                                          </p:to>
                                        </p:set>
                                        <p:animEffect transition="in" filter="wipe(up)">
                                          <p:cBhvr>
                                            <p:cTn id="64" dur="500"/>
                                            <p:tgtEl>
                                              <p:spTgt spid="167"/>
                                            </p:tgtEl>
                                          </p:cBhvr>
                                        </p:animEffect>
                                      </p:childTnLst>
                                    </p:cTn>
                                  </p:par>
                                </p:childTnLst>
                              </p:cTn>
                            </p:par>
                            <p:par>
                              <p:cTn id="65" fill="hold">
                                <p:stCondLst>
                                  <p:cond delay="6500"/>
                                </p:stCondLst>
                                <p:childTnLst>
                                  <p:par>
                                    <p:cTn id="66" presetID="22" presetClass="entr" presetSubtype="1" fill="hold" grpId="0" nodeType="afterEffect">
                                      <p:stCondLst>
                                        <p:cond delay="0"/>
                                      </p:stCondLst>
                                      <p:childTnLst>
                                        <p:set>
                                          <p:cBhvr>
                                            <p:cTn id="67" dur="1" fill="hold">
                                              <p:stCondLst>
                                                <p:cond delay="0"/>
                                              </p:stCondLst>
                                            </p:cTn>
                                            <p:tgtEl>
                                              <p:spTgt spid="96"/>
                                            </p:tgtEl>
                                            <p:attrNameLst>
                                              <p:attrName>style.visibility</p:attrName>
                                            </p:attrNameLst>
                                          </p:cBhvr>
                                          <p:to>
                                            <p:strVal val="visible"/>
                                          </p:to>
                                        </p:set>
                                        <p:animEffect transition="in" filter="wipe(up)">
                                          <p:cBhvr>
                                            <p:cTn id="68" dur="500"/>
                                            <p:tgtEl>
                                              <p:spTgt spid="96"/>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168"/>
                                            </p:tgtEl>
                                            <p:attrNameLst>
                                              <p:attrName>style.visibility</p:attrName>
                                            </p:attrNameLst>
                                          </p:cBhvr>
                                          <p:to>
                                            <p:strVal val="visible"/>
                                          </p:to>
                                        </p:set>
                                        <p:animEffect transition="in" filter="wipe(up)">
                                          <p:cBhvr>
                                            <p:cTn id="71" dur="500"/>
                                            <p:tgtEl>
                                              <p:spTgt spid="168"/>
                                            </p:tgtEl>
                                          </p:cBhvr>
                                        </p:animEffect>
                                      </p:childTnLst>
                                    </p:cTn>
                                  </p:par>
                                </p:childTnLst>
                              </p:cTn>
                            </p:par>
                            <p:par>
                              <p:cTn id="72" fill="hold">
                                <p:stCondLst>
                                  <p:cond delay="7000"/>
                                </p:stCondLst>
                                <p:childTnLst>
                                  <p:par>
                                    <p:cTn id="73" presetID="22" presetClass="entr" presetSubtype="1" fill="hold" grpId="0" nodeType="after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wipe(up)">
                                          <p:cBhvr>
                                            <p:cTn id="75" dur="500"/>
                                            <p:tgtEl>
                                              <p:spTgt spid="9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69"/>
                                            </p:tgtEl>
                                            <p:attrNameLst>
                                              <p:attrName>style.visibility</p:attrName>
                                            </p:attrNameLst>
                                          </p:cBhvr>
                                          <p:to>
                                            <p:strVal val="visible"/>
                                          </p:to>
                                        </p:set>
                                        <p:animEffect transition="in" filter="wipe(up)">
                                          <p:cBhvr>
                                            <p:cTn id="78" dur="500"/>
                                            <p:tgtEl>
                                              <p:spTgt spid="169"/>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wipe(up)">
                                          <p:cBhvr>
                                            <p:cTn id="82" dur="500"/>
                                            <p:tgtEl>
                                              <p:spTgt spid="100"/>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70"/>
                                            </p:tgtEl>
                                            <p:attrNameLst>
                                              <p:attrName>style.visibility</p:attrName>
                                            </p:attrNameLst>
                                          </p:cBhvr>
                                          <p:to>
                                            <p:strVal val="visible"/>
                                          </p:to>
                                        </p:set>
                                        <p:animEffect transition="in" filter="wipe(up)">
                                          <p:cBhvr>
                                            <p:cTn id="85"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4" grpId="0"/>
          <p:bldP spid="95" grpId="0"/>
          <p:bldP spid="96" grpId="0"/>
          <p:bldP spid="97" grpId="0"/>
          <p:bldP spid="98" grpId="0"/>
          <p:bldP spid="99" grpId="0"/>
          <p:bldP spid="100" grpId="0"/>
          <p:bldP spid="165" grpId="0"/>
          <p:bldP spid="166" grpId="0"/>
          <p:bldP spid="167" grpId="0"/>
          <p:bldP spid="168" grpId="0"/>
          <p:bldP spid="169" grpId="0"/>
          <p:bldP spid="17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87"/>
                                            </p:tgtEl>
                                            <p:attrNameLst>
                                              <p:attrName>style.visibility</p:attrName>
                                            </p:attrNameLst>
                                          </p:cBhvr>
                                          <p:to>
                                            <p:strVal val="visible"/>
                                          </p:to>
                                        </p:set>
                                        <p:anim calcmode="lin" valueType="num">
                                          <p:cBhvr additive="base">
                                            <p:cTn id="14" dur="500" fill="hold"/>
                                            <p:tgtEl>
                                              <p:spTgt spid="87"/>
                                            </p:tgtEl>
                                            <p:attrNameLst>
                                              <p:attrName>ppt_x</p:attrName>
                                            </p:attrNameLst>
                                          </p:cBhvr>
                                          <p:tavLst>
                                            <p:tav tm="0">
                                              <p:val>
                                                <p:strVal val="1+#ppt_w/2"/>
                                              </p:val>
                                            </p:tav>
                                            <p:tav tm="100000">
                                              <p:val>
                                                <p:strVal val="#ppt_x"/>
                                              </p:val>
                                            </p:tav>
                                          </p:tavLst>
                                        </p:anim>
                                        <p:anim calcmode="lin" valueType="num">
                                          <p:cBhvr additive="base">
                                            <p:cTn id="15" dur="500" fill="hold"/>
                                            <p:tgtEl>
                                              <p:spTgt spid="8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4"/>
                                            </p:tgtEl>
                                            <p:attrNameLst>
                                              <p:attrName>style.visibility</p:attrName>
                                            </p:attrNameLst>
                                          </p:cBhvr>
                                          <p:to>
                                            <p:strVal val="visible"/>
                                          </p:to>
                                        </p:set>
                                        <p:animEffect transition="in" filter="barn(outVertical)">
                                          <p:cBhvr>
                                            <p:cTn id="19" dur="700"/>
                                            <p:tgtEl>
                                              <p:spTgt spid="9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500"/>
                                            <p:tgtEl>
                                              <p:spTgt spid="10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fade">
                                          <p:cBhvr>
                                            <p:cTn id="27" dur="500"/>
                                            <p:tgtEl>
                                              <p:spTgt spid="10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500"/>
                                            <p:tgtEl>
                                              <p:spTgt spid="11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500"/>
                                            <p:tgtEl>
                                              <p:spTgt spid="12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fade">
                                          <p:cBhvr>
                                            <p:cTn id="39" dur="500"/>
                                            <p:tgtEl>
                                              <p:spTgt spid="15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fade">
                                          <p:cBhvr>
                                            <p:cTn id="43" dur="500"/>
                                            <p:tgtEl>
                                              <p:spTgt spid="149"/>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up)">
                                          <p:cBhvr>
                                            <p:cTn id="47" dur="500"/>
                                            <p:tgtEl>
                                              <p:spTgt spid="95"/>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65"/>
                                            </p:tgtEl>
                                            <p:attrNameLst>
                                              <p:attrName>style.visibility</p:attrName>
                                            </p:attrNameLst>
                                          </p:cBhvr>
                                          <p:to>
                                            <p:strVal val="visible"/>
                                          </p:to>
                                        </p:set>
                                        <p:animEffect transition="in" filter="wipe(up)">
                                          <p:cBhvr>
                                            <p:cTn id="50" dur="500"/>
                                            <p:tgtEl>
                                              <p:spTgt spid="165"/>
                                            </p:tgtEl>
                                          </p:cBhvr>
                                        </p:animEffect>
                                      </p:childTnLst>
                                    </p:cTn>
                                  </p:par>
                                </p:childTnLst>
                              </p:cTn>
                            </p:par>
                            <p:par>
                              <p:cTn id="51" fill="hold">
                                <p:stCondLst>
                                  <p:cond delay="5500"/>
                                </p:stCondLst>
                                <p:childTnLst>
                                  <p:par>
                                    <p:cTn id="52" presetID="22" presetClass="entr" presetSubtype="1" fill="hold" grpId="0" nodeType="after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wipe(up)">
                                          <p:cBhvr>
                                            <p:cTn id="54" dur="500"/>
                                            <p:tgtEl>
                                              <p:spTgt spid="9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66"/>
                                            </p:tgtEl>
                                            <p:attrNameLst>
                                              <p:attrName>style.visibility</p:attrName>
                                            </p:attrNameLst>
                                          </p:cBhvr>
                                          <p:to>
                                            <p:strVal val="visible"/>
                                          </p:to>
                                        </p:set>
                                        <p:animEffect transition="in" filter="wipe(up)">
                                          <p:cBhvr>
                                            <p:cTn id="57" dur="500"/>
                                            <p:tgtEl>
                                              <p:spTgt spid="166"/>
                                            </p:tgtEl>
                                          </p:cBhvr>
                                        </p:animEffect>
                                      </p:childTnLst>
                                    </p:cTn>
                                  </p:par>
                                </p:childTnLst>
                              </p:cTn>
                            </p:par>
                            <p:par>
                              <p:cTn id="58" fill="hold">
                                <p:stCondLst>
                                  <p:cond delay="6000"/>
                                </p:stCondLst>
                                <p:childTnLst>
                                  <p:par>
                                    <p:cTn id="59" presetID="22" presetClass="entr" presetSubtype="1" fill="hold" grpId="0" nodeType="after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wipe(up)">
                                          <p:cBhvr>
                                            <p:cTn id="61" dur="500"/>
                                            <p:tgtEl>
                                              <p:spTgt spid="99"/>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67"/>
                                            </p:tgtEl>
                                            <p:attrNameLst>
                                              <p:attrName>style.visibility</p:attrName>
                                            </p:attrNameLst>
                                          </p:cBhvr>
                                          <p:to>
                                            <p:strVal val="visible"/>
                                          </p:to>
                                        </p:set>
                                        <p:animEffect transition="in" filter="wipe(up)">
                                          <p:cBhvr>
                                            <p:cTn id="64" dur="500"/>
                                            <p:tgtEl>
                                              <p:spTgt spid="167"/>
                                            </p:tgtEl>
                                          </p:cBhvr>
                                        </p:animEffect>
                                      </p:childTnLst>
                                    </p:cTn>
                                  </p:par>
                                </p:childTnLst>
                              </p:cTn>
                            </p:par>
                            <p:par>
                              <p:cTn id="65" fill="hold">
                                <p:stCondLst>
                                  <p:cond delay="6500"/>
                                </p:stCondLst>
                                <p:childTnLst>
                                  <p:par>
                                    <p:cTn id="66" presetID="22" presetClass="entr" presetSubtype="1" fill="hold" grpId="0" nodeType="afterEffect">
                                      <p:stCondLst>
                                        <p:cond delay="0"/>
                                      </p:stCondLst>
                                      <p:childTnLst>
                                        <p:set>
                                          <p:cBhvr>
                                            <p:cTn id="67" dur="1" fill="hold">
                                              <p:stCondLst>
                                                <p:cond delay="0"/>
                                              </p:stCondLst>
                                            </p:cTn>
                                            <p:tgtEl>
                                              <p:spTgt spid="96"/>
                                            </p:tgtEl>
                                            <p:attrNameLst>
                                              <p:attrName>style.visibility</p:attrName>
                                            </p:attrNameLst>
                                          </p:cBhvr>
                                          <p:to>
                                            <p:strVal val="visible"/>
                                          </p:to>
                                        </p:set>
                                        <p:animEffect transition="in" filter="wipe(up)">
                                          <p:cBhvr>
                                            <p:cTn id="68" dur="500"/>
                                            <p:tgtEl>
                                              <p:spTgt spid="96"/>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168"/>
                                            </p:tgtEl>
                                            <p:attrNameLst>
                                              <p:attrName>style.visibility</p:attrName>
                                            </p:attrNameLst>
                                          </p:cBhvr>
                                          <p:to>
                                            <p:strVal val="visible"/>
                                          </p:to>
                                        </p:set>
                                        <p:animEffect transition="in" filter="wipe(up)">
                                          <p:cBhvr>
                                            <p:cTn id="71" dur="500"/>
                                            <p:tgtEl>
                                              <p:spTgt spid="168"/>
                                            </p:tgtEl>
                                          </p:cBhvr>
                                        </p:animEffect>
                                      </p:childTnLst>
                                    </p:cTn>
                                  </p:par>
                                </p:childTnLst>
                              </p:cTn>
                            </p:par>
                            <p:par>
                              <p:cTn id="72" fill="hold">
                                <p:stCondLst>
                                  <p:cond delay="7000"/>
                                </p:stCondLst>
                                <p:childTnLst>
                                  <p:par>
                                    <p:cTn id="73" presetID="22" presetClass="entr" presetSubtype="1" fill="hold" grpId="0" nodeType="after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wipe(up)">
                                          <p:cBhvr>
                                            <p:cTn id="75" dur="500"/>
                                            <p:tgtEl>
                                              <p:spTgt spid="9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69"/>
                                            </p:tgtEl>
                                            <p:attrNameLst>
                                              <p:attrName>style.visibility</p:attrName>
                                            </p:attrNameLst>
                                          </p:cBhvr>
                                          <p:to>
                                            <p:strVal val="visible"/>
                                          </p:to>
                                        </p:set>
                                        <p:animEffect transition="in" filter="wipe(up)">
                                          <p:cBhvr>
                                            <p:cTn id="78" dur="500"/>
                                            <p:tgtEl>
                                              <p:spTgt spid="169"/>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wipe(up)">
                                          <p:cBhvr>
                                            <p:cTn id="82" dur="500"/>
                                            <p:tgtEl>
                                              <p:spTgt spid="100"/>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70"/>
                                            </p:tgtEl>
                                            <p:attrNameLst>
                                              <p:attrName>style.visibility</p:attrName>
                                            </p:attrNameLst>
                                          </p:cBhvr>
                                          <p:to>
                                            <p:strVal val="visible"/>
                                          </p:to>
                                        </p:set>
                                        <p:animEffect transition="in" filter="wipe(up)">
                                          <p:cBhvr>
                                            <p:cTn id="85"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4" grpId="0"/>
          <p:bldP spid="95" grpId="0"/>
          <p:bldP spid="96" grpId="0"/>
          <p:bldP spid="97" grpId="0"/>
          <p:bldP spid="98" grpId="0"/>
          <p:bldP spid="99" grpId="0"/>
          <p:bldP spid="100" grpId="0"/>
          <p:bldP spid="165" grpId="0"/>
          <p:bldP spid="166" grpId="0"/>
          <p:bldP spid="167" grpId="0"/>
          <p:bldP spid="168" grpId="0"/>
          <p:bldP spid="169" grpId="0"/>
          <p:bldP spid="170"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785151" y="2022504"/>
            <a:ext cx="1350257" cy="1350258"/>
            <a:chOff x="2380201" y="1546167"/>
            <a:chExt cx="1800343" cy="1800344"/>
          </a:xfrm>
        </p:grpSpPr>
        <p:sp>
          <p:nvSpPr>
            <p:cNvPr id="24" name="菱形 23"/>
            <p:cNvSpPr/>
            <p:nvPr>
              <p:custDataLst>
                <p:tags r:id="rId10"/>
              </p:custDataLst>
            </p:nvPr>
          </p:nvSpPr>
          <p:spPr>
            <a:xfrm>
              <a:off x="2380201" y="1546167"/>
              <a:ext cx="1800343" cy="1800344"/>
            </a:xfrm>
            <a:prstGeom prst="diamond">
              <a:avLst/>
            </a:prstGeom>
            <a:gradFill>
              <a:gsLst>
                <a:gs pos="0">
                  <a:srgbClr val="DEDEDE"/>
                </a:gs>
                <a:gs pos="100000">
                  <a:srgbClr val="FBFBFB"/>
                </a:gs>
              </a:gsLst>
              <a:lin ang="5400000" scaled="1"/>
            </a:gradFill>
            <a:ln w="31750" cap="flat">
              <a:gradFill>
                <a:gsLst>
                  <a:gs pos="0">
                    <a:sysClr val="window" lastClr="FFFFFF"/>
                  </a:gs>
                  <a:gs pos="100000">
                    <a:srgbClr val="DDDDDD"/>
                  </a:gs>
                </a:gsLst>
                <a:lin ang="5400000" scaled="1"/>
              </a:gradFill>
              <a:prstDash val="solid"/>
              <a:miter lim="800000"/>
              <a:headEnd/>
              <a:tailEnd/>
            </a:ln>
            <a:effectLst>
              <a:outerShdw blurRad="228600" dist="101600" dir="5400000" algn="t" rotWithShape="0">
                <a:sysClr val="windowText" lastClr="000000">
                  <a:lumMod val="85000"/>
                  <a:lumOff val="15000"/>
                  <a:alpha val="33000"/>
                </a:sys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25" name="菱形 24"/>
            <p:cNvSpPr/>
            <p:nvPr>
              <p:custDataLst>
                <p:tags r:id="rId11"/>
              </p:custDataLst>
            </p:nvPr>
          </p:nvSpPr>
          <p:spPr>
            <a:xfrm>
              <a:off x="2668216" y="1834183"/>
              <a:ext cx="1223439" cy="1223439"/>
            </a:xfrm>
            <a:prstGeom prst="diamond">
              <a:avLst/>
            </a:prstGeom>
            <a:solidFill>
              <a:srgbClr val="FF9A05"/>
            </a:solidFill>
            <a:ln w="12700" cap="flat" cmpd="sng" algn="ctr">
              <a:noFill/>
              <a:prstDash val="solid"/>
              <a:miter lim="800000"/>
            </a:ln>
            <a:effectLst>
              <a:innerShdw blurRad="63500" dist="25400">
                <a:prstClr val="black">
                  <a:alpha val="2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000" b="0" i="0" u="none" strike="noStrike" kern="0" cap="none" spc="0" normalizeH="0" baseline="0" noProof="0">
                  <a:ln>
                    <a:noFill/>
                  </a:ln>
                  <a:solidFill>
                    <a:srgbClr val="FFFFFF"/>
                  </a:solidFill>
                  <a:effectLst/>
                  <a:uLnTx/>
                  <a:uFillTx/>
                  <a:latin typeface="造字工房悦黑体验版细体" pitchFamily="50" charset="-122"/>
                  <a:ea typeface="造字工房悦黑体验版细体" pitchFamily="50" charset="-122"/>
                  <a:cs typeface="+mn-cs"/>
                </a:rPr>
                <a:t>谢</a:t>
              </a:r>
            </a:p>
          </p:txBody>
        </p:sp>
      </p:grpSp>
      <p:grpSp>
        <p:nvGrpSpPr>
          <p:cNvPr id="26" name="组合 25"/>
          <p:cNvGrpSpPr/>
          <p:nvPr/>
        </p:nvGrpSpPr>
        <p:grpSpPr>
          <a:xfrm>
            <a:off x="3195893" y="2022504"/>
            <a:ext cx="1348622" cy="1350258"/>
            <a:chOff x="4261190" y="1546167"/>
            <a:chExt cx="1798163" cy="1800344"/>
          </a:xfrm>
        </p:grpSpPr>
        <p:sp>
          <p:nvSpPr>
            <p:cNvPr id="27" name="菱形 26"/>
            <p:cNvSpPr/>
            <p:nvPr>
              <p:custDataLst>
                <p:tags r:id="rId8"/>
              </p:custDataLst>
            </p:nvPr>
          </p:nvSpPr>
          <p:spPr>
            <a:xfrm>
              <a:off x="4261190" y="1546167"/>
              <a:ext cx="1798163" cy="1800344"/>
            </a:xfrm>
            <a:prstGeom prst="diamond">
              <a:avLst/>
            </a:prstGeom>
            <a:gradFill>
              <a:gsLst>
                <a:gs pos="0">
                  <a:srgbClr val="DEDEDE"/>
                </a:gs>
                <a:gs pos="100000">
                  <a:srgbClr val="FBFBFB"/>
                </a:gs>
              </a:gsLst>
              <a:lin ang="5400000" scaled="1"/>
            </a:gradFill>
            <a:ln w="31750" cap="flat">
              <a:gradFill>
                <a:gsLst>
                  <a:gs pos="0">
                    <a:sysClr val="window" lastClr="FFFFFF"/>
                  </a:gs>
                  <a:gs pos="100000">
                    <a:srgbClr val="DDDDDD"/>
                  </a:gs>
                </a:gsLst>
                <a:lin ang="5400000" scaled="1"/>
              </a:gradFill>
              <a:prstDash val="solid"/>
              <a:miter lim="800000"/>
              <a:headEnd/>
              <a:tailEnd/>
            </a:ln>
            <a:effectLst>
              <a:outerShdw blurRad="228600" dist="101600" dir="5400000" algn="t" rotWithShape="0">
                <a:sysClr val="windowText" lastClr="000000">
                  <a:lumMod val="85000"/>
                  <a:lumOff val="15000"/>
                  <a:alpha val="33000"/>
                </a:sys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28" name="菱形 27"/>
            <p:cNvSpPr/>
            <p:nvPr>
              <p:custDataLst>
                <p:tags r:id="rId9"/>
              </p:custDataLst>
            </p:nvPr>
          </p:nvSpPr>
          <p:spPr>
            <a:xfrm>
              <a:off x="4548548" y="1834183"/>
              <a:ext cx="1223439" cy="1223439"/>
            </a:xfrm>
            <a:prstGeom prst="diamond">
              <a:avLst/>
            </a:prstGeom>
            <a:solidFill>
              <a:srgbClr val="02B3C1"/>
            </a:solidFill>
            <a:ln w="12700" cap="flat" cmpd="sng" algn="ctr">
              <a:noFill/>
              <a:prstDash val="solid"/>
              <a:miter lim="800000"/>
            </a:ln>
            <a:effectLst>
              <a:innerShdw blurRad="63500" dist="25400">
                <a:prstClr val="black">
                  <a:alpha val="2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000" b="0" i="0" u="none" strike="noStrike" kern="0" cap="none" spc="0" normalizeH="0" baseline="0" noProof="0">
                  <a:ln>
                    <a:noFill/>
                  </a:ln>
                  <a:solidFill>
                    <a:srgbClr val="FFFFFF"/>
                  </a:solidFill>
                  <a:effectLst/>
                  <a:uLnTx/>
                  <a:uFillTx/>
                  <a:latin typeface="造字工房悦黑体验版细体" pitchFamily="50" charset="-122"/>
                  <a:ea typeface="造字工房悦黑体验版细体" pitchFamily="50" charset="-122"/>
                  <a:cs typeface="+mn-cs"/>
                </a:rPr>
                <a:t>谢</a:t>
              </a:r>
            </a:p>
          </p:txBody>
        </p:sp>
      </p:grpSp>
      <p:grpSp>
        <p:nvGrpSpPr>
          <p:cNvPr id="29" name="组合 28"/>
          <p:cNvGrpSpPr/>
          <p:nvPr/>
        </p:nvGrpSpPr>
        <p:grpSpPr>
          <a:xfrm>
            <a:off x="4604998" y="2022504"/>
            <a:ext cx="1350257" cy="1350258"/>
            <a:chOff x="6139997" y="1546167"/>
            <a:chExt cx="1800343" cy="1800344"/>
          </a:xfrm>
        </p:grpSpPr>
        <p:sp>
          <p:nvSpPr>
            <p:cNvPr id="30" name="菱形 29"/>
            <p:cNvSpPr/>
            <p:nvPr>
              <p:custDataLst>
                <p:tags r:id="rId6"/>
              </p:custDataLst>
            </p:nvPr>
          </p:nvSpPr>
          <p:spPr>
            <a:xfrm>
              <a:off x="6139997" y="1546167"/>
              <a:ext cx="1800343" cy="1800344"/>
            </a:xfrm>
            <a:prstGeom prst="diamond">
              <a:avLst/>
            </a:prstGeom>
            <a:gradFill>
              <a:gsLst>
                <a:gs pos="0">
                  <a:srgbClr val="DEDEDE"/>
                </a:gs>
                <a:gs pos="100000">
                  <a:srgbClr val="FBFBFB"/>
                </a:gs>
              </a:gsLst>
              <a:lin ang="5400000" scaled="1"/>
            </a:gradFill>
            <a:ln w="31750" cap="flat">
              <a:gradFill>
                <a:gsLst>
                  <a:gs pos="0">
                    <a:sysClr val="window" lastClr="FFFFFF"/>
                  </a:gs>
                  <a:gs pos="100000">
                    <a:srgbClr val="DDDDDD"/>
                  </a:gs>
                </a:gsLst>
                <a:lin ang="5400000" scaled="1"/>
              </a:gradFill>
              <a:prstDash val="solid"/>
              <a:miter lim="800000"/>
              <a:headEnd/>
              <a:tailEnd/>
            </a:ln>
            <a:effectLst>
              <a:outerShdw blurRad="228600" dist="101600" dir="5400000" algn="t" rotWithShape="0">
                <a:sysClr val="windowText" lastClr="000000">
                  <a:lumMod val="85000"/>
                  <a:lumOff val="15000"/>
                  <a:alpha val="33000"/>
                </a:sys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31" name="菱形 30"/>
            <p:cNvSpPr/>
            <p:nvPr>
              <p:custDataLst>
                <p:tags r:id="rId7"/>
              </p:custDataLst>
            </p:nvPr>
          </p:nvSpPr>
          <p:spPr>
            <a:xfrm>
              <a:off x="6428880" y="1834183"/>
              <a:ext cx="1223439" cy="1223439"/>
            </a:xfrm>
            <a:prstGeom prst="diamond">
              <a:avLst/>
            </a:prstGeom>
            <a:solidFill>
              <a:srgbClr val="E45C5B"/>
            </a:solidFill>
            <a:ln w="12700" cap="flat" cmpd="sng" algn="ctr">
              <a:noFill/>
              <a:prstDash val="solid"/>
              <a:miter lim="800000"/>
            </a:ln>
            <a:effectLst>
              <a:innerShdw blurRad="63500" dist="25400">
                <a:prstClr val="black">
                  <a:alpha val="2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000" b="0" i="0" u="none" strike="noStrike" kern="0" cap="none" spc="0" normalizeH="0" baseline="0" noProof="0">
                  <a:ln>
                    <a:noFill/>
                  </a:ln>
                  <a:solidFill>
                    <a:srgbClr val="FFFFFF"/>
                  </a:solidFill>
                  <a:effectLst/>
                  <a:uLnTx/>
                  <a:uFillTx/>
                  <a:latin typeface="造字工房悦黑体验版细体" pitchFamily="50" charset="-122"/>
                  <a:ea typeface="造字工房悦黑体验版细体" pitchFamily="50" charset="-122"/>
                  <a:cs typeface="+mn-cs"/>
                </a:rPr>
                <a:t>聆</a:t>
              </a:r>
            </a:p>
          </p:txBody>
        </p:sp>
      </p:grpSp>
      <p:grpSp>
        <p:nvGrpSpPr>
          <p:cNvPr id="32" name="组合 31"/>
          <p:cNvGrpSpPr/>
          <p:nvPr/>
        </p:nvGrpSpPr>
        <p:grpSpPr>
          <a:xfrm>
            <a:off x="6015739" y="2022504"/>
            <a:ext cx="1350257" cy="1350258"/>
            <a:chOff x="8020984" y="1546167"/>
            <a:chExt cx="1800343" cy="1800344"/>
          </a:xfrm>
        </p:grpSpPr>
        <p:sp>
          <p:nvSpPr>
            <p:cNvPr id="33" name="菱形 32"/>
            <p:cNvSpPr/>
            <p:nvPr>
              <p:custDataLst>
                <p:tags r:id="rId4"/>
              </p:custDataLst>
            </p:nvPr>
          </p:nvSpPr>
          <p:spPr>
            <a:xfrm>
              <a:off x="8020984" y="1546167"/>
              <a:ext cx="1800343" cy="1800344"/>
            </a:xfrm>
            <a:prstGeom prst="diamond">
              <a:avLst/>
            </a:prstGeom>
            <a:gradFill>
              <a:gsLst>
                <a:gs pos="0">
                  <a:srgbClr val="DEDEDE"/>
                </a:gs>
                <a:gs pos="100000">
                  <a:srgbClr val="FBFBFB"/>
                </a:gs>
              </a:gsLst>
              <a:lin ang="5400000" scaled="1"/>
            </a:gradFill>
            <a:ln w="31750" cap="flat">
              <a:gradFill>
                <a:gsLst>
                  <a:gs pos="0">
                    <a:sysClr val="window" lastClr="FFFFFF"/>
                  </a:gs>
                  <a:gs pos="100000">
                    <a:srgbClr val="DDDDDD"/>
                  </a:gs>
                </a:gsLst>
                <a:lin ang="5400000" scaled="1"/>
              </a:gradFill>
              <a:prstDash val="solid"/>
              <a:miter lim="800000"/>
              <a:headEnd/>
              <a:tailEnd/>
            </a:ln>
            <a:effectLst>
              <a:outerShdw blurRad="228600" dist="101600" dir="5400000" algn="t" rotWithShape="0">
                <a:sysClr val="windowText" lastClr="000000">
                  <a:lumMod val="85000"/>
                  <a:lumOff val="15000"/>
                  <a:alpha val="33000"/>
                </a:sys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34" name="菱形 33"/>
            <p:cNvSpPr/>
            <p:nvPr>
              <p:custDataLst>
                <p:tags r:id="rId5"/>
              </p:custDataLst>
            </p:nvPr>
          </p:nvSpPr>
          <p:spPr>
            <a:xfrm>
              <a:off x="8309212" y="1834183"/>
              <a:ext cx="1223439" cy="1223439"/>
            </a:xfrm>
            <a:prstGeom prst="diamond">
              <a:avLst/>
            </a:prstGeom>
            <a:solidFill>
              <a:srgbClr val="77468A"/>
            </a:solidFill>
            <a:ln w="12700" cap="flat" cmpd="sng" algn="ctr">
              <a:noFill/>
              <a:prstDash val="solid"/>
              <a:miter lim="800000"/>
            </a:ln>
            <a:effectLst>
              <a:innerShdw blurRad="63500" dist="25400">
                <a:prstClr val="black">
                  <a:alpha val="2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000" b="0" i="0" u="none" strike="noStrike" kern="0" cap="none" spc="0" normalizeH="0" baseline="0" noProof="0">
                  <a:ln>
                    <a:noFill/>
                  </a:ln>
                  <a:solidFill>
                    <a:srgbClr val="FFFFFF"/>
                  </a:solidFill>
                  <a:effectLst/>
                  <a:uLnTx/>
                  <a:uFillTx/>
                  <a:latin typeface="造字工房悦黑体验版细体" pitchFamily="50" charset="-122"/>
                  <a:ea typeface="造字工房悦黑体验版细体" pitchFamily="50" charset="-122"/>
                  <a:cs typeface="+mn-cs"/>
                </a:rPr>
                <a:t>听</a:t>
              </a:r>
            </a:p>
          </p:txBody>
        </p:sp>
      </p:grpSp>
      <p:sp>
        <p:nvSpPr>
          <p:cNvPr id="35" name="矩形 34"/>
          <p:cNvSpPr/>
          <p:nvPr>
            <p:custDataLst>
              <p:tags r:id="rId1"/>
            </p:custDataLst>
          </p:nvPr>
        </p:nvSpPr>
        <p:spPr>
          <a:xfrm>
            <a:off x="3823099" y="3759431"/>
            <a:ext cx="1610915" cy="339329"/>
          </a:xfrm>
          <a:prstGeom prst="rect">
            <a:avLst/>
          </a:prstGeom>
          <a:noFill/>
          <a:ln w="12700" cap="flat" cmpd="sng" algn="ctr">
            <a:noFill/>
            <a:prstDash val="solid"/>
            <a:miter lim="800000"/>
          </a:ln>
          <a:effectLst/>
        </p:spPr>
        <p:txBody>
          <a:bodyPr lIns="0" tIns="0" rIns="0" bIns="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cs typeface="+mn-cs"/>
              </a:rPr>
              <a:t>作者</a:t>
            </a:r>
            <a:r>
              <a:rPr kumimoji="0" lang="zh-CN" altLang="en-US" sz="1200" b="0" i="0" u="none" strike="noStrike" kern="0" cap="none" spc="0" normalizeH="0" baseline="0" noProof="0" dirty="0" smtClean="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cs typeface="+mn-cs"/>
              </a:rPr>
              <a:t>：第一</a:t>
            </a:r>
            <a:r>
              <a:rPr kumimoji="0" lang="en-US" altLang="zh-CN" sz="1200" b="0" i="0" u="none" strike="noStrike" kern="0" cap="none" spc="0" normalizeH="0" baseline="0" noProof="0" dirty="0" smtClean="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cs typeface="+mn-cs"/>
              </a:rPr>
              <a:t>PPT</a:t>
            </a:r>
            <a:endParaRPr kumimoji="0" lang="zh-CN" altLang="en-US" sz="120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cs typeface="+mn-cs"/>
            </a:endParaRPr>
          </a:p>
        </p:txBody>
      </p:sp>
      <p:sp>
        <p:nvSpPr>
          <p:cNvPr id="36" name="矩形 35"/>
          <p:cNvSpPr/>
          <p:nvPr>
            <p:custDataLst>
              <p:tags r:id="rId2"/>
            </p:custDataLst>
          </p:nvPr>
        </p:nvSpPr>
        <p:spPr>
          <a:xfrm>
            <a:off x="3444478" y="4046859"/>
            <a:ext cx="2368154" cy="251697"/>
          </a:xfrm>
          <a:prstGeom prst="rect">
            <a:avLst/>
          </a:prstGeom>
          <a:noFill/>
          <a:ln w="12700" cap="flat" cmpd="sng" algn="ctr">
            <a:noFill/>
            <a:prstDash val="solid"/>
            <a:miter lim="800000"/>
          </a:ln>
          <a:effectLst/>
        </p:spPr>
        <p:txBody>
          <a:bodyPr lIns="0" tIns="0" rIns="0" bIns="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cs typeface="+mn-cs"/>
              </a:rPr>
              <a:t>单击此处添加您的公司名称</a:t>
            </a:r>
            <a:endParaRPr kumimoji="0" lang="en-US" altLang="zh-CN" sz="120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cs typeface="+mn-cs"/>
            </a:endParaRPr>
          </a:p>
        </p:txBody>
      </p:sp>
      <p:grpSp>
        <p:nvGrpSpPr>
          <p:cNvPr id="37" name="组合 36"/>
          <p:cNvGrpSpPr/>
          <p:nvPr/>
        </p:nvGrpSpPr>
        <p:grpSpPr>
          <a:xfrm>
            <a:off x="2828841" y="3943146"/>
            <a:ext cx="1231276" cy="34289"/>
            <a:chOff x="3060700" y="4724400"/>
            <a:chExt cx="5955507" cy="31432"/>
          </a:xfrm>
        </p:grpSpPr>
        <p:cxnSp>
          <p:nvCxnSpPr>
            <p:cNvPr id="38" name="直接连接符 37"/>
            <p:cNvCxnSpPr/>
            <p:nvPr/>
          </p:nvCxnSpPr>
          <p:spPr>
            <a:xfrm>
              <a:off x="3060700" y="4724400"/>
              <a:ext cx="5955507" cy="0"/>
            </a:xfrm>
            <a:prstGeom prst="line">
              <a:avLst/>
            </a:prstGeom>
            <a:noFill/>
            <a:ln w="28575" cap="flat" cmpd="sng" algn="ctr">
              <a:solidFill>
                <a:sysClr val="window" lastClr="FFFFFF">
                  <a:lumMod val="75000"/>
                </a:sysClr>
              </a:solidFill>
              <a:prstDash val="solid"/>
              <a:miter lim="800000"/>
            </a:ln>
            <a:effectLst/>
          </p:spPr>
        </p:cxnSp>
        <p:cxnSp>
          <p:nvCxnSpPr>
            <p:cNvPr id="39" name="直接连接符 38"/>
            <p:cNvCxnSpPr/>
            <p:nvPr/>
          </p:nvCxnSpPr>
          <p:spPr>
            <a:xfrm>
              <a:off x="3060700" y="4755832"/>
              <a:ext cx="5955507" cy="0"/>
            </a:xfrm>
            <a:prstGeom prst="line">
              <a:avLst/>
            </a:prstGeom>
            <a:noFill/>
            <a:ln w="28575" cap="flat" cmpd="sng" algn="ctr">
              <a:solidFill>
                <a:sysClr val="window" lastClr="FFFFFF"/>
              </a:solidFill>
              <a:prstDash val="solid"/>
              <a:miter lim="800000"/>
            </a:ln>
            <a:effectLst/>
          </p:spPr>
        </p:cxnSp>
      </p:grpSp>
      <p:grpSp>
        <p:nvGrpSpPr>
          <p:cNvPr id="40" name="组合 39"/>
          <p:cNvGrpSpPr/>
          <p:nvPr/>
        </p:nvGrpSpPr>
        <p:grpSpPr>
          <a:xfrm>
            <a:off x="5196994" y="3929096"/>
            <a:ext cx="1231276" cy="34289"/>
            <a:chOff x="3060700" y="4724400"/>
            <a:chExt cx="5955507" cy="31432"/>
          </a:xfrm>
        </p:grpSpPr>
        <p:cxnSp>
          <p:nvCxnSpPr>
            <p:cNvPr id="41" name="直接连接符 40"/>
            <p:cNvCxnSpPr/>
            <p:nvPr/>
          </p:nvCxnSpPr>
          <p:spPr>
            <a:xfrm>
              <a:off x="3060700" y="4724400"/>
              <a:ext cx="5955507" cy="0"/>
            </a:xfrm>
            <a:prstGeom prst="line">
              <a:avLst/>
            </a:prstGeom>
            <a:noFill/>
            <a:ln w="28575" cap="flat" cmpd="sng" algn="ctr">
              <a:solidFill>
                <a:sysClr val="window" lastClr="FFFFFF">
                  <a:lumMod val="75000"/>
                </a:sysClr>
              </a:solidFill>
              <a:prstDash val="solid"/>
              <a:miter lim="800000"/>
            </a:ln>
            <a:effectLst/>
          </p:spPr>
        </p:cxnSp>
        <p:cxnSp>
          <p:nvCxnSpPr>
            <p:cNvPr id="42" name="直接连接符 41"/>
            <p:cNvCxnSpPr/>
            <p:nvPr/>
          </p:nvCxnSpPr>
          <p:spPr>
            <a:xfrm>
              <a:off x="3060700" y="4755832"/>
              <a:ext cx="5955507" cy="0"/>
            </a:xfrm>
            <a:prstGeom prst="line">
              <a:avLst/>
            </a:prstGeom>
            <a:noFill/>
            <a:ln w="28575" cap="flat" cmpd="sng" algn="ctr">
              <a:solidFill>
                <a:sysClr val="window" lastClr="FFFFFF"/>
              </a:solidFill>
              <a:prstDash val="solid"/>
              <a:miter lim="800000"/>
            </a:ln>
            <a:effectLst/>
          </p:spPr>
        </p:cxnSp>
      </p:grpSp>
      <p:sp>
        <p:nvSpPr>
          <p:cNvPr id="43" name="矩形 42"/>
          <p:cNvSpPr/>
          <p:nvPr>
            <p:custDataLst>
              <p:tags r:id="rId3"/>
            </p:custDataLst>
          </p:nvPr>
        </p:nvSpPr>
        <p:spPr>
          <a:xfrm>
            <a:off x="3445378" y="4329431"/>
            <a:ext cx="2368154" cy="251697"/>
          </a:xfrm>
          <a:prstGeom prst="rect">
            <a:avLst/>
          </a:prstGeom>
          <a:noFill/>
          <a:ln w="12700" cap="flat" cmpd="sng" algn="ctr">
            <a:noFill/>
            <a:prstDash val="solid"/>
            <a:miter lim="800000"/>
          </a:ln>
          <a:effectLst/>
        </p:spPr>
        <p:txBody>
          <a:bodyPr lIns="0" tIns="0" rIns="0" bIns="0"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cs typeface="+mn-cs"/>
              </a:rPr>
              <a:t>201X-6-16</a:t>
            </a:r>
            <a:endParaRPr kumimoji="0" lang="en-US" altLang="zh-CN" sz="1200" b="0" i="0" u="none" strike="noStrike" kern="0" cap="none" spc="0" normalizeH="0" baseline="0" noProof="0" dirty="0">
              <a:ln>
                <a:noFill/>
              </a:ln>
              <a:solidFill>
                <a:sysClr val="window" lastClr="FFFFFF">
                  <a:lumMod val="50000"/>
                </a:sysClr>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377793046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50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14:bounceEnd="50000">
                                          <p:cBhvr additive="base">
                                            <p:cTn id="11" dur="50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300"/>
                                      </p:stCondLst>
                                      <p:childTnLst>
                                        <p:set>
                                          <p:cBhvr>
                                            <p:cTn id="14" dur="1" fill="hold">
                                              <p:stCondLst>
                                                <p:cond delay="0"/>
                                              </p:stCondLst>
                                            </p:cTn>
                                            <p:tgtEl>
                                              <p:spTgt spid="29"/>
                                            </p:tgtEl>
                                            <p:attrNameLst>
                                              <p:attrName>style.visibility</p:attrName>
                                            </p:attrNameLst>
                                          </p:cBhvr>
                                          <p:to>
                                            <p:strVal val="visible"/>
                                          </p:to>
                                        </p:set>
                                        <p:anim calcmode="lin" valueType="num" p14:bounceEnd="50000">
                                          <p:cBhvr additive="base">
                                            <p:cTn id="15"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400"/>
                                      </p:stCondLst>
                                      <p:childTnLst>
                                        <p:set>
                                          <p:cBhvr>
                                            <p:cTn id="18" dur="1" fill="hold">
                                              <p:stCondLst>
                                                <p:cond delay="0"/>
                                              </p:stCondLst>
                                            </p:cTn>
                                            <p:tgtEl>
                                              <p:spTgt spid="32"/>
                                            </p:tgtEl>
                                            <p:attrNameLst>
                                              <p:attrName>style.visibility</p:attrName>
                                            </p:attrNameLst>
                                          </p:cBhvr>
                                          <p:to>
                                            <p:strVal val="visible"/>
                                          </p:to>
                                        </p:set>
                                        <p:anim calcmode="lin" valueType="num" p14:bounceEnd="50000">
                                          <p:cBhvr additive="base">
                                            <p:cTn id="19" dur="50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32"/>
                                            </p:tgtEl>
                                            <p:attrNameLst>
                                              <p:attrName>ppt_y</p:attrName>
                                            </p:attrNameLst>
                                          </p:cBhvr>
                                          <p:tavLst>
                                            <p:tav tm="0">
                                              <p:val>
                                                <p:strVal val="0-#ppt_h/2"/>
                                              </p:val>
                                            </p:tav>
                                            <p:tav tm="100000">
                                              <p:val>
                                                <p:strVal val="#ppt_y"/>
                                              </p:val>
                                            </p:tav>
                                          </p:tavLst>
                                        </p:anim>
                                      </p:childTnLst>
                                    </p:cTn>
                                  </p:par>
                                </p:childTnLst>
                              </p:cTn>
                            </p:par>
                            <p:par>
                              <p:cTn id="21" fill="hold">
                                <p:stCondLst>
                                  <p:cond delay="900"/>
                                </p:stCondLst>
                                <p:childTnLst>
                                  <p:par>
                                    <p:cTn id="22" presetID="2" presetClass="entr" presetSubtype="8" decel="100000"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0-#ppt_w/2"/>
                                              </p:val>
                                            </p:tav>
                                            <p:tav tm="100000">
                                              <p:val>
                                                <p:strVal val="#ppt_x"/>
                                              </p:val>
                                            </p:tav>
                                          </p:tavLst>
                                        </p:anim>
                                        <p:anim calcmode="lin" valueType="num">
                                          <p:cBhvr additive="base">
                                            <p:cTn id="25" dur="50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childTnLst>
                              </p:cTn>
                            </p:par>
                            <p:par>
                              <p:cTn id="30" fill="hold">
                                <p:stCondLst>
                                  <p:cond delay="1400"/>
                                </p:stCondLst>
                                <p:childTnLst>
                                  <p:par>
                                    <p:cTn id="31" presetID="16" presetClass="entr" presetSubtype="21"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arn(inVertical)">
                                          <p:cBhvr>
                                            <p:cTn id="33" dur="500"/>
                                            <p:tgtEl>
                                              <p:spTgt spid="35"/>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0-#ppt_h/2"/>
                                              </p:val>
                                            </p:tav>
                                            <p:tav tm="100000">
                                              <p:val>
                                                <p:strVal val="#ppt_y"/>
                                              </p:val>
                                            </p:tav>
                                          </p:tavLst>
                                        </p:anim>
                                      </p:childTnLst>
                                    </p:cTn>
                                  </p:par>
                                </p:childTnLst>
                              </p:cTn>
                            </p:par>
                            <p:par>
                              <p:cTn id="21" fill="hold">
                                <p:stCondLst>
                                  <p:cond delay="900"/>
                                </p:stCondLst>
                                <p:childTnLst>
                                  <p:par>
                                    <p:cTn id="22" presetID="2" presetClass="entr" presetSubtype="8" decel="100000"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0-#ppt_w/2"/>
                                              </p:val>
                                            </p:tav>
                                            <p:tav tm="100000">
                                              <p:val>
                                                <p:strVal val="#ppt_x"/>
                                              </p:val>
                                            </p:tav>
                                          </p:tavLst>
                                        </p:anim>
                                        <p:anim calcmode="lin" valueType="num">
                                          <p:cBhvr additive="base">
                                            <p:cTn id="25" dur="50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childTnLst>
                              </p:cTn>
                            </p:par>
                            <p:par>
                              <p:cTn id="30" fill="hold">
                                <p:stCondLst>
                                  <p:cond delay="1400"/>
                                </p:stCondLst>
                                <p:childTnLst>
                                  <p:par>
                                    <p:cTn id="31" presetID="16" presetClass="entr" presetSubtype="21"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arn(inVertical)">
                                          <p:cBhvr>
                                            <p:cTn id="33" dur="500"/>
                                            <p:tgtEl>
                                              <p:spTgt spid="35"/>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3"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0114" y="4005064"/>
            <a:ext cx="7960398" cy="2664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zh-CN" sz="1600" dirty="0" smtClean="0">
                <a:solidFill>
                  <a:srgbClr val="EEECE1">
                    <a:lumMod val="25000"/>
                  </a:srgbClr>
                </a:solidFill>
              </a:rPr>
              <a:t>PPT</a:t>
            </a:r>
            <a:r>
              <a:rPr lang="zh-CN" altLang="en-US" sz="1600" dirty="0" smtClean="0">
                <a:solidFill>
                  <a:srgbClr val="EEECE1">
                    <a:lumMod val="25000"/>
                  </a:srgbClr>
                </a:solidFill>
              </a:rPr>
              <a:t>模板下载：</a:t>
            </a:r>
            <a:r>
              <a:rPr lang="en-US" altLang="zh-CN" sz="1600" dirty="0" smtClean="0">
                <a:solidFill>
                  <a:srgbClr val="EEECE1">
                    <a:lumMod val="25000"/>
                  </a:srgbClr>
                </a:solidFill>
                <a:hlinkClick r:id="rId2"/>
              </a:rPr>
              <a:t>www.1ppt.com/moban/</a:t>
            </a:r>
            <a:r>
              <a:rPr lang="en-US" altLang="zh-CN" sz="1600" dirty="0" smtClean="0">
                <a:solidFill>
                  <a:srgbClr val="EEECE1">
                    <a:lumMod val="25000"/>
                  </a:srgbClr>
                </a:solidFill>
              </a:rPr>
              <a:t>     </a:t>
            </a:r>
            <a:r>
              <a:rPr lang="zh-CN" altLang="en-US" sz="1600" dirty="0" smtClean="0">
                <a:solidFill>
                  <a:srgbClr val="EEECE1">
                    <a:lumMod val="25000"/>
                  </a:srgbClr>
                </a:solidFill>
              </a:rPr>
              <a:t>行业</a:t>
            </a:r>
            <a:r>
              <a:rPr lang="en-US" altLang="zh-CN" sz="1600" dirty="0" smtClean="0">
                <a:solidFill>
                  <a:srgbClr val="EEECE1">
                    <a:lumMod val="25000"/>
                  </a:srgbClr>
                </a:solidFill>
              </a:rPr>
              <a:t>PPT</a:t>
            </a:r>
            <a:r>
              <a:rPr lang="zh-CN" altLang="en-US" sz="1600" dirty="0" smtClean="0">
                <a:solidFill>
                  <a:srgbClr val="EEECE1">
                    <a:lumMod val="25000"/>
                  </a:srgbClr>
                </a:solidFill>
              </a:rPr>
              <a:t>模板：</a:t>
            </a:r>
            <a:r>
              <a:rPr lang="en-US" altLang="zh-CN" sz="1600" dirty="0" smtClean="0">
                <a:solidFill>
                  <a:srgbClr val="EEECE1">
                    <a:lumMod val="25000"/>
                  </a:srgbClr>
                </a:solidFill>
                <a:hlinkClick r:id="rId3"/>
              </a:rPr>
              <a:t>www.1ppt.com/hangye/</a:t>
            </a:r>
            <a:r>
              <a:rPr lang="en-US" altLang="zh-CN" sz="1600" dirty="0" smtClean="0">
                <a:solidFill>
                  <a:srgbClr val="EEECE1">
                    <a:lumMod val="25000"/>
                  </a:srgbClr>
                </a:solidFill>
              </a:rPr>
              <a:t> </a:t>
            </a:r>
          </a:p>
          <a:p>
            <a:pPr fontAlgn="auto">
              <a:spcBef>
                <a:spcPts val="0"/>
              </a:spcBef>
              <a:spcAft>
                <a:spcPts val="0"/>
              </a:spcAft>
            </a:pPr>
            <a:r>
              <a:rPr lang="zh-CN" altLang="en-US" sz="1600" dirty="0" smtClean="0">
                <a:solidFill>
                  <a:srgbClr val="EEECE1">
                    <a:lumMod val="25000"/>
                  </a:srgbClr>
                </a:solidFill>
              </a:rPr>
              <a:t>节日</a:t>
            </a:r>
            <a:r>
              <a:rPr lang="en-US" altLang="zh-CN" sz="1600" dirty="0" smtClean="0">
                <a:solidFill>
                  <a:srgbClr val="EEECE1">
                    <a:lumMod val="25000"/>
                  </a:srgbClr>
                </a:solidFill>
              </a:rPr>
              <a:t>PPT</a:t>
            </a:r>
            <a:r>
              <a:rPr lang="zh-CN" altLang="en-US" sz="1600" dirty="0" smtClean="0">
                <a:solidFill>
                  <a:srgbClr val="EEECE1">
                    <a:lumMod val="25000"/>
                  </a:srgbClr>
                </a:solidFill>
              </a:rPr>
              <a:t>模板：</a:t>
            </a:r>
            <a:r>
              <a:rPr lang="en-US" altLang="zh-CN" sz="1600" dirty="0" smtClean="0">
                <a:solidFill>
                  <a:srgbClr val="EEECE1">
                    <a:lumMod val="25000"/>
                  </a:srgbClr>
                </a:solidFill>
                <a:hlinkClick r:id="rId4"/>
              </a:rPr>
              <a:t>www.1ppt.com/jieri/</a:t>
            </a:r>
            <a:r>
              <a:rPr lang="en-US" altLang="zh-CN" sz="1600" dirty="0" smtClean="0">
                <a:solidFill>
                  <a:srgbClr val="EEECE1">
                    <a:lumMod val="25000"/>
                  </a:srgbClr>
                </a:solidFill>
              </a:rPr>
              <a:t>           PPT</a:t>
            </a:r>
            <a:r>
              <a:rPr lang="zh-CN" altLang="en-US" sz="1600" dirty="0" smtClean="0">
                <a:solidFill>
                  <a:srgbClr val="EEECE1">
                    <a:lumMod val="25000"/>
                  </a:srgbClr>
                </a:solidFill>
              </a:rPr>
              <a:t>素材下载：</a:t>
            </a:r>
            <a:r>
              <a:rPr lang="en-US" altLang="zh-CN" sz="1600" dirty="0" smtClean="0">
                <a:solidFill>
                  <a:srgbClr val="EEECE1">
                    <a:lumMod val="25000"/>
                  </a:srgbClr>
                </a:solidFill>
                <a:hlinkClick r:id="rId5"/>
              </a:rPr>
              <a:t>www.1ppt.com/sucai/</a:t>
            </a:r>
            <a:endParaRPr lang="en-US" altLang="zh-CN" sz="1600" dirty="0" smtClean="0">
              <a:solidFill>
                <a:srgbClr val="EEECE1">
                  <a:lumMod val="25000"/>
                </a:srgbClr>
              </a:solidFill>
            </a:endParaRPr>
          </a:p>
          <a:p>
            <a:pPr fontAlgn="auto">
              <a:spcBef>
                <a:spcPts val="0"/>
              </a:spcBef>
              <a:spcAft>
                <a:spcPts val="0"/>
              </a:spcAft>
            </a:pPr>
            <a:r>
              <a:rPr lang="en-US" altLang="zh-CN" sz="1600" dirty="0" smtClean="0">
                <a:solidFill>
                  <a:srgbClr val="EEECE1">
                    <a:lumMod val="25000"/>
                  </a:srgbClr>
                </a:solidFill>
              </a:rPr>
              <a:t>PPT</a:t>
            </a:r>
            <a:r>
              <a:rPr lang="zh-CN" altLang="en-US" sz="1600" dirty="0" smtClean="0">
                <a:solidFill>
                  <a:srgbClr val="EEECE1">
                    <a:lumMod val="25000"/>
                  </a:srgbClr>
                </a:solidFill>
              </a:rPr>
              <a:t>背景图片：</a:t>
            </a:r>
            <a:r>
              <a:rPr lang="en-US" altLang="zh-CN" sz="1600" dirty="0" smtClean="0">
                <a:solidFill>
                  <a:srgbClr val="EEECE1">
                    <a:lumMod val="25000"/>
                  </a:srgbClr>
                </a:solidFill>
                <a:hlinkClick r:id="rId6"/>
              </a:rPr>
              <a:t>www.1ppt.com/beijing/</a:t>
            </a:r>
            <a:r>
              <a:rPr lang="en-US" altLang="zh-CN" sz="1600" dirty="0" smtClean="0">
                <a:solidFill>
                  <a:srgbClr val="EEECE1">
                    <a:lumMod val="25000"/>
                  </a:srgbClr>
                </a:solidFill>
              </a:rPr>
              <a:t>      PPT</a:t>
            </a:r>
            <a:r>
              <a:rPr lang="zh-CN" altLang="en-US" sz="1600" dirty="0" smtClean="0">
                <a:solidFill>
                  <a:srgbClr val="EEECE1">
                    <a:lumMod val="25000"/>
                  </a:srgbClr>
                </a:solidFill>
              </a:rPr>
              <a:t>图表下载：</a:t>
            </a:r>
            <a:r>
              <a:rPr lang="en-US" altLang="zh-CN" sz="1600" dirty="0" smtClean="0">
                <a:solidFill>
                  <a:srgbClr val="EEECE1">
                    <a:lumMod val="25000"/>
                  </a:srgbClr>
                </a:solidFill>
                <a:hlinkClick r:id="rId7"/>
              </a:rPr>
              <a:t>www.1ppt.com/tubiao/</a:t>
            </a:r>
            <a:r>
              <a:rPr lang="en-US" altLang="zh-CN" sz="1600" dirty="0" smtClean="0">
                <a:solidFill>
                  <a:srgbClr val="EEECE1">
                    <a:lumMod val="25000"/>
                  </a:srgbClr>
                </a:solidFill>
              </a:rPr>
              <a:t>      </a:t>
            </a:r>
          </a:p>
          <a:p>
            <a:pPr fontAlgn="auto">
              <a:spcBef>
                <a:spcPts val="0"/>
              </a:spcBef>
              <a:spcAft>
                <a:spcPts val="0"/>
              </a:spcAft>
            </a:pPr>
            <a:r>
              <a:rPr lang="zh-CN" altLang="en-US" sz="1600" dirty="0" smtClean="0">
                <a:solidFill>
                  <a:srgbClr val="EEECE1">
                    <a:lumMod val="25000"/>
                  </a:srgbClr>
                </a:solidFill>
              </a:rPr>
              <a:t>优秀</a:t>
            </a:r>
            <a:r>
              <a:rPr lang="en-US" altLang="zh-CN" sz="1600" dirty="0" smtClean="0">
                <a:solidFill>
                  <a:srgbClr val="EEECE1">
                    <a:lumMod val="25000"/>
                  </a:srgbClr>
                </a:solidFill>
              </a:rPr>
              <a:t>PPT</a:t>
            </a:r>
            <a:r>
              <a:rPr lang="zh-CN" altLang="en-US" sz="1600" dirty="0" smtClean="0">
                <a:solidFill>
                  <a:srgbClr val="EEECE1">
                    <a:lumMod val="25000"/>
                  </a:srgbClr>
                </a:solidFill>
              </a:rPr>
              <a:t>下载：</a:t>
            </a:r>
            <a:r>
              <a:rPr lang="en-US" altLang="zh-CN" sz="1600" dirty="0" smtClean="0">
                <a:solidFill>
                  <a:srgbClr val="EEECE1">
                    <a:lumMod val="25000"/>
                  </a:srgbClr>
                </a:solidFill>
                <a:hlinkClick r:id="rId8"/>
              </a:rPr>
              <a:t>www.1ppt.com/xiazai/</a:t>
            </a:r>
            <a:r>
              <a:rPr lang="en-US" altLang="zh-CN" sz="1600" dirty="0" smtClean="0">
                <a:solidFill>
                  <a:srgbClr val="EEECE1">
                    <a:lumMod val="25000"/>
                  </a:srgbClr>
                </a:solidFill>
              </a:rPr>
              <a:t>        PPT</a:t>
            </a:r>
            <a:r>
              <a:rPr lang="zh-CN" altLang="en-US" sz="1600" dirty="0" smtClean="0">
                <a:solidFill>
                  <a:srgbClr val="EEECE1">
                    <a:lumMod val="25000"/>
                  </a:srgbClr>
                </a:solidFill>
              </a:rPr>
              <a:t>教程：</a:t>
            </a:r>
            <a:r>
              <a:rPr lang="en-US" altLang="zh-CN" sz="1600" dirty="0" smtClean="0">
                <a:solidFill>
                  <a:srgbClr val="EEECE1">
                    <a:lumMod val="25000"/>
                  </a:srgbClr>
                </a:solidFill>
                <a:hlinkClick r:id="rId9"/>
              </a:rPr>
              <a:t>www.1ppt.com/powerpoint/</a:t>
            </a:r>
            <a:r>
              <a:rPr lang="en-US" altLang="zh-CN" sz="1600" dirty="0" smtClean="0">
                <a:solidFill>
                  <a:srgbClr val="EEECE1">
                    <a:lumMod val="25000"/>
                  </a:srgbClr>
                </a:solidFill>
              </a:rPr>
              <a:t>      </a:t>
            </a:r>
          </a:p>
          <a:p>
            <a:pPr fontAlgn="auto">
              <a:spcBef>
                <a:spcPts val="0"/>
              </a:spcBef>
              <a:spcAft>
                <a:spcPts val="0"/>
              </a:spcAft>
            </a:pPr>
            <a:r>
              <a:rPr lang="en-US" altLang="zh-CN" sz="1600" dirty="0" smtClean="0">
                <a:solidFill>
                  <a:srgbClr val="EEECE1">
                    <a:lumMod val="25000"/>
                  </a:srgbClr>
                </a:solidFill>
              </a:rPr>
              <a:t>Word</a:t>
            </a:r>
            <a:r>
              <a:rPr lang="zh-CN" altLang="en-US" sz="1600" dirty="0" smtClean="0">
                <a:solidFill>
                  <a:srgbClr val="EEECE1">
                    <a:lumMod val="25000"/>
                  </a:srgbClr>
                </a:solidFill>
              </a:rPr>
              <a:t>教程：</a:t>
            </a:r>
            <a:r>
              <a:rPr lang="en-US" altLang="zh-CN" sz="1600" dirty="0" smtClean="0">
                <a:solidFill>
                  <a:srgbClr val="EEECE1">
                    <a:lumMod val="25000"/>
                  </a:srgbClr>
                </a:solidFill>
                <a:hlinkClick r:id="rId10"/>
              </a:rPr>
              <a:t>www.1ppt.com/word/</a:t>
            </a:r>
            <a:r>
              <a:rPr lang="en-US" altLang="zh-CN" sz="1600" dirty="0" smtClean="0">
                <a:solidFill>
                  <a:srgbClr val="EEECE1">
                    <a:lumMod val="25000"/>
                  </a:srgbClr>
                </a:solidFill>
              </a:rPr>
              <a:t>              Excel</a:t>
            </a:r>
            <a:r>
              <a:rPr lang="zh-CN" altLang="en-US" sz="1600" dirty="0" smtClean="0">
                <a:solidFill>
                  <a:srgbClr val="EEECE1">
                    <a:lumMod val="25000"/>
                  </a:srgbClr>
                </a:solidFill>
              </a:rPr>
              <a:t>教程：</a:t>
            </a:r>
            <a:r>
              <a:rPr lang="en-US" altLang="zh-CN" sz="1600" dirty="0" smtClean="0">
                <a:solidFill>
                  <a:srgbClr val="EEECE1">
                    <a:lumMod val="25000"/>
                  </a:srgbClr>
                </a:solidFill>
                <a:hlinkClick r:id="rId11"/>
              </a:rPr>
              <a:t>www.1ppt.com/excel/</a:t>
            </a:r>
            <a:r>
              <a:rPr lang="en-US" altLang="zh-CN" sz="1600" dirty="0" smtClean="0">
                <a:solidFill>
                  <a:srgbClr val="EEECE1">
                    <a:lumMod val="25000"/>
                  </a:srgbClr>
                </a:solidFill>
              </a:rPr>
              <a:t> </a:t>
            </a:r>
          </a:p>
          <a:p>
            <a:pPr fontAlgn="auto">
              <a:spcBef>
                <a:spcPts val="0"/>
              </a:spcBef>
              <a:spcAft>
                <a:spcPts val="0"/>
              </a:spcAft>
            </a:pPr>
            <a:r>
              <a:rPr lang="en-US" altLang="zh-CN" sz="1600" dirty="0" smtClean="0">
                <a:solidFill>
                  <a:srgbClr val="EEECE1">
                    <a:lumMod val="25000"/>
                  </a:srgbClr>
                </a:solidFill>
              </a:rPr>
              <a:t>PPT</a:t>
            </a:r>
            <a:r>
              <a:rPr lang="zh-CN" altLang="en-US" sz="1600" dirty="0" smtClean="0">
                <a:solidFill>
                  <a:srgbClr val="EEECE1">
                    <a:lumMod val="25000"/>
                  </a:srgbClr>
                </a:solidFill>
              </a:rPr>
              <a:t>课件下载：</a:t>
            </a:r>
            <a:r>
              <a:rPr lang="en-US" altLang="zh-CN" sz="1600" dirty="0" smtClean="0">
                <a:solidFill>
                  <a:srgbClr val="EEECE1">
                    <a:lumMod val="25000"/>
                  </a:srgbClr>
                </a:solidFill>
                <a:hlinkClick r:id="rId12"/>
              </a:rPr>
              <a:t>www.1ppt.com/kejian/</a:t>
            </a:r>
            <a:r>
              <a:rPr lang="en-US" altLang="zh-CN" sz="1600" dirty="0" smtClean="0">
                <a:solidFill>
                  <a:srgbClr val="EEECE1">
                    <a:lumMod val="25000"/>
                  </a:srgbClr>
                </a:solidFill>
              </a:rPr>
              <a:t> </a:t>
            </a:r>
            <a:endParaRPr lang="zh-CN" altLang="en-US" sz="1600" dirty="0">
              <a:solidFill>
                <a:srgbClr val="EEECE1">
                  <a:lumMod val="25000"/>
                </a:srgbClr>
              </a:solidFill>
            </a:endParaRPr>
          </a:p>
        </p:txBody>
      </p:sp>
      <p:sp>
        <p:nvSpPr>
          <p:cNvPr id="3" name="Rectangle 17"/>
          <p:cNvSpPr>
            <a:spLocks noChangeArrowheads="1"/>
          </p:cNvSpPr>
          <p:nvPr/>
        </p:nvSpPr>
        <p:spPr bwMode="gray">
          <a:xfrm>
            <a:off x="0" y="2285992"/>
            <a:ext cx="9144000" cy="2222508"/>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77867" y="714816"/>
            <a:ext cx="5790477" cy="1346032"/>
          </a:xfrm>
          <a:prstGeom prst="rect">
            <a:avLst/>
          </a:prstGeom>
          <a:noFill/>
          <a:ln>
            <a:noFill/>
          </a:ln>
        </p:spPr>
      </p:pic>
      <p:sp>
        <p:nvSpPr>
          <p:cNvPr id="15" name="Rectangle 3"/>
          <p:cNvSpPr>
            <a:spLocks noChangeArrowheads="1"/>
          </p:cNvSpPr>
          <p:nvPr/>
        </p:nvSpPr>
        <p:spPr bwMode="auto">
          <a:xfrm>
            <a:off x="468313" y="2386385"/>
            <a:ext cx="4103687" cy="197871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p>
          <a:p>
            <a:pPr fontAlgn="auto">
              <a:lnSpc>
                <a:spcPct val="150000"/>
              </a:lnSpc>
              <a:spcBef>
                <a:spcPts val="0"/>
              </a:spcBef>
              <a:spcAft>
                <a:spcPts val="0"/>
              </a:spcAft>
              <a:buClr>
                <a:srgbClr val="5B8CC1"/>
              </a:buClr>
              <a:buFont typeface="Wingdings" pitchFamily="2" charset="2"/>
              <a:buChar char="n"/>
              <a:defRPr/>
            </a:pPr>
            <a:endParaRPr lang="zh-CN" altLang="en-US" sz="1200"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修改模板中的内容包括，图片，数据，文本的替换。</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a:p>
            <a:pPr fontAlgn="auto">
              <a:spcBef>
                <a:spcPct val="20000"/>
              </a:spcBef>
              <a:spcAft>
                <a:spcPts val="0"/>
              </a:spcAft>
              <a:buClr>
                <a:srgbClr val="5B8CC1"/>
              </a:buClr>
              <a:buFont typeface="Wingdings" pitchFamily="2" charset="2"/>
              <a:buChar char="n"/>
              <a:defRPr/>
            </a:pPr>
            <a:endParaRPr lang="en-US" altLang="zh-CN" sz="1200" kern="0" dirty="0" smtClean="0">
              <a:solidFill>
                <a:prstClr val="white"/>
              </a:solidFill>
              <a:latin typeface="微软雅黑" pitchFamily="34" charset="-122"/>
              <a:ea typeface="微软雅黑" pitchFamily="34" charset="-122"/>
            </a:endParaRPr>
          </a:p>
        </p:txBody>
      </p:sp>
      <p:sp>
        <p:nvSpPr>
          <p:cNvPr id="16" name="Rectangle 4"/>
          <p:cNvSpPr>
            <a:spLocks noChangeArrowheads="1"/>
          </p:cNvSpPr>
          <p:nvPr/>
        </p:nvSpPr>
        <p:spPr bwMode="auto">
          <a:xfrm>
            <a:off x="4572000" y="2386385"/>
            <a:ext cx="4103688" cy="197871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p>
          <a:p>
            <a:pPr fontAlgn="auto">
              <a:lnSpc>
                <a:spcPct val="150000"/>
              </a:lnSpc>
              <a:spcBef>
                <a:spcPts val="0"/>
              </a:spcBef>
              <a:spcAft>
                <a:spcPts val="0"/>
              </a:spcAft>
              <a:buClr>
                <a:srgbClr val="5B8CC1"/>
              </a:buClr>
              <a:buFont typeface="Wingdings" pitchFamily="2" charset="2"/>
              <a:buChar char="n"/>
              <a:defRPr/>
            </a:pPr>
            <a:endParaRPr lang="zh-CN" altLang="en-US" sz="1050" b="1"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收集整理我们发布的免费资源后，打包上传并</a:t>
            </a:r>
          </a:p>
          <a:p>
            <a:pPr fontAlgn="auto">
              <a:lnSpc>
                <a:spcPct val="150000"/>
              </a:lnSpc>
              <a:spcBef>
                <a:spcPts val="0"/>
              </a:spcBef>
              <a:spcAft>
                <a:spcPts val="0"/>
              </a:spcAft>
              <a:buClr>
                <a:srgbClr val="5B8CC1"/>
              </a:buClr>
              <a:buFont typeface="Wingdings" pitchFamily="2" charset="2"/>
              <a:buNone/>
              <a:defRPr/>
            </a:pPr>
            <a:r>
              <a:rPr lang="zh-CN" altLang="en-US" sz="1200" kern="0" dirty="0" smtClean="0">
                <a:solidFill>
                  <a:prstClr val="white"/>
                </a:solidFill>
                <a:latin typeface="微软雅黑" pitchFamily="34" charset="-122"/>
                <a:ea typeface="微软雅黑" pitchFamily="34" charset="-122"/>
              </a:rPr>
              <a:t>   用于各种形式的付费下载。</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3638" y="248798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45400" y="248798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793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圆角矩形 90"/>
          <p:cNvSpPr/>
          <p:nvPr/>
        </p:nvSpPr>
        <p:spPr>
          <a:xfrm>
            <a:off x="144119" y="1160166"/>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92" name="组合 91"/>
          <p:cNvGrpSpPr/>
          <p:nvPr/>
        </p:nvGrpSpPr>
        <p:grpSpPr>
          <a:xfrm>
            <a:off x="232948" y="1297078"/>
            <a:ext cx="118508" cy="118509"/>
            <a:chOff x="4486616" y="3001075"/>
            <a:chExt cx="274695" cy="274699"/>
          </a:xfrm>
        </p:grpSpPr>
        <p:sp>
          <p:nvSpPr>
            <p:cNvPr id="93" name="椭圆 92"/>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94" name="椭圆 93"/>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95" name="组合 94"/>
          <p:cNvGrpSpPr/>
          <p:nvPr/>
        </p:nvGrpSpPr>
        <p:grpSpPr>
          <a:xfrm>
            <a:off x="0" y="1330740"/>
            <a:ext cx="288238" cy="46073"/>
            <a:chOff x="4318304" y="3089060"/>
            <a:chExt cx="384317" cy="61430"/>
          </a:xfrm>
        </p:grpSpPr>
        <p:sp>
          <p:nvSpPr>
            <p:cNvPr id="96" name="圆角矩形 95"/>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97" name="圆角矩形 96"/>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98" name="文本框 8"/>
          <p:cNvSpPr txBox="1"/>
          <p:nvPr/>
        </p:nvSpPr>
        <p:spPr>
          <a:xfrm>
            <a:off x="243720" y="1187056"/>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创新性要点</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99" name="组合 98"/>
          <p:cNvGrpSpPr/>
          <p:nvPr/>
        </p:nvGrpSpPr>
        <p:grpSpPr>
          <a:xfrm>
            <a:off x="2224409" y="3947839"/>
            <a:ext cx="1247133" cy="1620186"/>
            <a:chOff x="3446157" y="1908877"/>
            <a:chExt cx="3587723" cy="4660916"/>
          </a:xfrm>
        </p:grpSpPr>
        <p:sp>
          <p:nvSpPr>
            <p:cNvPr id="100" name="圆角矩形 99"/>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01" name="Freeform 5"/>
            <p:cNvSpPr>
              <a:spLocks/>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02" name="圆角矩形 101"/>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03" name="Freeform 5"/>
            <p:cNvSpPr>
              <a:spLocks/>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9A05"/>
                </a:gs>
                <a:gs pos="0">
                  <a:srgbClr val="FFC165"/>
                </a:gs>
              </a:gsLst>
              <a:lin ang="18900000" scaled="0"/>
              <a:tileRect/>
            </a:gradFill>
            <a:ln w="25400">
              <a:gradFill flip="none" rotWithShape="1">
                <a:gsLst>
                  <a:gs pos="100000">
                    <a:srgbClr val="FFC165"/>
                  </a:gs>
                  <a:gs pos="0">
                    <a:srgbClr val="FF9A05"/>
                  </a:gs>
                </a:gsLst>
                <a:lin ang="18900000" scaled="0"/>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104" name="组合 103"/>
          <p:cNvGrpSpPr/>
          <p:nvPr/>
        </p:nvGrpSpPr>
        <p:grpSpPr>
          <a:xfrm>
            <a:off x="5948684" y="3947839"/>
            <a:ext cx="1247133" cy="1620186"/>
            <a:chOff x="3446157" y="1908877"/>
            <a:chExt cx="3587723" cy="4660916"/>
          </a:xfrm>
        </p:grpSpPr>
        <p:sp>
          <p:nvSpPr>
            <p:cNvPr id="105" name="圆角矩形 104"/>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06" name="Freeform 5"/>
            <p:cNvSpPr>
              <a:spLocks/>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07" name="圆角矩形 106"/>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08" name="Freeform 5"/>
            <p:cNvSpPr>
              <a:spLocks/>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633B73"/>
                </a:gs>
                <a:gs pos="0">
                  <a:srgbClr val="77468A"/>
                </a:gs>
              </a:gsLst>
              <a:lin ang="18900000" scaled="0"/>
              <a:tileRect/>
            </a:gradFill>
            <a:ln w="25400">
              <a:gradFill flip="none" rotWithShape="1">
                <a:gsLst>
                  <a:gs pos="100000">
                    <a:srgbClr val="77468A"/>
                  </a:gs>
                  <a:gs pos="0">
                    <a:srgbClr val="633B73"/>
                  </a:gs>
                </a:gsLst>
                <a:lin ang="18900000" scaled="0"/>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109" name="组合 108"/>
          <p:cNvGrpSpPr/>
          <p:nvPr/>
        </p:nvGrpSpPr>
        <p:grpSpPr>
          <a:xfrm>
            <a:off x="3120219" y="1926160"/>
            <a:ext cx="2927213" cy="2631133"/>
            <a:chOff x="3802431" y="815742"/>
            <a:chExt cx="4795414" cy="4219455"/>
          </a:xfrm>
          <a:solidFill>
            <a:sysClr val="window" lastClr="FFFFFF">
              <a:lumMod val="85000"/>
              <a:alpha val="36000"/>
            </a:sysClr>
          </a:solidFill>
        </p:grpSpPr>
        <p:sp>
          <p:nvSpPr>
            <p:cNvPr id="110" name="任意多边形 109"/>
            <p:cNvSpPr/>
            <p:nvPr/>
          </p:nvSpPr>
          <p:spPr>
            <a:xfrm>
              <a:off x="3802431" y="1726704"/>
              <a:ext cx="1114741" cy="111474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1" name="任意多边形 110"/>
            <p:cNvSpPr/>
            <p:nvPr/>
          </p:nvSpPr>
          <p:spPr>
            <a:xfrm>
              <a:off x="4111394" y="2638731"/>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2" name="任意多边形 111"/>
            <p:cNvSpPr/>
            <p:nvPr/>
          </p:nvSpPr>
          <p:spPr>
            <a:xfrm>
              <a:off x="6251253" y="2688606"/>
              <a:ext cx="2346592" cy="234659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3" name="任意多边形 112"/>
            <p:cNvSpPr/>
            <p:nvPr/>
          </p:nvSpPr>
          <p:spPr>
            <a:xfrm>
              <a:off x="6189737" y="815742"/>
              <a:ext cx="1569763" cy="156976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4" name="任意多边形 113"/>
            <p:cNvSpPr/>
            <p:nvPr/>
          </p:nvSpPr>
          <p:spPr>
            <a:xfrm>
              <a:off x="5248158" y="1719896"/>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115" name="组合 114"/>
          <p:cNvGrpSpPr/>
          <p:nvPr/>
        </p:nvGrpSpPr>
        <p:grpSpPr>
          <a:xfrm>
            <a:off x="3491136" y="1962638"/>
            <a:ext cx="1953587" cy="3186149"/>
            <a:chOff x="2628898" y="2"/>
            <a:chExt cx="3924299" cy="6265044"/>
          </a:xfrm>
        </p:grpSpPr>
        <p:sp>
          <p:nvSpPr>
            <p:cNvPr id="116" name="圆角矩形 115"/>
            <p:cNvSpPr/>
            <p:nvPr/>
          </p:nvSpPr>
          <p:spPr>
            <a:xfrm>
              <a:off x="4210044" y="6028686"/>
              <a:ext cx="762006" cy="217706"/>
            </a:xfrm>
            <a:prstGeom prst="roundRect">
              <a:avLst/>
            </a:prstGeom>
            <a:gradFill>
              <a:gsLst>
                <a:gs pos="53000">
                  <a:sysClr val="window" lastClr="FFFFFF">
                    <a:lumMod val="75000"/>
                  </a:sysClr>
                </a:gs>
                <a:gs pos="100000">
                  <a:sysClr val="window" lastClr="FFFFFF">
                    <a:lumMod val="65000"/>
                  </a:sysClr>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7" name="任意多边形 116"/>
            <p:cNvSpPr/>
            <p:nvPr/>
          </p:nvSpPr>
          <p:spPr>
            <a:xfrm rot="18900000">
              <a:off x="3939601" y="4936007"/>
              <a:ext cx="1302892" cy="1329039"/>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ysClr val="window" lastClr="FFFFFF">
                    <a:lumMod val="65000"/>
                  </a:sysClr>
                </a:gs>
                <a:gs pos="100000">
                  <a:sysClr val="window" lastClr="FFFFFF">
                    <a:lumMod val="75000"/>
                    <a:alpha val="82000"/>
                  </a:sysClr>
                </a:gs>
                <a:gs pos="300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8" name="任意多边形 117"/>
            <p:cNvSpPr/>
            <p:nvPr/>
          </p:nvSpPr>
          <p:spPr>
            <a:xfrm>
              <a:off x="3748085" y="4667104"/>
              <a:ext cx="1685925" cy="933423"/>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ysClr val="window" lastClr="FFFFFF">
                    <a:lumMod val="75000"/>
                  </a:sysClr>
                </a:gs>
                <a:gs pos="51000">
                  <a:sysClr val="window" lastClr="FFFFFF">
                    <a:lumMod val="65000"/>
                  </a:sysClr>
                </a:gs>
                <a:gs pos="64000">
                  <a:sysClr val="window" lastClr="FFFFFF">
                    <a:lumMod val="85000"/>
                  </a:sysClr>
                </a:gs>
                <a:gs pos="76000">
                  <a:sysClr val="window" lastClr="FFFFFF"/>
                </a:gs>
                <a:gs pos="37000">
                  <a:sysClr val="window" lastClr="FFFFFF">
                    <a:lumMod val="85000"/>
                  </a:sysClr>
                </a:gs>
                <a:gs pos="22000">
                  <a:sysClr val="window" lastClr="FFFFFF"/>
                </a:gs>
                <a:gs pos="100000">
                  <a:sysClr val="window" lastClr="FFFFFF">
                    <a:lumMod val="65000"/>
                  </a:sysClr>
                </a:gs>
                <a:gs pos="3000">
                  <a:sysClr val="window" lastClr="FFFFFF">
                    <a:lumMod val="65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9" name="圆角矩形 118"/>
            <p:cNvSpPr/>
            <p:nvPr/>
          </p:nvSpPr>
          <p:spPr>
            <a:xfrm rot="21300000">
              <a:off x="3745775" y="5473679"/>
              <a:ext cx="1674822" cy="82844"/>
            </a:xfrm>
            <a:prstGeom prst="roundRect">
              <a:avLst>
                <a:gd name="adj" fmla="val 13637"/>
              </a:avLst>
            </a:prstGeom>
            <a:gradFill>
              <a:gsLst>
                <a:gs pos="78000">
                  <a:sysClr val="window" lastClr="FFFFFF"/>
                </a:gs>
                <a:gs pos="53000">
                  <a:sysClr val="windowText" lastClr="000000">
                    <a:lumMod val="50000"/>
                    <a:lumOff val="50000"/>
                  </a:sysClr>
                </a:gs>
                <a:gs pos="100000">
                  <a:sysClr val="window" lastClr="FFFFFF">
                    <a:lumMod val="50000"/>
                  </a:sysClr>
                </a:gs>
                <a:gs pos="23000">
                  <a:sysClr val="window" lastClr="FFFFFF"/>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0" name="圆角矩形 119"/>
            <p:cNvSpPr/>
            <p:nvPr/>
          </p:nvSpPr>
          <p:spPr>
            <a:xfrm rot="21300000">
              <a:off x="3745775" y="5002857"/>
              <a:ext cx="1674822" cy="78827"/>
            </a:xfrm>
            <a:prstGeom prst="roundRect">
              <a:avLst>
                <a:gd name="adj" fmla="val 18590"/>
              </a:avLst>
            </a:prstGeom>
            <a:gradFill>
              <a:gsLst>
                <a:gs pos="78000">
                  <a:sysClr val="window" lastClr="FFFFFF"/>
                </a:gs>
                <a:gs pos="53000">
                  <a:sysClr val="windowText" lastClr="000000">
                    <a:lumMod val="50000"/>
                    <a:lumOff val="50000"/>
                  </a:sysClr>
                </a:gs>
                <a:gs pos="100000">
                  <a:sysClr val="window" lastClr="FFFFFF">
                    <a:lumMod val="50000"/>
                  </a:sysClr>
                </a:gs>
                <a:gs pos="23000">
                  <a:sysClr val="window" lastClr="FFFFFF"/>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1" name="圆角矩形 120"/>
            <p:cNvSpPr/>
            <p:nvPr/>
          </p:nvSpPr>
          <p:spPr>
            <a:xfrm rot="21300000">
              <a:off x="3745775" y="5169529"/>
              <a:ext cx="1674822" cy="78827"/>
            </a:xfrm>
            <a:prstGeom prst="roundRect">
              <a:avLst>
                <a:gd name="adj" fmla="val 1062"/>
              </a:avLst>
            </a:prstGeom>
            <a:gradFill>
              <a:gsLst>
                <a:gs pos="78000">
                  <a:sysClr val="window" lastClr="FFFFFF"/>
                </a:gs>
                <a:gs pos="53000">
                  <a:sysClr val="windowText" lastClr="000000">
                    <a:lumMod val="50000"/>
                    <a:lumOff val="50000"/>
                  </a:sysClr>
                </a:gs>
                <a:gs pos="100000">
                  <a:sysClr val="window" lastClr="FFFFFF">
                    <a:lumMod val="50000"/>
                  </a:sysClr>
                </a:gs>
                <a:gs pos="23000">
                  <a:sysClr val="window" lastClr="FFFFFF"/>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2" name="圆角矩形 121"/>
            <p:cNvSpPr/>
            <p:nvPr/>
          </p:nvSpPr>
          <p:spPr>
            <a:xfrm rot="21300000">
              <a:off x="3745775" y="5338342"/>
              <a:ext cx="1674822" cy="78827"/>
            </a:xfrm>
            <a:prstGeom prst="roundRect">
              <a:avLst>
                <a:gd name="adj" fmla="val 14265"/>
              </a:avLst>
            </a:prstGeom>
            <a:gradFill>
              <a:gsLst>
                <a:gs pos="78000">
                  <a:sysClr val="window" lastClr="FFFFFF"/>
                </a:gs>
                <a:gs pos="53000">
                  <a:sysClr val="windowText" lastClr="000000">
                    <a:lumMod val="50000"/>
                    <a:lumOff val="50000"/>
                  </a:sysClr>
                </a:gs>
                <a:gs pos="100000">
                  <a:sysClr val="window" lastClr="FFFFFF">
                    <a:lumMod val="50000"/>
                  </a:sysClr>
                </a:gs>
                <a:gs pos="23000">
                  <a:sysClr val="window" lastClr="FFFFFF"/>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3" name="任意多边形 122"/>
            <p:cNvSpPr/>
            <p:nvPr/>
          </p:nvSpPr>
          <p:spPr>
            <a:xfrm>
              <a:off x="2628898" y="2"/>
              <a:ext cx="3924299" cy="4667102"/>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802289 w 3924300"/>
                <a:gd name="connsiteY3" fmla="*/ 2740482 h 4667248"/>
                <a:gd name="connsiteX4" fmla="*/ 3076575 w 3924300"/>
                <a:gd name="connsiteY4" fmla="*/ 4362442 h 4667248"/>
                <a:gd name="connsiteX5" fmla="*/ 2771769 w 3924300"/>
                <a:gd name="connsiteY5" fmla="*/ 4667248 h 4667248"/>
                <a:gd name="connsiteX6" fmla="*/ 1152531 w 3924300"/>
                <a:gd name="connsiteY6" fmla="*/ 4667248 h 4667248"/>
                <a:gd name="connsiteX7" fmla="*/ 847725 w 3924300"/>
                <a:gd name="connsiteY7" fmla="*/ 4362442 h 4667248"/>
                <a:gd name="connsiteX8" fmla="*/ 165554 w 3924300"/>
                <a:gd name="connsiteY8" fmla="*/ 2765883 h 4667248"/>
                <a:gd name="connsiteX9" fmla="*/ 172070 w 3924300"/>
                <a:gd name="connsiteY9" fmla="*/ 2763013 h 4667248"/>
                <a:gd name="connsiteX10" fmla="*/ 154196 w 3924300"/>
                <a:gd name="connsiteY10" fmla="*/ 2725908 h 4667248"/>
                <a:gd name="connsiteX11" fmla="*/ 0 w 3924300"/>
                <a:gd name="connsiteY11" fmla="*/ 1962150 h 4667248"/>
                <a:gd name="connsiteX12" fmla="*/ 1962150 w 3924300"/>
                <a:gd name="connsiteY12"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gradFill flip="none" rotWithShape="1">
              <a:gsLst>
                <a:gs pos="86000">
                  <a:sysClr val="window" lastClr="FFFFFF"/>
                </a:gs>
                <a:gs pos="76000">
                  <a:sysClr val="window" lastClr="FFFFFF"/>
                </a:gs>
                <a:gs pos="0">
                  <a:srgbClr val="DADADA">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4" name="圆角矩形 123"/>
            <p:cNvSpPr/>
            <p:nvPr/>
          </p:nvSpPr>
          <p:spPr>
            <a:xfrm>
              <a:off x="3710111" y="4705672"/>
              <a:ext cx="1788888" cy="32661"/>
            </a:xfrm>
            <a:prstGeom prst="roundRect">
              <a:avLst>
                <a:gd name="adj" fmla="val 50000"/>
              </a:avLst>
            </a:prstGeom>
            <a:gradFill>
              <a:gsLst>
                <a:gs pos="100000">
                  <a:sysClr val="window" lastClr="FFFFFF">
                    <a:lumMod val="50000"/>
                  </a:sysClr>
                </a:gs>
                <a:gs pos="51500">
                  <a:sysClr val="window" lastClr="FFFFFF">
                    <a:lumMod val="85000"/>
                  </a:sysClr>
                </a:gs>
                <a:gs pos="300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5" name="圆角矩形 124"/>
            <p:cNvSpPr/>
            <p:nvPr/>
          </p:nvSpPr>
          <p:spPr>
            <a:xfrm rot="21300000">
              <a:off x="3667321" y="4909824"/>
              <a:ext cx="1831730" cy="78827"/>
            </a:xfrm>
            <a:prstGeom prst="roundRect">
              <a:avLst>
                <a:gd name="adj" fmla="val 50000"/>
              </a:avLst>
            </a:prstGeom>
            <a:gradFill>
              <a:gsLst>
                <a:gs pos="100000">
                  <a:sysClr val="window" lastClr="FFFFFF">
                    <a:lumMod val="50000"/>
                  </a:sysClr>
                </a:gs>
                <a:gs pos="50000">
                  <a:sysClr val="window" lastClr="FFFFFF">
                    <a:lumMod val="75000"/>
                  </a:sysClr>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6" name="圆角矩形 125"/>
            <p:cNvSpPr/>
            <p:nvPr/>
          </p:nvSpPr>
          <p:spPr>
            <a:xfrm rot="21300000">
              <a:off x="3667321" y="5069962"/>
              <a:ext cx="1831730" cy="78827"/>
            </a:xfrm>
            <a:prstGeom prst="roundRect">
              <a:avLst>
                <a:gd name="adj" fmla="val 50000"/>
              </a:avLst>
            </a:prstGeom>
            <a:gradFill>
              <a:gsLst>
                <a:gs pos="100000">
                  <a:sysClr val="window" lastClr="FFFFFF">
                    <a:lumMod val="50000"/>
                  </a:sysClr>
                </a:gs>
                <a:gs pos="50000">
                  <a:sysClr val="window" lastClr="FFFFFF">
                    <a:lumMod val="75000"/>
                  </a:sysClr>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7" name="圆角矩形 126"/>
            <p:cNvSpPr/>
            <p:nvPr/>
          </p:nvSpPr>
          <p:spPr>
            <a:xfrm rot="21300000">
              <a:off x="3667321" y="5236641"/>
              <a:ext cx="1831730" cy="78827"/>
            </a:xfrm>
            <a:prstGeom prst="roundRect">
              <a:avLst>
                <a:gd name="adj" fmla="val 50000"/>
              </a:avLst>
            </a:prstGeom>
            <a:gradFill>
              <a:gsLst>
                <a:gs pos="100000">
                  <a:sysClr val="window" lastClr="FFFFFF">
                    <a:lumMod val="50000"/>
                  </a:sysClr>
                </a:gs>
                <a:gs pos="50000">
                  <a:sysClr val="window" lastClr="FFFFFF">
                    <a:lumMod val="75000"/>
                  </a:sysClr>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8" name="圆角矩形 127"/>
            <p:cNvSpPr/>
            <p:nvPr/>
          </p:nvSpPr>
          <p:spPr>
            <a:xfrm rot="21300000">
              <a:off x="3667321" y="5405455"/>
              <a:ext cx="1831730" cy="78827"/>
            </a:xfrm>
            <a:prstGeom prst="roundRect">
              <a:avLst>
                <a:gd name="adj" fmla="val 50000"/>
              </a:avLst>
            </a:prstGeom>
            <a:gradFill>
              <a:gsLst>
                <a:gs pos="100000">
                  <a:sysClr val="window" lastClr="FFFFFF">
                    <a:lumMod val="50000"/>
                  </a:sysClr>
                </a:gs>
                <a:gs pos="50000">
                  <a:sysClr val="window" lastClr="FFFFFF">
                    <a:lumMod val="75000"/>
                  </a:sysClr>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9" name="圆角矩形 128"/>
            <p:cNvSpPr/>
            <p:nvPr/>
          </p:nvSpPr>
          <p:spPr>
            <a:xfrm rot="21300000">
              <a:off x="3667321" y="5540799"/>
              <a:ext cx="1831730" cy="82844"/>
            </a:xfrm>
            <a:prstGeom prst="roundRect">
              <a:avLst>
                <a:gd name="adj" fmla="val 50000"/>
              </a:avLst>
            </a:prstGeom>
            <a:gradFill>
              <a:gsLst>
                <a:gs pos="100000">
                  <a:sysClr val="window" lastClr="FFFFFF">
                    <a:lumMod val="50000"/>
                  </a:sysClr>
                </a:gs>
                <a:gs pos="50000">
                  <a:sysClr val="window" lastClr="FFFFFF">
                    <a:lumMod val="75000"/>
                  </a:sysClr>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30" name="圆角矩形 129"/>
            <p:cNvSpPr/>
            <p:nvPr/>
          </p:nvSpPr>
          <p:spPr>
            <a:xfrm>
              <a:off x="4009765" y="5932949"/>
              <a:ext cx="1178587" cy="35135"/>
            </a:xfrm>
            <a:prstGeom prst="roundRect">
              <a:avLst>
                <a:gd name="adj" fmla="val 13637"/>
              </a:avLst>
            </a:prstGeom>
            <a:gradFill>
              <a:gsLst>
                <a:gs pos="78000">
                  <a:sysClr val="window" lastClr="FFFFFF"/>
                </a:gs>
                <a:gs pos="53000">
                  <a:sysClr val="windowText" lastClr="000000">
                    <a:lumMod val="50000"/>
                    <a:lumOff val="50000"/>
                  </a:sysClr>
                </a:gs>
                <a:gs pos="100000">
                  <a:sysClr val="window" lastClr="FFFFFF">
                    <a:lumMod val="50000"/>
                  </a:sysClr>
                </a:gs>
                <a:gs pos="23000">
                  <a:sysClr val="window" lastClr="FFFFFF"/>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31" name="圆角矩形 130"/>
            <p:cNvSpPr/>
            <p:nvPr/>
          </p:nvSpPr>
          <p:spPr>
            <a:xfrm>
              <a:off x="4201538" y="6135967"/>
              <a:ext cx="776005" cy="16226"/>
            </a:xfrm>
            <a:prstGeom prst="roundRect">
              <a:avLst>
                <a:gd name="adj" fmla="val 13637"/>
              </a:avLst>
            </a:prstGeom>
            <a:gradFill>
              <a:gsLst>
                <a:gs pos="78000">
                  <a:sysClr val="window" lastClr="FFFFFF"/>
                </a:gs>
                <a:gs pos="53000">
                  <a:sysClr val="windowText" lastClr="000000">
                    <a:lumMod val="50000"/>
                    <a:lumOff val="50000"/>
                  </a:sysClr>
                </a:gs>
                <a:gs pos="100000">
                  <a:sysClr val="window" lastClr="FFFFFF">
                    <a:lumMod val="50000"/>
                  </a:sysClr>
                </a:gs>
                <a:gs pos="23000">
                  <a:sysClr val="window" lastClr="FFFFFF"/>
                </a:gs>
                <a:gs pos="0">
                  <a:sysClr val="window" lastClr="FFFFFF">
                    <a:lumMod val="50000"/>
                  </a:sys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132" name="任意多边形 131"/>
          <p:cNvSpPr/>
          <p:nvPr/>
        </p:nvSpPr>
        <p:spPr>
          <a:xfrm>
            <a:off x="4018715" y="3275142"/>
            <a:ext cx="632016" cy="645634"/>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33" name="任意多边形 132"/>
          <p:cNvSpPr/>
          <p:nvPr/>
        </p:nvSpPr>
        <p:spPr>
          <a:xfrm>
            <a:off x="4580375" y="3106181"/>
            <a:ext cx="472608" cy="482792"/>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00AF9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134" name="组合 133"/>
          <p:cNvGrpSpPr/>
          <p:nvPr/>
        </p:nvGrpSpPr>
        <p:grpSpPr>
          <a:xfrm>
            <a:off x="3892457" y="2273476"/>
            <a:ext cx="1012594" cy="1034416"/>
            <a:chOff x="1325411" y="1372730"/>
            <a:chExt cx="1251557" cy="1251560"/>
          </a:xfrm>
          <a:effectLst>
            <a:outerShdw blurRad="76200" dist="38100" dir="2700000" algn="tl" rotWithShape="0">
              <a:prstClr val="black">
                <a:alpha val="40000"/>
              </a:prstClr>
            </a:outerShdw>
          </a:effectLst>
        </p:grpSpPr>
        <p:sp>
          <p:nvSpPr>
            <p:cNvPr id="135" name="任意多边形 134"/>
            <p:cNvSpPr/>
            <p:nvPr/>
          </p:nvSpPr>
          <p:spPr>
            <a:xfrm>
              <a:off x="1325411"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870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36" name="任意多边形 135"/>
            <p:cNvSpPr/>
            <p:nvPr/>
          </p:nvSpPr>
          <p:spPr>
            <a:xfrm rot="5400000">
              <a:off x="1951189" y="1372730"/>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663A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37" name="任意多边形 136"/>
            <p:cNvSpPr/>
            <p:nvPr/>
          </p:nvSpPr>
          <p:spPr>
            <a:xfrm rot="10800000">
              <a:off x="1951187" y="1998509"/>
              <a:ext cx="625779" cy="625779"/>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FB8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38" name="任意多边形 137"/>
            <p:cNvSpPr/>
            <p:nvPr/>
          </p:nvSpPr>
          <p:spPr>
            <a:xfrm rot="16200000">
              <a:off x="1325412" y="1998511"/>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01AC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139" name="组合 138"/>
          <p:cNvGrpSpPr/>
          <p:nvPr/>
        </p:nvGrpSpPr>
        <p:grpSpPr>
          <a:xfrm>
            <a:off x="2224409" y="2366689"/>
            <a:ext cx="1247133" cy="1620186"/>
            <a:chOff x="3446157" y="1908877"/>
            <a:chExt cx="3587723" cy="4660916"/>
          </a:xfrm>
        </p:grpSpPr>
        <p:sp>
          <p:nvSpPr>
            <p:cNvPr id="140" name="圆角矩形 139"/>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41" name="Freeform 5"/>
            <p:cNvSpPr>
              <a:spLocks/>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42" name="圆角矩形 141"/>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43" name="Freeform 5"/>
            <p:cNvSpPr>
              <a:spLocks/>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2B3C1"/>
                </a:gs>
                <a:gs pos="100000">
                  <a:srgbClr val="0699AC"/>
                </a:gs>
              </a:gsLst>
              <a:lin ang="18900000" scaled="0"/>
              <a:tileRect/>
            </a:gradFill>
            <a:ln w="25400">
              <a:gradFill flip="none" rotWithShape="1">
                <a:gsLst>
                  <a:gs pos="0">
                    <a:srgbClr val="0699AC"/>
                  </a:gs>
                  <a:gs pos="100000">
                    <a:srgbClr val="02B3C1"/>
                  </a:gs>
                </a:gsLst>
                <a:lin ang="18900000" scaled="0"/>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144" name="组合 143"/>
          <p:cNvGrpSpPr/>
          <p:nvPr/>
        </p:nvGrpSpPr>
        <p:grpSpPr>
          <a:xfrm>
            <a:off x="5948684" y="2366689"/>
            <a:ext cx="1247133" cy="1620186"/>
            <a:chOff x="3446157" y="1908877"/>
            <a:chExt cx="3587723" cy="4660916"/>
          </a:xfrm>
        </p:grpSpPr>
        <p:sp>
          <p:nvSpPr>
            <p:cNvPr id="145" name="圆角矩形 144"/>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46" name="Freeform 5"/>
            <p:cNvSpPr>
              <a:spLocks/>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47" name="圆角矩形 146"/>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48" name="Freeform 5"/>
            <p:cNvSpPr>
              <a:spLocks/>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A8384"/>
                </a:gs>
                <a:gs pos="100000">
                  <a:srgbClr val="E45C5B"/>
                </a:gs>
              </a:gsLst>
              <a:lin ang="18900000" scaled="0"/>
              <a:tileRect/>
            </a:gradFill>
            <a:ln w="25400">
              <a:gradFill flip="none" rotWithShape="1">
                <a:gsLst>
                  <a:gs pos="0">
                    <a:srgbClr val="E45C5B"/>
                  </a:gs>
                  <a:gs pos="100000">
                    <a:srgbClr val="EA8384"/>
                  </a:gs>
                </a:gsLst>
                <a:lin ang="18900000" scaled="0"/>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149" name="组合 148"/>
          <p:cNvGrpSpPr/>
          <p:nvPr/>
        </p:nvGrpSpPr>
        <p:grpSpPr>
          <a:xfrm>
            <a:off x="971040" y="2606910"/>
            <a:ext cx="1231431" cy="652519"/>
            <a:chOff x="3270686" y="3881040"/>
            <a:chExt cx="1641908" cy="870023"/>
          </a:xfrm>
        </p:grpSpPr>
        <p:sp>
          <p:nvSpPr>
            <p:cNvPr id="150" name="文本框 60"/>
            <p:cNvSpPr txBox="1"/>
            <p:nvPr/>
          </p:nvSpPr>
          <p:spPr>
            <a:xfrm>
              <a:off x="3270689" y="3881040"/>
              <a:ext cx="1641905" cy="369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1ACBE"/>
                  </a:solidFill>
                  <a:effectLst/>
                  <a:uLnTx/>
                  <a:uFillTx/>
                  <a:latin typeface="微软雅黑" pitchFamily="34" charset="-122"/>
                  <a:ea typeface="微软雅黑" pitchFamily="34" charset="-122"/>
                </a:rPr>
                <a:t>在此添加标题</a:t>
              </a:r>
            </a:p>
          </p:txBody>
        </p:sp>
        <p:sp>
          <p:nvSpPr>
            <p:cNvPr id="151" name="文本框 61"/>
            <p:cNvSpPr txBox="1"/>
            <p:nvPr/>
          </p:nvSpPr>
          <p:spPr>
            <a:xfrm>
              <a:off x="3270686" y="4135511"/>
              <a:ext cx="1584756" cy="615552"/>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rPr>
                <a:t>单击添加标题文本单击添加标题文本单击添加标题文本。</a:t>
              </a:r>
            </a:p>
          </p:txBody>
        </p:sp>
      </p:grpSp>
      <p:grpSp>
        <p:nvGrpSpPr>
          <p:cNvPr id="152" name="组合 151"/>
          <p:cNvGrpSpPr/>
          <p:nvPr/>
        </p:nvGrpSpPr>
        <p:grpSpPr>
          <a:xfrm>
            <a:off x="1110921" y="4178535"/>
            <a:ext cx="1113488" cy="652519"/>
            <a:chOff x="3457192" y="3881040"/>
            <a:chExt cx="1484650" cy="870023"/>
          </a:xfrm>
        </p:grpSpPr>
        <p:sp>
          <p:nvSpPr>
            <p:cNvPr id="153" name="文本框 63"/>
            <p:cNvSpPr txBox="1"/>
            <p:nvPr/>
          </p:nvSpPr>
          <p:spPr>
            <a:xfrm>
              <a:off x="3457511" y="3881040"/>
              <a:ext cx="1484331" cy="369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B850"/>
                  </a:solidFill>
                  <a:effectLst/>
                  <a:uLnTx/>
                  <a:uFillTx/>
                  <a:latin typeface="微软雅黑" pitchFamily="34" charset="-122"/>
                  <a:ea typeface="微软雅黑" pitchFamily="34" charset="-122"/>
                </a:rPr>
                <a:t>在此添加标题</a:t>
              </a:r>
            </a:p>
          </p:txBody>
        </p:sp>
        <p:sp>
          <p:nvSpPr>
            <p:cNvPr id="154" name="文本框 64"/>
            <p:cNvSpPr txBox="1"/>
            <p:nvPr/>
          </p:nvSpPr>
          <p:spPr>
            <a:xfrm>
              <a:off x="3457192" y="4135511"/>
              <a:ext cx="1398251" cy="615552"/>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rPr>
                <a:t>单击添加标题文本单击添加标题文本单击添加标题文本。</a:t>
              </a:r>
            </a:p>
          </p:txBody>
        </p:sp>
      </p:grpSp>
      <p:grpSp>
        <p:nvGrpSpPr>
          <p:cNvPr id="155" name="组合 154"/>
          <p:cNvGrpSpPr/>
          <p:nvPr/>
        </p:nvGrpSpPr>
        <p:grpSpPr>
          <a:xfrm>
            <a:off x="6838726" y="2606910"/>
            <a:ext cx="1124225" cy="652519"/>
            <a:chOff x="3457192" y="3881040"/>
            <a:chExt cx="1498966" cy="870023"/>
          </a:xfrm>
        </p:grpSpPr>
        <p:sp>
          <p:nvSpPr>
            <p:cNvPr id="156" name="文本框 66"/>
            <p:cNvSpPr txBox="1"/>
            <p:nvPr/>
          </p:nvSpPr>
          <p:spPr>
            <a:xfrm>
              <a:off x="3457511" y="3881040"/>
              <a:ext cx="1498647" cy="6155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E87071"/>
                  </a:solidFill>
                  <a:effectLst/>
                  <a:uLnTx/>
                  <a:uFillTx/>
                  <a:latin typeface="微软雅黑" pitchFamily="34" charset="-122"/>
                  <a:ea typeface="微软雅黑" pitchFamily="34" charset="-122"/>
                </a:rPr>
                <a:t>在此添加标题</a:t>
              </a:r>
              <a:r>
                <a:rPr kumimoji="0" lang="en-US" altLang="zh-CN" sz="1200" b="0" i="0" u="none" strike="noStrike" kern="0" cap="none" spc="0" normalizeH="0" baseline="0" noProof="0" dirty="0">
                  <a:ln>
                    <a:noFill/>
                  </a:ln>
                  <a:solidFill>
                    <a:srgbClr val="E87071"/>
                  </a:solidFill>
                  <a:effectLst/>
                  <a:uLnTx/>
                  <a:uFillTx/>
                  <a:latin typeface="微软雅黑" pitchFamily="34" charset="-122"/>
                  <a:ea typeface="微软雅黑" pitchFamily="34" charset="-122"/>
                </a:rPr>
                <a:t>`</a:t>
              </a:r>
              <a:endParaRPr kumimoji="0" lang="zh-CN" altLang="en-US" sz="1200" b="0" i="0" u="none" strike="noStrike" kern="0" cap="none" spc="0" normalizeH="0" baseline="0" noProof="0" dirty="0">
                <a:ln>
                  <a:noFill/>
                </a:ln>
                <a:solidFill>
                  <a:srgbClr val="E87071"/>
                </a:solidFill>
                <a:effectLst/>
                <a:uLnTx/>
                <a:uFillTx/>
                <a:latin typeface="微软雅黑" pitchFamily="34" charset="-122"/>
                <a:ea typeface="微软雅黑" pitchFamily="34" charset="-122"/>
              </a:endParaRPr>
            </a:p>
          </p:txBody>
        </p:sp>
        <p:sp>
          <p:nvSpPr>
            <p:cNvPr id="157" name="文本框 67"/>
            <p:cNvSpPr txBox="1"/>
            <p:nvPr/>
          </p:nvSpPr>
          <p:spPr>
            <a:xfrm>
              <a:off x="3457192" y="4135511"/>
              <a:ext cx="1398251" cy="615552"/>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rPr>
                <a:t>单击添加标题文本单击添加标题文本单击添加标题文本。</a:t>
              </a:r>
            </a:p>
          </p:txBody>
        </p:sp>
      </p:grpSp>
      <p:grpSp>
        <p:nvGrpSpPr>
          <p:cNvPr id="158" name="组合 157"/>
          <p:cNvGrpSpPr/>
          <p:nvPr/>
        </p:nvGrpSpPr>
        <p:grpSpPr>
          <a:xfrm>
            <a:off x="6838727" y="4178535"/>
            <a:ext cx="1188574" cy="652519"/>
            <a:chOff x="3457192" y="3881040"/>
            <a:chExt cx="1584764" cy="870023"/>
          </a:xfrm>
        </p:grpSpPr>
        <p:sp>
          <p:nvSpPr>
            <p:cNvPr id="159" name="文本框 69"/>
            <p:cNvSpPr txBox="1"/>
            <p:nvPr/>
          </p:nvSpPr>
          <p:spPr>
            <a:xfrm>
              <a:off x="3457511" y="3881040"/>
              <a:ext cx="1584445" cy="369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663A77"/>
                  </a:solidFill>
                  <a:effectLst/>
                  <a:uLnTx/>
                  <a:uFillTx/>
                  <a:latin typeface="微软雅黑" pitchFamily="34" charset="-122"/>
                  <a:ea typeface="微软雅黑" pitchFamily="34" charset="-122"/>
                </a:rPr>
                <a:t>在此添加标题</a:t>
              </a:r>
            </a:p>
          </p:txBody>
        </p:sp>
        <p:sp>
          <p:nvSpPr>
            <p:cNvPr id="160" name="文本框 70"/>
            <p:cNvSpPr txBox="1"/>
            <p:nvPr/>
          </p:nvSpPr>
          <p:spPr>
            <a:xfrm>
              <a:off x="3457192" y="4135511"/>
              <a:ext cx="1398251" cy="615552"/>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rPr>
                <a:t>单击添加标题文本单击添加标题文本单击添加标题文本。</a:t>
              </a:r>
            </a:p>
          </p:txBody>
        </p:sp>
      </p:grpSp>
      <p:grpSp>
        <p:nvGrpSpPr>
          <p:cNvPr id="161" name="Group 4"/>
          <p:cNvGrpSpPr>
            <a:grpSpLocks noChangeAspect="1"/>
          </p:cNvGrpSpPr>
          <p:nvPr/>
        </p:nvGrpSpPr>
        <p:grpSpPr bwMode="auto">
          <a:xfrm>
            <a:off x="2471181" y="2696679"/>
            <a:ext cx="315440" cy="369659"/>
            <a:chOff x="1776" y="1776"/>
            <a:chExt cx="64" cy="75"/>
          </a:xfrm>
          <a:solidFill>
            <a:sysClr val="window" lastClr="FFFFFF"/>
          </a:solidFill>
        </p:grpSpPr>
        <p:sp>
          <p:nvSpPr>
            <p:cNvPr id="162"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63"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64"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65"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166" name="Group 18"/>
          <p:cNvGrpSpPr>
            <a:grpSpLocks noChangeAspect="1"/>
          </p:cNvGrpSpPr>
          <p:nvPr/>
        </p:nvGrpSpPr>
        <p:grpSpPr bwMode="auto">
          <a:xfrm>
            <a:off x="6221573" y="4313401"/>
            <a:ext cx="320356" cy="298512"/>
            <a:chOff x="3802" y="2858"/>
            <a:chExt cx="616" cy="574"/>
          </a:xfrm>
          <a:solidFill>
            <a:sysClr val="window" lastClr="FFFFFF"/>
          </a:solidFill>
        </p:grpSpPr>
        <p:sp>
          <p:nvSpPr>
            <p:cNvPr id="167"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68"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69"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0"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1"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172" name="Group 13"/>
          <p:cNvGrpSpPr>
            <a:grpSpLocks noChangeAspect="1"/>
          </p:cNvGrpSpPr>
          <p:nvPr/>
        </p:nvGrpSpPr>
        <p:grpSpPr bwMode="auto">
          <a:xfrm>
            <a:off x="2436567" y="4267080"/>
            <a:ext cx="384668" cy="391155"/>
            <a:chOff x="2426" y="2745"/>
            <a:chExt cx="593" cy="603"/>
          </a:xfrm>
          <a:solidFill>
            <a:sysClr val="window" lastClr="FFFFFF"/>
          </a:solidFill>
        </p:grpSpPr>
        <p:sp>
          <p:nvSpPr>
            <p:cNvPr id="173" name="Freeform 14"/>
            <p:cNvSpPr>
              <a:spLocks/>
            </p:cNvSpPr>
            <p:nvPr/>
          </p:nvSpPr>
          <p:spPr bwMode="auto">
            <a:xfrm>
              <a:off x="2442" y="2772"/>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4" name="Freeform 15"/>
            <p:cNvSpPr>
              <a:spLocks noEditPoints="1"/>
            </p:cNvSpPr>
            <p:nvPr/>
          </p:nvSpPr>
          <p:spPr bwMode="auto">
            <a:xfrm>
              <a:off x="2426" y="2745"/>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175" name="组合 174"/>
          <p:cNvGrpSpPr/>
          <p:nvPr/>
        </p:nvGrpSpPr>
        <p:grpSpPr>
          <a:xfrm>
            <a:off x="6216471" y="2701642"/>
            <a:ext cx="330562" cy="359730"/>
            <a:chOff x="4873628" y="1965320"/>
            <a:chExt cx="269874" cy="293687"/>
          </a:xfrm>
          <a:solidFill>
            <a:sysClr val="window" lastClr="FFFFFF"/>
          </a:solidFill>
        </p:grpSpPr>
        <p:sp>
          <p:nvSpPr>
            <p:cNvPr id="176" name="Freeform 502"/>
            <p:cNvSpPr>
              <a:spLocks/>
            </p:cNvSpPr>
            <p:nvPr/>
          </p:nvSpPr>
          <p:spPr bwMode="auto">
            <a:xfrm>
              <a:off x="4873628" y="2127243"/>
              <a:ext cx="112713" cy="131762"/>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7" name="Freeform 503"/>
            <p:cNvSpPr>
              <a:spLocks/>
            </p:cNvSpPr>
            <p:nvPr/>
          </p:nvSpPr>
          <p:spPr bwMode="auto">
            <a:xfrm>
              <a:off x="4884746" y="1973256"/>
              <a:ext cx="41275" cy="146049"/>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8" name="Freeform 504"/>
            <p:cNvSpPr>
              <a:spLocks/>
            </p:cNvSpPr>
            <p:nvPr/>
          </p:nvSpPr>
          <p:spPr bwMode="auto">
            <a:xfrm>
              <a:off x="4940314" y="1965320"/>
              <a:ext cx="177801" cy="293687"/>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9"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5334757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91"/>
                                            </p:tgtEl>
                                            <p:attrNameLst>
                                              <p:attrName>style.visibility</p:attrName>
                                            </p:attrNameLst>
                                          </p:cBhvr>
                                          <p:to>
                                            <p:strVal val="visible"/>
                                          </p:to>
                                        </p:set>
                                        <p:anim calcmode="lin" valueType="num" p14:bounceEnd="50000">
                                          <p:cBhvr additive="base">
                                            <p:cTn id="14" dur="500" fill="hold"/>
                                            <p:tgtEl>
                                              <p:spTgt spid="91"/>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9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8"/>
                                            </p:tgtEl>
                                            <p:attrNameLst>
                                              <p:attrName>style.visibility</p:attrName>
                                            </p:attrNameLst>
                                          </p:cBhvr>
                                          <p:to>
                                            <p:strVal val="visible"/>
                                          </p:to>
                                        </p:set>
                                        <p:animEffect transition="in" filter="barn(outVertical)">
                                          <p:cBhvr>
                                            <p:cTn id="19" dur="700"/>
                                            <p:tgtEl>
                                              <p:spTgt spid="98"/>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109"/>
                                            </p:tgtEl>
                                            <p:attrNameLst>
                                              <p:attrName>style.visibility</p:attrName>
                                            </p:attrNameLst>
                                          </p:cBhvr>
                                          <p:to>
                                            <p:strVal val="visible"/>
                                          </p:to>
                                        </p:set>
                                        <p:anim calcmode="lin" valueType="num">
                                          <p:cBhvr>
                                            <p:cTn id="22" dur="1000" fill="hold"/>
                                            <p:tgtEl>
                                              <p:spTgt spid="109"/>
                                            </p:tgtEl>
                                            <p:attrNameLst>
                                              <p:attrName>ppt_w</p:attrName>
                                            </p:attrNameLst>
                                          </p:cBhvr>
                                          <p:tavLst>
                                            <p:tav tm="0">
                                              <p:val>
                                                <p:strVal val="#ppt_w+.3"/>
                                              </p:val>
                                            </p:tav>
                                            <p:tav tm="100000">
                                              <p:val>
                                                <p:strVal val="#ppt_w"/>
                                              </p:val>
                                            </p:tav>
                                          </p:tavLst>
                                        </p:anim>
                                        <p:anim calcmode="lin" valueType="num">
                                          <p:cBhvr>
                                            <p:cTn id="23" dur="1000" fill="hold"/>
                                            <p:tgtEl>
                                              <p:spTgt spid="109"/>
                                            </p:tgtEl>
                                            <p:attrNameLst>
                                              <p:attrName>ppt_h</p:attrName>
                                            </p:attrNameLst>
                                          </p:cBhvr>
                                          <p:tavLst>
                                            <p:tav tm="0">
                                              <p:val>
                                                <p:strVal val="#ppt_h"/>
                                              </p:val>
                                            </p:tav>
                                            <p:tav tm="100000">
                                              <p:val>
                                                <p:strVal val="#ppt_h"/>
                                              </p:val>
                                            </p:tav>
                                          </p:tavLst>
                                        </p:anim>
                                        <p:animEffect transition="in" filter="fade">
                                          <p:cBhvr>
                                            <p:cTn id="24" dur="1000"/>
                                            <p:tgtEl>
                                              <p:spTgt spid="109"/>
                                            </p:tgtEl>
                                          </p:cBhvr>
                                        </p:animEffect>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700"/>
                                            <p:tgtEl>
                                              <p:spTgt spid="115"/>
                                            </p:tgtEl>
                                          </p:cBhvr>
                                        </p:animEffect>
                                        <p:anim calcmode="lin" valueType="num">
                                          <p:cBhvr>
                                            <p:cTn id="29" dur="700" fill="hold"/>
                                            <p:tgtEl>
                                              <p:spTgt spid="115"/>
                                            </p:tgtEl>
                                            <p:attrNameLst>
                                              <p:attrName>ppt_x</p:attrName>
                                            </p:attrNameLst>
                                          </p:cBhvr>
                                          <p:tavLst>
                                            <p:tav tm="0">
                                              <p:val>
                                                <p:strVal val="#ppt_x"/>
                                              </p:val>
                                            </p:tav>
                                            <p:tav tm="100000">
                                              <p:val>
                                                <p:strVal val="#ppt_x"/>
                                              </p:val>
                                            </p:tav>
                                          </p:tavLst>
                                        </p:anim>
                                        <p:anim calcmode="lin" valueType="num">
                                          <p:cBhvr>
                                            <p:cTn id="30" dur="700" fill="hold"/>
                                            <p:tgtEl>
                                              <p:spTgt spid="115"/>
                                            </p:tgtEl>
                                            <p:attrNameLst>
                                              <p:attrName>ppt_y</p:attrName>
                                            </p:attrNameLst>
                                          </p:cBhvr>
                                          <p:tavLst>
                                            <p:tav tm="0">
                                              <p:val>
                                                <p:strVal val="#ppt_y+.1"/>
                                              </p:val>
                                            </p:tav>
                                            <p:tav tm="100000">
                                              <p:val>
                                                <p:strVal val="#ppt_y"/>
                                              </p:val>
                                            </p:tav>
                                          </p:tavLst>
                                        </p:anim>
                                      </p:childTnLst>
                                    </p:cTn>
                                  </p:par>
                                </p:childTnLst>
                              </p:cTn>
                            </p:par>
                            <p:par>
                              <p:cTn id="31" fill="hold">
                                <p:stCondLst>
                                  <p:cond delay="2700"/>
                                </p:stCondLst>
                                <p:childTnLst>
                                  <p:par>
                                    <p:cTn id="32" presetID="10" presetClass="entr" presetSubtype="0" fill="hold" nodeType="afterEffect">
                                      <p:stCondLst>
                                        <p:cond delay="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8" presetClass="emph" presetSubtype="0" fill="hold" nodeType="withEffect">
                                      <p:stCondLst>
                                        <p:cond delay="0"/>
                                      </p:stCondLst>
                                      <p:childTnLst>
                                        <p:animRot by="21600000">
                                          <p:cBhvr>
                                            <p:cTn id="42" dur="2100" fill="hold"/>
                                            <p:tgtEl>
                                              <p:spTgt spid="134"/>
                                            </p:tgtEl>
                                            <p:attrNameLst>
                                              <p:attrName>r</p:attrName>
                                            </p:attrNameLst>
                                          </p:cBhvr>
                                        </p:animRot>
                                      </p:childTnLst>
                                    </p:cTn>
                                  </p:par>
                                  <p:par>
                                    <p:cTn id="43" presetID="8" presetClass="emph" presetSubtype="0" fill="hold" grpId="1" nodeType="withEffect">
                                      <p:stCondLst>
                                        <p:cond delay="0"/>
                                      </p:stCondLst>
                                      <p:childTnLst>
                                        <p:animRot by="21600000">
                                          <p:cBhvr>
                                            <p:cTn id="44" dur="2100" fill="hold"/>
                                            <p:tgtEl>
                                              <p:spTgt spid="132"/>
                                            </p:tgtEl>
                                            <p:attrNameLst>
                                              <p:attrName>r</p:attrName>
                                            </p:attrNameLst>
                                          </p:cBhvr>
                                        </p:animRot>
                                      </p:childTnLst>
                                    </p:cTn>
                                  </p:par>
                                  <p:par>
                                    <p:cTn id="45" presetID="8" presetClass="emph" presetSubtype="0" fill="hold" grpId="1" nodeType="withEffect">
                                      <p:stCondLst>
                                        <p:cond delay="0"/>
                                      </p:stCondLst>
                                      <p:childTnLst>
                                        <p:animRot by="21600000">
                                          <p:cBhvr>
                                            <p:cTn id="46" dur="2100" fill="hold"/>
                                            <p:tgtEl>
                                              <p:spTgt spid="133"/>
                                            </p:tgtEl>
                                            <p:attrNameLst>
                                              <p:attrName>r</p:attrName>
                                            </p:attrNameLst>
                                          </p:cBhvr>
                                        </p:animRot>
                                      </p:childTnLst>
                                    </p:cTn>
                                  </p:par>
                                  <p:par>
                                    <p:cTn id="47" presetID="2" presetClass="entr" presetSubtype="4" accel="70000" fill="hold" nodeType="withEffect" p14:presetBounceEnd="40000">
                                      <p:stCondLst>
                                        <p:cond delay="500"/>
                                      </p:stCondLst>
                                      <p:childTnLst>
                                        <p:set>
                                          <p:cBhvr>
                                            <p:cTn id="48" dur="1" fill="hold">
                                              <p:stCondLst>
                                                <p:cond delay="0"/>
                                              </p:stCondLst>
                                            </p:cTn>
                                            <p:tgtEl>
                                              <p:spTgt spid="139"/>
                                            </p:tgtEl>
                                            <p:attrNameLst>
                                              <p:attrName>style.visibility</p:attrName>
                                            </p:attrNameLst>
                                          </p:cBhvr>
                                          <p:to>
                                            <p:strVal val="visible"/>
                                          </p:to>
                                        </p:set>
                                        <p:anim calcmode="lin" valueType="num" p14:bounceEnd="40000">
                                          <p:cBhvr additive="base">
                                            <p:cTn id="49" dur="500" fill="hold"/>
                                            <p:tgtEl>
                                              <p:spTgt spid="139"/>
                                            </p:tgtEl>
                                            <p:attrNameLst>
                                              <p:attrName>ppt_x</p:attrName>
                                            </p:attrNameLst>
                                          </p:cBhvr>
                                          <p:tavLst>
                                            <p:tav tm="0">
                                              <p:val>
                                                <p:strVal val="#ppt_x"/>
                                              </p:val>
                                            </p:tav>
                                            <p:tav tm="100000">
                                              <p:val>
                                                <p:strVal val="#ppt_x"/>
                                              </p:val>
                                            </p:tav>
                                          </p:tavLst>
                                        </p:anim>
                                        <p:anim calcmode="lin" valueType="num" p14:bounceEnd="40000">
                                          <p:cBhvr additive="base">
                                            <p:cTn id="50" dur="500" fill="hold"/>
                                            <p:tgtEl>
                                              <p:spTgt spid="139"/>
                                            </p:tgtEl>
                                            <p:attrNameLst>
                                              <p:attrName>ppt_y</p:attrName>
                                            </p:attrNameLst>
                                          </p:cBhvr>
                                          <p:tavLst>
                                            <p:tav tm="0">
                                              <p:val>
                                                <p:strVal val="1+#ppt_h/2"/>
                                              </p:val>
                                            </p:tav>
                                            <p:tav tm="100000">
                                              <p:val>
                                                <p:strVal val="#ppt_y"/>
                                              </p:val>
                                            </p:tav>
                                          </p:tavLst>
                                        </p:anim>
                                      </p:childTnLst>
                                    </p:cTn>
                                  </p:par>
                                  <p:par>
                                    <p:cTn id="51" presetID="2" presetClass="entr" presetSubtype="4" accel="70000" fill="hold" nodeType="withEffect" p14:presetBounceEnd="40000">
                                      <p:stCondLst>
                                        <p:cond delay="700"/>
                                      </p:stCondLst>
                                      <p:childTnLst>
                                        <p:set>
                                          <p:cBhvr>
                                            <p:cTn id="52" dur="1" fill="hold">
                                              <p:stCondLst>
                                                <p:cond delay="0"/>
                                              </p:stCondLst>
                                            </p:cTn>
                                            <p:tgtEl>
                                              <p:spTgt spid="144"/>
                                            </p:tgtEl>
                                            <p:attrNameLst>
                                              <p:attrName>style.visibility</p:attrName>
                                            </p:attrNameLst>
                                          </p:cBhvr>
                                          <p:to>
                                            <p:strVal val="visible"/>
                                          </p:to>
                                        </p:set>
                                        <p:anim calcmode="lin" valueType="num" p14:bounceEnd="40000">
                                          <p:cBhvr additive="base">
                                            <p:cTn id="53" dur="500" fill="hold"/>
                                            <p:tgtEl>
                                              <p:spTgt spid="144"/>
                                            </p:tgtEl>
                                            <p:attrNameLst>
                                              <p:attrName>ppt_x</p:attrName>
                                            </p:attrNameLst>
                                          </p:cBhvr>
                                          <p:tavLst>
                                            <p:tav tm="0">
                                              <p:val>
                                                <p:strVal val="#ppt_x"/>
                                              </p:val>
                                            </p:tav>
                                            <p:tav tm="100000">
                                              <p:val>
                                                <p:strVal val="#ppt_x"/>
                                              </p:val>
                                            </p:tav>
                                          </p:tavLst>
                                        </p:anim>
                                        <p:anim calcmode="lin" valueType="num" p14:bounceEnd="40000">
                                          <p:cBhvr additive="base">
                                            <p:cTn id="54" dur="500" fill="hold"/>
                                            <p:tgtEl>
                                              <p:spTgt spid="144"/>
                                            </p:tgtEl>
                                            <p:attrNameLst>
                                              <p:attrName>ppt_y</p:attrName>
                                            </p:attrNameLst>
                                          </p:cBhvr>
                                          <p:tavLst>
                                            <p:tav tm="0">
                                              <p:val>
                                                <p:strVal val="1+#ppt_h/2"/>
                                              </p:val>
                                            </p:tav>
                                            <p:tav tm="100000">
                                              <p:val>
                                                <p:strVal val="#ppt_y"/>
                                              </p:val>
                                            </p:tav>
                                          </p:tavLst>
                                        </p:anim>
                                      </p:childTnLst>
                                    </p:cTn>
                                  </p:par>
                                  <p:par>
                                    <p:cTn id="55" presetID="2" presetClass="entr" presetSubtype="4" accel="70000" fill="hold" nodeType="withEffect" p14:presetBounceEnd="40000">
                                      <p:stCondLst>
                                        <p:cond delay="700"/>
                                      </p:stCondLst>
                                      <p:childTnLst>
                                        <p:set>
                                          <p:cBhvr>
                                            <p:cTn id="56" dur="1" fill="hold">
                                              <p:stCondLst>
                                                <p:cond delay="0"/>
                                              </p:stCondLst>
                                            </p:cTn>
                                            <p:tgtEl>
                                              <p:spTgt spid="99"/>
                                            </p:tgtEl>
                                            <p:attrNameLst>
                                              <p:attrName>style.visibility</p:attrName>
                                            </p:attrNameLst>
                                          </p:cBhvr>
                                          <p:to>
                                            <p:strVal val="visible"/>
                                          </p:to>
                                        </p:set>
                                        <p:anim calcmode="lin" valueType="num" p14:bounceEnd="40000">
                                          <p:cBhvr additive="base">
                                            <p:cTn id="57" dur="500" fill="hold"/>
                                            <p:tgtEl>
                                              <p:spTgt spid="99"/>
                                            </p:tgtEl>
                                            <p:attrNameLst>
                                              <p:attrName>ppt_x</p:attrName>
                                            </p:attrNameLst>
                                          </p:cBhvr>
                                          <p:tavLst>
                                            <p:tav tm="0">
                                              <p:val>
                                                <p:strVal val="#ppt_x"/>
                                              </p:val>
                                            </p:tav>
                                            <p:tav tm="100000">
                                              <p:val>
                                                <p:strVal val="#ppt_x"/>
                                              </p:val>
                                            </p:tav>
                                          </p:tavLst>
                                        </p:anim>
                                        <p:anim calcmode="lin" valueType="num" p14:bounceEnd="40000">
                                          <p:cBhvr additive="base">
                                            <p:cTn id="58" dur="500" fill="hold"/>
                                            <p:tgtEl>
                                              <p:spTgt spid="99"/>
                                            </p:tgtEl>
                                            <p:attrNameLst>
                                              <p:attrName>ppt_y</p:attrName>
                                            </p:attrNameLst>
                                          </p:cBhvr>
                                          <p:tavLst>
                                            <p:tav tm="0">
                                              <p:val>
                                                <p:strVal val="1+#ppt_h/2"/>
                                              </p:val>
                                            </p:tav>
                                            <p:tav tm="100000">
                                              <p:val>
                                                <p:strVal val="#ppt_y"/>
                                              </p:val>
                                            </p:tav>
                                          </p:tavLst>
                                        </p:anim>
                                      </p:childTnLst>
                                    </p:cTn>
                                  </p:par>
                                  <p:par>
                                    <p:cTn id="59" presetID="2" presetClass="entr" presetSubtype="4" accel="70000" fill="hold" nodeType="withEffect" p14:presetBounceEnd="40000">
                                      <p:stCondLst>
                                        <p:cond delay="900"/>
                                      </p:stCondLst>
                                      <p:childTnLst>
                                        <p:set>
                                          <p:cBhvr>
                                            <p:cTn id="60" dur="1" fill="hold">
                                              <p:stCondLst>
                                                <p:cond delay="0"/>
                                              </p:stCondLst>
                                            </p:cTn>
                                            <p:tgtEl>
                                              <p:spTgt spid="104"/>
                                            </p:tgtEl>
                                            <p:attrNameLst>
                                              <p:attrName>style.visibility</p:attrName>
                                            </p:attrNameLst>
                                          </p:cBhvr>
                                          <p:to>
                                            <p:strVal val="visible"/>
                                          </p:to>
                                        </p:set>
                                        <p:anim calcmode="lin" valueType="num" p14:bounceEnd="40000">
                                          <p:cBhvr additive="base">
                                            <p:cTn id="61" dur="500" fill="hold"/>
                                            <p:tgtEl>
                                              <p:spTgt spid="104"/>
                                            </p:tgtEl>
                                            <p:attrNameLst>
                                              <p:attrName>ppt_x</p:attrName>
                                            </p:attrNameLst>
                                          </p:cBhvr>
                                          <p:tavLst>
                                            <p:tav tm="0">
                                              <p:val>
                                                <p:strVal val="#ppt_x"/>
                                              </p:val>
                                            </p:tav>
                                            <p:tav tm="100000">
                                              <p:val>
                                                <p:strVal val="#ppt_x"/>
                                              </p:val>
                                            </p:tav>
                                          </p:tavLst>
                                        </p:anim>
                                        <p:anim calcmode="lin" valueType="num" p14:bounceEnd="40000">
                                          <p:cBhvr additive="base">
                                            <p:cTn id="62" dur="500" fill="hold"/>
                                            <p:tgtEl>
                                              <p:spTgt spid="104"/>
                                            </p:tgtEl>
                                            <p:attrNameLst>
                                              <p:attrName>ppt_y</p:attrName>
                                            </p:attrNameLst>
                                          </p:cBhvr>
                                          <p:tavLst>
                                            <p:tav tm="0">
                                              <p:val>
                                                <p:strVal val="1+#ppt_h/2"/>
                                              </p:val>
                                            </p:tav>
                                            <p:tav tm="100000">
                                              <p:val>
                                                <p:strVal val="#ppt_y"/>
                                              </p:val>
                                            </p:tav>
                                          </p:tavLst>
                                        </p:anim>
                                      </p:childTnLst>
                                    </p:cTn>
                                  </p:par>
                                </p:childTnLst>
                              </p:cTn>
                            </p:par>
                            <p:par>
                              <p:cTn id="63" fill="hold">
                                <p:stCondLst>
                                  <p:cond delay="4800"/>
                                </p:stCondLst>
                                <p:childTnLst>
                                  <p:par>
                                    <p:cTn id="64" presetID="1" presetClass="entr" presetSubtype="0" fill="hold" nodeType="afterEffect">
                                      <p:stCondLst>
                                        <p:cond delay="400"/>
                                      </p:stCondLst>
                                      <p:childTnLst>
                                        <p:set>
                                          <p:cBhvr>
                                            <p:cTn id="65" dur="1" fill="hold">
                                              <p:stCondLst>
                                                <p:cond delay="0"/>
                                              </p:stCondLst>
                                            </p:cTn>
                                            <p:tgtEl>
                                              <p:spTgt spid="161"/>
                                            </p:tgtEl>
                                            <p:attrNameLst>
                                              <p:attrName>style.visibility</p:attrName>
                                            </p:attrNameLst>
                                          </p:cBhvr>
                                          <p:to>
                                            <p:strVal val="visible"/>
                                          </p:to>
                                        </p:set>
                                      </p:childTnLst>
                                    </p:cTn>
                                  </p:par>
                                </p:childTnLst>
                              </p:cTn>
                            </p:par>
                            <p:par>
                              <p:cTn id="66" fill="hold">
                                <p:stCondLst>
                                  <p:cond delay="5200"/>
                                </p:stCondLst>
                                <p:childTnLst>
                                  <p:par>
                                    <p:cTn id="67" presetID="26" presetClass="emph" presetSubtype="0" fill="hold" nodeType="afterEffect">
                                      <p:stCondLst>
                                        <p:cond delay="0"/>
                                      </p:stCondLst>
                                      <p:childTnLst>
                                        <p:animEffect transition="out" filter="fade">
                                          <p:cBhvr>
                                            <p:cTn id="68" dur="500" tmFilter="0, 0; .2, .5; .8, .5; 1, 0"/>
                                            <p:tgtEl>
                                              <p:spTgt spid="161"/>
                                            </p:tgtEl>
                                          </p:cBhvr>
                                        </p:animEffect>
                                        <p:animScale>
                                          <p:cBhvr>
                                            <p:cTn id="69" dur="250" autoRev="1" fill="hold"/>
                                            <p:tgtEl>
                                              <p:spTgt spid="161"/>
                                            </p:tgtEl>
                                          </p:cBhvr>
                                          <p:by x="105000" y="105000"/>
                                        </p:animScale>
                                      </p:childTnLst>
                                    </p:cTn>
                                  </p:par>
                                </p:childTnLst>
                              </p:cTn>
                            </p:par>
                            <p:par>
                              <p:cTn id="70" fill="hold">
                                <p:stCondLst>
                                  <p:cond delay="5700"/>
                                </p:stCondLst>
                                <p:childTnLst>
                                  <p:par>
                                    <p:cTn id="71" presetID="16" presetClass="entr" presetSubtype="37" fill="hold" nodeType="afterEffect">
                                      <p:stCondLst>
                                        <p:cond delay="0"/>
                                      </p:stCondLst>
                                      <p:childTnLst>
                                        <p:set>
                                          <p:cBhvr>
                                            <p:cTn id="72" dur="1" fill="hold">
                                              <p:stCondLst>
                                                <p:cond delay="0"/>
                                              </p:stCondLst>
                                            </p:cTn>
                                            <p:tgtEl>
                                              <p:spTgt spid="149"/>
                                            </p:tgtEl>
                                            <p:attrNameLst>
                                              <p:attrName>style.visibility</p:attrName>
                                            </p:attrNameLst>
                                          </p:cBhvr>
                                          <p:to>
                                            <p:strVal val="visible"/>
                                          </p:to>
                                        </p:set>
                                        <p:animEffect transition="in" filter="barn(outVertical)">
                                          <p:cBhvr>
                                            <p:cTn id="73" dur="500"/>
                                            <p:tgtEl>
                                              <p:spTgt spid="149"/>
                                            </p:tgtEl>
                                          </p:cBhvr>
                                        </p:animEffect>
                                      </p:childTnLst>
                                    </p:cTn>
                                  </p:par>
                                </p:childTnLst>
                              </p:cTn>
                            </p:par>
                            <p:par>
                              <p:cTn id="74" fill="hold">
                                <p:stCondLst>
                                  <p:cond delay="6200"/>
                                </p:stCondLst>
                                <p:childTnLst>
                                  <p:par>
                                    <p:cTn id="75" presetID="1" presetClass="entr" presetSubtype="0" fill="hold" nodeType="afterEffect">
                                      <p:stCondLst>
                                        <p:cond delay="300"/>
                                      </p:stCondLst>
                                      <p:childTnLst>
                                        <p:set>
                                          <p:cBhvr>
                                            <p:cTn id="76" dur="1" fill="hold">
                                              <p:stCondLst>
                                                <p:cond delay="0"/>
                                              </p:stCondLst>
                                            </p:cTn>
                                            <p:tgtEl>
                                              <p:spTgt spid="175"/>
                                            </p:tgtEl>
                                            <p:attrNameLst>
                                              <p:attrName>style.visibility</p:attrName>
                                            </p:attrNameLst>
                                          </p:cBhvr>
                                          <p:to>
                                            <p:strVal val="visible"/>
                                          </p:to>
                                        </p:set>
                                      </p:childTnLst>
                                    </p:cTn>
                                  </p:par>
                                </p:childTnLst>
                              </p:cTn>
                            </p:par>
                            <p:par>
                              <p:cTn id="77" fill="hold">
                                <p:stCondLst>
                                  <p:cond delay="6500"/>
                                </p:stCondLst>
                                <p:childTnLst>
                                  <p:par>
                                    <p:cTn id="78" presetID="26" presetClass="emph" presetSubtype="0" fill="hold" nodeType="afterEffect">
                                      <p:stCondLst>
                                        <p:cond delay="0"/>
                                      </p:stCondLst>
                                      <p:childTnLst>
                                        <p:animEffect transition="out" filter="fade">
                                          <p:cBhvr>
                                            <p:cTn id="79" dur="500" tmFilter="0, 0; .2, .5; .8, .5; 1, 0"/>
                                            <p:tgtEl>
                                              <p:spTgt spid="175"/>
                                            </p:tgtEl>
                                          </p:cBhvr>
                                        </p:animEffect>
                                        <p:animScale>
                                          <p:cBhvr>
                                            <p:cTn id="80" dur="250" autoRev="1" fill="hold"/>
                                            <p:tgtEl>
                                              <p:spTgt spid="175"/>
                                            </p:tgtEl>
                                          </p:cBhvr>
                                          <p:by x="105000" y="105000"/>
                                        </p:animScale>
                                      </p:childTnLst>
                                    </p:cTn>
                                  </p:par>
                                </p:childTnLst>
                              </p:cTn>
                            </p:par>
                            <p:par>
                              <p:cTn id="81" fill="hold">
                                <p:stCondLst>
                                  <p:cond delay="7000"/>
                                </p:stCondLst>
                                <p:childTnLst>
                                  <p:par>
                                    <p:cTn id="82" presetID="16" presetClass="entr" presetSubtype="37" fill="hold" nodeType="afterEffect">
                                      <p:stCondLst>
                                        <p:cond delay="0"/>
                                      </p:stCondLst>
                                      <p:childTnLst>
                                        <p:set>
                                          <p:cBhvr>
                                            <p:cTn id="83" dur="1" fill="hold">
                                              <p:stCondLst>
                                                <p:cond delay="0"/>
                                              </p:stCondLst>
                                            </p:cTn>
                                            <p:tgtEl>
                                              <p:spTgt spid="155"/>
                                            </p:tgtEl>
                                            <p:attrNameLst>
                                              <p:attrName>style.visibility</p:attrName>
                                            </p:attrNameLst>
                                          </p:cBhvr>
                                          <p:to>
                                            <p:strVal val="visible"/>
                                          </p:to>
                                        </p:set>
                                        <p:animEffect transition="in" filter="barn(outVertical)">
                                          <p:cBhvr>
                                            <p:cTn id="84" dur="500"/>
                                            <p:tgtEl>
                                              <p:spTgt spid="155"/>
                                            </p:tgtEl>
                                          </p:cBhvr>
                                        </p:animEffect>
                                      </p:childTnLst>
                                    </p:cTn>
                                  </p:par>
                                </p:childTnLst>
                              </p:cTn>
                            </p:par>
                            <p:par>
                              <p:cTn id="85" fill="hold">
                                <p:stCondLst>
                                  <p:cond delay="7500"/>
                                </p:stCondLst>
                                <p:childTnLst>
                                  <p:par>
                                    <p:cTn id="86" presetID="1" presetClass="entr" presetSubtype="0" fill="hold" nodeType="afterEffect">
                                      <p:stCondLst>
                                        <p:cond delay="400"/>
                                      </p:stCondLst>
                                      <p:childTnLst>
                                        <p:set>
                                          <p:cBhvr>
                                            <p:cTn id="87" dur="1" fill="hold">
                                              <p:stCondLst>
                                                <p:cond delay="0"/>
                                              </p:stCondLst>
                                            </p:cTn>
                                            <p:tgtEl>
                                              <p:spTgt spid="172"/>
                                            </p:tgtEl>
                                            <p:attrNameLst>
                                              <p:attrName>style.visibility</p:attrName>
                                            </p:attrNameLst>
                                          </p:cBhvr>
                                          <p:to>
                                            <p:strVal val="visible"/>
                                          </p:to>
                                        </p:set>
                                      </p:childTnLst>
                                    </p:cTn>
                                  </p:par>
                                </p:childTnLst>
                              </p:cTn>
                            </p:par>
                            <p:par>
                              <p:cTn id="88" fill="hold">
                                <p:stCondLst>
                                  <p:cond delay="7900"/>
                                </p:stCondLst>
                                <p:childTnLst>
                                  <p:par>
                                    <p:cTn id="89" presetID="26" presetClass="emph" presetSubtype="0" fill="hold" nodeType="afterEffect">
                                      <p:stCondLst>
                                        <p:cond delay="0"/>
                                      </p:stCondLst>
                                      <p:childTnLst>
                                        <p:animEffect transition="out" filter="fade">
                                          <p:cBhvr>
                                            <p:cTn id="90" dur="500" tmFilter="0, 0; .2, .5; .8, .5; 1, 0"/>
                                            <p:tgtEl>
                                              <p:spTgt spid="172"/>
                                            </p:tgtEl>
                                          </p:cBhvr>
                                        </p:animEffect>
                                        <p:animScale>
                                          <p:cBhvr>
                                            <p:cTn id="91" dur="250" autoRev="1" fill="hold"/>
                                            <p:tgtEl>
                                              <p:spTgt spid="172"/>
                                            </p:tgtEl>
                                          </p:cBhvr>
                                          <p:by x="105000" y="105000"/>
                                        </p:animScale>
                                      </p:childTnLst>
                                    </p:cTn>
                                  </p:par>
                                </p:childTnLst>
                              </p:cTn>
                            </p:par>
                            <p:par>
                              <p:cTn id="92" fill="hold">
                                <p:stCondLst>
                                  <p:cond delay="8400"/>
                                </p:stCondLst>
                                <p:childTnLst>
                                  <p:par>
                                    <p:cTn id="93" presetID="16" presetClass="entr" presetSubtype="37" fill="hold" nodeType="afterEffect">
                                      <p:stCondLst>
                                        <p:cond delay="0"/>
                                      </p:stCondLst>
                                      <p:childTnLst>
                                        <p:set>
                                          <p:cBhvr>
                                            <p:cTn id="94" dur="1" fill="hold">
                                              <p:stCondLst>
                                                <p:cond delay="0"/>
                                              </p:stCondLst>
                                            </p:cTn>
                                            <p:tgtEl>
                                              <p:spTgt spid="152"/>
                                            </p:tgtEl>
                                            <p:attrNameLst>
                                              <p:attrName>style.visibility</p:attrName>
                                            </p:attrNameLst>
                                          </p:cBhvr>
                                          <p:to>
                                            <p:strVal val="visible"/>
                                          </p:to>
                                        </p:set>
                                        <p:animEffect transition="in" filter="barn(outVertical)">
                                          <p:cBhvr>
                                            <p:cTn id="95" dur="500"/>
                                            <p:tgtEl>
                                              <p:spTgt spid="152"/>
                                            </p:tgtEl>
                                          </p:cBhvr>
                                        </p:animEffect>
                                      </p:childTnLst>
                                    </p:cTn>
                                  </p:par>
                                </p:childTnLst>
                              </p:cTn>
                            </p:par>
                            <p:par>
                              <p:cTn id="96" fill="hold">
                                <p:stCondLst>
                                  <p:cond delay="8900"/>
                                </p:stCondLst>
                                <p:childTnLst>
                                  <p:par>
                                    <p:cTn id="97" presetID="1" presetClass="entr" presetSubtype="0" fill="hold" nodeType="afterEffect">
                                      <p:stCondLst>
                                        <p:cond delay="300"/>
                                      </p:stCondLst>
                                      <p:childTnLst>
                                        <p:set>
                                          <p:cBhvr>
                                            <p:cTn id="98" dur="1" fill="hold">
                                              <p:stCondLst>
                                                <p:cond delay="0"/>
                                              </p:stCondLst>
                                            </p:cTn>
                                            <p:tgtEl>
                                              <p:spTgt spid="166"/>
                                            </p:tgtEl>
                                            <p:attrNameLst>
                                              <p:attrName>style.visibility</p:attrName>
                                            </p:attrNameLst>
                                          </p:cBhvr>
                                          <p:to>
                                            <p:strVal val="visible"/>
                                          </p:to>
                                        </p:set>
                                      </p:childTnLst>
                                    </p:cTn>
                                  </p:par>
                                </p:childTnLst>
                              </p:cTn>
                            </p:par>
                            <p:par>
                              <p:cTn id="99" fill="hold">
                                <p:stCondLst>
                                  <p:cond delay="9200"/>
                                </p:stCondLst>
                                <p:childTnLst>
                                  <p:par>
                                    <p:cTn id="100" presetID="26" presetClass="emph" presetSubtype="0" fill="hold" nodeType="afterEffect">
                                      <p:stCondLst>
                                        <p:cond delay="0"/>
                                      </p:stCondLst>
                                      <p:childTnLst>
                                        <p:animEffect transition="out" filter="fade">
                                          <p:cBhvr>
                                            <p:cTn id="101" dur="500" tmFilter="0, 0; .2, .5; .8, .5; 1, 0"/>
                                            <p:tgtEl>
                                              <p:spTgt spid="166"/>
                                            </p:tgtEl>
                                          </p:cBhvr>
                                        </p:animEffect>
                                        <p:animScale>
                                          <p:cBhvr>
                                            <p:cTn id="102" dur="250" autoRev="1" fill="hold"/>
                                            <p:tgtEl>
                                              <p:spTgt spid="166"/>
                                            </p:tgtEl>
                                          </p:cBhvr>
                                          <p:by x="105000" y="105000"/>
                                        </p:animScale>
                                      </p:childTnLst>
                                    </p:cTn>
                                  </p:par>
                                </p:childTnLst>
                              </p:cTn>
                            </p:par>
                            <p:par>
                              <p:cTn id="103" fill="hold">
                                <p:stCondLst>
                                  <p:cond delay="9700"/>
                                </p:stCondLst>
                                <p:childTnLst>
                                  <p:par>
                                    <p:cTn id="104" presetID="16" presetClass="entr" presetSubtype="37" fill="hold" nodeType="afterEffect">
                                      <p:stCondLst>
                                        <p:cond delay="0"/>
                                      </p:stCondLst>
                                      <p:childTnLst>
                                        <p:set>
                                          <p:cBhvr>
                                            <p:cTn id="105" dur="1" fill="hold">
                                              <p:stCondLst>
                                                <p:cond delay="0"/>
                                              </p:stCondLst>
                                            </p:cTn>
                                            <p:tgtEl>
                                              <p:spTgt spid="158"/>
                                            </p:tgtEl>
                                            <p:attrNameLst>
                                              <p:attrName>style.visibility</p:attrName>
                                            </p:attrNameLst>
                                          </p:cBhvr>
                                          <p:to>
                                            <p:strVal val="visible"/>
                                          </p:to>
                                        </p:set>
                                        <p:animEffect transition="in" filter="barn(outVertical)">
                                          <p:cBhvr>
                                            <p:cTn id="106"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132" grpId="0" animBg="1"/>
          <p:bldP spid="132" grpId="1" animBg="1"/>
          <p:bldP spid="133" grpId="0" animBg="1"/>
          <p:bldP spid="133"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91"/>
                                            </p:tgtEl>
                                            <p:attrNameLst>
                                              <p:attrName>style.visibility</p:attrName>
                                            </p:attrNameLst>
                                          </p:cBhvr>
                                          <p:to>
                                            <p:strVal val="visible"/>
                                          </p:to>
                                        </p:set>
                                        <p:anim calcmode="lin" valueType="num">
                                          <p:cBhvr additive="base">
                                            <p:cTn id="14" dur="500" fill="hold"/>
                                            <p:tgtEl>
                                              <p:spTgt spid="91"/>
                                            </p:tgtEl>
                                            <p:attrNameLst>
                                              <p:attrName>ppt_x</p:attrName>
                                            </p:attrNameLst>
                                          </p:cBhvr>
                                          <p:tavLst>
                                            <p:tav tm="0">
                                              <p:val>
                                                <p:strVal val="1+#ppt_w/2"/>
                                              </p:val>
                                            </p:tav>
                                            <p:tav tm="100000">
                                              <p:val>
                                                <p:strVal val="#ppt_x"/>
                                              </p:val>
                                            </p:tav>
                                          </p:tavLst>
                                        </p:anim>
                                        <p:anim calcmode="lin" valueType="num">
                                          <p:cBhvr additive="base">
                                            <p:cTn id="15" dur="500" fill="hold"/>
                                            <p:tgtEl>
                                              <p:spTgt spid="9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8"/>
                                            </p:tgtEl>
                                            <p:attrNameLst>
                                              <p:attrName>style.visibility</p:attrName>
                                            </p:attrNameLst>
                                          </p:cBhvr>
                                          <p:to>
                                            <p:strVal val="visible"/>
                                          </p:to>
                                        </p:set>
                                        <p:animEffect transition="in" filter="barn(outVertical)">
                                          <p:cBhvr>
                                            <p:cTn id="19" dur="700"/>
                                            <p:tgtEl>
                                              <p:spTgt spid="98"/>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109"/>
                                            </p:tgtEl>
                                            <p:attrNameLst>
                                              <p:attrName>style.visibility</p:attrName>
                                            </p:attrNameLst>
                                          </p:cBhvr>
                                          <p:to>
                                            <p:strVal val="visible"/>
                                          </p:to>
                                        </p:set>
                                        <p:anim calcmode="lin" valueType="num">
                                          <p:cBhvr>
                                            <p:cTn id="22" dur="1000" fill="hold"/>
                                            <p:tgtEl>
                                              <p:spTgt spid="109"/>
                                            </p:tgtEl>
                                            <p:attrNameLst>
                                              <p:attrName>ppt_w</p:attrName>
                                            </p:attrNameLst>
                                          </p:cBhvr>
                                          <p:tavLst>
                                            <p:tav tm="0">
                                              <p:val>
                                                <p:strVal val="#ppt_w+.3"/>
                                              </p:val>
                                            </p:tav>
                                            <p:tav tm="100000">
                                              <p:val>
                                                <p:strVal val="#ppt_w"/>
                                              </p:val>
                                            </p:tav>
                                          </p:tavLst>
                                        </p:anim>
                                        <p:anim calcmode="lin" valueType="num">
                                          <p:cBhvr>
                                            <p:cTn id="23" dur="1000" fill="hold"/>
                                            <p:tgtEl>
                                              <p:spTgt spid="109"/>
                                            </p:tgtEl>
                                            <p:attrNameLst>
                                              <p:attrName>ppt_h</p:attrName>
                                            </p:attrNameLst>
                                          </p:cBhvr>
                                          <p:tavLst>
                                            <p:tav tm="0">
                                              <p:val>
                                                <p:strVal val="#ppt_h"/>
                                              </p:val>
                                            </p:tav>
                                            <p:tav tm="100000">
                                              <p:val>
                                                <p:strVal val="#ppt_h"/>
                                              </p:val>
                                            </p:tav>
                                          </p:tavLst>
                                        </p:anim>
                                        <p:animEffect transition="in" filter="fade">
                                          <p:cBhvr>
                                            <p:cTn id="24" dur="1000"/>
                                            <p:tgtEl>
                                              <p:spTgt spid="109"/>
                                            </p:tgtEl>
                                          </p:cBhvr>
                                        </p:animEffect>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700"/>
                                            <p:tgtEl>
                                              <p:spTgt spid="115"/>
                                            </p:tgtEl>
                                          </p:cBhvr>
                                        </p:animEffect>
                                        <p:anim calcmode="lin" valueType="num">
                                          <p:cBhvr>
                                            <p:cTn id="29" dur="700" fill="hold"/>
                                            <p:tgtEl>
                                              <p:spTgt spid="115"/>
                                            </p:tgtEl>
                                            <p:attrNameLst>
                                              <p:attrName>ppt_x</p:attrName>
                                            </p:attrNameLst>
                                          </p:cBhvr>
                                          <p:tavLst>
                                            <p:tav tm="0">
                                              <p:val>
                                                <p:strVal val="#ppt_x"/>
                                              </p:val>
                                            </p:tav>
                                            <p:tav tm="100000">
                                              <p:val>
                                                <p:strVal val="#ppt_x"/>
                                              </p:val>
                                            </p:tav>
                                          </p:tavLst>
                                        </p:anim>
                                        <p:anim calcmode="lin" valueType="num">
                                          <p:cBhvr>
                                            <p:cTn id="30" dur="700" fill="hold"/>
                                            <p:tgtEl>
                                              <p:spTgt spid="115"/>
                                            </p:tgtEl>
                                            <p:attrNameLst>
                                              <p:attrName>ppt_y</p:attrName>
                                            </p:attrNameLst>
                                          </p:cBhvr>
                                          <p:tavLst>
                                            <p:tav tm="0">
                                              <p:val>
                                                <p:strVal val="#ppt_y+.1"/>
                                              </p:val>
                                            </p:tav>
                                            <p:tav tm="100000">
                                              <p:val>
                                                <p:strVal val="#ppt_y"/>
                                              </p:val>
                                            </p:tav>
                                          </p:tavLst>
                                        </p:anim>
                                      </p:childTnLst>
                                    </p:cTn>
                                  </p:par>
                                </p:childTnLst>
                              </p:cTn>
                            </p:par>
                            <p:par>
                              <p:cTn id="31" fill="hold">
                                <p:stCondLst>
                                  <p:cond delay="2700"/>
                                </p:stCondLst>
                                <p:childTnLst>
                                  <p:par>
                                    <p:cTn id="32" presetID="10" presetClass="entr" presetSubtype="0" fill="hold" nodeType="afterEffect">
                                      <p:stCondLst>
                                        <p:cond delay="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8" presetClass="emph" presetSubtype="0" fill="hold" nodeType="withEffect">
                                      <p:stCondLst>
                                        <p:cond delay="0"/>
                                      </p:stCondLst>
                                      <p:childTnLst>
                                        <p:animRot by="21600000">
                                          <p:cBhvr>
                                            <p:cTn id="42" dur="2100" fill="hold"/>
                                            <p:tgtEl>
                                              <p:spTgt spid="134"/>
                                            </p:tgtEl>
                                            <p:attrNameLst>
                                              <p:attrName>r</p:attrName>
                                            </p:attrNameLst>
                                          </p:cBhvr>
                                        </p:animRot>
                                      </p:childTnLst>
                                    </p:cTn>
                                  </p:par>
                                  <p:par>
                                    <p:cTn id="43" presetID="8" presetClass="emph" presetSubtype="0" fill="hold" grpId="1" nodeType="withEffect">
                                      <p:stCondLst>
                                        <p:cond delay="0"/>
                                      </p:stCondLst>
                                      <p:childTnLst>
                                        <p:animRot by="21600000">
                                          <p:cBhvr>
                                            <p:cTn id="44" dur="2100" fill="hold"/>
                                            <p:tgtEl>
                                              <p:spTgt spid="132"/>
                                            </p:tgtEl>
                                            <p:attrNameLst>
                                              <p:attrName>r</p:attrName>
                                            </p:attrNameLst>
                                          </p:cBhvr>
                                        </p:animRot>
                                      </p:childTnLst>
                                    </p:cTn>
                                  </p:par>
                                  <p:par>
                                    <p:cTn id="45" presetID="8" presetClass="emph" presetSubtype="0" fill="hold" grpId="1" nodeType="withEffect">
                                      <p:stCondLst>
                                        <p:cond delay="0"/>
                                      </p:stCondLst>
                                      <p:childTnLst>
                                        <p:animRot by="21600000">
                                          <p:cBhvr>
                                            <p:cTn id="46" dur="2100" fill="hold"/>
                                            <p:tgtEl>
                                              <p:spTgt spid="133"/>
                                            </p:tgtEl>
                                            <p:attrNameLst>
                                              <p:attrName>r</p:attrName>
                                            </p:attrNameLst>
                                          </p:cBhvr>
                                        </p:animRot>
                                      </p:childTnLst>
                                    </p:cTn>
                                  </p:par>
                                  <p:par>
                                    <p:cTn id="47" presetID="2" presetClass="entr" presetSubtype="4" accel="70000" fill="hold" nodeType="withEffect">
                                      <p:stCondLst>
                                        <p:cond delay="500"/>
                                      </p:stCondLst>
                                      <p:childTnLst>
                                        <p:set>
                                          <p:cBhvr>
                                            <p:cTn id="48" dur="1" fill="hold">
                                              <p:stCondLst>
                                                <p:cond delay="0"/>
                                              </p:stCondLst>
                                            </p:cTn>
                                            <p:tgtEl>
                                              <p:spTgt spid="139"/>
                                            </p:tgtEl>
                                            <p:attrNameLst>
                                              <p:attrName>style.visibility</p:attrName>
                                            </p:attrNameLst>
                                          </p:cBhvr>
                                          <p:to>
                                            <p:strVal val="visible"/>
                                          </p:to>
                                        </p:set>
                                        <p:anim calcmode="lin" valueType="num">
                                          <p:cBhvr additive="base">
                                            <p:cTn id="49" dur="500" fill="hold"/>
                                            <p:tgtEl>
                                              <p:spTgt spid="139"/>
                                            </p:tgtEl>
                                            <p:attrNameLst>
                                              <p:attrName>ppt_x</p:attrName>
                                            </p:attrNameLst>
                                          </p:cBhvr>
                                          <p:tavLst>
                                            <p:tav tm="0">
                                              <p:val>
                                                <p:strVal val="#ppt_x"/>
                                              </p:val>
                                            </p:tav>
                                            <p:tav tm="100000">
                                              <p:val>
                                                <p:strVal val="#ppt_x"/>
                                              </p:val>
                                            </p:tav>
                                          </p:tavLst>
                                        </p:anim>
                                        <p:anim calcmode="lin" valueType="num">
                                          <p:cBhvr additive="base">
                                            <p:cTn id="50" dur="500" fill="hold"/>
                                            <p:tgtEl>
                                              <p:spTgt spid="139"/>
                                            </p:tgtEl>
                                            <p:attrNameLst>
                                              <p:attrName>ppt_y</p:attrName>
                                            </p:attrNameLst>
                                          </p:cBhvr>
                                          <p:tavLst>
                                            <p:tav tm="0">
                                              <p:val>
                                                <p:strVal val="1+#ppt_h/2"/>
                                              </p:val>
                                            </p:tav>
                                            <p:tav tm="100000">
                                              <p:val>
                                                <p:strVal val="#ppt_y"/>
                                              </p:val>
                                            </p:tav>
                                          </p:tavLst>
                                        </p:anim>
                                      </p:childTnLst>
                                    </p:cTn>
                                  </p:par>
                                  <p:par>
                                    <p:cTn id="51" presetID="2" presetClass="entr" presetSubtype="4" accel="70000" fill="hold" nodeType="withEffect">
                                      <p:stCondLst>
                                        <p:cond delay="700"/>
                                      </p:stCondLst>
                                      <p:childTnLst>
                                        <p:set>
                                          <p:cBhvr>
                                            <p:cTn id="52" dur="1" fill="hold">
                                              <p:stCondLst>
                                                <p:cond delay="0"/>
                                              </p:stCondLst>
                                            </p:cTn>
                                            <p:tgtEl>
                                              <p:spTgt spid="144"/>
                                            </p:tgtEl>
                                            <p:attrNameLst>
                                              <p:attrName>style.visibility</p:attrName>
                                            </p:attrNameLst>
                                          </p:cBhvr>
                                          <p:to>
                                            <p:strVal val="visible"/>
                                          </p:to>
                                        </p:set>
                                        <p:anim calcmode="lin" valueType="num">
                                          <p:cBhvr additive="base">
                                            <p:cTn id="53" dur="500" fill="hold"/>
                                            <p:tgtEl>
                                              <p:spTgt spid="144"/>
                                            </p:tgtEl>
                                            <p:attrNameLst>
                                              <p:attrName>ppt_x</p:attrName>
                                            </p:attrNameLst>
                                          </p:cBhvr>
                                          <p:tavLst>
                                            <p:tav tm="0">
                                              <p:val>
                                                <p:strVal val="#ppt_x"/>
                                              </p:val>
                                            </p:tav>
                                            <p:tav tm="100000">
                                              <p:val>
                                                <p:strVal val="#ppt_x"/>
                                              </p:val>
                                            </p:tav>
                                          </p:tavLst>
                                        </p:anim>
                                        <p:anim calcmode="lin" valueType="num">
                                          <p:cBhvr additive="base">
                                            <p:cTn id="54" dur="500" fill="hold"/>
                                            <p:tgtEl>
                                              <p:spTgt spid="144"/>
                                            </p:tgtEl>
                                            <p:attrNameLst>
                                              <p:attrName>ppt_y</p:attrName>
                                            </p:attrNameLst>
                                          </p:cBhvr>
                                          <p:tavLst>
                                            <p:tav tm="0">
                                              <p:val>
                                                <p:strVal val="1+#ppt_h/2"/>
                                              </p:val>
                                            </p:tav>
                                            <p:tav tm="100000">
                                              <p:val>
                                                <p:strVal val="#ppt_y"/>
                                              </p:val>
                                            </p:tav>
                                          </p:tavLst>
                                        </p:anim>
                                      </p:childTnLst>
                                    </p:cTn>
                                  </p:par>
                                  <p:par>
                                    <p:cTn id="55" presetID="2" presetClass="entr" presetSubtype="4" accel="70000" fill="hold" nodeType="withEffect">
                                      <p:stCondLst>
                                        <p:cond delay="700"/>
                                      </p:stCondLst>
                                      <p:childTnLst>
                                        <p:set>
                                          <p:cBhvr>
                                            <p:cTn id="56" dur="1" fill="hold">
                                              <p:stCondLst>
                                                <p:cond delay="0"/>
                                              </p:stCondLst>
                                            </p:cTn>
                                            <p:tgtEl>
                                              <p:spTgt spid="99"/>
                                            </p:tgtEl>
                                            <p:attrNameLst>
                                              <p:attrName>style.visibility</p:attrName>
                                            </p:attrNameLst>
                                          </p:cBhvr>
                                          <p:to>
                                            <p:strVal val="visible"/>
                                          </p:to>
                                        </p:set>
                                        <p:anim calcmode="lin" valueType="num">
                                          <p:cBhvr additive="base">
                                            <p:cTn id="57" dur="500" fill="hold"/>
                                            <p:tgtEl>
                                              <p:spTgt spid="99"/>
                                            </p:tgtEl>
                                            <p:attrNameLst>
                                              <p:attrName>ppt_x</p:attrName>
                                            </p:attrNameLst>
                                          </p:cBhvr>
                                          <p:tavLst>
                                            <p:tav tm="0">
                                              <p:val>
                                                <p:strVal val="#ppt_x"/>
                                              </p:val>
                                            </p:tav>
                                            <p:tav tm="100000">
                                              <p:val>
                                                <p:strVal val="#ppt_x"/>
                                              </p:val>
                                            </p:tav>
                                          </p:tavLst>
                                        </p:anim>
                                        <p:anim calcmode="lin" valueType="num">
                                          <p:cBhvr additive="base">
                                            <p:cTn id="58" dur="500" fill="hold"/>
                                            <p:tgtEl>
                                              <p:spTgt spid="99"/>
                                            </p:tgtEl>
                                            <p:attrNameLst>
                                              <p:attrName>ppt_y</p:attrName>
                                            </p:attrNameLst>
                                          </p:cBhvr>
                                          <p:tavLst>
                                            <p:tav tm="0">
                                              <p:val>
                                                <p:strVal val="1+#ppt_h/2"/>
                                              </p:val>
                                            </p:tav>
                                            <p:tav tm="100000">
                                              <p:val>
                                                <p:strVal val="#ppt_y"/>
                                              </p:val>
                                            </p:tav>
                                          </p:tavLst>
                                        </p:anim>
                                      </p:childTnLst>
                                    </p:cTn>
                                  </p:par>
                                  <p:par>
                                    <p:cTn id="59" presetID="2" presetClass="entr" presetSubtype="4" accel="70000" fill="hold" nodeType="withEffect">
                                      <p:stCondLst>
                                        <p:cond delay="900"/>
                                      </p:stCondLst>
                                      <p:childTnLst>
                                        <p:set>
                                          <p:cBhvr>
                                            <p:cTn id="60" dur="1" fill="hold">
                                              <p:stCondLst>
                                                <p:cond delay="0"/>
                                              </p:stCondLst>
                                            </p:cTn>
                                            <p:tgtEl>
                                              <p:spTgt spid="104"/>
                                            </p:tgtEl>
                                            <p:attrNameLst>
                                              <p:attrName>style.visibility</p:attrName>
                                            </p:attrNameLst>
                                          </p:cBhvr>
                                          <p:to>
                                            <p:strVal val="visible"/>
                                          </p:to>
                                        </p:set>
                                        <p:anim calcmode="lin" valueType="num">
                                          <p:cBhvr additive="base">
                                            <p:cTn id="61" dur="500" fill="hold"/>
                                            <p:tgtEl>
                                              <p:spTgt spid="104"/>
                                            </p:tgtEl>
                                            <p:attrNameLst>
                                              <p:attrName>ppt_x</p:attrName>
                                            </p:attrNameLst>
                                          </p:cBhvr>
                                          <p:tavLst>
                                            <p:tav tm="0">
                                              <p:val>
                                                <p:strVal val="#ppt_x"/>
                                              </p:val>
                                            </p:tav>
                                            <p:tav tm="100000">
                                              <p:val>
                                                <p:strVal val="#ppt_x"/>
                                              </p:val>
                                            </p:tav>
                                          </p:tavLst>
                                        </p:anim>
                                        <p:anim calcmode="lin" valueType="num">
                                          <p:cBhvr additive="base">
                                            <p:cTn id="62" dur="500" fill="hold"/>
                                            <p:tgtEl>
                                              <p:spTgt spid="104"/>
                                            </p:tgtEl>
                                            <p:attrNameLst>
                                              <p:attrName>ppt_y</p:attrName>
                                            </p:attrNameLst>
                                          </p:cBhvr>
                                          <p:tavLst>
                                            <p:tav tm="0">
                                              <p:val>
                                                <p:strVal val="1+#ppt_h/2"/>
                                              </p:val>
                                            </p:tav>
                                            <p:tav tm="100000">
                                              <p:val>
                                                <p:strVal val="#ppt_y"/>
                                              </p:val>
                                            </p:tav>
                                          </p:tavLst>
                                        </p:anim>
                                      </p:childTnLst>
                                    </p:cTn>
                                  </p:par>
                                </p:childTnLst>
                              </p:cTn>
                            </p:par>
                            <p:par>
                              <p:cTn id="63" fill="hold">
                                <p:stCondLst>
                                  <p:cond delay="4800"/>
                                </p:stCondLst>
                                <p:childTnLst>
                                  <p:par>
                                    <p:cTn id="64" presetID="1" presetClass="entr" presetSubtype="0" fill="hold" nodeType="afterEffect">
                                      <p:stCondLst>
                                        <p:cond delay="400"/>
                                      </p:stCondLst>
                                      <p:childTnLst>
                                        <p:set>
                                          <p:cBhvr>
                                            <p:cTn id="65" dur="1" fill="hold">
                                              <p:stCondLst>
                                                <p:cond delay="0"/>
                                              </p:stCondLst>
                                            </p:cTn>
                                            <p:tgtEl>
                                              <p:spTgt spid="161"/>
                                            </p:tgtEl>
                                            <p:attrNameLst>
                                              <p:attrName>style.visibility</p:attrName>
                                            </p:attrNameLst>
                                          </p:cBhvr>
                                          <p:to>
                                            <p:strVal val="visible"/>
                                          </p:to>
                                        </p:set>
                                      </p:childTnLst>
                                    </p:cTn>
                                  </p:par>
                                </p:childTnLst>
                              </p:cTn>
                            </p:par>
                            <p:par>
                              <p:cTn id="66" fill="hold">
                                <p:stCondLst>
                                  <p:cond delay="5200"/>
                                </p:stCondLst>
                                <p:childTnLst>
                                  <p:par>
                                    <p:cTn id="67" presetID="26" presetClass="emph" presetSubtype="0" fill="hold" nodeType="afterEffect">
                                      <p:stCondLst>
                                        <p:cond delay="0"/>
                                      </p:stCondLst>
                                      <p:childTnLst>
                                        <p:animEffect transition="out" filter="fade">
                                          <p:cBhvr>
                                            <p:cTn id="68" dur="500" tmFilter="0, 0; .2, .5; .8, .5; 1, 0"/>
                                            <p:tgtEl>
                                              <p:spTgt spid="161"/>
                                            </p:tgtEl>
                                          </p:cBhvr>
                                        </p:animEffect>
                                        <p:animScale>
                                          <p:cBhvr>
                                            <p:cTn id="69" dur="250" autoRev="1" fill="hold"/>
                                            <p:tgtEl>
                                              <p:spTgt spid="161"/>
                                            </p:tgtEl>
                                          </p:cBhvr>
                                          <p:by x="105000" y="105000"/>
                                        </p:animScale>
                                      </p:childTnLst>
                                    </p:cTn>
                                  </p:par>
                                </p:childTnLst>
                              </p:cTn>
                            </p:par>
                            <p:par>
                              <p:cTn id="70" fill="hold">
                                <p:stCondLst>
                                  <p:cond delay="5700"/>
                                </p:stCondLst>
                                <p:childTnLst>
                                  <p:par>
                                    <p:cTn id="71" presetID="16" presetClass="entr" presetSubtype="37" fill="hold" nodeType="afterEffect">
                                      <p:stCondLst>
                                        <p:cond delay="0"/>
                                      </p:stCondLst>
                                      <p:childTnLst>
                                        <p:set>
                                          <p:cBhvr>
                                            <p:cTn id="72" dur="1" fill="hold">
                                              <p:stCondLst>
                                                <p:cond delay="0"/>
                                              </p:stCondLst>
                                            </p:cTn>
                                            <p:tgtEl>
                                              <p:spTgt spid="149"/>
                                            </p:tgtEl>
                                            <p:attrNameLst>
                                              <p:attrName>style.visibility</p:attrName>
                                            </p:attrNameLst>
                                          </p:cBhvr>
                                          <p:to>
                                            <p:strVal val="visible"/>
                                          </p:to>
                                        </p:set>
                                        <p:animEffect transition="in" filter="barn(outVertical)">
                                          <p:cBhvr>
                                            <p:cTn id="73" dur="500"/>
                                            <p:tgtEl>
                                              <p:spTgt spid="149"/>
                                            </p:tgtEl>
                                          </p:cBhvr>
                                        </p:animEffect>
                                      </p:childTnLst>
                                    </p:cTn>
                                  </p:par>
                                </p:childTnLst>
                              </p:cTn>
                            </p:par>
                            <p:par>
                              <p:cTn id="74" fill="hold">
                                <p:stCondLst>
                                  <p:cond delay="6200"/>
                                </p:stCondLst>
                                <p:childTnLst>
                                  <p:par>
                                    <p:cTn id="75" presetID="1" presetClass="entr" presetSubtype="0" fill="hold" nodeType="afterEffect">
                                      <p:stCondLst>
                                        <p:cond delay="300"/>
                                      </p:stCondLst>
                                      <p:childTnLst>
                                        <p:set>
                                          <p:cBhvr>
                                            <p:cTn id="76" dur="1" fill="hold">
                                              <p:stCondLst>
                                                <p:cond delay="0"/>
                                              </p:stCondLst>
                                            </p:cTn>
                                            <p:tgtEl>
                                              <p:spTgt spid="175"/>
                                            </p:tgtEl>
                                            <p:attrNameLst>
                                              <p:attrName>style.visibility</p:attrName>
                                            </p:attrNameLst>
                                          </p:cBhvr>
                                          <p:to>
                                            <p:strVal val="visible"/>
                                          </p:to>
                                        </p:set>
                                      </p:childTnLst>
                                    </p:cTn>
                                  </p:par>
                                </p:childTnLst>
                              </p:cTn>
                            </p:par>
                            <p:par>
                              <p:cTn id="77" fill="hold">
                                <p:stCondLst>
                                  <p:cond delay="6500"/>
                                </p:stCondLst>
                                <p:childTnLst>
                                  <p:par>
                                    <p:cTn id="78" presetID="26" presetClass="emph" presetSubtype="0" fill="hold" nodeType="afterEffect">
                                      <p:stCondLst>
                                        <p:cond delay="0"/>
                                      </p:stCondLst>
                                      <p:childTnLst>
                                        <p:animEffect transition="out" filter="fade">
                                          <p:cBhvr>
                                            <p:cTn id="79" dur="500" tmFilter="0, 0; .2, .5; .8, .5; 1, 0"/>
                                            <p:tgtEl>
                                              <p:spTgt spid="175"/>
                                            </p:tgtEl>
                                          </p:cBhvr>
                                        </p:animEffect>
                                        <p:animScale>
                                          <p:cBhvr>
                                            <p:cTn id="80" dur="250" autoRev="1" fill="hold"/>
                                            <p:tgtEl>
                                              <p:spTgt spid="175"/>
                                            </p:tgtEl>
                                          </p:cBhvr>
                                          <p:by x="105000" y="105000"/>
                                        </p:animScale>
                                      </p:childTnLst>
                                    </p:cTn>
                                  </p:par>
                                </p:childTnLst>
                              </p:cTn>
                            </p:par>
                            <p:par>
                              <p:cTn id="81" fill="hold">
                                <p:stCondLst>
                                  <p:cond delay="7000"/>
                                </p:stCondLst>
                                <p:childTnLst>
                                  <p:par>
                                    <p:cTn id="82" presetID="16" presetClass="entr" presetSubtype="37" fill="hold" nodeType="afterEffect">
                                      <p:stCondLst>
                                        <p:cond delay="0"/>
                                      </p:stCondLst>
                                      <p:childTnLst>
                                        <p:set>
                                          <p:cBhvr>
                                            <p:cTn id="83" dur="1" fill="hold">
                                              <p:stCondLst>
                                                <p:cond delay="0"/>
                                              </p:stCondLst>
                                            </p:cTn>
                                            <p:tgtEl>
                                              <p:spTgt spid="155"/>
                                            </p:tgtEl>
                                            <p:attrNameLst>
                                              <p:attrName>style.visibility</p:attrName>
                                            </p:attrNameLst>
                                          </p:cBhvr>
                                          <p:to>
                                            <p:strVal val="visible"/>
                                          </p:to>
                                        </p:set>
                                        <p:animEffect transition="in" filter="barn(outVertical)">
                                          <p:cBhvr>
                                            <p:cTn id="84" dur="500"/>
                                            <p:tgtEl>
                                              <p:spTgt spid="155"/>
                                            </p:tgtEl>
                                          </p:cBhvr>
                                        </p:animEffect>
                                      </p:childTnLst>
                                    </p:cTn>
                                  </p:par>
                                </p:childTnLst>
                              </p:cTn>
                            </p:par>
                            <p:par>
                              <p:cTn id="85" fill="hold">
                                <p:stCondLst>
                                  <p:cond delay="7500"/>
                                </p:stCondLst>
                                <p:childTnLst>
                                  <p:par>
                                    <p:cTn id="86" presetID="1" presetClass="entr" presetSubtype="0" fill="hold" nodeType="afterEffect">
                                      <p:stCondLst>
                                        <p:cond delay="400"/>
                                      </p:stCondLst>
                                      <p:childTnLst>
                                        <p:set>
                                          <p:cBhvr>
                                            <p:cTn id="87" dur="1" fill="hold">
                                              <p:stCondLst>
                                                <p:cond delay="0"/>
                                              </p:stCondLst>
                                            </p:cTn>
                                            <p:tgtEl>
                                              <p:spTgt spid="172"/>
                                            </p:tgtEl>
                                            <p:attrNameLst>
                                              <p:attrName>style.visibility</p:attrName>
                                            </p:attrNameLst>
                                          </p:cBhvr>
                                          <p:to>
                                            <p:strVal val="visible"/>
                                          </p:to>
                                        </p:set>
                                      </p:childTnLst>
                                    </p:cTn>
                                  </p:par>
                                </p:childTnLst>
                              </p:cTn>
                            </p:par>
                            <p:par>
                              <p:cTn id="88" fill="hold">
                                <p:stCondLst>
                                  <p:cond delay="7900"/>
                                </p:stCondLst>
                                <p:childTnLst>
                                  <p:par>
                                    <p:cTn id="89" presetID="26" presetClass="emph" presetSubtype="0" fill="hold" nodeType="afterEffect">
                                      <p:stCondLst>
                                        <p:cond delay="0"/>
                                      </p:stCondLst>
                                      <p:childTnLst>
                                        <p:animEffect transition="out" filter="fade">
                                          <p:cBhvr>
                                            <p:cTn id="90" dur="500" tmFilter="0, 0; .2, .5; .8, .5; 1, 0"/>
                                            <p:tgtEl>
                                              <p:spTgt spid="172"/>
                                            </p:tgtEl>
                                          </p:cBhvr>
                                        </p:animEffect>
                                        <p:animScale>
                                          <p:cBhvr>
                                            <p:cTn id="91" dur="250" autoRev="1" fill="hold"/>
                                            <p:tgtEl>
                                              <p:spTgt spid="172"/>
                                            </p:tgtEl>
                                          </p:cBhvr>
                                          <p:by x="105000" y="105000"/>
                                        </p:animScale>
                                      </p:childTnLst>
                                    </p:cTn>
                                  </p:par>
                                </p:childTnLst>
                              </p:cTn>
                            </p:par>
                            <p:par>
                              <p:cTn id="92" fill="hold">
                                <p:stCondLst>
                                  <p:cond delay="8400"/>
                                </p:stCondLst>
                                <p:childTnLst>
                                  <p:par>
                                    <p:cTn id="93" presetID="16" presetClass="entr" presetSubtype="37" fill="hold" nodeType="afterEffect">
                                      <p:stCondLst>
                                        <p:cond delay="0"/>
                                      </p:stCondLst>
                                      <p:childTnLst>
                                        <p:set>
                                          <p:cBhvr>
                                            <p:cTn id="94" dur="1" fill="hold">
                                              <p:stCondLst>
                                                <p:cond delay="0"/>
                                              </p:stCondLst>
                                            </p:cTn>
                                            <p:tgtEl>
                                              <p:spTgt spid="152"/>
                                            </p:tgtEl>
                                            <p:attrNameLst>
                                              <p:attrName>style.visibility</p:attrName>
                                            </p:attrNameLst>
                                          </p:cBhvr>
                                          <p:to>
                                            <p:strVal val="visible"/>
                                          </p:to>
                                        </p:set>
                                        <p:animEffect transition="in" filter="barn(outVertical)">
                                          <p:cBhvr>
                                            <p:cTn id="95" dur="500"/>
                                            <p:tgtEl>
                                              <p:spTgt spid="152"/>
                                            </p:tgtEl>
                                          </p:cBhvr>
                                        </p:animEffect>
                                      </p:childTnLst>
                                    </p:cTn>
                                  </p:par>
                                </p:childTnLst>
                              </p:cTn>
                            </p:par>
                            <p:par>
                              <p:cTn id="96" fill="hold">
                                <p:stCondLst>
                                  <p:cond delay="8900"/>
                                </p:stCondLst>
                                <p:childTnLst>
                                  <p:par>
                                    <p:cTn id="97" presetID="1" presetClass="entr" presetSubtype="0" fill="hold" nodeType="afterEffect">
                                      <p:stCondLst>
                                        <p:cond delay="300"/>
                                      </p:stCondLst>
                                      <p:childTnLst>
                                        <p:set>
                                          <p:cBhvr>
                                            <p:cTn id="98" dur="1" fill="hold">
                                              <p:stCondLst>
                                                <p:cond delay="0"/>
                                              </p:stCondLst>
                                            </p:cTn>
                                            <p:tgtEl>
                                              <p:spTgt spid="166"/>
                                            </p:tgtEl>
                                            <p:attrNameLst>
                                              <p:attrName>style.visibility</p:attrName>
                                            </p:attrNameLst>
                                          </p:cBhvr>
                                          <p:to>
                                            <p:strVal val="visible"/>
                                          </p:to>
                                        </p:set>
                                      </p:childTnLst>
                                    </p:cTn>
                                  </p:par>
                                </p:childTnLst>
                              </p:cTn>
                            </p:par>
                            <p:par>
                              <p:cTn id="99" fill="hold">
                                <p:stCondLst>
                                  <p:cond delay="9200"/>
                                </p:stCondLst>
                                <p:childTnLst>
                                  <p:par>
                                    <p:cTn id="100" presetID="26" presetClass="emph" presetSubtype="0" fill="hold" nodeType="afterEffect">
                                      <p:stCondLst>
                                        <p:cond delay="0"/>
                                      </p:stCondLst>
                                      <p:childTnLst>
                                        <p:animEffect transition="out" filter="fade">
                                          <p:cBhvr>
                                            <p:cTn id="101" dur="500" tmFilter="0, 0; .2, .5; .8, .5; 1, 0"/>
                                            <p:tgtEl>
                                              <p:spTgt spid="166"/>
                                            </p:tgtEl>
                                          </p:cBhvr>
                                        </p:animEffect>
                                        <p:animScale>
                                          <p:cBhvr>
                                            <p:cTn id="102" dur="250" autoRev="1" fill="hold"/>
                                            <p:tgtEl>
                                              <p:spTgt spid="166"/>
                                            </p:tgtEl>
                                          </p:cBhvr>
                                          <p:by x="105000" y="105000"/>
                                        </p:animScale>
                                      </p:childTnLst>
                                    </p:cTn>
                                  </p:par>
                                </p:childTnLst>
                              </p:cTn>
                            </p:par>
                            <p:par>
                              <p:cTn id="103" fill="hold">
                                <p:stCondLst>
                                  <p:cond delay="9700"/>
                                </p:stCondLst>
                                <p:childTnLst>
                                  <p:par>
                                    <p:cTn id="104" presetID="16" presetClass="entr" presetSubtype="37" fill="hold" nodeType="afterEffect">
                                      <p:stCondLst>
                                        <p:cond delay="0"/>
                                      </p:stCondLst>
                                      <p:childTnLst>
                                        <p:set>
                                          <p:cBhvr>
                                            <p:cTn id="105" dur="1" fill="hold">
                                              <p:stCondLst>
                                                <p:cond delay="0"/>
                                              </p:stCondLst>
                                            </p:cTn>
                                            <p:tgtEl>
                                              <p:spTgt spid="158"/>
                                            </p:tgtEl>
                                            <p:attrNameLst>
                                              <p:attrName>style.visibility</p:attrName>
                                            </p:attrNameLst>
                                          </p:cBhvr>
                                          <p:to>
                                            <p:strVal val="visible"/>
                                          </p:to>
                                        </p:set>
                                        <p:animEffect transition="in" filter="barn(outVertical)">
                                          <p:cBhvr>
                                            <p:cTn id="106"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132" grpId="0" animBg="1"/>
          <p:bldP spid="132" grpId="1" animBg="1"/>
          <p:bldP spid="133" grpId="0" animBg="1"/>
          <p:bldP spid="133" grpId="1"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圆角矩形 71"/>
          <p:cNvSpPr/>
          <p:nvPr/>
        </p:nvSpPr>
        <p:spPr>
          <a:xfrm>
            <a:off x="144119" y="980728"/>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73" name="组合 72"/>
          <p:cNvGrpSpPr/>
          <p:nvPr/>
        </p:nvGrpSpPr>
        <p:grpSpPr>
          <a:xfrm>
            <a:off x="232948" y="1117640"/>
            <a:ext cx="118508" cy="118509"/>
            <a:chOff x="4486616" y="3001075"/>
            <a:chExt cx="274695" cy="274699"/>
          </a:xfrm>
        </p:grpSpPr>
        <p:sp>
          <p:nvSpPr>
            <p:cNvPr id="74" name="椭圆 73"/>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5" name="椭圆 74"/>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76" name="组合 75"/>
          <p:cNvGrpSpPr/>
          <p:nvPr/>
        </p:nvGrpSpPr>
        <p:grpSpPr>
          <a:xfrm>
            <a:off x="0" y="1151302"/>
            <a:ext cx="288238" cy="46073"/>
            <a:chOff x="4318304" y="3089060"/>
            <a:chExt cx="384317" cy="61430"/>
          </a:xfrm>
        </p:grpSpPr>
        <p:sp>
          <p:nvSpPr>
            <p:cNvPr id="77" name="圆角矩形 76"/>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78" name="圆角矩形 77"/>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79" name="文本框 8"/>
          <p:cNvSpPr txBox="1"/>
          <p:nvPr/>
        </p:nvSpPr>
        <p:spPr>
          <a:xfrm>
            <a:off x="243720" y="1007618"/>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主要贡献</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80" name="组合 79"/>
          <p:cNvGrpSpPr/>
          <p:nvPr/>
        </p:nvGrpSpPr>
        <p:grpSpPr>
          <a:xfrm>
            <a:off x="3301265" y="1669851"/>
            <a:ext cx="1528244" cy="3682424"/>
            <a:chOff x="1318582" y="1445159"/>
            <a:chExt cx="2037393" cy="4911035"/>
          </a:xfrm>
        </p:grpSpPr>
        <p:sp>
          <p:nvSpPr>
            <p:cNvPr id="81" name="直角三角形 80"/>
            <p:cNvSpPr/>
            <p:nvPr/>
          </p:nvSpPr>
          <p:spPr>
            <a:xfrm flipV="1">
              <a:off x="1731963" y="5491030"/>
              <a:ext cx="1624012" cy="579567"/>
            </a:xfrm>
            <a:prstGeom prst="rtTriangle">
              <a:avLst/>
            </a:prstGeom>
            <a:gradFill>
              <a:gsLst>
                <a:gs pos="60000">
                  <a:srgbClr val="797979">
                    <a:alpha val="34000"/>
                  </a:srgbClr>
                </a:gs>
                <a:gs pos="100000">
                  <a:sysClr val="windowText" lastClr="000000">
                    <a:alpha val="31000"/>
                  </a:sysClr>
                </a:gs>
                <a:gs pos="0">
                  <a:sysClr val="window" lastClr="FFFFFF">
                    <a:lumMod val="95000"/>
                    <a:alpha val="0"/>
                  </a:sys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2" name="直角三角形 81"/>
            <p:cNvSpPr/>
            <p:nvPr/>
          </p:nvSpPr>
          <p:spPr>
            <a:xfrm>
              <a:off x="1725613" y="1760538"/>
              <a:ext cx="1454903" cy="526353"/>
            </a:xfrm>
            <a:prstGeom prst="rtTriangle">
              <a:avLst/>
            </a:prstGeom>
            <a:gradFill>
              <a:gsLst>
                <a:gs pos="49000">
                  <a:srgbClr val="797979">
                    <a:alpha val="30000"/>
                  </a:srgbClr>
                </a:gs>
                <a:gs pos="100000">
                  <a:sysClr val="windowText" lastClr="000000">
                    <a:alpha val="29000"/>
                  </a:sysClr>
                </a:gs>
                <a:gs pos="0">
                  <a:sysClr val="window" lastClr="FFFFFF">
                    <a:lumMod val="95000"/>
                    <a:alpha val="0"/>
                  </a:sysClr>
                </a:gs>
              </a:gsLst>
              <a:lin ang="0" scaled="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3" name="同侧圆角矩形 82"/>
            <p:cNvSpPr/>
            <p:nvPr/>
          </p:nvSpPr>
          <p:spPr>
            <a:xfrm rot="16200000">
              <a:off x="541305" y="3041940"/>
              <a:ext cx="3272027" cy="1717474"/>
            </a:xfrm>
            <a:prstGeom prst="round2SameRect">
              <a:avLst>
                <a:gd name="adj1" fmla="val 23877"/>
                <a:gd name="adj2" fmla="val 0"/>
              </a:avLst>
            </a:prstGeom>
            <a:gradFill flip="none" rotWithShape="1">
              <a:gsLst>
                <a:gs pos="0">
                  <a:srgbClr val="E87071"/>
                </a:gs>
                <a:gs pos="100000">
                  <a:srgbClr val="E03C3C"/>
                </a:gs>
              </a:gsLst>
              <a:lin ang="8100000" scaled="1"/>
              <a:tileRect/>
            </a:gradFill>
            <a:ln w="15875" cap="flat" cmpd="sng" algn="ctr">
              <a:gradFill flip="none" rotWithShape="1">
                <a:gsLst>
                  <a:gs pos="49000">
                    <a:srgbClr val="E87071"/>
                  </a:gs>
                  <a:gs pos="0">
                    <a:srgbClr val="F5C3C3"/>
                  </a:gs>
                  <a:gs pos="100000">
                    <a:srgbClr val="D72323"/>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pic>
          <p:nvPicPr>
            <p:cNvPr id="84" name="图片 83"/>
            <p:cNvPicPr>
              <a:picLocks noChangeAspect="1"/>
            </p:cNvPicPr>
            <p:nvPr/>
          </p:nvPicPr>
          <p:blipFill rotWithShape="1">
            <a:blip r:embed="rId2" cstate="screen">
              <a:grayscl/>
              <a:extLst>
                <a:ext uri="{BEBA8EAE-BF5A-486C-A8C5-ECC9F3942E4B}">
                  <a14:imgProps xmlns:a14="http://schemas.microsoft.com/office/drawing/2010/main">
                    <a14:imgLayer r:embed="rId3">
                      <a14:imgEffect>
                        <a14:colorTemperature colorTemp="2000"/>
                      </a14:imgEffect>
                      <a14:imgEffect>
                        <a14:saturation sat="400000"/>
                      </a14:imgEffect>
                    </a14:imgLayer>
                  </a14:imgProps>
                </a:ext>
                <a:ext uri="{28A0092B-C50C-407E-A947-70E740481C1C}">
                  <a14:useLocalDpi xmlns:a14="http://schemas.microsoft.com/office/drawing/2010/main"/>
                </a:ext>
              </a:extLst>
            </a:blip>
            <a:srcRect/>
            <a:stretch/>
          </p:blipFill>
          <p:spPr>
            <a:xfrm rot="16200000" flipH="1">
              <a:off x="475221" y="3782802"/>
              <a:ext cx="4911035" cy="235749"/>
            </a:xfrm>
            <a:prstGeom prst="rect">
              <a:avLst/>
            </a:prstGeom>
          </p:spPr>
        </p:pic>
      </p:grpSp>
      <p:grpSp>
        <p:nvGrpSpPr>
          <p:cNvPr id="85" name="组合 84"/>
          <p:cNvGrpSpPr/>
          <p:nvPr/>
        </p:nvGrpSpPr>
        <p:grpSpPr>
          <a:xfrm>
            <a:off x="4498396" y="2022913"/>
            <a:ext cx="1528244" cy="3682424"/>
            <a:chOff x="1318582" y="1445159"/>
            <a:chExt cx="2037393" cy="4911035"/>
          </a:xfrm>
        </p:grpSpPr>
        <p:sp>
          <p:nvSpPr>
            <p:cNvPr id="86" name="直角三角形 85"/>
            <p:cNvSpPr/>
            <p:nvPr/>
          </p:nvSpPr>
          <p:spPr>
            <a:xfrm flipV="1">
              <a:off x="1731963" y="5491030"/>
              <a:ext cx="1624012" cy="579567"/>
            </a:xfrm>
            <a:prstGeom prst="rtTriangle">
              <a:avLst/>
            </a:prstGeom>
            <a:gradFill>
              <a:gsLst>
                <a:gs pos="60000">
                  <a:srgbClr val="797979">
                    <a:alpha val="34000"/>
                  </a:srgbClr>
                </a:gs>
                <a:gs pos="100000">
                  <a:sysClr val="windowText" lastClr="000000">
                    <a:alpha val="31000"/>
                  </a:sysClr>
                </a:gs>
                <a:gs pos="0">
                  <a:sysClr val="window" lastClr="FFFFFF">
                    <a:lumMod val="95000"/>
                    <a:alpha val="0"/>
                  </a:sys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7" name="直角三角形 86"/>
            <p:cNvSpPr/>
            <p:nvPr/>
          </p:nvSpPr>
          <p:spPr>
            <a:xfrm>
              <a:off x="1725613" y="1760538"/>
              <a:ext cx="1454903" cy="526353"/>
            </a:xfrm>
            <a:prstGeom prst="rtTriangle">
              <a:avLst/>
            </a:prstGeom>
            <a:gradFill>
              <a:gsLst>
                <a:gs pos="49000">
                  <a:srgbClr val="797979">
                    <a:alpha val="30000"/>
                  </a:srgbClr>
                </a:gs>
                <a:gs pos="100000">
                  <a:sysClr val="windowText" lastClr="000000">
                    <a:alpha val="29000"/>
                  </a:sysClr>
                </a:gs>
                <a:gs pos="0">
                  <a:sysClr val="window" lastClr="FFFFFF">
                    <a:lumMod val="95000"/>
                    <a:alpha val="0"/>
                  </a:sysClr>
                </a:gs>
              </a:gsLst>
              <a:lin ang="0" scaled="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88" name="同侧圆角矩形 87"/>
            <p:cNvSpPr/>
            <p:nvPr/>
          </p:nvSpPr>
          <p:spPr>
            <a:xfrm rot="16200000">
              <a:off x="541305" y="3041940"/>
              <a:ext cx="3272027" cy="1717474"/>
            </a:xfrm>
            <a:prstGeom prst="round2SameRect">
              <a:avLst>
                <a:gd name="adj1" fmla="val 23877"/>
                <a:gd name="adj2" fmla="val 0"/>
              </a:avLst>
            </a:prstGeom>
            <a:gradFill flip="none" rotWithShape="1">
              <a:gsLst>
                <a:gs pos="0">
                  <a:srgbClr val="FFC671"/>
                </a:gs>
                <a:gs pos="100000">
                  <a:srgbClr val="FF9B09"/>
                </a:gs>
              </a:gsLst>
              <a:lin ang="8100000" scaled="1"/>
              <a:tileRect/>
            </a:gradFill>
            <a:ln w="15875" cap="flat" cmpd="sng" algn="ctr">
              <a:gradFill flip="none" rotWithShape="1">
                <a:gsLst>
                  <a:gs pos="50000">
                    <a:srgbClr val="F3B65D"/>
                  </a:gs>
                  <a:gs pos="0">
                    <a:srgbClr val="FFE3B9"/>
                  </a:gs>
                  <a:gs pos="100000">
                    <a:srgbClr val="E68900"/>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pic>
          <p:nvPicPr>
            <p:cNvPr id="89" name="图片 88"/>
            <p:cNvPicPr>
              <a:picLocks noChangeAspect="1"/>
            </p:cNvPicPr>
            <p:nvPr/>
          </p:nvPicPr>
          <p:blipFill rotWithShape="1">
            <a:blip r:embed="rId2" cstate="screen">
              <a:grayscl/>
              <a:extLst>
                <a:ext uri="{BEBA8EAE-BF5A-486C-A8C5-ECC9F3942E4B}">
                  <a14:imgProps xmlns:a14="http://schemas.microsoft.com/office/drawing/2010/main">
                    <a14:imgLayer r:embed="rId3">
                      <a14:imgEffect>
                        <a14:colorTemperature colorTemp="2000"/>
                      </a14:imgEffect>
                      <a14:imgEffect>
                        <a14:saturation sat="400000"/>
                      </a14:imgEffect>
                    </a14:imgLayer>
                  </a14:imgProps>
                </a:ext>
                <a:ext uri="{28A0092B-C50C-407E-A947-70E740481C1C}">
                  <a14:useLocalDpi xmlns:a14="http://schemas.microsoft.com/office/drawing/2010/main"/>
                </a:ext>
              </a:extLst>
            </a:blip>
            <a:srcRect/>
            <a:stretch/>
          </p:blipFill>
          <p:spPr>
            <a:xfrm rot="16200000" flipH="1">
              <a:off x="475221" y="3782802"/>
              <a:ext cx="4911035" cy="235749"/>
            </a:xfrm>
            <a:prstGeom prst="rect">
              <a:avLst/>
            </a:prstGeom>
          </p:spPr>
        </p:pic>
      </p:grpSp>
      <p:grpSp>
        <p:nvGrpSpPr>
          <p:cNvPr id="90" name="组合 89"/>
          <p:cNvGrpSpPr/>
          <p:nvPr/>
        </p:nvGrpSpPr>
        <p:grpSpPr>
          <a:xfrm>
            <a:off x="5695528" y="2394302"/>
            <a:ext cx="1528244" cy="3682424"/>
            <a:chOff x="1318582" y="1445159"/>
            <a:chExt cx="2037393" cy="4911035"/>
          </a:xfrm>
        </p:grpSpPr>
        <p:sp>
          <p:nvSpPr>
            <p:cNvPr id="91" name="直角三角形 90"/>
            <p:cNvSpPr/>
            <p:nvPr/>
          </p:nvSpPr>
          <p:spPr>
            <a:xfrm flipV="1">
              <a:off x="1731963" y="5491030"/>
              <a:ext cx="1624012" cy="579567"/>
            </a:xfrm>
            <a:prstGeom prst="rtTriangle">
              <a:avLst/>
            </a:prstGeom>
            <a:gradFill>
              <a:gsLst>
                <a:gs pos="60000">
                  <a:srgbClr val="797979">
                    <a:alpha val="34000"/>
                  </a:srgbClr>
                </a:gs>
                <a:gs pos="100000">
                  <a:sysClr val="windowText" lastClr="000000">
                    <a:alpha val="31000"/>
                  </a:sysClr>
                </a:gs>
                <a:gs pos="0">
                  <a:sysClr val="window" lastClr="FFFFFF">
                    <a:lumMod val="95000"/>
                    <a:alpha val="0"/>
                  </a:sys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2" name="直角三角形 91"/>
            <p:cNvSpPr/>
            <p:nvPr/>
          </p:nvSpPr>
          <p:spPr>
            <a:xfrm>
              <a:off x="1725613" y="1760538"/>
              <a:ext cx="1454903" cy="526353"/>
            </a:xfrm>
            <a:prstGeom prst="rtTriangle">
              <a:avLst/>
            </a:prstGeom>
            <a:gradFill>
              <a:gsLst>
                <a:gs pos="49000">
                  <a:srgbClr val="797979">
                    <a:alpha val="30000"/>
                  </a:srgbClr>
                </a:gs>
                <a:gs pos="100000">
                  <a:sysClr val="windowText" lastClr="000000">
                    <a:alpha val="29000"/>
                  </a:sysClr>
                </a:gs>
                <a:gs pos="0">
                  <a:sysClr val="window" lastClr="FFFFFF">
                    <a:lumMod val="95000"/>
                    <a:alpha val="0"/>
                  </a:sysClr>
                </a:gs>
              </a:gsLst>
              <a:lin ang="0" scaled="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3" name="同侧圆角矩形 92"/>
            <p:cNvSpPr/>
            <p:nvPr/>
          </p:nvSpPr>
          <p:spPr>
            <a:xfrm rot="16200000">
              <a:off x="541305" y="3041940"/>
              <a:ext cx="3272027" cy="1717474"/>
            </a:xfrm>
            <a:prstGeom prst="round2SameRect">
              <a:avLst>
                <a:gd name="adj1" fmla="val 23877"/>
                <a:gd name="adj2" fmla="val 0"/>
              </a:avLst>
            </a:prstGeom>
            <a:gradFill flip="none" rotWithShape="1">
              <a:gsLst>
                <a:gs pos="0">
                  <a:srgbClr val="01C4D9"/>
                </a:gs>
                <a:gs pos="100000">
                  <a:srgbClr val="0194A3"/>
                </a:gs>
              </a:gsLst>
              <a:lin ang="8100000" scaled="1"/>
              <a:tileRect/>
            </a:gradFill>
            <a:ln w="15875" cap="flat" cmpd="sng" algn="ctr">
              <a:gradFill flip="none" rotWithShape="1">
                <a:gsLst>
                  <a:gs pos="49000">
                    <a:srgbClr val="5DBAC4"/>
                  </a:gs>
                  <a:gs pos="0">
                    <a:srgbClr val="B9F8FF"/>
                  </a:gs>
                  <a:gs pos="100000">
                    <a:srgbClr val="017C89"/>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pic>
          <p:nvPicPr>
            <p:cNvPr id="94" name="图片 93"/>
            <p:cNvPicPr>
              <a:picLocks noChangeAspect="1"/>
            </p:cNvPicPr>
            <p:nvPr/>
          </p:nvPicPr>
          <p:blipFill rotWithShape="1">
            <a:blip r:embed="rId2" cstate="screen">
              <a:grayscl/>
              <a:extLst>
                <a:ext uri="{BEBA8EAE-BF5A-486C-A8C5-ECC9F3942E4B}">
                  <a14:imgProps xmlns:a14="http://schemas.microsoft.com/office/drawing/2010/main">
                    <a14:imgLayer r:embed="rId3">
                      <a14:imgEffect>
                        <a14:colorTemperature colorTemp="2000"/>
                      </a14:imgEffect>
                      <a14:imgEffect>
                        <a14:saturation sat="400000"/>
                      </a14:imgEffect>
                    </a14:imgLayer>
                  </a14:imgProps>
                </a:ext>
                <a:ext uri="{28A0092B-C50C-407E-A947-70E740481C1C}">
                  <a14:useLocalDpi xmlns:a14="http://schemas.microsoft.com/office/drawing/2010/main"/>
                </a:ext>
              </a:extLst>
            </a:blip>
            <a:srcRect/>
            <a:stretch/>
          </p:blipFill>
          <p:spPr>
            <a:xfrm rot="16200000" flipH="1">
              <a:off x="475221" y="3782802"/>
              <a:ext cx="4911035" cy="235749"/>
            </a:xfrm>
            <a:prstGeom prst="rect">
              <a:avLst/>
            </a:prstGeom>
          </p:spPr>
        </p:pic>
      </p:grpSp>
      <p:grpSp>
        <p:nvGrpSpPr>
          <p:cNvPr id="95" name="组合 94"/>
          <p:cNvGrpSpPr/>
          <p:nvPr/>
        </p:nvGrpSpPr>
        <p:grpSpPr>
          <a:xfrm>
            <a:off x="6892657" y="2765691"/>
            <a:ext cx="1528244" cy="3682424"/>
            <a:chOff x="1318582" y="1445159"/>
            <a:chExt cx="2037393" cy="4911035"/>
          </a:xfrm>
        </p:grpSpPr>
        <p:sp>
          <p:nvSpPr>
            <p:cNvPr id="96" name="直角三角形 95"/>
            <p:cNvSpPr/>
            <p:nvPr/>
          </p:nvSpPr>
          <p:spPr>
            <a:xfrm flipV="1">
              <a:off x="1731963" y="5491030"/>
              <a:ext cx="1624012" cy="579567"/>
            </a:xfrm>
            <a:prstGeom prst="rtTriangle">
              <a:avLst/>
            </a:prstGeom>
            <a:gradFill>
              <a:gsLst>
                <a:gs pos="60000">
                  <a:srgbClr val="797979">
                    <a:alpha val="34000"/>
                  </a:srgbClr>
                </a:gs>
                <a:gs pos="100000">
                  <a:sysClr val="windowText" lastClr="000000">
                    <a:alpha val="31000"/>
                  </a:sysClr>
                </a:gs>
                <a:gs pos="0">
                  <a:sysClr val="window" lastClr="FFFFFF">
                    <a:lumMod val="95000"/>
                    <a:alpha val="0"/>
                  </a:sys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7" name="直角三角形 96"/>
            <p:cNvSpPr/>
            <p:nvPr/>
          </p:nvSpPr>
          <p:spPr>
            <a:xfrm>
              <a:off x="1725613" y="1760538"/>
              <a:ext cx="1454903" cy="526353"/>
            </a:xfrm>
            <a:prstGeom prst="rtTriangle">
              <a:avLst/>
            </a:prstGeom>
            <a:gradFill>
              <a:gsLst>
                <a:gs pos="49000">
                  <a:srgbClr val="797979">
                    <a:alpha val="30000"/>
                  </a:srgbClr>
                </a:gs>
                <a:gs pos="100000">
                  <a:sysClr val="windowText" lastClr="000000">
                    <a:alpha val="29000"/>
                  </a:sysClr>
                </a:gs>
                <a:gs pos="0">
                  <a:sysClr val="window" lastClr="FFFFFF">
                    <a:lumMod val="95000"/>
                    <a:alpha val="0"/>
                  </a:sysClr>
                </a:gs>
              </a:gsLst>
              <a:lin ang="0" scaled="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98" name="同侧圆角矩形 97"/>
            <p:cNvSpPr/>
            <p:nvPr/>
          </p:nvSpPr>
          <p:spPr>
            <a:xfrm rot="16200000">
              <a:off x="541305" y="3041940"/>
              <a:ext cx="3272027" cy="1717474"/>
            </a:xfrm>
            <a:prstGeom prst="round2SameRect">
              <a:avLst>
                <a:gd name="adj1" fmla="val 23877"/>
                <a:gd name="adj2" fmla="val 0"/>
              </a:avLst>
            </a:prstGeom>
            <a:gradFill flip="none" rotWithShape="1">
              <a:gsLst>
                <a:gs pos="0">
                  <a:srgbClr val="00E2BC"/>
                </a:gs>
                <a:gs pos="100000">
                  <a:srgbClr val="00967D"/>
                </a:gs>
              </a:gsLst>
              <a:lin ang="8100000" scaled="1"/>
              <a:tileRect/>
            </a:gradFill>
            <a:ln w="15875" cap="flat" cmpd="sng" algn="ctr">
              <a:gradFill flip="none" rotWithShape="1">
                <a:gsLst>
                  <a:gs pos="49000">
                    <a:srgbClr val="00C4A3"/>
                  </a:gs>
                  <a:gs pos="0">
                    <a:srgbClr val="09FFD6"/>
                  </a:gs>
                  <a:gs pos="100000">
                    <a:srgbClr val="007E69"/>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pic>
          <p:nvPicPr>
            <p:cNvPr id="99" name="图片 98"/>
            <p:cNvPicPr>
              <a:picLocks noChangeAspect="1"/>
            </p:cNvPicPr>
            <p:nvPr/>
          </p:nvPicPr>
          <p:blipFill rotWithShape="1">
            <a:blip r:embed="rId2" cstate="screen">
              <a:grayscl/>
              <a:extLst>
                <a:ext uri="{BEBA8EAE-BF5A-486C-A8C5-ECC9F3942E4B}">
                  <a14:imgProps xmlns:a14="http://schemas.microsoft.com/office/drawing/2010/main">
                    <a14:imgLayer r:embed="rId3">
                      <a14:imgEffect>
                        <a14:colorTemperature colorTemp="2000"/>
                      </a14:imgEffect>
                      <a14:imgEffect>
                        <a14:saturation sat="400000"/>
                      </a14:imgEffect>
                    </a14:imgLayer>
                  </a14:imgProps>
                </a:ext>
                <a:ext uri="{28A0092B-C50C-407E-A947-70E740481C1C}">
                  <a14:useLocalDpi xmlns:a14="http://schemas.microsoft.com/office/drawing/2010/main"/>
                </a:ext>
              </a:extLst>
            </a:blip>
            <a:srcRect/>
            <a:stretch/>
          </p:blipFill>
          <p:spPr>
            <a:xfrm rot="16200000" flipH="1">
              <a:off x="475221" y="3782802"/>
              <a:ext cx="4911035" cy="235749"/>
            </a:xfrm>
            <a:prstGeom prst="rect">
              <a:avLst/>
            </a:prstGeom>
          </p:spPr>
        </p:pic>
      </p:grpSp>
      <p:grpSp>
        <p:nvGrpSpPr>
          <p:cNvPr id="100" name="组合 99"/>
          <p:cNvGrpSpPr/>
          <p:nvPr/>
        </p:nvGrpSpPr>
        <p:grpSpPr>
          <a:xfrm>
            <a:off x="3446630" y="2417919"/>
            <a:ext cx="505896" cy="600164"/>
            <a:chOff x="4560808" y="1584759"/>
            <a:chExt cx="674440" cy="800403"/>
          </a:xfrm>
        </p:grpSpPr>
        <p:sp>
          <p:nvSpPr>
            <p:cNvPr id="101" name="椭圆 100"/>
            <p:cNvSpPr/>
            <p:nvPr/>
          </p:nvSpPr>
          <p:spPr>
            <a:xfrm>
              <a:off x="4560808" y="1618057"/>
              <a:ext cx="674440" cy="674440"/>
            </a:xfrm>
            <a:prstGeom prst="ellipse">
              <a:avLst/>
            </a:prstGeom>
            <a:solidFill>
              <a:sysClr val="window" lastClr="FFFFFF">
                <a:lumMod val="95000"/>
              </a:sysClr>
            </a:solidFill>
            <a:ln w="22225" cap="flat" cmpd="sng" algn="ctr">
              <a:gradFill flip="none" rotWithShape="1">
                <a:gsLst>
                  <a:gs pos="0">
                    <a:srgbClr val="D12121"/>
                  </a:gs>
                  <a:gs pos="100000">
                    <a:srgbClr val="F0A6A6"/>
                  </a:gs>
                </a:gsLst>
                <a:lin ang="2700000" scaled="1"/>
                <a:tileRect/>
              </a:gradFill>
              <a:prstDash val="solid"/>
              <a:miter lim="800000"/>
            </a:ln>
            <a:effectLst>
              <a:innerShdw blurRad="63500" dist="25400" dir="13500000">
                <a:prstClr val="black">
                  <a:alpha val="50000"/>
                </a:prst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2" name="文本框 63"/>
            <p:cNvSpPr txBox="1"/>
            <p:nvPr/>
          </p:nvSpPr>
          <p:spPr>
            <a:xfrm>
              <a:off x="4619487" y="1584759"/>
              <a:ext cx="561699" cy="8004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300" b="0" i="0" u="none" strike="noStrike" kern="0" cap="none" spc="0" normalizeH="0" baseline="0" noProof="0" dirty="0">
                  <a:ln>
                    <a:noFill/>
                  </a:ln>
                  <a:solidFill>
                    <a:srgbClr val="E87071"/>
                  </a:solidFill>
                  <a:effectLst/>
                  <a:uLnTx/>
                  <a:uFillTx/>
                  <a:latin typeface="Impact" panose="020B0806030902050204" pitchFamily="34" charset="0"/>
                </a:rPr>
                <a:t>1</a:t>
              </a:r>
              <a:endParaRPr kumimoji="0" lang="zh-CN" altLang="en-US" sz="3300" b="0" i="0" u="none" strike="noStrike" kern="0" cap="none" spc="0" normalizeH="0" baseline="0" noProof="0" dirty="0">
                <a:ln>
                  <a:noFill/>
                </a:ln>
                <a:solidFill>
                  <a:srgbClr val="E87071"/>
                </a:solidFill>
                <a:effectLst/>
                <a:uLnTx/>
                <a:uFillTx/>
                <a:latin typeface="Impact" panose="020B0806030902050204" pitchFamily="34" charset="0"/>
              </a:endParaRPr>
            </a:p>
          </p:txBody>
        </p:sp>
      </p:grpSp>
      <p:grpSp>
        <p:nvGrpSpPr>
          <p:cNvPr id="103" name="组合 102"/>
          <p:cNvGrpSpPr/>
          <p:nvPr/>
        </p:nvGrpSpPr>
        <p:grpSpPr>
          <a:xfrm>
            <a:off x="4674289" y="2802712"/>
            <a:ext cx="505896" cy="600164"/>
            <a:chOff x="6197474" y="2097937"/>
            <a:chExt cx="674440" cy="800405"/>
          </a:xfrm>
        </p:grpSpPr>
        <p:sp>
          <p:nvSpPr>
            <p:cNvPr id="104" name="椭圆 103"/>
            <p:cNvSpPr/>
            <p:nvPr/>
          </p:nvSpPr>
          <p:spPr>
            <a:xfrm>
              <a:off x="6197474" y="2139438"/>
              <a:ext cx="674440" cy="674440"/>
            </a:xfrm>
            <a:prstGeom prst="ellipse">
              <a:avLst/>
            </a:prstGeom>
            <a:solidFill>
              <a:sysClr val="window" lastClr="FFFFFF">
                <a:lumMod val="95000"/>
              </a:sysClr>
            </a:solidFill>
            <a:ln w="22225" cap="flat" cmpd="sng" algn="ctr">
              <a:gradFill flip="none" rotWithShape="1">
                <a:gsLst>
                  <a:gs pos="0">
                    <a:srgbClr val="FFA41F"/>
                  </a:gs>
                  <a:gs pos="100000">
                    <a:srgbClr val="FFD597"/>
                  </a:gs>
                </a:gsLst>
                <a:lin ang="2700000" scaled="1"/>
                <a:tileRect/>
              </a:gradFill>
              <a:prstDash val="solid"/>
              <a:miter lim="800000"/>
            </a:ln>
            <a:effectLst>
              <a:innerShdw blurRad="63500" dist="25400" dir="13500000">
                <a:prstClr val="black">
                  <a:alpha val="50000"/>
                </a:prst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5" name="文本框 64"/>
            <p:cNvSpPr txBox="1"/>
            <p:nvPr/>
          </p:nvSpPr>
          <p:spPr>
            <a:xfrm>
              <a:off x="6253844" y="2097937"/>
              <a:ext cx="561699" cy="80040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300" b="0" i="0" u="none" strike="noStrike" kern="0" cap="none" spc="0" normalizeH="0" baseline="0" noProof="0" dirty="0">
                  <a:ln>
                    <a:noFill/>
                  </a:ln>
                  <a:solidFill>
                    <a:srgbClr val="FFB850"/>
                  </a:solidFill>
                  <a:effectLst/>
                  <a:uLnTx/>
                  <a:uFillTx/>
                  <a:latin typeface="Impact" panose="020B0806030902050204" pitchFamily="34" charset="0"/>
                </a:rPr>
                <a:t>2</a:t>
              </a:r>
              <a:endParaRPr kumimoji="0" lang="zh-CN" altLang="en-US" sz="3300" b="0" i="0" u="none" strike="noStrike" kern="0" cap="none" spc="0" normalizeH="0" baseline="0" noProof="0" dirty="0">
                <a:ln>
                  <a:noFill/>
                </a:ln>
                <a:solidFill>
                  <a:srgbClr val="FFB850"/>
                </a:solidFill>
                <a:effectLst/>
                <a:uLnTx/>
                <a:uFillTx/>
                <a:latin typeface="Impact" panose="020B0806030902050204" pitchFamily="34" charset="0"/>
              </a:endParaRPr>
            </a:p>
          </p:txBody>
        </p:sp>
      </p:grpSp>
      <p:grpSp>
        <p:nvGrpSpPr>
          <p:cNvPr id="106" name="组合 105"/>
          <p:cNvGrpSpPr/>
          <p:nvPr/>
        </p:nvGrpSpPr>
        <p:grpSpPr>
          <a:xfrm>
            <a:off x="5852402" y="3163890"/>
            <a:ext cx="505896" cy="600164"/>
            <a:chOff x="7768088" y="2579617"/>
            <a:chExt cx="674440" cy="800403"/>
          </a:xfrm>
        </p:grpSpPr>
        <p:sp>
          <p:nvSpPr>
            <p:cNvPr id="107" name="椭圆 106"/>
            <p:cNvSpPr/>
            <p:nvPr/>
          </p:nvSpPr>
          <p:spPr>
            <a:xfrm>
              <a:off x="7768088" y="2614418"/>
              <a:ext cx="674440" cy="674440"/>
            </a:xfrm>
            <a:prstGeom prst="ellipse">
              <a:avLst/>
            </a:prstGeom>
            <a:solidFill>
              <a:sysClr val="window" lastClr="FFFFFF">
                <a:lumMod val="95000"/>
              </a:sysClr>
            </a:solidFill>
            <a:ln w="22225" cap="flat" cmpd="sng" algn="ctr">
              <a:gradFill flip="none" rotWithShape="1">
                <a:gsLst>
                  <a:gs pos="0">
                    <a:srgbClr val="019DAD"/>
                  </a:gs>
                  <a:gs pos="100000">
                    <a:srgbClr val="2AEAFE"/>
                  </a:gs>
                </a:gsLst>
                <a:lin ang="2700000" scaled="1"/>
                <a:tileRect/>
              </a:gradFill>
              <a:prstDash val="solid"/>
              <a:miter lim="800000"/>
            </a:ln>
            <a:effectLst>
              <a:innerShdw blurRad="63500" dist="25400" dir="13500000">
                <a:prstClr val="black">
                  <a:alpha val="50000"/>
                </a:prst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08" name="文本框 65"/>
            <p:cNvSpPr txBox="1"/>
            <p:nvPr/>
          </p:nvSpPr>
          <p:spPr>
            <a:xfrm>
              <a:off x="7834075" y="2579617"/>
              <a:ext cx="561699" cy="8004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300" b="0" i="0" u="none" strike="noStrike" kern="0" cap="none" spc="0" normalizeH="0" baseline="0" noProof="0" dirty="0">
                  <a:ln>
                    <a:noFill/>
                  </a:ln>
                  <a:solidFill>
                    <a:srgbClr val="01ACBE"/>
                  </a:solidFill>
                  <a:effectLst/>
                  <a:uLnTx/>
                  <a:uFillTx/>
                  <a:latin typeface="Impact" panose="020B0806030902050204" pitchFamily="34" charset="0"/>
                </a:rPr>
                <a:t>3</a:t>
              </a:r>
              <a:endParaRPr kumimoji="0" lang="zh-CN" altLang="en-US" sz="3300" b="0" i="0" u="none" strike="noStrike" kern="0" cap="none" spc="0" normalizeH="0" baseline="0" noProof="0" dirty="0">
                <a:ln>
                  <a:noFill/>
                </a:ln>
                <a:solidFill>
                  <a:srgbClr val="01ACBE"/>
                </a:solidFill>
                <a:effectLst/>
                <a:uLnTx/>
                <a:uFillTx/>
                <a:latin typeface="Impact" panose="020B0806030902050204" pitchFamily="34" charset="0"/>
              </a:endParaRPr>
            </a:p>
          </p:txBody>
        </p:sp>
      </p:grpSp>
      <p:grpSp>
        <p:nvGrpSpPr>
          <p:cNvPr id="109" name="组合 108"/>
          <p:cNvGrpSpPr/>
          <p:nvPr/>
        </p:nvGrpSpPr>
        <p:grpSpPr>
          <a:xfrm>
            <a:off x="7055852" y="3510101"/>
            <a:ext cx="505896" cy="600164"/>
            <a:chOff x="9372478" y="3041339"/>
            <a:chExt cx="674440" cy="800403"/>
          </a:xfrm>
        </p:grpSpPr>
        <p:sp>
          <p:nvSpPr>
            <p:cNvPr id="110" name="椭圆 109"/>
            <p:cNvSpPr/>
            <p:nvPr/>
          </p:nvSpPr>
          <p:spPr>
            <a:xfrm>
              <a:off x="9372478" y="3094380"/>
              <a:ext cx="674440" cy="674440"/>
            </a:xfrm>
            <a:prstGeom prst="ellipse">
              <a:avLst/>
            </a:prstGeom>
            <a:solidFill>
              <a:sysClr val="window" lastClr="FFFFFF">
                <a:lumMod val="95000"/>
              </a:sysClr>
            </a:solidFill>
            <a:ln w="22225" cap="flat" cmpd="sng" algn="ctr">
              <a:gradFill flip="none" rotWithShape="1">
                <a:gsLst>
                  <a:gs pos="0">
                    <a:srgbClr val="00AC8F"/>
                  </a:gs>
                  <a:gs pos="100000">
                    <a:srgbClr val="11FFD7"/>
                  </a:gs>
                </a:gsLst>
                <a:lin ang="2700000" scaled="1"/>
                <a:tileRect/>
              </a:gradFill>
              <a:prstDash val="solid"/>
              <a:miter lim="800000"/>
            </a:ln>
            <a:effectLst>
              <a:innerShdw blurRad="63500" dist="25400" dir="13500000">
                <a:prstClr val="black">
                  <a:alpha val="50000"/>
                </a:prst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111" name="文本框 66"/>
            <p:cNvSpPr txBox="1"/>
            <p:nvPr/>
          </p:nvSpPr>
          <p:spPr>
            <a:xfrm>
              <a:off x="9428848" y="3041339"/>
              <a:ext cx="561699" cy="80040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300" b="0" i="0" u="none" strike="noStrike" kern="0" cap="none" spc="0" normalizeH="0" baseline="0" noProof="0" dirty="0">
                  <a:ln>
                    <a:noFill/>
                  </a:ln>
                  <a:solidFill>
                    <a:srgbClr val="00AF92"/>
                  </a:solidFill>
                  <a:effectLst/>
                  <a:uLnTx/>
                  <a:uFillTx/>
                  <a:latin typeface="Impact" panose="020B0806030902050204" pitchFamily="34" charset="0"/>
                </a:rPr>
                <a:t>4</a:t>
              </a:r>
              <a:endParaRPr kumimoji="0" lang="zh-CN" altLang="en-US" sz="3300" b="0" i="0" u="none" strike="noStrike" kern="0" cap="none" spc="0" normalizeH="0" baseline="0" noProof="0" dirty="0">
                <a:ln>
                  <a:noFill/>
                </a:ln>
                <a:solidFill>
                  <a:srgbClr val="00AF92"/>
                </a:solidFill>
                <a:effectLst/>
                <a:uLnTx/>
                <a:uFillTx/>
                <a:latin typeface="Impact" panose="020B0806030902050204" pitchFamily="34" charset="0"/>
              </a:endParaRPr>
            </a:p>
          </p:txBody>
        </p:sp>
      </p:grpSp>
      <p:grpSp>
        <p:nvGrpSpPr>
          <p:cNvPr id="112" name="组合 111"/>
          <p:cNvGrpSpPr/>
          <p:nvPr/>
        </p:nvGrpSpPr>
        <p:grpSpPr>
          <a:xfrm>
            <a:off x="3445704" y="4199843"/>
            <a:ext cx="363746" cy="357291"/>
            <a:chOff x="5037571" y="856343"/>
            <a:chExt cx="715006" cy="702571"/>
          </a:xfrm>
        </p:grpSpPr>
        <p:sp>
          <p:nvSpPr>
            <p:cNvPr id="113" name="Freeform 39"/>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4"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5" name="Freeform 41"/>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16" name="组合 115"/>
          <p:cNvGrpSpPr/>
          <p:nvPr/>
        </p:nvGrpSpPr>
        <p:grpSpPr>
          <a:xfrm>
            <a:off x="4681005" y="4595600"/>
            <a:ext cx="361483" cy="341225"/>
            <a:chOff x="6460269" y="872801"/>
            <a:chExt cx="709154" cy="669655"/>
          </a:xfrm>
          <a:solidFill>
            <a:sysClr val="window" lastClr="FFFFFF"/>
          </a:solidFill>
        </p:grpSpPr>
        <p:sp>
          <p:nvSpPr>
            <p:cNvPr id="117"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18"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19" name="组合 118"/>
          <p:cNvGrpSpPr/>
          <p:nvPr/>
        </p:nvGrpSpPr>
        <p:grpSpPr>
          <a:xfrm>
            <a:off x="5891659" y="4909462"/>
            <a:ext cx="342251" cy="344441"/>
            <a:chOff x="5042691" y="2273920"/>
            <a:chExt cx="702937" cy="707692"/>
          </a:xfrm>
          <a:solidFill>
            <a:sysClr val="window" lastClr="FFFFFF"/>
          </a:solidFill>
        </p:grpSpPr>
        <p:sp>
          <p:nvSpPr>
            <p:cNvPr id="120"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1"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grpSp>
        <p:nvGrpSpPr>
          <p:cNvPr id="122" name="组合 121"/>
          <p:cNvGrpSpPr/>
          <p:nvPr/>
        </p:nvGrpSpPr>
        <p:grpSpPr>
          <a:xfrm>
            <a:off x="7088607" y="5282329"/>
            <a:ext cx="302975" cy="300831"/>
            <a:chOff x="6463926" y="2278309"/>
            <a:chExt cx="708057" cy="703302"/>
          </a:xfrm>
        </p:grpSpPr>
        <p:sp>
          <p:nvSpPr>
            <p:cNvPr id="123"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4"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5" name="Freeform 32"/>
            <p:cNvSpPr>
              <a:spLocks/>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sp>
          <p:nvSpPr>
            <p:cNvPr id="126"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endParaRPr>
            </a:p>
          </p:txBody>
        </p:sp>
      </p:grpSp>
      <p:sp>
        <p:nvSpPr>
          <p:cNvPr id="127" name="文本框 194"/>
          <p:cNvSpPr txBox="1"/>
          <p:nvPr/>
        </p:nvSpPr>
        <p:spPr>
          <a:xfrm>
            <a:off x="653633" y="2227022"/>
            <a:ext cx="2269541" cy="461665"/>
          </a:xfrm>
          <a:prstGeom prst="rect">
            <a:avLst/>
          </a:prstGeom>
          <a:noFill/>
        </p:spPr>
        <p:txBody>
          <a:bodyPr wrap="square" rtlCol="0">
            <a:spAutoFit/>
          </a:bodyPr>
          <a:lstStyle/>
          <a:p>
            <a:r>
              <a:rPr lang="zh-CN" altLang="en-US" sz="2400" dirty="0">
                <a:solidFill>
                  <a:srgbClr val="01ACBE"/>
                </a:solidFill>
                <a:latin typeface="微软雅黑" panose="020B0503020204020204" pitchFamily="34" charset="-122"/>
                <a:ea typeface="微软雅黑" panose="020B0503020204020204" pitchFamily="34" charset="-122"/>
              </a:rPr>
              <a:t>在此添加标题</a:t>
            </a:r>
          </a:p>
        </p:txBody>
      </p:sp>
      <p:cxnSp>
        <p:nvCxnSpPr>
          <p:cNvPr id="128" name="直接连接符 127"/>
          <p:cNvCxnSpPr/>
          <p:nvPr/>
        </p:nvCxnSpPr>
        <p:spPr>
          <a:xfrm>
            <a:off x="719716" y="2783296"/>
            <a:ext cx="2094438" cy="0"/>
          </a:xfrm>
          <a:prstGeom prst="line">
            <a:avLst/>
          </a:prstGeom>
          <a:noFill/>
          <a:ln w="19050" cap="flat" cmpd="sng" algn="ctr">
            <a:solidFill>
              <a:srgbClr val="01ACBE"/>
            </a:solidFill>
            <a:prstDash val="solid"/>
            <a:miter lim="800000"/>
          </a:ln>
          <a:effectLst/>
        </p:spPr>
      </p:cxnSp>
      <p:sp>
        <p:nvSpPr>
          <p:cNvPr id="129" name="文本框 107"/>
          <p:cNvSpPr txBox="1"/>
          <p:nvPr/>
        </p:nvSpPr>
        <p:spPr>
          <a:xfrm>
            <a:off x="653633" y="2945277"/>
            <a:ext cx="2269541" cy="2192908"/>
          </a:xfrm>
          <a:prstGeom prst="rect">
            <a:avLst/>
          </a:prstGeom>
          <a:noFill/>
        </p:spPr>
        <p:txBody>
          <a:bodyPr wrap="square" rtlCol="0">
            <a:spAutoFit/>
          </a:bodyPr>
          <a:lstStyle/>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      点击添加文字说明详情介绍点击添加文字说明详情介绍点击添加文字说明详情介绍点击添加文字说明详情介绍</a:t>
            </a:r>
          </a:p>
          <a:p>
            <a:pPr algn="just">
              <a:lnSpc>
                <a:spcPct val="130000"/>
              </a:lnSpc>
            </a:pP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        点击添加文字说明详情介绍点击添加文字说明详情介绍</a:t>
            </a:r>
          </a:p>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a:p>
            <a:pPr algn="just">
              <a:lnSpc>
                <a:spcPct val="130000"/>
              </a:lnSpc>
            </a:pPr>
            <a:endPar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endParaRPr>
          </a:p>
        </p:txBody>
      </p:sp>
      <p:grpSp>
        <p:nvGrpSpPr>
          <p:cNvPr id="130" name="组合 129"/>
          <p:cNvGrpSpPr/>
          <p:nvPr/>
        </p:nvGrpSpPr>
        <p:grpSpPr>
          <a:xfrm>
            <a:off x="3375449" y="3178363"/>
            <a:ext cx="1104688" cy="876182"/>
            <a:chOff x="4465912" y="2598921"/>
            <a:chExt cx="1472725" cy="1168513"/>
          </a:xfrm>
        </p:grpSpPr>
        <p:sp>
          <p:nvSpPr>
            <p:cNvPr id="131" name="文本框 68"/>
            <p:cNvSpPr txBox="1"/>
            <p:nvPr/>
          </p:nvSpPr>
          <p:spPr>
            <a:xfrm>
              <a:off x="4465912" y="2598921"/>
              <a:ext cx="1472725" cy="3694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rPr>
                <a:t>在此添加标题</a:t>
              </a:r>
            </a:p>
          </p:txBody>
        </p:sp>
        <p:sp>
          <p:nvSpPr>
            <p:cNvPr id="132" name="文本框 129"/>
            <p:cNvSpPr txBox="1"/>
            <p:nvPr/>
          </p:nvSpPr>
          <p:spPr>
            <a:xfrm>
              <a:off x="4548345" y="2951638"/>
              <a:ext cx="1312951" cy="815796"/>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133" name="组合 132"/>
          <p:cNvGrpSpPr/>
          <p:nvPr/>
        </p:nvGrpSpPr>
        <p:grpSpPr>
          <a:xfrm>
            <a:off x="4605108" y="3554281"/>
            <a:ext cx="1104688" cy="884627"/>
            <a:chOff x="6105244" y="3100260"/>
            <a:chExt cx="1472725" cy="1179776"/>
          </a:xfrm>
        </p:grpSpPr>
        <p:sp>
          <p:nvSpPr>
            <p:cNvPr id="134" name="文本框 71"/>
            <p:cNvSpPr txBox="1"/>
            <p:nvPr/>
          </p:nvSpPr>
          <p:spPr>
            <a:xfrm>
              <a:off x="6105244" y="3100260"/>
              <a:ext cx="1472725" cy="3694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rPr>
                <a:t>在此添加标题</a:t>
              </a:r>
            </a:p>
          </p:txBody>
        </p:sp>
        <p:sp>
          <p:nvSpPr>
            <p:cNvPr id="135" name="文本框 129"/>
            <p:cNvSpPr txBox="1"/>
            <p:nvPr/>
          </p:nvSpPr>
          <p:spPr>
            <a:xfrm>
              <a:off x="6159068" y="3464239"/>
              <a:ext cx="1312951" cy="815797"/>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136" name="组合 135"/>
          <p:cNvGrpSpPr/>
          <p:nvPr/>
        </p:nvGrpSpPr>
        <p:grpSpPr>
          <a:xfrm>
            <a:off x="5812701" y="3882819"/>
            <a:ext cx="1104688" cy="854224"/>
            <a:chOff x="7715158" y="3538410"/>
            <a:chExt cx="1472725" cy="1139229"/>
          </a:xfrm>
        </p:grpSpPr>
        <p:sp>
          <p:nvSpPr>
            <p:cNvPr id="137" name="文本框 74"/>
            <p:cNvSpPr txBox="1"/>
            <p:nvPr/>
          </p:nvSpPr>
          <p:spPr>
            <a:xfrm>
              <a:off x="7715158" y="3538410"/>
              <a:ext cx="1472725" cy="36941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rPr>
                <a:t>在此添加标题</a:t>
              </a:r>
            </a:p>
          </p:txBody>
        </p:sp>
        <p:sp>
          <p:nvSpPr>
            <p:cNvPr id="138" name="文本框 129"/>
            <p:cNvSpPr txBox="1"/>
            <p:nvPr/>
          </p:nvSpPr>
          <p:spPr>
            <a:xfrm>
              <a:off x="7806591" y="3861842"/>
              <a:ext cx="1312951" cy="815797"/>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139" name="组合 138"/>
          <p:cNvGrpSpPr/>
          <p:nvPr/>
        </p:nvGrpSpPr>
        <p:grpSpPr>
          <a:xfrm>
            <a:off x="7003737" y="4252846"/>
            <a:ext cx="1104688" cy="888648"/>
            <a:chOff x="9303001" y="4031895"/>
            <a:chExt cx="1472725" cy="1185139"/>
          </a:xfrm>
        </p:grpSpPr>
        <p:sp>
          <p:nvSpPr>
            <p:cNvPr id="140" name="文本框 77"/>
            <p:cNvSpPr txBox="1"/>
            <p:nvPr/>
          </p:nvSpPr>
          <p:spPr>
            <a:xfrm>
              <a:off x="9303001" y="4031895"/>
              <a:ext cx="1472725" cy="3694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时尚中黑简体" panose="01010104010101010101" pitchFamily="2" charset="-122"/>
                  <a:ea typeface="时尚中黑简体" panose="01010104010101010101" pitchFamily="2" charset="-122"/>
                </a:rPr>
                <a:t>在此添加标题</a:t>
              </a:r>
            </a:p>
          </p:txBody>
        </p:sp>
        <p:sp>
          <p:nvSpPr>
            <p:cNvPr id="141" name="文本框 129"/>
            <p:cNvSpPr txBox="1"/>
            <p:nvPr/>
          </p:nvSpPr>
          <p:spPr>
            <a:xfrm>
              <a:off x="9390767" y="4401237"/>
              <a:ext cx="1312951" cy="815797"/>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7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点击添加文字说明详情介绍点击添加文字说明详情介绍</a:t>
              </a:r>
            </a:p>
          </p:txBody>
        </p:sp>
      </p:grpSp>
    </p:spTree>
    <p:extLst>
      <p:ext uri="{BB962C8B-B14F-4D97-AF65-F5344CB8AC3E}">
        <p14:creationId xmlns:p14="http://schemas.microsoft.com/office/powerpoint/2010/main" val="400741551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72"/>
                                            </p:tgtEl>
                                            <p:attrNameLst>
                                              <p:attrName>style.visibility</p:attrName>
                                            </p:attrNameLst>
                                          </p:cBhvr>
                                          <p:to>
                                            <p:strVal val="visible"/>
                                          </p:to>
                                        </p:set>
                                        <p:anim calcmode="lin" valueType="num" p14:bounceEnd="50000">
                                          <p:cBhvr additive="base">
                                            <p:cTn id="14" dur="500" fill="hold"/>
                                            <p:tgtEl>
                                              <p:spTgt spid="7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7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79"/>
                                            </p:tgtEl>
                                            <p:attrNameLst>
                                              <p:attrName>style.visibility</p:attrName>
                                            </p:attrNameLst>
                                          </p:cBhvr>
                                          <p:to>
                                            <p:strVal val="visible"/>
                                          </p:to>
                                        </p:set>
                                        <p:animEffect transition="in" filter="barn(outVertical)">
                                          <p:cBhvr>
                                            <p:cTn id="19" dur="700"/>
                                            <p:tgtEl>
                                              <p:spTgt spid="79"/>
                                            </p:tgtEl>
                                          </p:cBhvr>
                                        </p:animEffect>
                                      </p:childTnLst>
                                    </p:cTn>
                                  </p:par>
                                </p:childTnLst>
                              </p:cTn>
                            </p:par>
                            <p:par>
                              <p:cTn id="20" fill="hold">
                                <p:stCondLst>
                                  <p:cond delay="2000"/>
                                </p:stCondLst>
                                <p:childTnLst>
                                  <p:par>
                                    <p:cTn id="21" presetID="2" presetClass="entr" presetSubtype="2" accel="40000" fill="hold" nodeType="afterEffect" p14:presetBounceEnd="40000">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14:bounceEnd="40000">
                                          <p:cBhvr additive="base">
                                            <p:cTn id="23" dur="150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24" dur="1500" fill="hold"/>
                                            <p:tgtEl>
                                              <p:spTgt spid="80"/>
                                            </p:tgtEl>
                                            <p:attrNameLst>
                                              <p:attrName>ppt_y</p:attrName>
                                            </p:attrNameLst>
                                          </p:cBhvr>
                                          <p:tavLst>
                                            <p:tav tm="0">
                                              <p:val>
                                                <p:strVal val="#ppt_y"/>
                                              </p:val>
                                            </p:tav>
                                            <p:tav tm="100000">
                                              <p:val>
                                                <p:strVal val="#ppt_y"/>
                                              </p:val>
                                            </p:tav>
                                          </p:tavLst>
                                        </p:anim>
                                      </p:childTnLst>
                                    </p:cTn>
                                  </p:par>
                                  <p:par>
                                    <p:cTn id="25" presetID="2" presetClass="entr" presetSubtype="2" accel="40000" fill="hold" nodeType="withEffect" p14:presetBounceEnd="40000">
                                      <p:stCondLst>
                                        <p:cond delay="250"/>
                                      </p:stCondLst>
                                      <p:childTnLst>
                                        <p:set>
                                          <p:cBhvr>
                                            <p:cTn id="26" dur="1" fill="hold">
                                              <p:stCondLst>
                                                <p:cond delay="0"/>
                                              </p:stCondLst>
                                            </p:cTn>
                                            <p:tgtEl>
                                              <p:spTgt spid="85"/>
                                            </p:tgtEl>
                                            <p:attrNameLst>
                                              <p:attrName>style.visibility</p:attrName>
                                            </p:attrNameLst>
                                          </p:cBhvr>
                                          <p:to>
                                            <p:strVal val="visible"/>
                                          </p:to>
                                        </p:set>
                                        <p:anim calcmode="lin" valueType="num" p14:bounceEnd="40000">
                                          <p:cBhvr additive="base">
                                            <p:cTn id="27" dur="1500" fill="hold"/>
                                            <p:tgtEl>
                                              <p:spTgt spid="85"/>
                                            </p:tgtEl>
                                            <p:attrNameLst>
                                              <p:attrName>ppt_x</p:attrName>
                                            </p:attrNameLst>
                                          </p:cBhvr>
                                          <p:tavLst>
                                            <p:tav tm="0">
                                              <p:val>
                                                <p:strVal val="1+#ppt_w/2"/>
                                              </p:val>
                                            </p:tav>
                                            <p:tav tm="100000">
                                              <p:val>
                                                <p:strVal val="#ppt_x"/>
                                              </p:val>
                                            </p:tav>
                                          </p:tavLst>
                                        </p:anim>
                                        <p:anim calcmode="lin" valueType="num" p14:bounceEnd="40000">
                                          <p:cBhvr additive="base">
                                            <p:cTn id="28" dur="1500" fill="hold"/>
                                            <p:tgtEl>
                                              <p:spTgt spid="85"/>
                                            </p:tgtEl>
                                            <p:attrNameLst>
                                              <p:attrName>ppt_y</p:attrName>
                                            </p:attrNameLst>
                                          </p:cBhvr>
                                          <p:tavLst>
                                            <p:tav tm="0">
                                              <p:val>
                                                <p:strVal val="#ppt_y"/>
                                              </p:val>
                                            </p:tav>
                                            <p:tav tm="100000">
                                              <p:val>
                                                <p:strVal val="#ppt_y"/>
                                              </p:val>
                                            </p:tav>
                                          </p:tavLst>
                                        </p:anim>
                                      </p:childTnLst>
                                    </p:cTn>
                                  </p:par>
                                  <p:par>
                                    <p:cTn id="29" presetID="2" presetClass="entr" presetSubtype="2" accel="40000" fill="hold" nodeType="withEffect" p14:presetBounceEnd="40000">
                                      <p:stCondLst>
                                        <p:cond delay="500"/>
                                      </p:stCondLst>
                                      <p:childTnLst>
                                        <p:set>
                                          <p:cBhvr>
                                            <p:cTn id="30" dur="1" fill="hold">
                                              <p:stCondLst>
                                                <p:cond delay="0"/>
                                              </p:stCondLst>
                                            </p:cTn>
                                            <p:tgtEl>
                                              <p:spTgt spid="90"/>
                                            </p:tgtEl>
                                            <p:attrNameLst>
                                              <p:attrName>style.visibility</p:attrName>
                                            </p:attrNameLst>
                                          </p:cBhvr>
                                          <p:to>
                                            <p:strVal val="visible"/>
                                          </p:to>
                                        </p:set>
                                        <p:anim calcmode="lin" valueType="num" p14:bounceEnd="40000">
                                          <p:cBhvr additive="base">
                                            <p:cTn id="31" dur="1500" fill="hold"/>
                                            <p:tgtEl>
                                              <p:spTgt spid="90"/>
                                            </p:tgtEl>
                                            <p:attrNameLst>
                                              <p:attrName>ppt_x</p:attrName>
                                            </p:attrNameLst>
                                          </p:cBhvr>
                                          <p:tavLst>
                                            <p:tav tm="0">
                                              <p:val>
                                                <p:strVal val="1+#ppt_w/2"/>
                                              </p:val>
                                            </p:tav>
                                            <p:tav tm="100000">
                                              <p:val>
                                                <p:strVal val="#ppt_x"/>
                                              </p:val>
                                            </p:tav>
                                          </p:tavLst>
                                        </p:anim>
                                        <p:anim calcmode="lin" valueType="num" p14:bounceEnd="40000">
                                          <p:cBhvr additive="base">
                                            <p:cTn id="32" dur="1500" fill="hold"/>
                                            <p:tgtEl>
                                              <p:spTgt spid="90"/>
                                            </p:tgtEl>
                                            <p:attrNameLst>
                                              <p:attrName>ppt_y</p:attrName>
                                            </p:attrNameLst>
                                          </p:cBhvr>
                                          <p:tavLst>
                                            <p:tav tm="0">
                                              <p:val>
                                                <p:strVal val="#ppt_y"/>
                                              </p:val>
                                            </p:tav>
                                            <p:tav tm="100000">
                                              <p:val>
                                                <p:strVal val="#ppt_y"/>
                                              </p:val>
                                            </p:tav>
                                          </p:tavLst>
                                        </p:anim>
                                      </p:childTnLst>
                                    </p:cTn>
                                  </p:par>
                                  <p:par>
                                    <p:cTn id="33" presetID="2" presetClass="entr" presetSubtype="2" accel="40000" fill="hold" nodeType="withEffect" p14:presetBounceEnd="40000">
                                      <p:stCondLst>
                                        <p:cond delay="750"/>
                                      </p:stCondLst>
                                      <p:childTnLst>
                                        <p:set>
                                          <p:cBhvr>
                                            <p:cTn id="34" dur="1" fill="hold">
                                              <p:stCondLst>
                                                <p:cond delay="0"/>
                                              </p:stCondLst>
                                            </p:cTn>
                                            <p:tgtEl>
                                              <p:spTgt spid="95"/>
                                            </p:tgtEl>
                                            <p:attrNameLst>
                                              <p:attrName>style.visibility</p:attrName>
                                            </p:attrNameLst>
                                          </p:cBhvr>
                                          <p:to>
                                            <p:strVal val="visible"/>
                                          </p:to>
                                        </p:set>
                                        <p:anim calcmode="lin" valueType="num" p14:bounceEnd="40000">
                                          <p:cBhvr additive="base">
                                            <p:cTn id="35" dur="1500" fill="hold"/>
                                            <p:tgtEl>
                                              <p:spTgt spid="95"/>
                                            </p:tgtEl>
                                            <p:attrNameLst>
                                              <p:attrName>ppt_x</p:attrName>
                                            </p:attrNameLst>
                                          </p:cBhvr>
                                          <p:tavLst>
                                            <p:tav tm="0">
                                              <p:val>
                                                <p:strVal val="1+#ppt_w/2"/>
                                              </p:val>
                                            </p:tav>
                                            <p:tav tm="100000">
                                              <p:val>
                                                <p:strVal val="#ppt_x"/>
                                              </p:val>
                                            </p:tav>
                                          </p:tavLst>
                                        </p:anim>
                                        <p:anim calcmode="lin" valueType="num" p14:bounceEnd="40000">
                                          <p:cBhvr additive="base">
                                            <p:cTn id="36" dur="1500" fill="hold"/>
                                            <p:tgtEl>
                                              <p:spTgt spid="95"/>
                                            </p:tgtEl>
                                            <p:attrNameLst>
                                              <p:attrName>ppt_y</p:attrName>
                                            </p:attrNameLst>
                                          </p:cBhvr>
                                          <p:tavLst>
                                            <p:tav tm="0">
                                              <p:val>
                                                <p:strVal val="#ppt_y"/>
                                              </p:val>
                                            </p:tav>
                                            <p:tav tm="100000">
                                              <p:val>
                                                <p:strVal val="#ppt_y"/>
                                              </p:val>
                                            </p:tav>
                                          </p:tavLst>
                                        </p:anim>
                                      </p:childTnLst>
                                    </p:cTn>
                                  </p:par>
                                </p:childTnLst>
                              </p:cTn>
                            </p:par>
                            <p:par>
                              <p:cTn id="37" fill="hold">
                                <p:stCondLst>
                                  <p:cond delay="4250"/>
                                </p:stCondLst>
                                <p:childTnLst>
                                  <p:par>
                                    <p:cTn id="38" presetID="21" presetClass="entr" presetSubtype="1" fill="hold" nodeType="after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wheel(1)">
                                          <p:cBhvr>
                                            <p:cTn id="40" dur="1250"/>
                                            <p:tgtEl>
                                              <p:spTgt spid="100"/>
                                            </p:tgtEl>
                                          </p:cBhvr>
                                        </p:animEffect>
                                      </p:childTnLst>
                                    </p:cTn>
                                  </p:par>
                                  <p:par>
                                    <p:cTn id="41" presetID="21" presetClass="entr" presetSubtype="1" fill="hold" nodeType="withEffect">
                                      <p:stCondLst>
                                        <p:cond delay="250"/>
                                      </p:stCondLst>
                                      <p:childTnLst>
                                        <p:set>
                                          <p:cBhvr>
                                            <p:cTn id="42" dur="1" fill="hold">
                                              <p:stCondLst>
                                                <p:cond delay="0"/>
                                              </p:stCondLst>
                                            </p:cTn>
                                            <p:tgtEl>
                                              <p:spTgt spid="103"/>
                                            </p:tgtEl>
                                            <p:attrNameLst>
                                              <p:attrName>style.visibility</p:attrName>
                                            </p:attrNameLst>
                                          </p:cBhvr>
                                          <p:to>
                                            <p:strVal val="visible"/>
                                          </p:to>
                                        </p:set>
                                        <p:animEffect transition="in" filter="wheel(1)">
                                          <p:cBhvr>
                                            <p:cTn id="43" dur="1250"/>
                                            <p:tgtEl>
                                              <p:spTgt spid="103"/>
                                            </p:tgtEl>
                                          </p:cBhvr>
                                        </p:animEffect>
                                      </p:childTnLst>
                                    </p:cTn>
                                  </p:par>
                                  <p:par>
                                    <p:cTn id="44" presetID="21" presetClass="entr" presetSubtype="1" fill="hold" nodeType="withEffect">
                                      <p:stCondLst>
                                        <p:cond delay="500"/>
                                      </p:stCondLst>
                                      <p:childTnLst>
                                        <p:set>
                                          <p:cBhvr>
                                            <p:cTn id="45" dur="1" fill="hold">
                                              <p:stCondLst>
                                                <p:cond delay="0"/>
                                              </p:stCondLst>
                                            </p:cTn>
                                            <p:tgtEl>
                                              <p:spTgt spid="106"/>
                                            </p:tgtEl>
                                            <p:attrNameLst>
                                              <p:attrName>style.visibility</p:attrName>
                                            </p:attrNameLst>
                                          </p:cBhvr>
                                          <p:to>
                                            <p:strVal val="visible"/>
                                          </p:to>
                                        </p:set>
                                        <p:animEffect transition="in" filter="wheel(1)">
                                          <p:cBhvr>
                                            <p:cTn id="46" dur="1250"/>
                                            <p:tgtEl>
                                              <p:spTgt spid="106"/>
                                            </p:tgtEl>
                                          </p:cBhvr>
                                        </p:animEffect>
                                      </p:childTnLst>
                                    </p:cTn>
                                  </p:par>
                                  <p:par>
                                    <p:cTn id="47" presetID="21" presetClass="entr" presetSubtype="1" fill="hold" nodeType="withEffect">
                                      <p:stCondLst>
                                        <p:cond delay="750"/>
                                      </p:stCondLst>
                                      <p:childTnLst>
                                        <p:set>
                                          <p:cBhvr>
                                            <p:cTn id="48" dur="1" fill="hold">
                                              <p:stCondLst>
                                                <p:cond delay="0"/>
                                              </p:stCondLst>
                                            </p:cTn>
                                            <p:tgtEl>
                                              <p:spTgt spid="109"/>
                                            </p:tgtEl>
                                            <p:attrNameLst>
                                              <p:attrName>style.visibility</p:attrName>
                                            </p:attrNameLst>
                                          </p:cBhvr>
                                          <p:to>
                                            <p:strVal val="visible"/>
                                          </p:to>
                                        </p:set>
                                        <p:animEffect transition="in" filter="wheel(1)">
                                          <p:cBhvr>
                                            <p:cTn id="49" dur="1250"/>
                                            <p:tgtEl>
                                              <p:spTgt spid="109"/>
                                            </p:tgtEl>
                                          </p:cBhvr>
                                        </p:animEffect>
                                      </p:childTnLst>
                                    </p:cTn>
                                  </p:par>
                                </p:childTnLst>
                              </p:cTn>
                            </p:par>
                            <p:par>
                              <p:cTn id="50" fill="hold">
                                <p:stCondLst>
                                  <p:cond delay="6250"/>
                                </p:stCondLst>
                                <p:childTnLst>
                                  <p:par>
                                    <p:cTn id="51" presetID="53" presetClass="entr" presetSubtype="16" fill="hold" nodeType="afterEffect">
                                      <p:stCondLst>
                                        <p:cond delay="0"/>
                                      </p:stCondLst>
                                      <p:childTnLst>
                                        <p:set>
                                          <p:cBhvr>
                                            <p:cTn id="52" dur="1" fill="hold">
                                              <p:stCondLst>
                                                <p:cond delay="0"/>
                                              </p:stCondLst>
                                            </p:cTn>
                                            <p:tgtEl>
                                              <p:spTgt spid="122"/>
                                            </p:tgtEl>
                                            <p:attrNameLst>
                                              <p:attrName>style.visibility</p:attrName>
                                            </p:attrNameLst>
                                          </p:cBhvr>
                                          <p:to>
                                            <p:strVal val="visible"/>
                                          </p:to>
                                        </p:set>
                                        <p:anim calcmode="lin" valueType="num">
                                          <p:cBhvr>
                                            <p:cTn id="53" dur="500" fill="hold"/>
                                            <p:tgtEl>
                                              <p:spTgt spid="122"/>
                                            </p:tgtEl>
                                            <p:attrNameLst>
                                              <p:attrName>ppt_w</p:attrName>
                                            </p:attrNameLst>
                                          </p:cBhvr>
                                          <p:tavLst>
                                            <p:tav tm="0">
                                              <p:val>
                                                <p:fltVal val="0"/>
                                              </p:val>
                                            </p:tav>
                                            <p:tav tm="100000">
                                              <p:val>
                                                <p:strVal val="#ppt_w"/>
                                              </p:val>
                                            </p:tav>
                                          </p:tavLst>
                                        </p:anim>
                                        <p:anim calcmode="lin" valueType="num">
                                          <p:cBhvr>
                                            <p:cTn id="54" dur="500" fill="hold"/>
                                            <p:tgtEl>
                                              <p:spTgt spid="122"/>
                                            </p:tgtEl>
                                            <p:attrNameLst>
                                              <p:attrName>ppt_h</p:attrName>
                                            </p:attrNameLst>
                                          </p:cBhvr>
                                          <p:tavLst>
                                            <p:tav tm="0">
                                              <p:val>
                                                <p:fltVal val="0"/>
                                              </p:val>
                                            </p:tav>
                                            <p:tav tm="100000">
                                              <p:val>
                                                <p:strVal val="#ppt_h"/>
                                              </p:val>
                                            </p:tav>
                                          </p:tavLst>
                                        </p:anim>
                                        <p:animEffect transition="in" filter="fade">
                                          <p:cBhvr>
                                            <p:cTn id="55" dur="500"/>
                                            <p:tgtEl>
                                              <p:spTgt spid="122"/>
                                            </p:tgtEl>
                                          </p:cBhvr>
                                        </p:animEffect>
                                      </p:childTnLst>
                                    </p:cTn>
                                  </p:par>
                                  <p:par>
                                    <p:cTn id="56" presetID="53" presetClass="entr" presetSubtype="16" fill="hold" nodeType="withEffect">
                                      <p:stCondLst>
                                        <p:cond delay="0"/>
                                      </p:stCondLst>
                                      <p:childTnLst>
                                        <p:set>
                                          <p:cBhvr>
                                            <p:cTn id="57" dur="1" fill="hold">
                                              <p:stCondLst>
                                                <p:cond delay="0"/>
                                              </p:stCondLst>
                                            </p:cTn>
                                            <p:tgtEl>
                                              <p:spTgt spid="119"/>
                                            </p:tgtEl>
                                            <p:attrNameLst>
                                              <p:attrName>style.visibility</p:attrName>
                                            </p:attrNameLst>
                                          </p:cBhvr>
                                          <p:to>
                                            <p:strVal val="visible"/>
                                          </p:to>
                                        </p:set>
                                        <p:anim calcmode="lin" valueType="num">
                                          <p:cBhvr>
                                            <p:cTn id="58" dur="500" fill="hold"/>
                                            <p:tgtEl>
                                              <p:spTgt spid="119"/>
                                            </p:tgtEl>
                                            <p:attrNameLst>
                                              <p:attrName>ppt_w</p:attrName>
                                            </p:attrNameLst>
                                          </p:cBhvr>
                                          <p:tavLst>
                                            <p:tav tm="0">
                                              <p:val>
                                                <p:fltVal val="0"/>
                                              </p:val>
                                            </p:tav>
                                            <p:tav tm="100000">
                                              <p:val>
                                                <p:strVal val="#ppt_w"/>
                                              </p:val>
                                            </p:tav>
                                          </p:tavLst>
                                        </p:anim>
                                        <p:anim calcmode="lin" valueType="num">
                                          <p:cBhvr>
                                            <p:cTn id="59" dur="500" fill="hold"/>
                                            <p:tgtEl>
                                              <p:spTgt spid="119"/>
                                            </p:tgtEl>
                                            <p:attrNameLst>
                                              <p:attrName>ppt_h</p:attrName>
                                            </p:attrNameLst>
                                          </p:cBhvr>
                                          <p:tavLst>
                                            <p:tav tm="0">
                                              <p:val>
                                                <p:fltVal val="0"/>
                                              </p:val>
                                            </p:tav>
                                            <p:tav tm="100000">
                                              <p:val>
                                                <p:strVal val="#ppt_h"/>
                                              </p:val>
                                            </p:tav>
                                          </p:tavLst>
                                        </p:anim>
                                        <p:animEffect transition="in" filter="fade">
                                          <p:cBhvr>
                                            <p:cTn id="60" dur="500"/>
                                            <p:tgtEl>
                                              <p:spTgt spid="119"/>
                                            </p:tgtEl>
                                          </p:cBhvr>
                                        </p:animEffect>
                                      </p:childTnLst>
                                    </p:cTn>
                                  </p:par>
                                  <p:par>
                                    <p:cTn id="61" presetID="53" presetClass="entr" presetSubtype="16" fill="hold"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p:cTn id="63" dur="500" fill="hold"/>
                                            <p:tgtEl>
                                              <p:spTgt spid="116"/>
                                            </p:tgtEl>
                                            <p:attrNameLst>
                                              <p:attrName>ppt_w</p:attrName>
                                            </p:attrNameLst>
                                          </p:cBhvr>
                                          <p:tavLst>
                                            <p:tav tm="0">
                                              <p:val>
                                                <p:fltVal val="0"/>
                                              </p:val>
                                            </p:tav>
                                            <p:tav tm="100000">
                                              <p:val>
                                                <p:strVal val="#ppt_w"/>
                                              </p:val>
                                            </p:tav>
                                          </p:tavLst>
                                        </p:anim>
                                        <p:anim calcmode="lin" valueType="num">
                                          <p:cBhvr>
                                            <p:cTn id="64" dur="500" fill="hold"/>
                                            <p:tgtEl>
                                              <p:spTgt spid="116"/>
                                            </p:tgtEl>
                                            <p:attrNameLst>
                                              <p:attrName>ppt_h</p:attrName>
                                            </p:attrNameLst>
                                          </p:cBhvr>
                                          <p:tavLst>
                                            <p:tav tm="0">
                                              <p:val>
                                                <p:fltVal val="0"/>
                                              </p:val>
                                            </p:tav>
                                            <p:tav tm="100000">
                                              <p:val>
                                                <p:strVal val="#ppt_h"/>
                                              </p:val>
                                            </p:tav>
                                          </p:tavLst>
                                        </p:anim>
                                        <p:animEffect transition="in" filter="fade">
                                          <p:cBhvr>
                                            <p:cTn id="65" dur="500"/>
                                            <p:tgtEl>
                                              <p:spTgt spid="116"/>
                                            </p:tgtEl>
                                          </p:cBhvr>
                                        </p:animEffect>
                                      </p:childTnLst>
                                    </p:cTn>
                                  </p:par>
                                  <p:par>
                                    <p:cTn id="66" presetID="53" presetClass="entr" presetSubtype="16" fill="hold" nodeType="withEffect">
                                      <p:stCondLst>
                                        <p:cond delay="0"/>
                                      </p:stCondLst>
                                      <p:childTnLst>
                                        <p:set>
                                          <p:cBhvr>
                                            <p:cTn id="67" dur="1" fill="hold">
                                              <p:stCondLst>
                                                <p:cond delay="0"/>
                                              </p:stCondLst>
                                            </p:cTn>
                                            <p:tgtEl>
                                              <p:spTgt spid="112"/>
                                            </p:tgtEl>
                                            <p:attrNameLst>
                                              <p:attrName>style.visibility</p:attrName>
                                            </p:attrNameLst>
                                          </p:cBhvr>
                                          <p:to>
                                            <p:strVal val="visible"/>
                                          </p:to>
                                        </p:set>
                                        <p:anim calcmode="lin" valueType="num">
                                          <p:cBhvr>
                                            <p:cTn id="68" dur="500" fill="hold"/>
                                            <p:tgtEl>
                                              <p:spTgt spid="112"/>
                                            </p:tgtEl>
                                            <p:attrNameLst>
                                              <p:attrName>ppt_w</p:attrName>
                                            </p:attrNameLst>
                                          </p:cBhvr>
                                          <p:tavLst>
                                            <p:tav tm="0">
                                              <p:val>
                                                <p:fltVal val="0"/>
                                              </p:val>
                                            </p:tav>
                                            <p:tav tm="100000">
                                              <p:val>
                                                <p:strVal val="#ppt_w"/>
                                              </p:val>
                                            </p:tav>
                                          </p:tavLst>
                                        </p:anim>
                                        <p:anim calcmode="lin" valueType="num">
                                          <p:cBhvr>
                                            <p:cTn id="69" dur="500" fill="hold"/>
                                            <p:tgtEl>
                                              <p:spTgt spid="112"/>
                                            </p:tgtEl>
                                            <p:attrNameLst>
                                              <p:attrName>ppt_h</p:attrName>
                                            </p:attrNameLst>
                                          </p:cBhvr>
                                          <p:tavLst>
                                            <p:tav tm="0">
                                              <p:val>
                                                <p:fltVal val="0"/>
                                              </p:val>
                                            </p:tav>
                                            <p:tav tm="100000">
                                              <p:val>
                                                <p:strVal val="#ppt_h"/>
                                              </p:val>
                                            </p:tav>
                                          </p:tavLst>
                                        </p:anim>
                                        <p:animEffect transition="in" filter="fade">
                                          <p:cBhvr>
                                            <p:cTn id="70" dur="500"/>
                                            <p:tgtEl>
                                              <p:spTgt spid="112"/>
                                            </p:tgtEl>
                                          </p:cBhvr>
                                        </p:animEffect>
                                      </p:childTnLst>
                                    </p:cTn>
                                  </p:par>
                                </p:childTnLst>
                              </p:cTn>
                            </p:par>
                            <p:par>
                              <p:cTn id="71" fill="hold">
                                <p:stCondLst>
                                  <p:cond delay="6750"/>
                                </p:stCondLst>
                                <p:childTnLst>
                                  <p:par>
                                    <p:cTn id="72" presetID="16" presetClass="entr" presetSubtype="37" fill="hold" nodeType="afterEffect">
                                      <p:stCondLst>
                                        <p:cond delay="0"/>
                                      </p:stCondLst>
                                      <p:childTnLst>
                                        <p:set>
                                          <p:cBhvr>
                                            <p:cTn id="73" dur="1" fill="hold">
                                              <p:stCondLst>
                                                <p:cond delay="0"/>
                                              </p:stCondLst>
                                            </p:cTn>
                                            <p:tgtEl>
                                              <p:spTgt spid="130"/>
                                            </p:tgtEl>
                                            <p:attrNameLst>
                                              <p:attrName>style.visibility</p:attrName>
                                            </p:attrNameLst>
                                          </p:cBhvr>
                                          <p:to>
                                            <p:strVal val="visible"/>
                                          </p:to>
                                        </p:set>
                                        <p:animEffect transition="in" filter="barn(outVertical)">
                                          <p:cBhvr>
                                            <p:cTn id="74" dur="500"/>
                                            <p:tgtEl>
                                              <p:spTgt spid="130"/>
                                            </p:tgtEl>
                                          </p:cBhvr>
                                        </p:animEffect>
                                      </p:childTnLst>
                                    </p:cTn>
                                  </p:par>
                                  <p:par>
                                    <p:cTn id="75" presetID="16" presetClass="entr" presetSubtype="37" fill="hold" nodeType="withEffect">
                                      <p:stCondLst>
                                        <p:cond delay="0"/>
                                      </p:stCondLst>
                                      <p:childTnLst>
                                        <p:set>
                                          <p:cBhvr>
                                            <p:cTn id="76" dur="1" fill="hold">
                                              <p:stCondLst>
                                                <p:cond delay="0"/>
                                              </p:stCondLst>
                                            </p:cTn>
                                            <p:tgtEl>
                                              <p:spTgt spid="133"/>
                                            </p:tgtEl>
                                            <p:attrNameLst>
                                              <p:attrName>style.visibility</p:attrName>
                                            </p:attrNameLst>
                                          </p:cBhvr>
                                          <p:to>
                                            <p:strVal val="visible"/>
                                          </p:to>
                                        </p:set>
                                        <p:animEffect transition="in" filter="barn(outVertical)">
                                          <p:cBhvr>
                                            <p:cTn id="77" dur="500"/>
                                            <p:tgtEl>
                                              <p:spTgt spid="133"/>
                                            </p:tgtEl>
                                          </p:cBhvr>
                                        </p:animEffect>
                                      </p:childTnLst>
                                    </p:cTn>
                                  </p:par>
                                  <p:par>
                                    <p:cTn id="78" presetID="16" presetClass="entr" presetSubtype="37" fill="hold" nodeType="withEffect">
                                      <p:stCondLst>
                                        <p:cond delay="0"/>
                                      </p:stCondLst>
                                      <p:childTnLst>
                                        <p:set>
                                          <p:cBhvr>
                                            <p:cTn id="79" dur="1" fill="hold">
                                              <p:stCondLst>
                                                <p:cond delay="0"/>
                                              </p:stCondLst>
                                            </p:cTn>
                                            <p:tgtEl>
                                              <p:spTgt spid="136"/>
                                            </p:tgtEl>
                                            <p:attrNameLst>
                                              <p:attrName>style.visibility</p:attrName>
                                            </p:attrNameLst>
                                          </p:cBhvr>
                                          <p:to>
                                            <p:strVal val="visible"/>
                                          </p:to>
                                        </p:set>
                                        <p:animEffect transition="in" filter="barn(outVertical)">
                                          <p:cBhvr>
                                            <p:cTn id="80" dur="500"/>
                                            <p:tgtEl>
                                              <p:spTgt spid="136"/>
                                            </p:tgtEl>
                                          </p:cBhvr>
                                        </p:animEffect>
                                      </p:childTnLst>
                                    </p:cTn>
                                  </p:par>
                                  <p:par>
                                    <p:cTn id="81" presetID="16" presetClass="entr" presetSubtype="37" fill="hold" nodeType="with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barn(outVertical)">
                                          <p:cBhvr>
                                            <p:cTn id="83" dur="500"/>
                                            <p:tgtEl>
                                              <p:spTgt spid="139"/>
                                            </p:tgtEl>
                                          </p:cBhvr>
                                        </p:animEffect>
                                      </p:childTnLst>
                                    </p:cTn>
                                  </p:par>
                                </p:childTnLst>
                              </p:cTn>
                            </p:par>
                            <p:par>
                              <p:cTn id="84" fill="hold">
                                <p:stCondLst>
                                  <p:cond delay="7250"/>
                                </p:stCondLst>
                                <p:childTnLst>
                                  <p:par>
                                    <p:cTn id="85" presetID="22" presetClass="entr" presetSubtype="8" fill="hold" grpId="0" nodeType="after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wipe(left)">
                                          <p:cBhvr>
                                            <p:cTn id="87" dur="500"/>
                                            <p:tgtEl>
                                              <p:spTgt spid="127"/>
                                            </p:tgtEl>
                                          </p:cBhvr>
                                        </p:animEffect>
                                      </p:childTnLst>
                                    </p:cTn>
                                  </p:par>
                                </p:childTnLst>
                              </p:cTn>
                            </p:par>
                            <p:par>
                              <p:cTn id="88" fill="hold">
                                <p:stCondLst>
                                  <p:cond delay="7750"/>
                                </p:stCondLst>
                                <p:childTnLst>
                                  <p:par>
                                    <p:cTn id="89" presetID="22" presetClass="entr" presetSubtype="8" fill="hold" nodeType="after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wipe(left)">
                                          <p:cBhvr>
                                            <p:cTn id="91" dur="500"/>
                                            <p:tgtEl>
                                              <p:spTgt spid="128"/>
                                            </p:tgtEl>
                                          </p:cBhvr>
                                        </p:animEffect>
                                      </p:childTnLst>
                                    </p:cTn>
                                  </p:par>
                                  <p:par>
                                    <p:cTn id="92" presetID="10" presetClass="entr" presetSubtype="0" fill="hold" grpId="0" nodeType="withEffect">
                                      <p:stCondLst>
                                        <p:cond delay="0"/>
                                      </p:stCondLst>
                                      <p:iterate type="lt">
                                        <p:tmPct val="10000"/>
                                      </p:iterate>
                                      <p:childTnLst>
                                        <p:set>
                                          <p:cBhvr>
                                            <p:cTn id="93" dur="1" fill="hold">
                                              <p:stCondLst>
                                                <p:cond delay="0"/>
                                              </p:stCondLst>
                                            </p:cTn>
                                            <p:tgtEl>
                                              <p:spTgt spid="129"/>
                                            </p:tgtEl>
                                            <p:attrNameLst>
                                              <p:attrName>style.visibility</p:attrName>
                                            </p:attrNameLst>
                                          </p:cBhvr>
                                          <p:to>
                                            <p:strVal val="visible"/>
                                          </p:to>
                                        </p:set>
                                        <p:animEffect transition="in" filter="fade">
                                          <p:cBhvr>
                                            <p:cTn id="94"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9" grpId="0"/>
          <p:bldP spid="127" grpId="0"/>
          <p:bldP spid="1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72"/>
                                            </p:tgtEl>
                                            <p:attrNameLst>
                                              <p:attrName>style.visibility</p:attrName>
                                            </p:attrNameLst>
                                          </p:cBhvr>
                                          <p:to>
                                            <p:strVal val="visible"/>
                                          </p:to>
                                        </p:set>
                                        <p:anim calcmode="lin" valueType="num">
                                          <p:cBhvr additive="base">
                                            <p:cTn id="14" dur="500" fill="hold"/>
                                            <p:tgtEl>
                                              <p:spTgt spid="72"/>
                                            </p:tgtEl>
                                            <p:attrNameLst>
                                              <p:attrName>ppt_x</p:attrName>
                                            </p:attrNameLst>
                                          </p:cBhvr>
                                          <p:tavLst>
                                            <p:tav tm="0">
                                              <p:val>
                                                <p:strVal val="1+#ppt_w/2"/>
                                              </p:val>
                                            </p:tav>
                                            <p:tav tm="100000">
                                              <p:val>
                                                <p:strVal val="#ppt_x"/>
                                              </p:val>
                                            </p:tav>
                                          </p:tavLst>
                                        </p:anim>
                                        <p:anim calcmode="lin" valueType="num">
                                          <p:cBhvr additive="base">
                                            <p:cTn id="15" dur="500" fill="hold"/>
                                            <p:tgtEl>
                                              <p:spTgt spid="7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79"/>
                                            </p:tgtEl>
                                            <p:attrNameLst>
                                              <p:attrName>style.visibility</p:attrName>
                                            </p:attrNameLst>
                                          </p:cBhvr>
                                          <p:to>
                                            <p:strVal val="visible"/>
                                          </p:to>
                                        </p:set>
                                        <p:animEffect transition="in" filter="barn(outVertical)">
                                          <p:cBhvr>
                                            <p:cTn id="19" dur="700"/>
                                            <p:tgtEl>
                                              <p:spTgt spid="79"/>
                                            </p:tgtEl>
                                          </p:cBhvr>
                                        </p:animEffect>
                                      </p:childTnLst>
                                    </p:cTn>
                                  </p:par>
                                </p:childTnLst>
                              </p:cTn>
                            </p:par>
                            <p:par>
                              <p:cTn id="20" fill="hold">
                                <p:stCondLst>
                                  <p:cond delay="2000"/>
                                </p:stCondLst>
                                <p:childTnLst>
                                  <p:par>
                                    <p:cTn id="21" presetID="2" presetClass="entr" presetSubtype="2" accel="40000"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1500" fill="hold"/>
                                            <p:tgtEl>
                                              <p:spTgt spid="80"/>
                                            </p:tgtEl>
                                            <p:attrNameLst>
                                              <p:attrName>ppt_x</p:attrName>
                                            </p:attrNameLst>
                                          </p:cBhvr>
                                          <p:tavLst>
                                            <p:tav tm="0">
                                              <p:val>
                                                <p:strVal val="1+#ppt_w/2"/>
                                              </p:val>
                                            </p:tav>
                                            <p:tav tm="100000">
                                              <p:val>
                                                <p:strVal val="#ppt_x"/>
                                              </p:val>
                                            </p:tav>
                                          </p:tavLst>
                                        </p:anim>
                                        <p:anim calcmode="lin" valueType="num">
                                          <p:cBhvr additive="base">
                                            <p:cTn id="24" dur="1500" fill="hold"/>
                                            <p:tgtEl>
                                              <p:spTgt spid="80"/>
                                            </p:tgtEl>
                                            <p:attrNameLst>
                                              <p:attrName>ppt_y</p:attrName>
                                            </p:attrNameLst>
                                          </p:cBhvr>
                                          <p:tavLst>
                                            <p:tav tm="0">
                                              <p:val>
                                                <p:strVal val="#ppt_y"/>
                                              </p:val>
                                            </p:tav>
                                            <p:tav tm="100000">
                                              <p:val>
                                                <p:strVal val="#ppt_y"/>
                                              </p:val>
                                            </p:tav>
                                          </p:tavLst>
                                        </p:anim>
                                      </p:childTnLst>
                                    </p:cTn>
                                  </p:par>
                                  <p:par>
                                    <p:cTn id="25" presetID="2" presetClass="entr" presetSubtype="2" accel="40000" fill="hold" nodeType="withEffect">
                                      <p:stCondLst>
                                        <p:cond delay="25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500" fill="hold"/>
                                            <p:tgtEl>
                                              <p:spTgt spid="85"/>
                                            </p:tgtEl>
                                            <p:attrNameLst>
                                              <p:attrName>ppt_x</p:attrName>
                                            </p:attrNameLst>
                                          </p:cBhvr>
                                          <p:tavLst>
                                            <p:tav tm="0">
                                              <p:val>
                                                <p:strVal val="1+#ppt_w/2"/>
                                              </p:val>
                                            </p:tav>
                                            <p:tav tm="100000">
                                              <p:val>
                                                <p:strVal val="#ppt_x"/>
                                              </p:val>
                                            </p:tav>
                                          </p:tavLst>
                                        </p:anim>
                                        <p:anim calcmode="lin" valueType="num">
                                          <p:cBhvr additive="base">
                                            <p:cTn id="28" dur="1500" fill="hold"/>
                                            <p:tgtEl>
                                              <p:spTgt spid="85"/>
                                            </p:tgtEl>
                                            <p:attrNameLst>
                                              <p:attrName>ppt_y</p:attrName>
                                            </p:attrNameLst>
                                          </p:cBhvr>
                                          <p:tavLst>
                                            <p:tav tm="0">
                                              <p:val>
                                                <p:strVal val="#ppt_y"/>
                                              </p:val>
                                            </p:tav>
                                            <p:tav tm="100000">
                                              <p:val>
                                                <p:strVal val="#ppt_y"/>
                                              </p:val>
                                            </p:tav>
                                          </p:tavLst>
                                        </p:anim>
                                      </p:childTnLst>
                                    </p:cTn>
                                  </p:par>
                                  <p:par>
                                    <p:cTn id="29" presetID="2" presetClass="entr" presetSubtype="2" accel="40000" fill="hold" nodeType="withEffect">
                                      <p:stCondLst>
                                        <p:cond delay="500"/>
                                      </p:stCondLst>
                                      <p:childTnLst>
                                        <p:set>
                                          <p:cBhvr>
                                            <p:cTn id="30" dur="1" fill="hold">
                                              <p:stCondLst>
                                                <p:cond delay="0"/>
                                              </p:stCondLst>
                                            </p:cTn>
                                            <p:tgtEl>
                                              <p:spTgt spid="90"/>
                                            </p:tgtEl>
                                            <p:attrNameLst>
                                              <p:attrName>style.visibility</p:attrName>
                                            </p:attrNameLst>
                                          </p:cBhvr>
                                          <p:to>
                                            <p:strVal val="visible"/>
                                          </p:to>
                                        </p:set>
                                        <p:anim calcmode="lin" valueType="num">
                                          <p:cBhvr additive="base">
                                            <p:cTn id="31" dur="1500" fill="hold"/>
                                            <p:tgtEl>
                                              <p:spTgt spid="90"/>
                                            </p:tgtEl>
                                            <p:attrNameLst>
                                              <p:attrName>ppt_x</p:attrName>
                                            </p:attrNameLst>
                                          </p:cBhvr>
                                          <p:tavLst>
                                            <p:tav tm="0">
                                              <p:val>
                                                <p:strVal val="1+#ppt_w/2"/>
                                              </p:val>
                                            </p:tav>
                                            <p:tav tm="100000">
                                              <p:val>
                                                <p:strVal val="#ppt_x"/>
                                              </p:val>
                                            </p:tav>
                                          </p:tavLst>
                                        </p:anim>
                                        <p:anim calcmode="lin" valueType="num">
                                          <p:cBhvr additive="base">
                                            <p:cTn id="32" dur="1500" fill="hold"/>
                                            <p:tgtEl>
                                              <p:spTgt spid="90"/>
                                            </p:tgtEl>
                                            <p:attrNameLst>
                                              <p:attrName>ppt_y</p:attrName>
                                            </p:attrNameLst>
                                          </p:cBhvr>
                                          <p:tavLst>
                                            <p:tav tm="0">
                                              <p:val>
                                                <p:strVal val="#ppt_y"/>
                                              </p:val>
                                            </p:tav>
                                            <p:tav tm="100000">
                                              <p:val>
                                                <p:strVal val="#ppt_y"/>
                                              </p:val>
                                            </p:tav>
                                          </p:tavLst>
                                        </p:anim>
                                      </p:childTnLst>
                                    </p:cTn>
                                  </p:par>
                                  <p:par>
                                    <p:cTn id="33" presetID="2" presetClass="entr" presetSubtype="2" accel="40000" fill="hold" nodeType="withEffect">
                                      <p:stCondLst>
                                        <p:cond delay="75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1500" fill="hold"/>
                                            <p:tgtEl>
                                              <p:spTgt spid="95"/>
                                            </p:tgtEl>
                                            <p:attrNameLst>
                                              <p:attrName>ppt_x</p:attrName>
                                            </p:attrNameLst>
                                          </p:cBhvr>
                                          <p:tavLst>
                                            <p:tav tm="0">
                                              <p:val>
                                                <p:strVal val="1+#ppt_w/2"/>
                                              </p:val>
                                            </p:tav>
                                            <p:tav tm="100000">
                                              <p:val>
                                                <p:strVal val="#ppt_x"/>
                                              </p:val>
                                            </p:tav>
                                          </p:tavLst>
                                        </p:anim>
                                        <p:anim calcmode="lin" valueType="num">
                                          <p:cBhvr additive="base">
                                            <p:cTn id="36" dur="1500" fill="hold"/>
                                            <p:tgtEl>
                                              <p:spTgt spid="95"/>
                                            </p:tgtEl>
                                            <p:attrNameLst>
                                              <p:attrName>ppt_y</p:attrName>
                                            </p:attrNameLst>
                                          </p:cBhvr>
                                          <p:tavLst>
                                            <p:tav tm="0">
                                              <p:val>
                                                <p:strVal val="#ppt_y"/>
                                              </p:val>
                                            </p:tav>
                                            <p:tav tm="100000">
                                              <p:val>
                                                <p:strVal val="#ppt_y"/>
                                              </p:val>
                                            </p:tav>
                                          </p:tavLst>
                                        </p:anim>
                                      </p:childTnLst>
                                    </p:cTn>
                                  </p:par>
                                </p:childTnLst>
                              </p:cTn>
                            </p:par>
                            <p:par>
                              <p:cTn id="37" fill="hold">
                                <p:stCondLst>
                                  <p:cond delay="4250"/>
                                </p:stCondLst>
                                <p:childTnLst>
                                  <p:par>
                                    <p:cTn id="38" presetID="21" presetClass="entr" presetSubtype="1" fill="hold" nodeType="after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wheel(1)">
                                          <p:cBhvr>
                                            <p:cTn id="40" dur="1250"/>
                                            <p:tgtEl>
                                              <p:spTgt spid="100"/>
                                            </p:tgtEl>
                                          </p:cBhvr>
                                        </p:animEffect>
                                      </p:childTnLst>
                                    </p:cTn>
                                  </p:par>
                                  <p:par>
                                    <p:cTn id="41" presetID="21" presetClass="entr" presetSubtype="1" fill="hold" nodeType="withEffect">
                                      <p:stCondLst>
                                        <p:cond delay="250"/>
                                      </p:stCondLst>
                                      <p:childTnLst>
                                        <p:set>
                                          <p:cBhvr>
                                            <p:cTn id="42" dur="1" fill="hold">
                                              <p:stCondLst>
                                                <p:cond delay="0"/>
                                              </p:stCondLst>
                                            </p:cTn>
                                            <p:tgtEl>
                                              <p:spTgt spid="103"/>
                                            </p:tgtEl>
                                            <p:attrNameLst>
                                              <p:attrName>style.visibility</p:attrName>
                                            </p:attrNameLst>
                                          </p:cBhvr>
                                          <p:to>
                                            <p:strVal val="visible"/>
                                          </p:to>
                                        </p:set>
                                        <p:animEffect transition="in" filter="wheel(1)">
                                          <p:cBhvr>
                                            <p:cTn id="43" dur="1250"/>
                                            <p:tgtEl>
                                              <p:spTgt spid="103"/>
                                            </p:tgtEl>
                                          </p:cBhvr>
                                        </p:animEffect>
                                      </p:childTnLst>
                                    </p:cTn>
                                  </p:par>
                                  <p:par>
                                    <p:cTn id="44" presetID="21" presetClass="entr" presetSubtype="1" fill="hold" nodeType="withEffect">
                                      <p:stCondLst>
                                        <p:cond delay="500"/>
                                      </p:stCondLst>
                                      <p:childTnLst>
                                        <p:set>
                                          <p:cBhvr>
                                            <p:cTn id="45" dur="1" fill="hold">
                                              <p:stCondLst>
                                                <p:cond delay="0"/>
                                              </p:stCondLst>
                                            </p:cTn>
                                            <p:tgtEl>
                                              <p:spTgt spid="106"/>
                                            </p:tgtEl>
                                            <p:attrNameLst>
                                              <p:attrName>style.visibility</p:attrName>
                                            </p:attrNameLst>
                                          </p:cBhvr>
                                          <p:to>
                                            <p:strVal val="visible"/>
                                          </p:to>
                                        </p:set>
                                        <p:animEffect transition="in" filter="wheel(1)">
                                          <p:cBhvr>
                                            <p:cTn id="46" dur="1250"/>
                                            <p:tgtEl>
                                              <p:spTgt spid="106"/>
                                            </p:tgtEl>
                                          </p:cBhvr>
                                        </p:animEffect>
                                      </p:childTnLst>
                                    </p:cTn>
                                  </p:par>
                                  <p:par>
                                    <p:cTn id="47" presetID="21" presetClass="entr" presetSubtype="1" fill="hold" nodeType="withEffect">
                                      <p:stCondLst>
                                        <p:cond delay="750"/>
                                      </p:stCondLst>
                                      <p:childTnLst>
                                        <p:set>
                                          <p:cBhvr>
                                            <p:cTn id="48" dur="1" fill="hold">
                                              <p:stCondLst>
                                                <p:cond delay="0"/>
                                              </p:stCondLst>
                                            </p:cTn>
                                            <p:tgtEl>
                                              <p:spTgt spid="109"/>
                                            </p:tgtEl>
                                            <p:attrNameLst>
                                              <p:attrName>style.visibility</p:attrName>
                                            </p:attrNameLst>
                                          </p:cBhvr>
                                          <p:to>
                                            <p:strVal val="visible"/>
                                          </p:to>
                                        </p:set>
                                        <p:animEffect transition="in" filter="wheel(1)">
                                          <p:cBhvr>
                                            <p:cTn id="49" dur="1250"/>
                                            <p:tgtEl>
                                              <p:spTgt spid="109"/>
                                            </p:tgtEl>
                                          </p:cBhvr>
                                        </p:animEffect>
                                      </p:childTnLst>
                                    </p:cTn>
                                  </p:par>
                                </p:childTnLst>
                              </p:cTn>
                            </p:par>
                            <p:par>
                              <p:cTn id="50" fill="hold">
                                <p:stCondLst>
                                  <p:cond delay="6250"/>
                                </p:stCondLst>
                                <p:childTnLst>
                                  <p:par>
                                    <p:cTn id="51" presetID="53" presetClass="entr" presetSubtype="16" fill="hold" nodeType="afterEffect">
                                      <p:stCondLst>
                                        <p:cond delay="0"/>
                                      </p:stCondLst>
                                      <p:childTnLst>
                                        <p:set>
                                          <p:cBhvr>
                                            <p:cTn id="52" dur="1" fill="hold">
                                              <p:stCondLst>
                                                <p:cond delay="0"/>
                                              </p:stCondLst>
                                            </p:cTn>
                                            <p:tgtEl>
                                              <p:spTgt spid="122"/>
                                            </p:tgtEl>
                                            <p:attrNameLst>
                                              <p:attrName>style.visibility</p:attrName>
                                            </p:attrNameLst>
                                          </p:cBhvr>
                                          <p:to>
                                            <p:strVal val="visible"/>
                                          </p:to>
                                        </p:set>
                                        <p:anim calcmode="lin" valueType="num">
                                          <p:cBhvr>
                                            <p:cTn id="53" dur="500" fill="hold"/>
                                            <p:tgtEl>
                                              <p:spTgt spid="122"/>
                                            </p:tgtEl>
                                            <p:attrNameLst>
                                              <p:attrName>ppt_w</p:attrName>
                                            </p:attrNameLst>
                                          </p:cBhvr>
                                          <p:tavLst>
                                            <p:tav tm="0">
                                              <p:val>
                                                <p:fltVal val="0"/>
                                              </p:val>
                                            </p:tav>
                                            <p:tav tm="100000">
                                              <p:val>
                                                <p:strVal val="#ppt_w"/>
                                              </p:val>
                                            </p:tav>
                                          </p:tavLst>
                                        </p:anim>
                                        <p:anim calcmode="lin" valueType="num">
                                          <p:cBhvr>
                                            <p:cTn id="54" dur="500" fill="hold"/>
                                            <p:tgtEl>
                                              <p:spTgt spid="122"/>
                                            </p:tgtEl>
                                            <p:attrNameLst>
                                              <p:attrName>ppt_h</p:attrName>
                                            </p:attrNameLst>
                                          </p:cBhvr>
                                          <p:tavLst>
                                            <p:tav tm="0">
                                              <p:val>
                                                <p:fltVal val="0"/>
                                              </p:val>
                                            </p:tav>
                                            <p:tav tm="100000">
                                              <p:val>
                                                <p:strVal val="#ppt_h"/>
                                              </p:val>
                                            </p:tav>
                                          </p:tavLst>
                                        </p:anim>
                                        <p:animEffect transition="in" filter="fade">
                                          <p:cBhvr>
                                            <p:cTn id="55" dur="500"/>
                                            <p:tgtEl>
                                              <p:spTgt spid="122"/>
                                            </p:tgtEl>
                                          </p:cBhvr>
                                        </p:animEffect>
                                      </p:childTnLst>
                                    </p:cTn>
                                  </p:par>
                                  <p:par>
                                    <p:cTn id="56" presetID="53" presetClass="entr" presetSubtype="16" fill="hold" nodeType="withEffect">
                                      <p:stCondLst>
                                        <p:cond delay="0"/>
                                      </p:stCondLst>
                                      <p:childTnLst>
                                        <p:set>
                                          <p:cBhvr>
                                            <p:cTn id="57" dur="1" fill="hold">
                                              <p:stCondLst>
                                                <p:cond delay="0"/>
                                              </p:stCondLst>
                                            </p:cTn>
                                            <p:tgtEl>
                                              <p:spTgt spid="119"/>
                                            </p:tgtEl>
                                            <p:attrNameLst>
                                              <p:attrName>style.visibility</p:attrName>
                                            </p:attrNameLst>
                                          </p:cBhvr>
                                          <p:to>
                                            <p:strVal val="visible"/>
                                          </p:to>
                                        </p:set>
                                        <p:anim calcmode="lin" valueType="num">
                                          <p:cBhvr>
                                            <p:cTn id="58" dur="500" fill="hold"/>
                                            <p:tgtEl>
                                              <p:spTgt spid="119"/>
                                            </p:tgtEl>
                                            <p:attrNameLst>
                                              <p:attrName>ppt_w</p:attrName>
                                            </p:attrNameLst>
                                          </p:cBhvr>
                                          <p:tavLst>
                                            <p:tav tm="0">
                                              <p:val>
                                                <p:fltVal val="0"/>
                                              </p:val>
                                            </p:tav>
                                            <p:tav tm="100000">
                                              <p:val>
                                                <p:strVal val="#ppt_w"/>
                                              </p:val>
                                            </p:tav>
                                          </p:tavLst>
                                        </p:anim>
                                        <p:anim calcmode="lin" valueType="num">
                                          <p:cBhvr>
                                            <p:cTn id="59" dur="500" fill="hold"/>
                                            <p:tgtEl>
                                              <p:spTgt spid="119"/>
                                            </p:tgtEl>
                                            <p:attrNameLst>
                                              <p:attrName>ppt_h</p:attrName>
                                            </p:attrNameLst>
                                          </p:cBhvr>
                                          <p:tavLst>
                                            <p:tav tm="0">
                                              <p:val>
                                                <p:fltVal val="0"/>
                                              </p:val>
                                            </p:tav>
                                            <p:tav tm="100000">
                                              <p:val>
                                                <p:strVal val="#ppt_h"/>
                                              </p:val>
                                            </p:tav>
                                          </p:tavLst>
                                        </p:anim>
                                        <p:animEffect transition="in" filter="fade">
                                          <p:cBhvr>
                                            <p:cTn id="60" dur="500"/>
                                            <p:tgtEl>
                                              <p:spTgt spid="119"/>
                                            </p:tgtEl>
                                          </p:cBhvr>
                                        </p:animEffect>
                                      </p:childTnLst>
                                    </p:cTn>
                                  </p:par>
                                  <p:par>
                                    <p:cTn id="61" presetID="53" presetClass="entr" presetSubtype="16" fill="hold"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p:cTn id="63" dur="500" fill="hold"/>
                                            <p:tgtEl>
                                              <p:spTgt spid="116"/>
                                            </p:tgtEl>
                                            <p:attrNameLst>
                                              <p:attrName>ppt_w</p:attrName>
                                            </p:attrNameLst>
                                          </p:cBhvr>
                                          <p:tavLst>
                                            <p:tav tm="0">
                                              <p:val>
                                                <p:fltVal val="0"/>
                                              </p:val>
                                            </p:tav>
                                            <p:tav tm="100000">
                                              <p:val>
                                                <p:strVal val="#ppt_w"/>
                                              </p:val>
                                            </p:tav>
                                          </p:tavLst>
                                        </p:anim>
                                        <p:anim calcmode="lin" valueType="num">
                                          <p:cBhvr>
                                            <p:cTn id="64" dur="500" fill="hold"/>
                                            <p:tgtEl>
                                              <p:spTgt spid="116"/>
                                            </p:tgtEl>
                                            <p:attrNameLst>
                                              <p:attrName>ppt_h</p:attrName>
                                            </p:attrNameLst>
                                          </p:cBhvr>
                                          <p:tavLst>
                                            <p:tav tm="0">
                                              <p:val>
                                                <p:fltVal val="0"/>
                                              </p:val>
                                            </p:tav>
                                            <p:tav tm="100000">
                                              <p:val>
                                                <p:strVal val="#ppt_h"/>
                                              </p:val>
                                            </p:tav>
                                          </p:tavLst>
                                        </p:anim>
                                        <p:animEffect transition="in" filter="fade">
                                          <p:cBhvr>
                                            <p:cTn id="65" dur="500"/>
                                            <p:tgtEl>
                                              <p:spTgt spid="116"/>
                                            </p:tgtEl>
                                          </p:cBhvr>
                                        </p:animEffect>
                                      </p:childTnLst>
                                    </p:cTn>
                                  </p:par>
                                  <p:par>
                                    <p:cTn id="66" presetID="53" presetClass="entr" presetSubtype="16" fill="hold" nodeType="withEffect">
                                      <p:stCondLst>
                                        <p:cond delay="0"/>
                                      </p:stCondLst>
                                      <p:childTnLst>
                                        <p:set>
                                          <p:cBhvr>
                                            <p:cTn id="67" dur="1" fill="hold">
                                              <p:stCondLst>
                                                <p:cond delay="0"/>
                                              </p:stCondLst>
                                            </p:cTn>
                                            <p:tgtEl>
                                              <p:spTgt spid="112"/>
                                            </p:tgtEl>
                                            <p:attrNameLst>
                                              <p:attrName>style.visibility</p:attrName>
                                            </p:attrNameLst>
                                          </p:cBhvr>
                                          <p:to>
                                            <p:strVal val="visible"/>
                                          </p:to>
                                        </p:set>
                                        <p:anim calcmode="lin" valueType="num">
                                          <p:cBhvr>
                                            <p:cTn id="68" dur="500" fill="hold"/>
                                            <p:tgtEl>
                                              <p:spTgt spid="112"/>
                                            </p:tgtEl>
                                            <p:attrNameLst>
                                              <p:attrName>ppt_w</p:attrName>
                                            </p:attrNameLst>
                                          </p:cBhvr>
                                          <p:tavLst>
                                            <p:tav tm="0">
                                              <p:val>
                                                <p:fltVal val="0"/>
                                              </p:val>
                                            </p:tav>
                                            <p:tav tm="100000">
                                              <p:val>
                                                <p:strVal val="#ppt_w"/>
                                              </p:val>
                                            </p:tav>
                                          </p:tavLst>
                                        </p:anim>
                                        <p:anim calcmode="lin" valueType="num">
                                          <p:cBhvr>
                                            <p:cTn id="69" dur="500" fill="hold"/>
                                            <p:tgtEl>
                                              <p:spTgt spid="112"/>
                                            </p:tgtEl>
                                            <p:attrNameLst>
                                              <p:attrName>ppt_h</p:attrName>
                                            </p:attrNameLst>
                                          </p:cBhvr>
                                          <p:tavLst>
                                            <p:tav tm="0">
                                              <p:val>
                                                <p:fltVal val="0"/>
                                              </p:val>
                                            </p:tav>
                                            <p:tav tm="100000">
                                              <p:val>
                                                <p:strVal val="#ppt_h"/>
                                              </p:val>
                                            </p:tav>
                                          </p:tavLst>
                                        </p:anim>
                                        <p:animEffect transition="in" filter="fade">
                                          <p:cBhvr>
                                            <p:cTn id="70" dur="500"/>
                                            <p:tgtEl>
                                              <p:spTgt spid="112"/>
                                            </p:tgtEl>
                                          </p:cBhvr>
                                        </p:animEffect>
                                      </p:childTnLst>
                                    </p:cTn>
                                  </p:par>
                                </p:childTnLst>
                              </p:cTn>
                            </p:par>
                            <p:par>
                              <p:cTn id="71" fill="hold">
                                <p:stCondLst>
                                  <p:cond delay="6750"/>
                                </p:stCondLst>
                                <p:childTnLst>
                                  <p:par>
                                    <p:cTn id="72" presetID="16" presetClass="entr" presetSubtype="37" fill="hold" nodeType="afterEffect">
                                      <p:stCondLst>
                                        <p:cond delay="0"/>
                                      </p:stCondLst>
                                      <p:childTnLst>
                                        <p:set>
                                          <p:cBhvr>
                                            <p:cTn id="73" dur="1" fill="hold">
                                              <p:stCondLst>
                                                <p:cond delay="0"/>
                                              </p:stCondLst>
                                            </p:cTn>
                                            <p:tgtEl>
                                              <p:spTgt spid="130"/>
                                            </p:tgtEl>
                                            <p:attrNameLst>
                                              <p:attrName>style.visibility</p:attrName>
                                            </p:attrNameLst>
                                          </p:cBhvr>
                                          <p:to>
                                            <p:strVal val="visible"/>
                                          </p:to>
                                        </p:set>
                                        <p:animEffect transition="in" filter="barn(outVertical)">
                                          <p:cBhvr>
                                            <p:cTn id="74" dur="500"/>
                                            <p:tgtEl>
                                              <p:spTgt spid="130"/>
                                            </p:tgtEl>
                                          </p:cBhvr>
                                        </p:animEffect>
                                      </p:childTnLst>
                                    </p:cTn>
                                  </p:par>
                                  <p:par>
                                    <p:cTn id="75" presetID="16" presetClass="entr" presetSubtype="37" fill="hold" nodeType="withEffect">
                                      <p:stCondLst>
                                        <p:cond delay="0"/>
                                      </p:stCondLst>
                                      <p:childTnLst>
                                        <p:set>
                                          <p:cBhvr>
                                            <p:cTn id="76" dur="1" fill="hold">
                                              <p:stCondLst>
                                                <p:cond delay="0"/>
                                              </p:stCondLst>
                                            </p:cTn>
                                            <p:tgtEl>
                                              <p:spTgt spid="133"/>
                                            </p:tgtEl>
                                            <p:attrNameLst>
                                              <p:attrName>style.visibility</p:attrName>
                                            </p:attrNameLst>
                                          </p:cBhvr>
                                          <p:to>
                                            <p:strVal val="visible"/>
                                          </p:to>
                                        </p:set>
                                        <p:animEffect transition="in" filter="barn(outVertical)">
                                          <p:cBhvr>
                                            <p:cTn id="77" dur="500"/>
                                            <p:tgtEl>
                                              <p:spTgt spid="133"/>
                                            </p:tgtEl>
                                          </p:cBhvr>
                                        </p:animEffect>
                                      </p:childTnLst>
                                    </p:cTn>
                                  </p:par>
                                  <p:par>
                                    <p:cTn id="78" presetID="16" presetClass="entr" presetSubtype="37" fill="hold" nodeType="withEffect">
                                      <p:stCondLst>
                                        <p:cond delay="0"/>
                                      </p:stCondLst>
                                      <p:childTnLst>
                                        <p:set>
                                          <p:cBhvr>
                                            <p:cTn id="79" dur="1" fill="hold">
                                              <p:stCondLst>
                                                <p:cond delay="0"/>
                                              </p:stCondLst>
                                            </p:cTn>
                                            <p:tgtEl>
                                              <p:spTgt spid="136"/>
                                            </p:tgtEl>
                                            <p:attrNameLst>
                                              <p:attrName>style.visibility</p:attrName>
                                            </p:attrNameLst>
                                          </p:cBhvr>
                                          <p:to>
                                            <p:strVal val="visible"/>
                                          </p:to>
                                        </p:set>
                                        <p:animEffect transition="in" filter="barn(outVertical)">
                                          <p:cBhvr>
                                            <p:cTn id="80" dur="500"/>
                                            <p:tgtEl>
                                              <p:spTgt spid="136"/>
                                            </p:tgtEl>
                                          </p:cBhvr>
                                        </p:animEffect>
                                      </p:childTnLst>
                                    </p:cTn>
                                  </p:par>
                                  <p:par>
                                    <p:cTn id="81" presetID="16" presetClass="entr" presetSubtype="37" fill="hold" nodeType="with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barn(outVertical)">
                                          <p:cBhvr>
                                            <p:cTn id="83" dur="500"/>
                                            <p:tgtEl>
                                              <p:spTgt spid="139"/>
                                            </p:tgtEl>
                                          </p:cBhvr>
                                        </p:animEffect>
                                      </p:childTnLst>
                                    </p:cTn>
                                  </p:par>
                                </p:childTnLst>
                              </p:cTn>
                            </p:par>
                            <p:par>
                              <p:cTn id="84" fill="hold">
                                <p:stCondLst>
                                  <p:cond delay="7250"/>
                                </p:stCondLst>
                                <p:childTnLst>
                                  <p:par>
                                    <p:cTn id="85" presetID="22" presetClass="entr" presetSubtype="8" fill="hold" grpId="0" nodeType="after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wipe(left)">
                                          <p:cBhvr>
                                            <p:cTn id="87" dur="500"/>
                                            <p:tgtEl>
                                              <p:spTgt spid="127"/>
                                            </p:tgtEl>
                                          </p:cBhvr>
                                        </p:animEffect>
                                      </p:childTnLst>
                                    </p:cTn>
                                  </p:par>
                                </p:childTnLst>
                              </p:cTn>
                            </p:par>
                            <p:par>
                              <p:cTn id="88" fill="hold">
                                <p:stCondLst>
                                  <p:cond delay="7750"/>
                                </p:stCondLst>
                                <p:childTnLst>
                                  <p:par>
                                    <p:cTn id="89" presetID="22" presetClass="entr" presetSubtype="8" fill="hold" nodeType="after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wipe(left)">
                                          <p:cBhvr>
                                            <p:cTn id="91" dur="500"/>
                                            <p:tgtEl>
                                              <p:spTgt spid="128"/>
                                            </p:tgtEl>
                                          </p:cBhvr>
                                        </p:animEffect>
                                      </p:childTnLst>
                                    </p:cTn>
                                  </p:par>
                                  <p:par>
                                    <p:cTn id="92" presetID="10" presetClass="entr" presetSubtype="0" fill="hold" grpId="0" nodeType="withEffect">
                                      <p:stCondLst>
                                        <p:cond delay="0"/>
                                      </p:stCondLst>
                                      <p:iterate type="lt">
                                        <p:tmPct val="10000"/>
                                      </p:iterate>
                                      <p:childTnLst>
                                        <p:set>
                                          <p:cBhvr>
                                            <p:cTn id="93" dur="1" fill="hold">
                                              <p:stCondLst>
                                                <p:cond delay="0"/>
                                              </p:stCondLst>
                                            </p:cTn>
                                            <p:tgtEl>
                                              <p:spTgt spid="129"/>
                                            </p:tgtEl>
                                            <p:attrNameLst>
                                              <p:attrName>style.visibility</p:attrName>
                                            </p:attrNameLst>
                                          </p:cBhvr>
                                          <p:to>
                                            <p:strVal val="visible"/>
                                          </p:to>
                                        </p:set>
                                        <p:animEffect transition="in" filter="fade">
                                          <p:cBhvr>
                                            <p:cTn id="94"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9" grpId="0"/>
          <p:bldP spid="127" grpId="0"/>
          <p:bldP spid="12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144119" y="1114469"/>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107" name="组合 106"/>
          <p:cNvGrpSpPr/>
          <p:nvPr/>
        </p:nvGrpSpPr>
        <p:grpSpPr>
          <a:xfrm>
            <a:off x="232948" y="1251381"/>
            <a:ext cx="118508" cy="118509"/>
            <a:chOff x="4486616" y="3001075"/>
            <a:chExt cx="274695" cy="274699"/>
          </a:xfrm>
        </p:grpSpPr>
        <p:sp>
          <p:nvSpPr>
            <p:cNvPr id="108" name="椭圆 107"/>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09" name="椭圆 108"/>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110" name="组合 109"/>
          <p:cNvGrpSpPr/>
          <p:nvPr/>
        </p:nvGrpSpPr>
        <p:grpSpPr>
          <a:xfrm>
            <a:off x="0" y="1285043"/>
            <a:ext cx="288238" cy="46073"/>
            <a:chOff x="4318304" y="3089060"/>
            <a:chExt cx="384317" cy="61430"/>
          </a:xfrm>
        </p:grpSpPr>
        <p:sp>
          <p:nvSpPr>
            <p:cNvPr id="111" name="圆角矩形 110"/>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12" name="圆角矩形 111"/>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113" name="文本框 8"/>
          <p:cNvSpPr txBox="1"/>
          <p:nvPr/>
        </p:nvSpPr>
        <p:spPr>
          <a:xfrm>
            <a:off x="243720" y="1141359"/>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选题理由</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114" name="组合 113"/>
          <p:cNvGrpSpPr/>
          <p:nvPr/>
        </p:nvGrpSpPr>
        <p:grpSpPr>
          <a:xfrm>
            <a:off x="3790355" y="3159910"/>
            <a:ext cx="1577579" cy="2429330"/>
            <a:chOff x="5044281" y="2143125"/>
            <a:chExt cx="2103438" cy="3239106"/>
          </a:xfrm>
          <a:effectLst/>
        </p:grpSpPr>
        <p:sp>
          <p:nvSpPr>
            <p:cNvPr id="115" name="任意多边形 114"/>
            <p:cNvSpPr/>
            <p:nvPr/>
          </p:nvSpPr>
          <p:spPr>
            <a:xfrm>
              <a:off x="5117186" y="2143125"/>
              <a:ext cx="1957628" cy="685800"/>
            </a:xfrm>
            <a:custGeom>
              <a:avLst/>
              <a:gdLst>
                <a:gd name="connsiteX0" fmla="*/ 978814 w 1957628"/>
                <a:gd name="connsiteY0" fmla="*/ 0 h 685800"/>
                <a:gd name="connsiteX1" fmla="*/ 1950809 w 1957628"/>
                <a:gd name="connsiteY1" fmla="*/ 663189 h 685800"/>
                <a:gd name="connsiteX2" fmla="*/ 1957628 w 1957628"/>
                <a:gd name="connsiteY2" fmla="*/ 685800 h 685800"/>
                <a:gd name="connsiteX3" fmla="*/ 0 w 1957628"/>
                <a:gd name="connsiteY3" fmla="*/ 685800 h 685800"/>
                <a:gd name="connsiteX4" fmla="*/ 6819 w 1957628"/>
                <a:gd name="connsiteY4" fmla="*/ 663189 h 685800"/>
                <a:gd name="connsiteX5" fmla="*/ 978814 w 1957628"/>
                <a:gd name="connsiteY5"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628" h="685800">
                  <a:moveTo>
                    <a:pt x="978814" y="0"/>
                  </a:moveTo>
                  <a:cubicBezTo>
                    <a:pt x="1415766" y="0"/>
                    <a:pt x="1790668" y="273461"/>
                    <a:pt x="1950809" y="663189"/>
                  </a:cubicBezTo>
                  <a:lnTo>
                    <a:pt x="1957628" y="685800"/>
                  </a:lnTo>
                  <a:lnTo>
                    <a:pt x="0" y="685800"/>
                  </a:lnTo>
                  <a:lnTo>
                    <a:pt x="6819" y="663189"/>
                  </a:lnTo>
                  <a:cubicBezTo>
                    <a:pt x="166961" y="273461"/>
                    <a:pt x="541863" y="0"/>
                    <a:pt x="978814" y="0"/>
                  </a:cubicBezTo>
                  <a:close/>
                </a:path>
              </a:pathLst>
            </a:custGeom>
            <a:gradFill>
              <a:gsLst>
                <a:gs pos="50000">
                  <a:srgbClr val="FFA521"/>
                </a:gs>
                <a:gs pos="50000">
                  <a:srgbClr val="FFB850"/>
                </a:gs>
              </a:gsLs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16" name="任意多边形 115"/>
            <p:cNvSpPr/>
            <p:nvPr/>
          </p:nvSpPr>
          <p:spPr>
            <a:xfrm>
              <a:off x="5044281" y="2921000"/>
              <a:ext cx="2103438" cy="711200"/>
            </a:xfrm>
            <a:custGeom>
              <a:avLst/>
              <a:gdLst>
                <a:gd name="connsiteX0" fmla="*/ 30985 w 2103438"/>
                <a:gd name="connsiteY0" fmla="*/ 0 h 711200"/>
                <a:gd name="connsiteX1" fmla="*/ 2072453 w 2103438"/>
                <a:gd name="connsiteY1" fmla="*/ 0 h 711200"/>
                <a:gd name="connsiteX2" fmla="*/ 2082071 w 2103438"/>
                <a:gd name="connsiteY2" fmla="*/ 31989 h 711200"/>
                <a:gd name="connsiteX3" fmla="*/ 2103438 w 2103438"/>
                <a:gd name="connsiteY3" fmla="*/ 250825 h 711200"/>
                <a:gd name="connsiteX4" fmla="*/ 2020789 w 2103438"/>
                <a:gd name="connsiteY4" fmla="*/ 673487 h 711200"/>
                <a:gd name="connsiteX5" fmla="*/ 2000962 w 2103438"/>
                <a:gd name="connsiteY5" fmla="*/ 711200 h 711200"/>
                <a:gd name="connsiteX6" fmla="*/ 102476 w 2103438"/>
                <a:gd name="connsiteY6" fmla="*/ 711200 h 711200"/>
                <a:gd name="connsiteX7" fmla="*/ 82650 w 2103438"/>
                <a:gd name="connsiteY7" fmla="*/ 673487 h 711200"/>
                <a:gd name="connsiteX8" fmla="*/ 0 w 2103438"/>
                <a:gd name="connsiteY8" fmla="*/ 250825 h 711200"/>
                <a:gd name="connsiteX9" fmla="*/ 21368 w 2103438"/>
                <a:gd name="connsiteY9" fmla="*/ 31989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3438" h="711200">
                  <a:moveTo>
                    <a:pt x="30985" y="0"/>
                  </a:moveTo>
                  <a:lnTo>
                    <a:pt x="2072453" y="0"/>
                  </a:lnTo>
                  <a:lnTo>
                    <a:pt x="2082071" y="31989"/>
                  </a:lnTo>
                  <a:cubicBezTo>
                    <a:pt x="2096081" y="102675"/>
                    <a:pt x="2103438" y="175863"/>
                    <a:pt x="2103438" y="250825"/>
                  </a:cubicBezTo>
                  <a:cubicBezTo>
                    <a:pt x="2103438" y="400750"/>
                    <a:pt x="2074009" y="543578"/>
                    <a:pt x="2020789" y="673487"/>
                  </a:cubicBezTo>
                  <a:lnTo>
                    <a:pt x="2000962" y="711200"/>
                  </a:lnTo>
                  <a:lnTo>
                    <a:pt x="102476" y="711200"/>
                  </a:lnTo>
                  <a:lnTo>
                    <a:pt x="82650" y="673487"/>
                  </a:lnTo>
                  <a:cubicBezTo>
                    <a:pt x="29430" y="543578"/>
                    <a:pt x="0" y="400750"/>
                    <a:pt x="0" y="250825"/>
                  </a:cubicBezTo>
                  <a:cubicBezTo>
                    <a:pt x="0" y="175863"/>
                    <a:pt x="7358" y="102675"/>
                    <a:pt x="21368" y="31989"/>
                  </a:cubicBezTo>
                  <a:close/>
                </a:path>
              </a:pathLst>
            </a:custGeom>
            <a:gradFill>
              <a:gsLst>
                <a:gs pos="50000">
                  <a:srgbClr val="0192A1"/>
                </a:gs>
                <a:gs pos="50000">
                  <a:srgbClr val="01ACBE"/>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17" name="梯形 20"/>
            <p:cNvSpPr/>
            <p:nvPr/>
          </p:nvSpPr>
          <p:spPr>
            <a:xfrm flipV="1">
              <a:off x="5178425" y="3711573"/>
              <a:ext cx="1835150" cy="708026"/>
            </a:xfrm>
            <a:custGeom>
              <a:avLst/>
              <a:gdLst>
                <a:gd name="connsiteX0" fmla="*/ 0 w 1803400"/>
                <a:gd name="connsiteY0" fmla="*/ 701676 h 701676"/>
                <a:gd name="connsiteX1" fmla="*/ 17541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1676 h 701676"/>
                <a:gd name="connsiteX1" fmla="*/ 38496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1676 h 701676"/>
                <a:gd name="connsiteX1" fmla="*/ 38496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1676 h 701676"/>
                <a:gd name="connsiteX1" fmla="*/ 38496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1676 h 701676"/>
                <a:gd name="connsiteX1" fmla="*/ 384969 w 1803400"/>
                <a:gd name="connsiteY1" fmla="*/ 0 h 701676"/>
                <a:gd name="connsiteX2" fmla="*/ 1627981 w 1803400"/>
                <a:gd name="connsiteY2" fmla="*/ 0 h 701676"/>
                <a:gd name="connsiteX3" fmla="*/ 1803400 w 1803400"/>
                <a:gd name="connsiteY3" fmla="*/ 701676 h 701676"/>
                <a:gd name="connsiteX4" fmla="*/ 0 w 1803400"/>
                <a:gd name="connsiteY4" fmla="*/ 701676 h 701676"/>
                <a:gd name="connsiteX0" fmla="*/ 0 w 1803400"/>
                <a:gd name="connsiteY0" fmla="*/ 708026 h 708026"/>
                <a:gd name="connsiteX1" fmla="*/ 384969 w 1803400"/>
                <a:gd name="connsiteY1" fmla="*/ 6350 h 708026"/>
                <a:gd name="connsiteX2" fmla="*/ 1443831 w 1803400"/>
                <a:gd name="connsiteY2" fmla="*/ 0 h 708026"/>
                <a:gd name="connsiteX3" fmla="*/ 1803400 w 1803400"/>
                <a:gd name="connsiteY3" fmla="*/ 708026 h 708026"/>
                <a:gd name="connsiteX4" fmla="*/ 0 w 1803400"/>
                <a:gd name="connsiteY4" fmla="*/ 708026 h 708026"/>
                <a:gd name="connsiteX0" fmla="*/ 0 w 1803400"/>
                <a:gd name="connsiteY0" fmla="*/ 708026 h 708026"/>
                <a:gd name="connsiteX1" fmla="*/ 384969 w 1803400"/>
                <a:gd name="connsiteY1" fmla="*/ 6350 h 708026"/>
                <a:gd name="connsiteX2" fmla="*/ 1443831 w 1803400"/>
                <a:gd name="connsiteY2" fmla="*/ 0 h 708026"/>
                <a:gd name="connsiteX3" fmla="*/ 1803400 w 1803400"/>
                <a:gd name="connsiteY3" fmla="*/ 708026 h 708026"/>
                <a:gd name="connsiteX4" fmla="*/ 0 w 1803400"/>
                <a:gd name="connsiteY4" fmla="*/ 708026 h 708026"/>
                <a:gd name="connsiteX0" fmla="*/ 0 w 1803400"/>
                <a:gd name="connsiteY0" fmla="*/ 708026 h 708026"/>
                <a:gd name="connsiteX1" fmla="*/ 384969 w 1803400"/>
                <a:gd name="connsiteY1" fmla="*/ 6350 h 708026"/>
                <a:gd name="connsiteX2" fmla="*/ 1443831 w 1803400"/>
                <a:gd name="connsiteY2" fmla="*/ 0 h 708026"/>
                <a:gd name="connsiteX3" fmla="*/ 1803400 w 1803400"/>
                <a:gd name="connsiteY3" fmla="*/ 708026 h 708026"/>
                <a:gd name="connsiteX4" fmla="*/ 0 w 1803400"/>
                <a:gd name="connsiteY4" fmla="*/ 708026 h 708026"/>
                <a:gd name="connsiteX0" fmla="*/ 0 w 1835150"/>
                <a:gd name="connsiteY0" fmla="*/ 708026 h 708026"/>
                <a:gd name="connsiteX1" fmla="*/ 384969 w 1835150"/>
                <a:gd name="connsiteY1" fmla="*/ 6350 h 708026"/>
                <a:gd name="connsiteX2" fmla="*/ 1443831 w 1835150"/>
                <a:gd name="connsiteY2" fmla="*/ 0 h 708026"/>
                <a:gd name="connsiteX3" fmla="*/ 1835150 w 1835150"/>
                <a:gd name="connsiteY3" fmla="*/ 708026 h 708026"/>
                <a:gd name="connsiteX4" fmla="*/ 0 w 1835150"/>
                <a:gd name="connsiteY4" fmla="*/ 708026 h 70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150" h="708026">
                  <a:moveTo>
                    <a:pt x="0" y="708026"/>
                  </a:moveTo>
                  <a:cubicBezTo>
                    <a:pt x="160073" y="467784"/>
                    <a:pt x="377296" y="252942"/>
                    <a:pt x="384969" y="6350"/>
                  </a:cubicBezTo>
                  <a:lnTo>
                    <a:pt x="1443831" y="0"/>
                  </a:lnTo>
                  <a:cubicBezTo>
                    <a:pt x="1449387" y="191559"/>
                    <a:pt x="1670844" y="478367"/>
                    <a:pt x="1835150" y="708026"/>
                  </a:cubicBezTo>
                  <a:lnTo>
                    <a:pt x="0" y="708026"/>
                  </a:lnTo>
                  <a:close/>
                </a:path>
              </a:pathLst>
            </a:custGeom>
            <a:gradFill>
              <a:gsLst>
                <a:gs pos="50000">
                  <a:srgbClr val="E24C4C"/>
                </a:gs>
                <a:gs pos="50000">
                  <a:srgbClr val="E87071"/>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18" name="圆角矩形 117"/>
            <p:cNvSpPr/>
            <p:nvPr/>
          </p:nvSpPr>
          <p:spPr>
            <a:xfrm>
              <a:off x="5569744" y="4462463"/>
              <a:ext cx="1052512" cy="139541"/>
            </a:xfrm>
            <a:prstGeom prst="roundRect">
              <a:avLst>
                <a:gd name="adj" fmla="val 50000"/>
              </a:avLst>
            </a:prstGeom>
            <a:gradFill>
              <a:gsLst>
                <a:gs pos="50000">
                  <a:srgbClr val="593268"/>
                </a:gs>
                <a:gs pos="50000">
                  <a:srgbClr val="7B4690"/>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19" name="圆角矩形 118"/>
            <p:cNvSpPr/>
            <p:nvPr/>
          </p:nvSpPr>
          <p:spPr>
            <a:xfrm>
              <a:off x="5569744" y="4667250"/>
              <a:ext cx="1052512" cy="139541"/>
            </a:xfrm>
            <a:prstGeom prst="roundRect">
              <a:avLst>
                <a:gd name="adj" fmla="val 50000"/>
              </a:avLst>
            </a:prstGeom>
            <a:gradFill>
              <a:gsLst>
                <a:gs pos="50000">
                  <a:srgbClr val="593268"/>
                </a:gs>
                <a:gs pos="50000">
                  <a:srgbClr val="7B4690"/>
                </a:gs>
              </a:gsLs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20" name="圆角矩形 119"/>
            <p:cNvSpPr/>
            <p:nvPr/>
          </p:nvSpPr>
          <p:spPr>
            <a:xfrm>
              <a:off x="5569744" y="4864894"/>
              <a:ext cx="1052512" cy="139541"/>
            </a:xfrm>
            <a:prstGeom prst="roundRect">
              <a:avLst>
                <a:gd name="adj" fmla="val 50000"/>
              </a:avLst>
            </a:prstGeom>
            <a:gradFill>
              <a:gsLst>
                <a:gs pos="50000">
                  <a:srgbClr val="593268"/>
                </a:gs>
                <a:gs pos="50000">
                  <a:srgbClr val="7B4690"/>
                </a:gs>
              </a:gsLs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21" name="任意多边形 120"/>
            <p:cNvSpPr/>
            <p:nvPr/>
          </p:nvSpPr>
          <p:spPr>
            <a:xfrm>
              <a:off x="5693569" y="5057775"/>
              <a:ext cx="804863" cy="324456"/>
            </a:xfrm>
            <a:custGeom>
              <a:avLst/>
              <a:gdLst>
                <a:gd name="connsiteX0" fmla="*/ 58777 w 804863"/>
                <a:gd name="connsiteY0" fmla="*/ 0 h 324456"/>
                <a:gd name="connsiteX1" fmla="*/ 746086 w 804863"/>
                <a:gd name="connsiteY1" fmla="*/ 0 h 324456"/>
                <a:gd name="connsiteX2" fmla="*/ 804863 w 804863"/>
                <a:gd name="connsiteY2" fmla="*/ 58777 h 324456"/>
                <a:gd name="connsiteX3" fmla="*/ 804862 w 804863"/>
                <a:gd name="connsiteY3" fmla="*/ 58777 h 324456"/>
                <a:gd name="connsiteX4" fmla="*/ 746085 w 804863"/>
                <a:gd name="connsiteY4" fmla="*/ 117554 h 324456"/>
                <a:gd name="connsiteX5" fmla="*/ 681293 w 804863"/>
                <a:gd name="connsiteY5" fmla="*/ 117554 h 324456"/>
                <a:gd name="connsiteX6" fmla="*/ 478631 w 804863"/>
                <a:gd name="connsiteY6" fmla="*/ 239867 h 324456"/>
                <a:gd name="connsiteX7" fmla="*/ 478631 w 804863"/>
                <a:gd name="connsiteY7" fmla="*/ 293946 h 324456"/>
                <a:gd name="connsiteX8" fmla="*/ 454235 w 804863"/>
                <a:gd name="connsiteY8" fmla="*/ 293946 h 324456"/>
                <a:gd name="connsiteX9" fmla="*/ 454235 w 804863"/>
                <a:gd name="connsiteY9" fmla="*/ 324456 h 324456"/>
                <a:gd name="connsiteX10" fmla="*/ 364914 w 804863"/>
                <a:gd name="connsiteY10" fmla="*/ 324456 h 324456"/>
                <a:gd name="connsiteX11" fmla="*/ 364914 w 804863"/>
                <a:gd name="connsiteY11" fmla="*/ 293946 h 324456"/>
                <a:gd name="connsiteX12" fmla="*/ 330994 w 804863"/>
                <a:gd name="connsiteY12" fmla="*/ 293946 h 324456"/>
                <a:gd name="connsiteX13" fmla="*/ 330994 w 804863"/>
                <a:gd name="connsiteY13" fmla="*/ 235744 h 324456"/>
                <a:gd name="connsiteX14" fmla="*/ 333685 w 804863"/>
                <a:gd name="connsiteY14" fmla="*/ 235744 h 324456"/>
                <a:gd name="connsiteX15" fmla="*/ 137852 w 804863"/>
                <a:gd name="connsiteY15" fmla="*/ 117553 h 324456"/>
                <a:gd name="connsiteX16" fmla="*/ 58777 w 804863"/>
                <a:gd name="connsiteY16" fmla="*/ 117553 h 324456"/>
                <a:gd name="connsiteX17" fmla="*/ 17215 w 804863"/>
                <a:gd name="connsiteY17" fmla="*/ 100338 h 324456"/>
                <a:gd name="connsiteX18" fmla="*/ 0 w 804863"/>
                <a:gd name="connsiteY18" fmla="*/ 58776 h 324456"/>
                <a:gd name="connsiteX19" fmla="*/ 17215 w 804863"/>
                <a:gd name="connsiteY19" fmla="*/ 17215 h 324456"/>
                <a:gd name="connsiteX20" fmla="*/ 58777 w 804863"/>
                <a:gd name="connsiteY20" fmla="*/ 0 h 32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4863" h="324456">
                  <a:moveTo>
                    <a:pt x="58777" y="0"/>
                  </a:moveTo>
                  <a:lnTo>
                    <a:pt x="746086" y="0"/>
                  </a:lnTo>
                  <a:cubicBezTo>
                    <a:pt x="778548" y="0"/>
                    <a:pt x="804863" y="26315"/>
                    <a:pt x="804863" y="58777"/>
                  </a:cubicBezTo>
                  <a:lnTo>
                    <a:pt x="804862" y="58777"/>
                  </a:lnTo>
                  <a:cubicBezTo>
                    <a:pt x="804862" y="91239"/>
                    <a:pt x="778547" y="117554"/>
                    <a:pt x="746085" y="117554"/>
                  </a:cubicBezTo>
                  <a:lnTo>
                    <a:pt x="681293" y="117554"/>
                  </a:lnTo>
                  <a:lnTo>
                    <a:pt x="478631" y="239867"/>
                  </a:lnTo>
                  <a:lnTo>
                    <a:pt x="478631" y="293946"/>
                  </a:lnTo>
                  <a:lnTo>
                    <a:pt x="454235" y="293946"/>
                  </a:lnTo>
                  <a:lnTo>
                    <a:pt x="454235" y="324456"/>
                  </a:lnTo>
                  <a:lnTo>
                    <a:pt x="364914" y="324456"/>
                  </a:lnTo>
                  <a:lnTo>
                    <a:pt x="364914" y="293946"/>
                  </a:lnTo>
                  <a:lnTo>
                    <a:pt x="330994" y="293946"/>
                  </a:lnTo>
                  <a:lnTo>
                    <a:pt x="330994" y="235744"/>
                  </a:lnTo>
                  <a:lnTo>
                    <a:pt x="333685" y="235744"/>
                  </a:lnTo>
                  <a:lnTo>
                    <a:pt x="137852" y="117553"/>
                  </a:lnTo>
                  <a:lnTo>
                    <a:pt x="58777" y="117553"/>
                  </a:lnTo>
                  <a:cubicBezTo>
                    <a:pt x="42546" y="117553"/>
                    <a:pt x="27852" y="110974"/>
                    <a:pt x="17215" y="100338"/>
                  </a:cubicBezTo>
                  <a:lnTo>
                    <a:pt x="0" y="58776"/>
                  </a:lnTo>
                  <a:lnTo>
                    <a:pt x="17215" y="17215"/>
                  </a:lnTo>
                  <a:cubicBezTo>
                    <a:pt x="27852" y="6579"/>
                    <a:pt x="42546" y="0"/>
                    <a:pt x="58777" y="0"/>
                  </a:cubicBezTo>
                  <a:close/>
                </a:path>
              </a:pathLst>
            </a:custGeom>
            <a:gradFill>
              <a:gsLst>
                <a:gs pos="50000">
                  <a:srgbClr val="593268"/>
                </a:gs>
                <a:gs pos="50000">
                  <a:srgbClr val="7B4690"/>
                </a:gs>
              </a:gsLs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sp>
        <p:nvSpPr>
          <p:cNvPr id="122" name="椭圆 121"/>
          <p:cNvSpPr/>
          <p:nvPr/>
        </p:nvSpPr>
        <p:spPr>
          <a:xfrm>
            <a:off x="3137018" y="4508261"/>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3" name="椭圆 122"/>
          <p:cNvSpPr/>
          <p:nvPr/>
        </p:nvSpPr>
        <p:spPr>
          <a:xfrm>
            <a:off x="2950706" y="3812936"/>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4" name="椭圆 123"/>
          <p:cNvSpPr/>
          <p:nvPr/>
        </p:nvSpPr>
        <p:spPr>
          <a:xfrm>
            <a:off x="3137018" y="3117611"/>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5" name="椭圆 124"/>
          <p:cNvSpPr/>
          <p:nvPr/>
        </p:nvSpPr>
        <p:spPr>
          <a:xfrm>
            <a:off x="3646031" y="2608598"/>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6" name="椭圆 125"/>
          <p:cNvSpPr/>
          <p:nvPr/>
        </p:nvSpPr>
        <p:spPr>
          <a:xfrm>
            <a:off x="4341356" y="2422286"/>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7" name="椭圆 126"/>
          <p:cNvSpPr/>
          <p:nvPr/>
        </p:nvSpPr>
        <p:spPr>
          <a:xfrm>
            <a:off x="5036682" y="2608598"/>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8" name="椭圆 127"/>
          <p:cNvSpPr/>
          <p:nvPr/>
        </p:nvSpPr>
        <p:spPr>
          <a:xfrm>
            <a:off x="5545695" y="3117611"/>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29" name="椭圆 128"/>
          <p:cNvSpPr/>
          <p:nvPr/>
        </p:nvSpPr>
        <p:spPr>
          <a:xfrm>
            <a:off x="5732007" y="3812936"/>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130" name="椭圆 129"/>
          <p:cNvSpPr/>
          <p:nvPr/>
        </p:nvSpPr>
        <p:spPr>
          <a:xfrm>
            <a:off x="5545695" y="4508261"/>
            <a:ext cx="475577" cy="475577"/>
          </a:xfrm>
          <a:prstGeom prst="ellipse">
            <a:avLst/>
          </a:prstGeom>
          <a:gradFill>
            <a:gsLst>
              <a:gs pos="0">
                <a:srgbClr val="D3D3D3"/>
              </a:gs>
              <a:gs pos="100000">
                <a:srgbClr val="F7F7F7"/>
              </a:gs>
            </a:gsLst>
            <a:lin ang="2700000" scaled="1"/>
          </a:gradFill>
          <a:ln w="1905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nvGrpSpPr>
          <p:cNvPr id="131" name="组合 130"/>
          <p:cNvGrpSpPr/>
          <p:nvPr/>
        </p:nvGrpSpPr>
        <p:grpSpPr>
          <a:xfrm>
            <a:off x="6021272" y="4484130"/>
            <a:ext cx="2513128" cy="710591"/>
            <a:chOff x="3451161" y="3865165"/>
            <a:chExt cx="3350837" cy="947456"/>
          </a:xfrm>
        </p:grpSpPr>
        <p:sp>
          <p:nvSpPr>
            <p:cNvPr id="132" name="文本框 27"/>
            <p:cNvSpPr txBox="1"/>
            <p:nvPr/>
          </p:nvSpPr>
          <p:spPr>
            <a:xfrm>
              <a:off x="3451161" y="3865165"/>
              <a:ext cx="1725052" cy="369333"/>
            </a:xfrm>
            <a:prstGeom prst="rect">
              <a:avLst/>
            </a:prstGeom>
            <a:noFill/>
          </p:spPr>
          <p:txBody>
            <a:bodyPr wrap="square" rtlCol="0">
              <a:spAutoFit/>
            </a:bodyPr>
            <a:lstStyle/>
            <a:p>
              <a:r>
                <a:rPr lang="zh-CN" altLang="en-US" sz="1200" dirty="0">
                  <a:solidFill>
                    <a:srgbClr val="633B73"/>
                  </a:solidFill>
                  <a:latin typeface="微软雅黑" pitchFamily="34" charset="-122"/>
                  <a:ea typeface="微软雅黑" pitchFamily="34" charset="-122"/>
                </a:rPr>
                <a:t>在此添加标题</a:t>
              </a:r>
            </a:p>
          </p:txBody>
        </p:sp>
        <p:sp>
          <p:nvSpPr>
            <p:cNvPr id="133" name="文本框 28"/>
            <p:cNvSpPr txBox="1"/>
            <p:nvPr/>
          </p:nvSpPr>
          <p:spPr>
            <a:xfrm>
              <a:off x="3457192" y="4135512"/>
              <a:ext cx="3344806"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50" dirty="0">
                <a:latin typeface="微软雅黑" pitchFamily="34" charset="-122"/>
                <a:ea typeface="微软雅黑" pitchFamily="34" charset="-122"/>
              </a:endParaRPr>
            </a:p>
          </p:txBody>
        </p:sp>
      </p:grpSp>
      <p:grpSp>
        <p:nvGrpSpPr>
          <p:cNvPr id="134" name="组合 133"/>
          <p:cNvGrpSpPr/>
          <p:nvPr/>
        </p:nvGrpSpPr>
        <p:grpSpPr>
          <a:xfrm>
            <a:off x="6207584" y="3770846"/>
            <a:ext cx="2703334" cy="710593"/>
            <a:chOff x="3451161" y="3865165"/>
            <a:chExt cx="3604445" cy="947459"/>
          </a:xfrm>
        </p:grpSpPr>
        <p:sp>
          <p:nvSpPr>
            <p:cNvPr id="135" name="文本框 30"/>
            <p:cNvSpPr txBox="1"/>
            <p:nvPr/>
          </p:nvSpPr>
          <p:spPr>
            <a:xfrm>
              <a:off x="3451161" y="3865165"/>
              <a:ext cx="1725052" cy="369333"/>
            </a:xfrm>
            <a:prstGeom prst="rect">
              <a:avLst/>
            </a:prstGeom>
            <a:noFill/>
          </p:spPr>
          <p:txBody>
            <a:bodyPr wrap="square" rtlCol="0">
              <a:spAutoFit/>
            </a:bodyPr>
            <a:lstStyle/>
            <a:p>
              <a:r>
                <a:rPr lang="zh-CN" altLang="en-US" sz="1200" dirty="0">
                  <a:solidFill>
                    <a:srgbClr val="EA8384"/>
                  </a:solidFill>
                  <a:latin typeface="微软雅黑" pitchFamily="34" charset="-122"/>
                  <a:ea typeface="微软雅黑" pitchFamily="34" charset="-122"/>
                </a:rPr>
                <a:t>在此添加标题</a:t>
              </a:r>
            </a:p>
          </p:txBody>
        </p:sp>
        <p:sp>
          <p:nvSpPr>
            <p:cNvPr id="136" name="文本框 31"/>
            <p:cNvSpPr txBox="1"/>
            <p:nvPr/>
          </p:nvSpPr>
          <p:spPr>
            <a:xfrm>
              <a:off x="3457192" y="4135514"/>
              <a:ext cx="3598414" cy="677110"/>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50" dirty="0">
                <a:latin typeface="微软雅黑" pitchFamily="34" charset="-122"/>
                <a:ea typeface="微软雅黑" pitchFamily="34" charset="-122"/>
              </a:endParaRPr>
            </a:p>
          </p:txBody>
        </p:sp>
      </p:grpSp>
      <p:grpSp>
        <p:nvGrpSpPr>
          <p:cNvPr id="137" name="组合 136"/>
          <p:cNvGrpSpPr/>
          <p:nvPr/>
        </p:nvGrpSpPr>
        <p:grpSpPr>
          <a:xfrm>
            <a:off x="6023532" y="3097401"/>
            <a:ext cx="2708092" cy="710591"/>
            <a:chOff x="3451161" y="3865165"/>
            <a:chExt cx="3610789" cy="947456"/>
          </a:xfrm>
        </p:grpSpPr>
        <p:sp>
          <p:nvSpPr>
            <p:cNvPr id="138" name="文本框 33"/>
            <p:cNvSpPr txBox="1"/>
            <p:nvPr/>
          </p:nvSpPr>
          <p:spPr>
            <a:xfrm>
              <a:off x="3451161" y="3865165"/>
              <a:ext cx="1725052" cy="369333"/>
            </a:xfrm>
            <a:prstGeom prst="rect">
              <a:avLst/>
            </a:prstGeom>
            <a:noFill/>
          </p:spPr>
          <p:txBody>
            <a:bodyPr wrap="square" rtlCol="0">
              <a:spAutoFit/>
            </a:bodyPr>
            <a:lstStyle/>
            <a:p>
              <a:r>
                <a:rPr lang="zh-CN" altLang="en-US" sz="1200" dirty="0">
                  <a:solidFill>
                    <a:srgbClr val="02B3C1"/>
                  </a:solidFill>
                  <a:latin typeface="微软雅黑" pitchFamily="34" charset="-122"/>
                  <a:ea typeface="微软雅黑" pitchFamily="34" charset="-122"/>
                </a:rPr>
                <a:t>在此添加标题</a:t>
              </a:r>
            </a:p>
          </p:txBody>
        </p:sp>
        <p:sp>
          <p:nvSpPr>
            <p:cNvPr id="139" name="文本框 34"/>
            <p:cNvSpPr txBox="1"/>
            <p:nvPr/>
          </p:nvSpPr>
          <p:spPr>
            <a:xfrm>
              <a:off x="3457192" y="4135512"/>
              <a:ext cx="3604758"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50" dirty="0">
                <a:latin typeface="微软雅黑" pitchFamily="34" charset="-122"/>
                <a:ea typeface="微软雅黑" pitchFamily="34" charset="-122"/>
              </a:endParaRPr>
            </a:p>
          </p:txBody>
        </p:sp>
      </p:grpSp>
      <p:grpSp>
        <p:nvGrpSpPr>
          <p:cNvPr id="140" name="组合 139"/>
          <p:cNvGrpSpPr/>
          <p:nvPr/>
        </p:nvGrpSpPr>
        <p:grpSpPr>
          <a:xfrm>
            <a:off x="5545695" y="2480693"/>
            <a:ext cx="2809411" cy="710591"/>
            <a:chOff x="3451161" y="3865165"/>
            <a:chExt cx="3745881" cy="947456"/>
          </a:xfrm>
        </p:grpSpPr>
        <p:sp>
          <p:nvSpPr>
            <p:cNvPr id="141" name="文本框 36"/>
            <p:cNvSpPr txBox="1"/>
            <p:nvPr/>
          </p:nvSpPr>
          <p:spPr>
            <a:xfrm>
              <a:off x="3451161" y="3865165"/>
              <a:ext cx="1725052" cy="369333"/>
            </a:xfrm>
            <a:prstGeom prst="rect">
              <a:avLst/>
            </a:prstGeom>
            <a:noFill/>
          </p:spPr>
          <p:txBody>
            <a:bodyPr wrap="square" rtlCol="0">
              <a:spAutoFit/>
            </a:bodyPr>
            <a:lstStyle/>
            <a:p>
              <a:r>
                <a:rPr lang="zh-CN" altLang="en-US" sz="1200" dirty="0">
                  <a:solidFill>
                    <a:srgbClr val="FFC000"/>
                  </a:solidFill>
                  <a:latin typeface="微软雅黑" pitchFamily="34" charset="-122"/>
                  <a:ea typeface="微软雅黑" pitchFamily="34" charset="-122"/>
                </a:rPr>
                <a:t>在此添加标题</a:t>
              </a:r>
            </a:p>
          </p:txBody>
        </p:sp>
        <p:sp>
          <p:nvSpPr>
            <p:cNvPr id="142" name="文本框 37"/>
            <p:cNvSpPr txBox="1"/>
            <p:nvPr/>
          </p:nvSpPr>
          <p:spPr>
            <a:xfrm>
              <a:off x="3457192" y="4135512"/>
              <a:ext cx="3739850"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50" dirty="0">
                <a:latin typeface="微软雅黑" pitchFamily="34" charset="-122"/>
                <a:ea typeface="微软雅黑" pitchFamily="34" charset="-122"/>
              </a:endParaRPr>
            </a:p>
          </p:txBody>
        </p:sp>
      </p:grpSp>
      <p:grpSp>
        <p:nvGrpSpPr>
          <p:cNvPr id="143" name="组合 142"/>
          <p:cNvGrpSpPr/>
          <p:nvPr/>
        </p:nvGrpSpPr>
        <p:grpSpPr>
          <a:xfrm>
            <a:off x="923364" y="2474699"/>
            <a:ext cx="2720043" cy="710591"/>
            <a:chOff x="2125465" y="3865165"/>
            <a:chExt cx="3626725" cy="947456"/>
          </a:xfrm>
        </p:grpSpPr>
        <p:sp>
          <p:nvSpPr>
            <p:cNvPr id="144" name="文本框 39"/>
            <p:cNvSpPr txBox="1"/>
            <p:nvPr/>
          </p:nvSpPr>
          <p:spPr>
            <a:xfrm>
              <a:off x="4017218" y="3865165"/>
              <a:ext cx="1725052" cy="369333"/>
            </a:xfrm>
            <a:prstGeom prst="rect">
              <a:avLst/>
            </a:prstGeom>
            <a:noFill/>
          </p:spPr>
          <p:txBody>
            <a:bodyPr wrap="square" rtlCol="0">
              <a:spAutoFit/>
            </a:bodyPr>
            <a:lstStyle/>
            <a:p>
              <a:pPr algn="r"/>
              <a:r>
                <a:rPr lang="zh-CN" altLang="en-US" sz="1200" dirty="0">
                  <a:solidFill>
                    <a:srgbClr val="FFC000"/>
                  </a:solidFill>
                  <a:latin typeface="微软雅黑" pitchFamily="34" charset="-122"/>
                  <a:ea typeface="微软雅黑" pitchFamily="34" charset="-122"/>
                </a:rPr>
                <a:t>在此添加标题</a:t>
              </a:r>
            </a:p>
          </p:txBody>
        </p:sp>
        <p:sp>
          <p:nvSpPr>
            <p:cNvPr id="145" name="文本框 40"/>
            <p:cNvSpPr txBox="1"/>
            <p:nvPr/>
          </p:nvSpPr>
          <p:spPr>
            <a:xfrm>
              <a:off x="2125465" y="4135512"/>
              <a:ext cx="3626725"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50" dirty="0">
                <a:latin typeface="微软雅黑" pitchFamily="34" charset="-122"/>
                <a:ea typeface="微软雅黑" pitchFamily="34" charset="-122"/>
              </a:endParaRPr>
            </a:p>
          </p:txBody>
        </p:sp>
      </p:grpSp>
      <p:grpSp>
        <p:nvGrpSpPr>
          <p:cNvPr id="146" name="组合 145"/>
          <p:cNvGrpSpPr/>
          <p:nvPr/>
        </p:nvGrpSpPr>
        <p:grpSpPr>
          <a:xfrm>
            <a:off x="644983" y="3090349"/>
            <a:ext cx="2492036" cy="710591"/>
            <a:chOff x="2429476" y="3865165"/>
            <a:chExt cx="3322715" cy="947456"/>
          </a:xfrm>
        </p:grpSpPr>
        <p:sp>
          <p:nvSpPr>
            <p:cNvPr id="147" name="文本框 42"/>
            <p:cNvSpPr txBox="1"/>
            <p:nvPr/>
          </p:nvSpPr>
          <p:spPr>
            <a:xfrm>
              <a:off x="4017218" y="3865165"/>
              <a:ext cx="1725052" cy="369333"/>
            </a:xfrm>
            <a:prstGeom prst="rect">
              <a:avLst/>
            </a:prstGeom>
            <a:noFill/>
          </p:spPr>
          <p:txBody>
            <a:bodyPr wrap="square" rtlCol="0">
              <a:spAutoFit/>
            </a:bodyPr>
            <a:lstStyle/>
            <a:p>
              <a:pPr algn="r"/>
              <a:r>
                <a:rPr lang="zh-CN" altLang="en-US" sz="1200" dirty="0">
                  <a:solidFill>
                    <a:srgbClr val="0699AC"/>
                  </a:solidFill>
                  <a:latin typeface="微软雅黑" pitchFamily="34" charset="-122"/>
                  <a:ea typeface="微软雅黑" pitchFamily="34" charset="-122"/>
                </a:rPr>
                <a:t>在此添加标题</a:t>
              </a:r>
            </a:p>
          </p:txBody>
        </p:sp>
        <p:sp>
          <p:nvSpPr>
            <p:cNvPr id="148" name="文本框 43"/>
            <p:cNvSpPr txBox="1"/>
            <p:nvPr/>
          </p:nvSpPr>
          <p:spPr>
            <a:xfrm>
              <a:off x="2429476" y="4135512"/>
              <a:ext cx="3322715"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50" dirty="0">
                <a:latin typeface="微软雅黑" pitchFamily="34" charset="-122"/>
                <a:ea typeface="微软雅黑" pitchFamily="34" charset="-122"/>
              </a:endParaRPr>
            </a:p>
          </p:txBody>
        </p:sp>
      </p:grpSp>
      <p:grpSp>
        <p:nvGrpSpPr>
          <p:cNvPr id="149" name="组合 148"/>
          <p:cNvGrpSpPr/>
          <p:nvPr/>
        </p:nvGrpSpPr>
        <p:grpSpPr>
          <a:xfrm>
            <a:off x="368335" y="3790508"/>
            <a:ext cx="2563561" cy="710591"/>
            <a:chOff x="2334108" y="3865165"/>
            <a:chExt cx="3418082" cy="947456"/>
          </a:xfrm>
        </p:grpSpPr>
        <p:sp>
          <p:nvSpPr>
            <p:cNvPr id="150" name="文本框 45"/>
            <p:cNvSpPr txBox="1"/>
            <p:nvPr/>
          </p:nvSpPr>
          <p:spPr>
            <a:xfrm>
              <a:off x="4017218" y="3865165"/>
              <a:ext cx="1725052" cy="369333"/>
            </a:xfrm>
            <a:prstGeom prst="rect">
              <a:avLst/>
            </a:prstGeom>
            <a:noFill/>
          </p:spPr>
          <p:txBody>
            <a:bodyPr wrap="square" rtlCol="0">
              <a:spAutoFit/>
            </a:bodyPr>
            <a:lstStyle/>
            <a:p>
              <a:pPr algn="r"/>
              <a:r>
                <a:rPr lang="zh-CN" altLang="en-US" sz="1200" dirty="0">
                  <a:solidFill>
                    <a:srgbClr val="E45C5B"/>
                  </a:solidFill>
                  <a:latin typeface="微软雅黑" pitchFamily="34" charset="-122"/>
                  <a:ea typeface="微软雅黑" pitchFamily="34" charset="-122"/>
                </a:rPr>
                <a:t>在此添加标题</a:t>
              </a:r>
            </a:p>
          </p:txBody>
        </p:sp>
        <p:sp>
          <p:nvSpPr>
            <p:cNvPr id="151" name="文本框 46"/>
            <p:cNvSpPr txBox="1"/>
            <p:nvPr/>
          </p:nvSpPr>
          <p:spPr>
            <a:xfrm>
              <a:off x="2334108" y="4135512"/>
              <a:ext cx="3418082"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50" dirty="0">
                <a:latin typeface="微软雅黑" pitchFamily="34" charset="-122"/>
                <a:ea typeface="微软雅黑" pitchFamily="34" charset="-122"/>
              </a:endParaRPr>
            </a:p>
          </p:txBody>
        </p:sp>
      </p:grpSp>
      <p:grpSp>
        <p:nvGrpSpPr>
          <p:cNvPr id="152" name="组合 151"/>
          <p:cNvGrpSpPr/>
          <p:nvPr/>
        </p:nvGrpSpPr>
        <p:grpSpPr>
          <a:xfrm>
            <a:off x="644983" y="4468144"/>
            <a:ext cx="2492035" cy="710591"/>
            <a:chOff x="2429476" y="3865165"/>
            <a:chExt cx="3322714" cy="947456"/>
          </a:xfrm>
        </p:grpSpPr>
        <p:sp>
          <p:nvSpPr>
            <p:cNvPr id="153" name="文本框 48"/>
            <p:cNvSpPr txBox="1"/>
            <p:nvPr/>
          </p:nvSpPr>
          <p:spPr>
            <a:xfrm>
              <a:off x="4017218" y="3865165"/>
              <a:ext cx="1725052" cy="369333"/>
            </a:xfrm>
            <a:prstGeom prst="rect">
              <a:avLst/>
            </a:prstGeom>
            <a:noFill/>
          </p:spPr>
          <p:txBody>
            <a:bodyPr wrap="square" rtlCol="0">
              <a:spAutoFit/>
            </a:bodyPr>
            <a:lstStyle/>
            <a:p>
              <a:pPr algn="r"/>
              <a:r>
                <a:rPr lang="zh-CN" altLang="en-US" sz="1200" dirty="0">
                  <a:solidFill>
                    <a:srgbClr val="633B73"/>
                  </a:solidFill>
                  <a:latin typeface="微软雅黑" pitchFamily="34" charset="-122"/>
                  <a:ea typeface="微软雅黑" pitchFamily="34" charset="-122"/>
                </a:rPr>
                <a:t>在此添加标题</a:t>
              </a:r>
            </a:p>
          </p:txBody>
        </p:sp>
        <p:sp>
          <p:nvSpPr>
            <p:cNvPr id="154" name="文本框 49"/>
            <p:cNvSpPr txBox="1"/>
            <p:nvPr/>
          </p:nvSpPr>
          <p:spPr>
            <a:xfrm>
              <a:off x="2429476" y="4135512"/>
              <a:ext cx="3322714" cy="677109"/>
            </a:xfrm>
            <a:prstGeom prst="rect">
              <a:avLst/>
            </a:prstGeom>
            <a:noFill/>
          </p:spPr>
          <p:txBody>
            <a:bodyPr wrap="square" rtlCol="0">
              <a:spAutoFit/>
            </a:bodyPr>
            <a:lstStyle/>
            <a:p>
              <a:pPr algn="ctr">
                <a:lnSpc>
                  <a:spcPct val="150000"/>
                </a:lnSpc>
              </a:pP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zh-CN" altLang="en-US" sz="1050" dirty="0">
                <a:latin typeface="微软雅黑" pitchFamily="34" charset="-122"/>
                <a:ea typeface="微软雅黑" pitchFamily="34" charset="-122"/>
              </a:endParaRPr>
            </a:p>
          </p:txBody>
        </p:sp>
      </p:grpSp>
      <p:grpSp>
        <p:nvGrpSpPr>
          <p:cNvPr id="155" name="Group 8"/>
          <p:cNvGrpSpPr>
            <a:grpSpLocks noChangeAspect="1"/>
          </p:cNvGrpSpPr>
          <p:nvPr/>
        </p:nvGrpSpPr>
        <p:grpSpPr bwMode="auto">
          <a:xfrm>
            <a:off x="3759176" y="2705942"/>
            <a:ext cx="248237" cy="271999"/>
            <a:chOff x="3437" y="2282"/>
            <a:chExt cx="679" cy="744"/>
          </a:xfrm>
          <a:solidFill>
            <a:srgbClr val="FFA521"/>
          </a:solidFill>
        </p:grpSpPr>
        <p:sp>
          <p:nvSpPr>
            <p:cNvPr id="156"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57"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58" name="Group 13"/>
          <p:cNvGrpSpPr>
            <a:grpSpLocks noChangeAspect="1"/>
          </p:cNvGrpSpPr>
          <p:nvPr/>
        </p:nvGrpSpPr>
        <p:grpSpPr bwMode="auto">
          <a:xfrm>
            <a:off x="3241324" y="3214924"/>
            <a:ext cx="272209" cy="275423"/>
            <a:chOff x="2426" y="2781"/>
            <a:chExt cx="593" cy="600"/>
          </a:xfrm>
          <a:solidFill>
            <a:srgbClr val="0192A1"/>
          </a:solidFill>
        </p:grpSpPr>
        <p:sp>
          <p:nvSpPr>
            <p:cNvPr id="159"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0"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61" name="Group 18"/>
          <p:cNvGrpSpPr>
            <a:grpSpLocks noChangeAspect="1"/>
          </p:cNvGrpSpPr>
          <p:nvPr/>
        </p:nvGrpSpPr>
        <p:grpSpPr bwMode="auto">
          <a:xfrm>
            <a:off x="3042842" y="3911414"/>
            <a:ext cx="282767" cy="263487"/>
            <a:chOff x="3802" y="2858"/>
            <a:chExt cx="616" cy="574"/>
          </a:xfrm>
          <a:solidFill>
            <a:srgbClr val="E24C4C"/>
          </a:solidFill>
        </p:grpSpPr>
        <p:sp>
          <p:nvSpPr>
            <p:cNvPr id="162"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3"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5"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6"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67" name="Group 26"/>
          <p:cNvGrpSpPr>
            <a:grpSpLocks noChangeAspect="1"/>
          </p:cNvGrpSpPr>
          <p:nvPr/>
        </p:nvGrpSpPr>
        <p:grpSpPr bwMode="auto">
          <a:xfrm>
            <a:off x="3209289" y="4663590"/>
            <a:ext cx="332654" cy="164916"/>
            <a:chOff x="5676" y="2597"/>
            <a:chExt cx="1061" cy="526"/>
          </a:xfrm>
          <a:solidFill>
            <a:srgbClr val="593268"/>
          </a:solidFill>
        </p:grpSpPr>
        <p:sp>
          <p:nvSpPr>
            <p:cNvPr id="168" name="Freeform 27"/>
            <p:cNvSpPr>
              <a:spLocks/>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9"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0" name="Freeform 29"/>
            <p:cNvSpPr>
              <a:spLocks/>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1"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2"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3" name="Freeform 32"/>
            <p:cNvSpPr>
              <a:spLocks/>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4"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5" name="Freeform 34"/>
            <p:cNvSpPr>
              <a:spLocks/>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6"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7"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8" name="Freeform 37"/>
            <p:cNvSpPr>
              <a:spLocks/>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79"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0" name="Freeform 39"/>
            <p:cNvSpPr>
              <a:spLocks/>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1"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2"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183" name="Freeform 108"/>
          <p:cNvSpPr>
            <a:spLocks noEditPoints="1"/>
          </p:cNvSpPr>
          <p:nvPr/>
        </p:nvSpPr>
        <p:spPr bwMode="auto">
          <a:xfrm>
            <a:off x="5643883" y="4611008"/>
            <a:ext cx="275982" cy="276975"/>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rgbClr val="7B4690"/>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184" name="组合 183"/>
          <p:cNvGrpSpPr/>
          <p:nvPr/>
        </p:nvGrpSpPr>
        <p:grpSpPr>
          <a:xfrm>
            <a:off x="5858579" y="3937470"/>
            <a:ext cx="234972" cy="255704"/>
            <a:chOff x="4873626" y="1965325"/>
            <a:chExt cx="269876" cy="293688"/>
          </a:xfrm>
          <a:solidFill>
            <a:srgbClr val="E87071"/>
          </a:solidFill>
        </p:grpSpPr>
        <p:sp>
          <p:nvSpPr>
            <p:cNvPr id="185" name="Freeform 502"/>
            <p:cNvSpPr>
              <a:spLocks/>
            </p:cNvSpPr>
            <p:nvPr/>
          </p:nvSpPr>
          <p:spPr bwMode="auto">
            <a:xfrm>
              <a:off x="4873626"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6" name="Freeform 503"/>
            <p:cNvSpPr>
              <a:spLocks/>
            </p:cNvSpPr>
            <p:nvPr/>
          </p:nvSpPr>
          <p:spPr bwMode="auto">
            <a:xfrm>
              <a:off x="4884739"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7" name="Freeform 504"/>
            <p:cNvSpPr>
              <a:spLocks/>
            </p:cNvSpPr>
            <p:nvPr/>
          </p:nvSpPr>
          <p:spPr bwMode="auto">
            <a:xfrm>
              <a:off x="4940301"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8"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89" name="Group 41"/>
          <p:cNvGrpSpPr>
            <a:grpSpLocks noChangeAspect="1"/>
          </p:cNvGrpSpPr>
          <p:nvPr/>
        </p:nvGrpSpPr>
        <p:grpSpPr bwMode="auto">
          <a:xfrm>
            <a:off x="4490456" y="2522657"/>
            <a:ext cx="213073" cy="260831"/>
            <a:chOff x="3783" y="2089"/>
            <a:chExt cx="116" cy="142"/>
          </a:xfrm>
          <a:solidFill>
            <a:sysClr val="windowText" lastClr="000000">
              <a:lumMod val="50000"/>
              <a:lumOff val="50000"/>
            </a:sysClr>
          </a:solidFill>
          <a:effectLst/>
        </p:grpSpPr>
        <p:sp>
          <p:nvSpPr>
            <p:cNvPr id="190"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1ACBE"/>
                </a:solidFill>
                <a:effectLst/>
                <a:uLnTx/>
                <a:uFillTx/>
                <a:latin typeface="微软雅黑" pitchFamily="34" charset="-122"/>
                <a:ea typeface="微软雅黑" pitchFamily="34" charset="-122"/>
              </a:endParaRPr>
            </a:p>
          </p:txBody>
        </p:sp>
        <p:sp>
          <p:nvSpPr>
            <p:cNvPr id="191"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1ACBE"/>
                </a:solidFill>
                <a:effectLst/>
                <a:uLnTx/>
                <a:uFillTx/>
                <a:latin typeface="微软雅黑" pitchFamily="34" charset="-122"/>
                <a:ea typeface="微软雅黑" pitchFamily="34" charset="-122"/>
              </a:endParaRPr>
            </a:p>
          </p:txBody>
        </p:sp>
        <p:sp>
          <p:nvSpPr>
            <p:cNvPr id="192"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1ACBE"/>
                </a:solidFill>
                <a:effectLst/>
                <a:uLnTx/>
                <a:uFillTx/>
                <a:latin typeface="微软雅黑" pitchFamily="34" charset="-122"/>
                <a:ea typeface="微软雅黑" pitchFamily="34" charset="-122"/>
              </a:endParaRPr>
            </a:p>
          </p:txBody>
        </p:sp>
        <p:sp>
          <p:nvSpPr>
            <p:cNvPr id="193"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1ACBE"/>
                </a:solidFill>
                <a:effectLst/>
                <a:uLnTx/>
                <a:uFillTx/>
                <a:latin typeface="微软雅黑" pitchFamily="34" charset="-122"/>
                <a:ea typeface="微软雅黑" pitchFamily="34" charset="-122"/>
              </a:endParaRPr>
            </a:p>
          </p:txBody>
        </p:sp>
        <p:sp>
          <p:nvSpPr>
            <p:cNvPr id="194"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1ACBE"/>
                </a:solidFill>
                <a:effectLst/>
                <a:uLnTx/>
                <a:uFillTx/>
                <a:latin typeface="微软雅黑" pitchFamily="34" charset="-122"/>
                <a:ea typeface="微软雅黑" pitchFamily="34" charset="-122"/>
              </a:endParaRPr>
            </a:p>
          </p:txBody>
        </p:sp>
        <p:sp>
          <p:nvSpPr>
            <p:cNvPr id="195"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1ACBE"/>
                </a:solidFill>
                <a:effectLst/>
                <a:uLnTx/>
                <a:uFillTx/>
                <a:latin typeface="微软雅黑" pitchFamily="34" charset="-122"/>
                <a:ea typeface="微软雅黑" pitchFamily="34" charset="-122"/>
              </a:endParaRPr>
            </a:p>
          </p:txBody>
        </p:sp>
        <p:sp>
          <p:nvSpPr>
            <p:cNvPr id="196"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1ACBE"/>
                </a:solidFill>
                <a:effectLst/>
                <a:uLnTx/>
                <a:uFillTx/>
                <a:latin typeface="微软雅黑" pitchFamily="34" charset="-122"/>
                <a:ea typeface="微软雅黑" pitchFamily="34" charset="-122"/>
              </a:endParaRPr>
            </a:p>
          </p:txBody>
        </p:sp>
        <p:sp>
          <p:nvSpPr>
            <p:cNvPr id="197"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rgbClr val="01ACBE"/>
                </a:solidFill>
                <a:effectLst/>
                <a:uLnTx/>
                <a:uFillTx/>
                <a:latin typeface="微软雅黑" pitchFamily="34" charset="-122"/>
                <a:ea typeface="微软雅黑" pitchFamily="34" charset="-122"/>
              </a:endParaRPr>
            </a:p>
          </p:txBody>
        </p:sp>
      </p:grpSp>
      <p:grpSp>
        <p:nvGrpSpPr>
          <p:cNvPr id="198" name="Group 52"/>
          <p:cNvGrpSpPr>
            <a:grpSpLocks noChangeAspect="1"/>
          </p:cNvGrpSpPr>
          <p:nvPr/>
        </p:nvGrpSpPr>
        <p:grpSpPr bwMode="auto">
          <a:xfrm>
            <a:off x="5153838" y="2714880"/>
            <a:ext cx="270356" cy="268025"/>
            <a:chOff x="3783" y="2102"/>
            <a:chExt cx="116" cy="115"/>
          </a:xfrm>
          <a:solidFill>
            <a:srgbClr val="FFB850"/>
          </a:solidFill>
          <a:effectLst/>
        </p:grpSpPr>
        <p:sp>
          <p:nvSpPr>
            <p:cNvPr id="199"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00"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01"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02"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03"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04"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05"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206" name="Group 62"/>
          <p:cNvGrpSpPr>
            <a:grpSpLocks noChangeAspect="1"/>
          </p:cNvGrpSpPr>
          <p:nvPr/>
        </p:nvGrpSpPr>
        <p:grpSpPr bwMode="auto">
          <a:xfrm>
            <a:off x="5656484" y="3270147"/>
            <a:ext cx="262091" cy="209266"/>
            <a:chOff x="3775" y="2110"/>
            <a:chExt cx="129" cy="103"/>
          </a:xfrm>
          <a:solidFill>
            <a:srgbClr val="01ACBE"/>
          </a:solidFill>
          <a:effectLst/>
        </p:grpSpPr>
        <p:sp>
          <p:nvSpPr>
            <p:cNvPr id="207"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08"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09"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82142511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06"/>
                                            </p:tgtEl>
                                            <p:attrNameLst>
                                              <p:attrName>style.visibility</p:attrName>
                                            </p:attrNameLst>
                                          </p:cBhvr>
                                          <p:to>
                                            <p:strVal val="visible"/>
                                          </p:to>
                                        </p:set>
                                        <p:anim calcmode="lin" valueType="num" p14:bounceEnd="50000">
                                          <p:cBhvr additive="base">
                                            <p:cTn id="14" dur="500" fill="hold"/>
                                            <p:tgtEl>
                                              <p:spTgt spid="10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0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13"/>
                                            </p:tgtEl>
                                            <p:attrNameLst>
                                              <p:attrName>style.visibility</p:attrName>
                                            </p:attrNameLst>
                                          </p:cBhvr>
                                          <p:to>
                                            <p:strVal val="visible"/>
                                          </p:to>
                                        </p:set>
                                        <p:animEffect transition="in" filter="barn(outVertical)">
                                          <p:cBhvr>
                                            <p:cTn id="19" dur="700"/>
                                            <p:tgtEl>
                                              <p:spTgt spid="113"/>
                                            </p:tgtEl>
                                          </p:cBhvr>
                                        </p:animEffect>
                                      </p:childTnLst>
                                    </p:cTn>
                                  </p:par>
                                  <p:par>
                                    <p:cTn id="20" presetID="45" presetClass="entr" presetSubtype="0"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2000"/>
                                            <p:tgtEl>
                                              <p:spTgt spid="114"/>
                                            </p:tgtEl>
                                          </p:cBhvr>
                                        </p:animEffect>
                                        <p:anim calcmode="lin" valueType="num">
                                          <p:cBhvr>
                                            <p:cTn id="23" dur="2000" fill="hold"/>
                                            <p:tgtEl>
                                              <p:spTgt spid="114"/>
                                            </p:tgtEl>
                                            <p:attrNameLst>
                                              <p:attrName>ppt_w</p:attrName>
                                            </p:attrNameLst>
                                          </p:cBhvr>
                                          <p:tavLst>
                                            <p:tav tm="0" fmla="#ppt_w*sin(2.5*pi*$)">
                                              <p:val>
                                                <p:fltVal val="0"/>
                                              </p:val>
                                            </p:tav>
                                            <p:tav tm="100000">
                                              <p:val>
                                                <p:fltVal val="1"/>
                                              </p:val>
                                            </p:tav>
                                          </p:tavLst>
                                        </p:anim>
                                        <p:anim calcmode="lin" valueType="num">
                                          <p:cBhvr>
                                            <p:cTn id="24" dur="2000" fill="hold"/>
                                            <p:tgtEl>
                                              <p:spTgt spid="114"/>
                                            </p:tgtEl>
                                            <p:attrNameLst>
                                              <p:attrName>ppt_h</p:attrName>
                                            </p:attrNameLst>
                                          </p:cBhvr>
                                          <p:tavLst>
                                            <p:tav tm="0">
                                              <p:val>
                                                <p:strVal val="#ppt_h"/>
                                              </p:val>
                                            </p:tav>
                                            <p:tav tm="100000">
                                              <p:val>
                                                <p:strVal val="#ppt_h"/>
                                              </p:val>
                                            </p:tav>
                                          </p:tavLst>
                                        </p:anim>
                                      </p:childTnLst>
                                    </p:cTn>
                                  </p:par>
                                  <p:par>
                                    <p:cTn id="25" presetID="2" presetClass="entr" presetSubtype="4" accel="70000" fill="hold" grpId="0" nodeType="withEffect" p14:presetBounceEnd="40000">
                                      <p:stCondLst>
                                        <p:cond delay="0"/>
                                      </p:stCondLst>
                                      <p:childTnLst>
                                        <p:set>
                                          <p:cBhvr>
                                            <p:cTn id="26" dur="1" fill="hold">
                                              <p:stCondLst>
                                                <p:cond delay="0"/>
                                              </p:stCondLst>
                                            </p:cTn>
                                            <p:tgtEl>
                                              <p:spTgt spid="122"/>
                                            </p:tgtEl>
                                            <p:attrNameLst>
                                              <p:attrName>style.visibility</p:attrName>
                                            </p:attrNameLst>
                                          </p:cBhvr>
                                          <p:to>
                                            <p:strVal val="visible"/>
                                          </p:to>
                                        </p:set>
                                        <p:anim calcmode="lin" valueType="num" p14:bounceEnd="40000">
                                          <p:cBhvr additive="base">
                                            <p:cTn id="27" dur="400" fill="hold"/>
                                            <p:tgtEl>
                                              <p:spTgt spid="122"/>
                                            </p:tgtEl>
                                            <p:attrNameLst>
                                              <p:attrName>ppt_x</p:attrName>
                                            </p:attrNameLst>
                                          </p:cBhvr>
                                          <p:tavLst>
                                            <p:tav tm="0">
                                              <p:val>
                                                <p:strVal val="#ppt_x"/>
                                              </p:val>
                                            </p:tav>
                                            <p:tav tm="100000">
                                              <p:val>
                                                <p:strVal val="#ppt_x"/>
                                              </p:val>
                                            </p:tav>
                                          </p:tavLst>
                                        </p:anim>
                                        <p:anim calcmode="lin" valueType="num" p14:bounceEnd="40000">
                                          <p:cBhvr additive="base">
                                            <p:cTn id="28" dur="400" fill="hold"/>
                                            <p:tgtEl>
                                              <p:spTgt spid="122"/>
                                            </p:tgtEl>
                                            <p:attrNameLst>
                                              <p:attrName>ppt_y</p:attrName>
                                            </p:attrNameLst>
                                          </p:cBhvr>
                                          <p:tavLst>
                                            <p:tav tm="0">
                                              <p:val>
                                                <p:strVal val="1+#ppt_h/2"/>
                                              </p:val>
                                            </p:tav>
                                            <p:tav tm="100000">
                                              <p:val>
                                                <p:strVal val="#ppt_y"/>
                                              </p:val>
                                            </p:tav>
                                          </p:tavLst>
                                        </p:anim>
                                      </p:childTnLst>
                                    </p:cTn>
                                  </p:par>
                                  <p:par>
                                    <p:cTn id="29" presetID="2" presetClass="entr" presetSubtype="4" accel="70000" fill="hold" grpId="0" nodeType="withEffect" p14:presetBounceEnd="40000">
                                      <p:stCondLst>
                                        <p:cond delay="200"/>
                                      </p:stCondLst>
                                      <p:childTnLst>
                                        <p:set>
                                          <p:cBhvr>
                                            <p:cTn id="30" dur="1" fill="hold">
                                              <p:stCondLst>
                                                <p:cond delay="0"/>
                                              </p:stCondLst>
                                            </p:cTn>
                                            <p:tgtEl>
                                              <p:spTgt spid="123"/>
                                            </p:tgtEl>
                                            <p:attrNameLst>
                                              <p:attrName>style.visibility</p:attrName>
                                            </p:attrNameLst>
                                          </p:cBhvr>
                                          <p:to>
                                            <p:strVal val="visible"/>
                                          </p:to>
                                        </p:set>
                                        <p:anim calcmode="lin" valueType="num" p14:bounceEnd="40000">
                                          <p:cBhvr additive="base">
                                            <p:cTn id="31" dur="400" fill="hold"/>
                                            <p:tgtEl>
                                              <p:spTgt spid="123"/>
                                            </p:tgtEl>
                                            <p:attrNameLst>
                                              <p:attrName>ppt_x</p:attrName>
                                            </p:attrNameLst>
                                          </p:cBhvr>
                                          <p:tavLst>
                                            <p:tav tm="0">
                                              <p:val>
                                                <p:strVal val="#ppt_x"/>
                                              </p:val>
                                            </p:tav>
                                            <p:tav tm="100000">
                                              <p:val>
                                                <p:strVal val="#ppt_x"/>
                                              </p:val>
                                            </p:tav>
                                          </p:tavLst>
                                        </p:anim>
                                        <p:anim calcmode="lin" valueType="num" p14:bounceEnd="40000">
                                          <p:cBhvr additive="base">
                                            <p:cTn id="32" dur="400" fill="hold"/>
                                            <p:tgtEl>
                                              <p:spTgt spid="123"/>
                                            </p:tgtEl>
                                            <p:attrNameLst>
                                              <p:attrName>ppt_y</p:attrName>
                                            </p:attrNameLst>
                                          </p:cBhvr>
                                          <p:tavLst>
                                            <p:tav tm="0">
                                              <p:val>
                                                <p:strVal val="1+#ppt_h/2"/>
                                              </p:val>
                                            </p:tav>
                                            <p:tav tm="100000">
                                              <p:val>
                                                <p:strVal val="#ppt_y"/>
                                              </p:val>
                                            </p:tav>
                                          </p:tavLst>
                                        </p:anim>
                                      </p:childTnLst>
                                    </p:cTn>
                                  </p:par>
                                  <p:par>
                                    <p:cTn id="33" presetID="2" presetClass="entr" presetSubtype="4" accel="70000" fill="hold" grpId="0" nodeType="withEffect" p14:presetBounceEnd="40000">
                                      <p:stCondLst>
                                        <p:cond delay="400"/>
                                      </p:stCondLst>
                                      <p:childTnLst>
                                        <p:set>
                                          <p:cBhvr>
                                            <p:cTn id="34" dur="1" fill="hold">
                                              <p:stCondLst>
                                                <p:cond delay="0"/>
                                              </p:stCondLst>
                                            </p:cTn>
                                            <p:tgtEl>
                                              <p:spTgt spid="124"/>
                                            </p:tgtEl>
                                            <p:attrNameLst>
                                              <p:attrName>style.visibility</p:attrName>
                                            </p:attrNameLst>
                                          </p:cBhvr>
                                          <p:to>
                                            <p:strVal val="visible"/>
                                          </p:to>
                                        </p:set>
                                        <p:anim calcmode="lin" valueType="num" p14:bounceEnd="40000">
                                          <p:cBhvr additive="base">
                                            <p:cTn id="35" dur="400" fill="hold"/>
                                            <p:tgtEl>
                                              <p:spTgt spid="124"/>
                                            </p:tgtEl>
                                            <p:attrNameLst>
                                              <p:attrName>ppt_x</p:attrName>
                                            </p:attrNameLst>
                                          </p:cBhvr>
                                          <p:tavLst>
                                            <p:tav tm="0">
                                              <p:val>
                                                <p:strVal val="#ppt_x"/>
                                              </p:val>
                                            </p:tav>
                                            <p:tav tm="100000">
                                              <p:val>
                                                <p:strVal val="#ppt_x"/>
                                              </p:val>
                                            </p:tav>
                                          </p:tavLst>
                                        </p:anim>
                                        <p:anim calcmode="lin" valueType="num" p14:bounceEnd="40000">
                                          <p:cBhvr additive="base">
                                            <p:cTn id="36" dur="400" fill="hold"/>
                                            <p:tgtEl>
                                              <p:spTgt spid="124"/>
                                            </p:tgtEl>
                                            <p:attrNameLst>
                                              <p:attrName>ppt_y</p:attrName>
                                            </p:attrNameLst>
                                          </p:cBhvr>
                                          <p:tavLst>
                                            <p:tav tm="0">
                                              <p:val>
                                                <p:strVal val="1+#ppt_h/2"/>
                                              </p:val>
                                            </p:tav>
                                            <p:tav tm="100000">
                                              <p:val>
                                                <p:strVal val="#ppt_y"/>
                                              </p:val>
                                            </p:tav>
                                          </p:tavLst>
                                        </p:anim>
                                      </p:childTnLst>
                                    </p:cTn>
                                  </p:par>
                                  <p:par>
                                    <p:cTn id="37" presetID="2" presetClass="entr" presetSubtype="4" accel="70000" fill="hold" grpId="0" nodeType="withEffect" p14:presetBounceEnd="40000">
                                      <p:stCondLst>
                                        <p:cond delay="600"/>
                                      </p:stCondLst>
                                      <p:childTnLst>
                                        <p:set>
                                          <p:cBhvr>
                                            <p:cTn id="38" dur="1" fill="hold">
                                              <p:stCondLst>
                                                <p:cond delay="0"/>
                                              </p:stCondLst>
                                            </p:cTn>
                                            <p:tgtEl>
                                              <p:spTgt spid="125"/>
                                            </p:tgtEl>
                                            <p:attrNameLst>
                                              <p:attrName>style.visibility</p:attrName>
                                            </p:attrNameLst>
                                          </p:cBhvr>
                                          <p:to>
                                            <p:strVal val="visible"/>
                                          </p:to>
                                        </p:set>
                                        <p:anim calcmode="lin" valueType="num" p14:bounceEnd="40000">
                                          <p:cBhvr additive="base">
                                            <p:cTn id="39" dur="400" fill="hold"/>
                                            <p:tgtEl>
                                              <p:spTgt spid="125"/>
                                            </p:tgtEl>
                                            <p:attrNameLst>
                                              <p:attrName>ppt_x</p:attrName>
                                            </p:attrNameLst>
                                          </p:cBhvr>
                                          <p:tavLst>
                                            <p:tav tm="0">
                                              <p:val>
                                                <p:strVal val="#ppt_x"/>
                                              </p:val>
                                            </p:tav>
                                            <p:tav tm="100000">
                                              <p:val>
                                                <p:strVal val="#ppt_x"/>
                                              </p:val>
                                            </p:tav>
                                          </p:tavLst>
                                        </p:anim>
                                        <p:anim calcmode="lin" valueType="num" p14:bounceEnd="40000">
                                          <p:cBhvr additive="base">
                                            <p:cTn id="40" dur="400" fill="hold"/>
                                            <p:tgtEl>
                                              <p:spTgt spid="125"/>
                                            </p:tgtEl>
                                            <p:attrNameLst>
                                              <p:attrName>ppt_y</p:attrName>
                                            </p:attrNameLst>
                                          </p:cBhvr>
                                          <p:tavLst>
                                            <p:tav tm="0">
                                              <p:val>
                                                <p:strVal val="1+#ppt_h/2"/>
                                              </p:val>
                                            </p:tav>
                                            <p:tav tm="100000">
                                              <p:val>
                                                <p:strVal val="#ppt_y"/>
                                              </p:val>
                                            </p:tav>
                                          </p:tavLst>
                                        </p:anim>
                                      </p:childTnLst>
                                    </p:cTn>
                                  </p:par>
                                  <p:par>
                                    <p:cTn id="41" presetID="2" presetClass="entr" presetSubtype="4" accel="70000" fill="hold" grpId="0" nodeType="withEffect" p14:presetBounceEnd="40000">
                                      <p:stCondLst>
                                        <p:cond delay="800"/>
                                      </p:stCondLst>
                                      <p:childTnLst>
                                        <p:set>
                                          <p:cBhvr>
                                            <p:cTn id="42" dur="1" fill="hold">
                                              <p:stCondLst>
                                                <p:cond delay="0"/>
                                              </p:stCondLst>
                                            </p:cTn>
                                            <p:tgtEl>
                                              <p:spTgt spid="126"/>
                                            </p:tgtEl>
                                            <p:attrNameLst>
                                              <p:attrName>style.visibility</p:attrName>
                                            </p:attrNameLst>
                                          </p:cBhvr>
                                          <p:to>
                                            <p:strVal val="visible"/>
                                          </p:to>
                                        </p:set>
                                        <p:anim calcmode="lin" valueType="num" p14:bounceEnd="40000">
                                          <p:cBhvr additive="base">
                                            <p:cTn id="43" dur="400" fill="hold"/>
                                            <p:tgtEl>
                                              <p:spTgt spid="126"/>
                                            </p:tgtEl>
                                            <p:attrNameLst>
                                              <p:attrName>ppt_x</p:attrName>
                                            </p:attrNameLst>
                                          </p:cBhvr>
                                          <p:tavLst>
                                            <p:tav tm="0">
                                              <p:val>
                                                <p:strVal val="#ppt_x"/>
                                              </p:val>
                                            </p:tav>
                                            <p:tav tm="100000">
                                              <p:val>
                                                <p:strVal val="#ppt_x"/>
                                              </p:val>
                                            </p:tav>
                                          </p:tavLst>
                                        </p:anim>
                                        <p:anim calcmode="lin" valueType="num" p14:bounceEnd="40000">
                                          <p:cBhvr additive="base">
                                            <p:cTn id="44" dur="400" fill="hold"/>
                                            <p:tgtEl>
                                              <p:spTgt spid="126"/>
                                            </p:tgtEl>
                                            <p:attrNameLst>
                                              <p:attrName>ppt_y</p:attrName>
                                            </p:attrNameLst>
                                          </p:cBhvr>
                                          <p:tavLst>
                                            <p:tav tm="0">
                                              <p:val>
                                                <p:strVal val="1+#ppt_h/2"/>
                                              </p:val>
                                            </p:tav>
                                            <p:tav tm="100000">
                                              <p:val>
                                                <p:strVal val="#ppt_y"/>
                                              </p:val>
                                            </p:tav>
                                          </p:tavLst>
                                        </p:anim>
                                      </p:childTnLst>
                                    </p:cTn>
                                  </p:par>
                                  <p:par>
                                    <p:cTn id="45" presetID="2" presetClass="entr" presetSubtype="4" accel="70000" fill="hold" grpId="0" nodeType="withEffect" p14:presetBounceEnd="40000">
                                      <p:stCondLst>
                                        <p:cond delay="1000"/>
                                      </p:stCondLst>
                                      <p:childTnLst>
                                        <p:set>
                                          <p:cBhvr>
                                            <p:cTn id="46" dur="1" fill="hold">
                                              <p:stCondLst>
                                                <p:cond delay="0"/>
                                              </p:stCondLst>
                                            </p:cTn>
                                            <p:tgtEl>
                                              <p:spTgt spid="127"/>
                                            </p:tgtEl>
                                            <p:attrNameLst>
                                              <p:attrName>style.visibility</p:attrName>
                                            </p:attrNameLst>
                                          </p:cBhvr>
                                          <p:to>
                                            <p:strVal val="visible"/>
                                          </p:to>
                                        </p:set>
                                        <p:anim calcmode="lin" valueType="num" p14:bounceEnd="40000">
                                          <p:cBhvr additive="base">
                                            <p:cTn id="47" dur="400" fill="hold"/>
                                            <p:tgtEl>
                                              <p:spTgt spid="127"/>
                                            </p:tgtEl>
                                            <p:attrNameLst>
                                              <p:attrName>ppt_x</p:attrName>
                                            </p:attrNameLst>
                                          </p:cBhvr>
                                          <p:tavLst>
                                            <p:tav tm="0">
                                              <p:val>
                                                <p:strVal val="#ppt_x"/>
                                              </p:val>
                                            </p:tav>
                                            <p:tav tm="100000">
                                              <p:val>
                                                <p:strVal val="#ppt_x"/>
                                              </p:val>
                                            </p:tav>
                                          </p:tavLst>
                                        </p:anim>
                                        <p:anim calcmode="lin" valueType="num" p14:bounceEnd="40000">
                                          <p:cBhvr additive="base">
                                            <p:cTn id="48" dur="400" fill="hold"/>
                                            <p:tgtEl>
                                              <p:spTgt spid="127"/>
                                            </p:tgtEl>
                                            <p:attrNameLst>
                                              <p:attrName>ppt_y</p:attrName>
                                            </p:attrNameLst>
                                          </p:cBhvr>
                                          <p:tavLst>
                                            <p:tav tm="0">
                                              <p:val>
                                                <p:strVal val="1+#ppt_h/2"/>
                                              </p:val>
                                            </p:tav>
                                            <p:tav tm="100000">
                                              <p:val>
                                                <p:strVal val="#ppt_y"/>
                                              </p:val>
                                            </p:tav>
                                          </p:tavLst>
                                        </p:anim>
                                      </p:childTnLst>
                                    </p:cTn>
                                  </p:par>
                                  <p:par>
                                    <p:cTn id="49" presetID="2" presetClass="entr" presetSubtype="4" accel="70000" fill="hold" grpId="0" nodeType="withEffect" p14:presetBounceEnd="40000">
                                      <p:stCondLst>
                                        <p:cond delay="1200"/>
                                      </p:stCondLst>
                                      <p:childTnLst>
                                        <p:set>
                                          <p:cBhvr>
                                            <p:cTn id="50" dur="1" fill="hold">
                                              <p:stCondLst>
                                                <p:cond delay="0"/>
                                              </p:stCondLst>
                                            </p:cTn>
                                            <p:tgtEl>
                                              <p:spTgt spid="128"/>
                                            </p:tgtEl>
                                            <p:attrNameLst>
                                              <p:attrName>style.visibility</p:attrName>
                                            </p:attrNameLst>
                                          </p:cBhvr>
                                          <p:to>
                                            <p:strVal val="visible"/>
                                          </p:to>
                                        </p:set>
                                        <p:anim calcmode="lin" valueType="num" p14:bounceEnd="40000">
                                          <p:cBhvr additive="base">
                                            <p:cTn id="51" dur="400" fill="hold"/>
                                            <p:tgtEl>
                                              <p:spTgt spid="128"/>
                                            </p:tgtEl>
                                            <p:attrNameLst>
                                              <p:attrName>ppt_x</p:attrName>
                                            </p:attrNameLst>
                                          </p:cBhvr>
                                          <p:tavLst>
                                            <p:tav tm="0">
                                              <p:val>
                                                <p:strVal val="#ppt_x"/>
                                              </p:val>
                                            </p:tav>
                                            <p:tav tm="100000">
                                              <p:val>
                                                <p:strVal val="#ppt_x"/>
                                              </p:val>
                                            </p:tav>
                                          </p:tavLst>
                                        </p:anim>
                                        <p:anim calcmode="lin" valueType="num" p14:bounceEnd="40000">
                                          <p:cBhvr additive="base">
                                            <p:cTn id="52" dur="400" fill="hold"/>
                                            <p:tgtEl>
                                              <p:spTgt spid="128"/>
                                            </p:tgtEl>
                                            <p:attrNameLst>
                                              <p:attrName>ppt_y</p:attrName>
                                            </p:attrNameLst>
                                          </p:cBhvr>
                                          <p:tavLst>
                                            <p:tav tm="0">
                                              <p:val>
                                                <p:strVal val="1+#ppt_h/2"/>
                                              </p:val>
                                            </p:tav>
                                            <p:tav tm="100000">
                                              <p:val>
                                                <p:strVal val="#ppt_y"/>
                                              </p:val>
                                            </p:tav>
                                          </p:tavLst>
                                        </p:anim>
                                      </p:childTnLst>
                                    </p:cTn>
                                  </p:par>
                                  <p:par>
                                    <p:cTn id="53" presetID="2" presetClass="entr" presetSubtype="4" accel="70000" fill="hold" grpId="0" nodeType="withEffect" p14:presetBounceEnd="40000">
                                      <p:stCondLst>
                                        <p:cond delay="1400"/>
                                      </p:stCondLst>
                                      <p:childTnLst>
                                        <p:set>
                                          <p:cBhvr>
                                            <p:cTn id="54" dur="1" fill="hold">
                                              <p:stCondLst>
                                                <p:cond delay="0"/>
                                              </p:stCondLst>
                                            </p:cTn>
                                            <p:tgtEl>
                                              <p:spTgt spid="129"/>
                                            </p:tgtEl>
                                            <p:attrNameLst>
                                              <p:attrName>style.visibility</p:attrName>
                                            </p:attrNameLst>
                                          </p:cBhvr>
                                          <p:to>
                                            <p:strVal val="visible"/>
                                          </p:to>
                                        </p:set>
                                        <p:anim calcmode="lin" valueType="num" p14:bounceEnd="40000">
                                          <p:cBhvr additive="base">
                                            <p:cTn id="55" dur="400" fill="hold"/>
                                            <p:tgtEl>
                                              <p:spTgt spid="129"/>
                                            </p:tgtEl>
                                            <p:attrNameLst>
                                              <p:attrName>ppt_x</p:attrName>
                                            </p:attrNameLst>
                                          </p:cBhvr>
                                          <p:tavLst>
                                            <p:tav tm="0">
                                              <p:val>
                                                <p:strVal val="#ppt_x"/>
                                              </p:val>
                                            </p:tav>
                                            <p:tav tm="100000">
                                              <p:val>
                                                <p:strVal val="#ppt_x"/>
                                              </p:val>
                                            </p:tav>
                                          </p:tavLst>
                                        </p:anim>
                                        <p:anim calcmode="lin" valueType="num" p14:bounceEnd="40000">
                                          <p:cBhvr additive="base">
                                            <p:cTn id="56" dur="400" fill="hold"/>
                                            <p:tgtEl>
                                              <p:spTgt spid="129"/>
                                            </p:tgtEl>
                                            <p:attrNameLst>
                                              <p:attrName>ppt_y</p:attrName>
                                            </p:attrNameLst>
                                          </p:cBhvr>
                                          <p:tavLst>
                                            <p:tav tm="0">
                                              <p:val>
                                                <p:strVal val="1+#ppt_h/2"/>
                                              </p:val>
                                            </p:tav>
                                            <p:tav tm="100000">
                                              <p:val>
                                                <p:strVal val="#ppt_y"/>
                                              </p:val>
                                            </p:tav>
                                          </p:tavLst>
                                        </p:anim>
                                      </p:childTnLst>
                                    </p:cTn>
                                  </p:par>
                                  <p:par>
                                    <p:cTn id="57" presetID="2" presetClass="entr" presetSubtype="4" accel="70000" fill="hold" grpId="0" nodeType="withEffect" p14:presetBounceEnd="40000">
                                      <p:stCondLst>
                                        <p:cond delay="1800"/>
                                      </p:stCondLst>
                                      <p:childTnLst>
                                        <p:set>
                                          <p:cBhvr>
                                            <p:cTn id="58" dur="1" fill="hold">
                                              <p:stCondLst>
                                                <p:cond delay="0"/>
                                              </p:stCondLst>
                                            </p:cTn>
                                            <p:tgtEl>
                                              <p:spTgt spid="130"/>
                                            </p:tgtEl>
                                            <p:attrNameLst>
                                              <p:attrName>style.visibility</p:attrName>
                                            </p:attrNameLst>
                                          </p:cBhvr>
                                          <p:to>
                                            <p:strVal val="visible"/>
                                          </p:to>
                                        </p:set>
                                        <p:anim calcmode="lin" valueType="num" p14:bounceEnd="40000">
                                          <p:cBhvr additive="base">
                                            <p:cTn id="59" dur="400" fill="hold"/>
                                            <p:tgtEl>
                                              <p:spTgt spid="130"/>
                                            </p:tgtEl>
                                            <p:attrNameLst>
                                              <p:attrName>ppt_x</p:attrName>
                                            </p:attrNameLst>
                                          </p:cBhvr>
                                          <p:tavLst>
                                            <p:tav tm="0">
                                              <p:val>
                                                <p:strVal val="#ppt_x"/>
                                              </p:val>
                                            </p:tav>
                                            <p:tav tm="100000">
                                              <p:val>
                                                <p:strVal val="#ppt_x"/>
                                              </p:val>
                                            </p:tav>
                                          </p:tavLst>
                                        </p:anim>
                                        <p:anim calcmode="lin" valueType="num" p14:bounceEnd="40000">
                                          <p:cBhvr additive="base">
                                            <p:cTn id="60" dur="400" fill="hold"/>
                                            <p:tgtEl>
                                              <p:spTgt spid="130"/>
                                            </p:tgtEl>
                                            <p:attrNameLst>
                                              <p:attrName>ppt_y</p:attrName>
                                            </p:attrNameLst>
                                          </p:cBhvr>
                                          <p:tavLst>
                                            <p:tav tm="0">
                                              <p:val>
                                                <p:strVal val="1+#ppt_h/2"/>
                                              </p:val>
                                            </p:tav>
                                            <p:tav tm="100000">
                                              <p:val>
                                                <p:strVal val="#ppt_y"/>
                                              </p:val>
                                            </p:tav>
                                          </p:tavLst>
                                        </p:anim>
                                      </p:childTnLst>
                                    </p:cTn>
                                  </p:par>
                                </p:childTnLst>
                              </p:cTn>
                            </p:par>
                            <p:par>
                              <p:cTn id="61" fill="hold">
                                <p:stCondLst>
                                  <p:cond delay="3200"/>
                                </p:stCondLst>
                                <p:childTnLst>
                                  <p:par>
                                    <p:cTn id="62" presetID="53" presetClass="entr" presetSubtype="16" fill="hold" nodeType="afterEffect">
                                      <p:stCondLst>
                                        <p:cond delay="0"/>
                                      </p:stCondLst>
                                      <p:childTnLst>
                                        <p:set>
                                          <p:cBhvr>
                                            <p:cTn id="63" dur="1" fill="hold">
                                              <p:stCondLst>
                                                <p:cond delay="0"/>
                                              </p:stCondLst>
                                            </p:cTn>
                                            <p:tgtEl>
                                              <p:spTgt spid="167"/>
                                            </p:tgtEl>
                                            <p:attrNameLst>
                                              <p:attrName>style.visibility</p:attrName>
                                            </p:attrNameLst>
                                          </p:cBhvr>
                                          <p:to>
                                            <p:strVal val="visible"/>
                                          </p:to>
                                        </p:set>
                                        <p:anim calcmode="lin" valueType="num">
                                          <p:cBhvr>
                                            <p:cTn id="64" dur="300" fill="hold"/>
                                            <p:tgtEl>
                                              <p:spTgt spid="167"/>
                                            </p:tgtEl>
                                            <p:attrNameLst>
                                              <p:attrName>ppt_w</p:attrName>
                                            </p:attrNameLst>
                                          </p:cBhvr>
                                          <p:tavLst>
                                            <p:tav tm="0">
                                              <p:val>
                                                <p:fltVal val="0"/>
                                              </p:val>
                                            </p:tav>
                                            <p:tav tm="100000">
                                              <p:val>
                                                <p:strVal val="#ppt_w"/>
                                              </p:val>
                                            </p:tav>
                                          </p:tavLst>
                                        </p:anim>
                                        <p:anim calcmode="lin" valueType="num">
                                          <p:cBhvr>
                                            <p:cTn id="65" dur="300" fill="hold"/>
                                            <p:tgtEl>
                                              <p:spTgt spid="167"/>
                                            </p:tgtEl>
                                            <p:attrNameLst>
                                              <p:attrName>ppt_h</p:attrName>
                                            </p:attrNameLst>
                                          </p:cBhvr>
                                          <p:tavLst>
                                            <p:tav tm="0">
                                              <p:val>
                                                <p:fltVal val="0"/>
                                              </p:val>
                                            </p:tav>
                                            <p:tav tm="100000">
                                              <p:val>
                                                <p:strVal val="#ppt_h"/>
                                              </p:val>
                                            </p:tav>
                                          </p:tavLst>
                                        </p:anim>
                                        <p:animEffect transition="in" filter="fade">
                                          <p:cBhvr>
                                            <p:cTn id="66" dur="300"/>
                                            <p:tgtEl>
                                              <p:spTgt spid="167"/>
                                            </p:tgtEl>
                                          </p:cBhvr>
                                        </p:animEffect>
                                      </p:childTnLst>
                                    </p:cTn>
                                  </p:par>
                                </p:childTnLst>
                              </p:cTn>
                            </p:par>
                            <p:par>
                              <p:cTn id="67" fill="hold">
                                <p:stCondLst>
                                  <p:cond delay="3500"/>
                                </p:stCondLst>
                                <p:childTnLst>
                                  <p:par>
                                    <p:cTn id="68" presetID="26" presetClass="emph" presetSubtype="0" fill="hold" nodeType="afterEffect">
                                      <p:stCondLst>
                                        <p:cond delay="0"/>
                                      </p:stCondLst>
                                      <p:childTnLst>
                                        <p:animEffect transition="out" filter="fade">
                                          <p:cBhvr>
                                            <p:cTn id="69" dur="500" tmFilter="0, 0; .2, .5; .8, .5; 1, 0"/>
                                            <p:tgtEl>
                                              <p:spTgt spid="167"/>
                                            </p:tgtEl>
                                          </p:cBhvr>
                                        </p:animEffect>
                                        <p:animScale>
                                          <p:cBhvr>
                                            <p:cTn id="70" dur="250" autoRev="1" fill="hold"/>
                                            <p:tgtEl>
                                              <p:spTgt spid="167"/>
                                            </p:tgtEl>
                                          </p:cBhvr>
                                          <p:by x="105000" y="105000"/>
                                        </p:animScale>
                                      </p:childTnLst>
                                    </p:cTn>
                                  </p:par>
                                </p:childTnLst>
                              </p:cTn>
                            </p:par>
                            <p:par>
                              <p:cTn id="71" fill="hold">
                                <p:stCondLst>
                                  <p:cond delay="4000"/>
                                </p:stCondLst>
                                <p:childTnLst>
                                  <p:par>
                                    <p:cTn id="72" presetID="22" presetClass="entr" presetSubtype="2" fill="hold" nodeType="afterEffect">
                                      <p:stCondLst>
                                        <p:cond delay="0"/>
                                      </p:stCondLst>
                                      <p:childTnLst>
                                        <p:set>
                                          <p:cBhvr>
                                            <p:cTn id="73" dur="1" fill="hold">
                                              <p:stCondLst>
                                                <p:cond delay="0"/>
                                              </p:stCondLst>
                                            </p:cTn>
                                            <p:tgtEl>
                                              <p:spTgt spid="152"/>
                                            </p:tgtEl>
                                            <p:attrNameLst>
                                              <p:attrName>style.visibility</p:attrName>
                                            </p:attrNameLst>
                                          </p:cBhvr>
                                          <p:to>
                                            <p:strVal val="visible"/>
                                          </p:to>
                                        </p:set>
                                        <p:animEffect transition="in" filter="wipe(right)">
                                          <p:cBhvr>
                                            <p:cTn id="74" dur="500"/>
                                            <p:tgtEl>
                                              <p:spTgt spid="152"/>
                                            </p:tgtEl>
                                          </p:cBhvr>
                                        </p:animEffect>
                                      </p:childTnLst>
                                    </p:cTn>
                                  </p:par>
                                </p:childTnLst>
                              </p:cTn>
                            </p:par>
                            <p:par>
                              <p:cTn id="75" fill="hold">
                                <p:stCondLst>
                                  <p:cond delay="4500"/>
                                </p:stCondLst>
                                <p:childTnLst>
                                  <p:par>
                                    <p:cTn id="76" presetID="53" presetClass="entr" presetSubtype="16" fill="hold" nodeType="afterEffect">
                                      <p:stCondLst>
                                        <p:cond delay="0"/>
                                      </p:stCondLst>
                                      <p:childTnLst>
                                        <p:set>
                                          <p:cBhvr>
                                            <p:cTn id="77" dur="1" fill="hold">
                                              <p:stCondLst>
                                                <p:cond delay="0"/>
                                              </p:stCondLst>
                                            </p:cTn>
                                            <p:tgtEl>
                                              <p:spTgt spid="161"/>
                                            </p:tgtEl>
                                            <p:attrNameLst>
                                              <p:attrName>style.visibility</p:attrName>
                                            </p:attrNameLst>
                                          </p:cBhvr>
                                          <p:to>
                                            <p:strVal val="visible"/>
                                          </p:to>
                                        </p:set>
                                        <p:anim calcmode="lin" valueType="num">
                                          <p:cBhvr>
                                            <p:cTn id="78" dur="300" fill="hold"/>
                                            <p:tgtEl>
                                              <p:spTgt spid="161"/>
                                            </p:tgtEl>
                                            <p:attrNameLst>
                                              <p:attrName>ppt_w</p:attrName>
                                            </p:attrNameLst>
                                          </p:cBhvr>
                                          <p:tavLst>
                                            <p:tav tm="0">
                                              <p:val>
                                                <p:fltVal val="0"/>
                                              </p:val>
                                            </p:tav>
                                            <p:tav tm="100000">
                                              <p:val>
                                                <p:strVal val="#ppt_w"/>
                                              </p:val>
                                            </p:tav>
                                          </p:tavLst>
                                        </p:anim>
                                        <p:anim calcmode="lin" valueType="num">
                                          <p:cBhvr>
                                            <p:cTn id="79" dur="300" fill="hold"/>
                                            <p:tgtEl>
                                              <p:spTgt spid="161"/>
                                            </p:tgtEl>
                                            <p:attrNameLst>
                                              <p:attrName>ppt_h</p:attrName>
                                            </p:attrNameLst>
                                          </p:cBhvr>
                                          <p:tavLst>
                                            <p:tav tm="0">
                                              <p:val>
                                                <p:fltVal val="0"/>
                                              </p:val>
                                            </p:tav>
                                            <p:tav tm="100000">
                                              <p:val>
                                                <p:strVal val="#ppt_h"/>
                                              </p:val>
                                            </p:tav>
                                          </p:tavLst>
                                        </p:anim>
                                        <p:animEffect transition="in" filter="fade">
                                          <p:cBhvr>
                                            <p:cTn id="80" dur="300"/>
                                            <p:tgtEl>
                                              <p:spTgt spid="161"/>
                                            </p:tgtEl>
                                          </p:cBhvr>
                                        </p:animEffect>
                                      </p:childTnLst>
                                    </p:cTn>
                                  </p:par>
                                </p:childTnLst>
                              </p:cTn>
                            </p:par>
                            <p:par>
                              <p:cTn id="81" fill="hold">
                                <p:stCondLst>
                                  <p:cond delay="4800"/>
                                </p:stCondLst>
                                <p:childTnLst>
                                  <p:par>
                                    <p:cTn id="82" presetID="26" presetClass="emph" presetSubtype="0" fill="hold" nodeType="afterEffect">
                                      <p:stCondLst>
                                        <p:cond delay="0"/>
                                      </p:stCondLst>
                                      <p:childTnLst>
                                        <p:animEffect transition="out" filter="fade">
                                          <p:cBhvr>
                                            <p:cTn id="83" dur="500" tmFilter="0, 0; .2, .5; .8, .5; 1, 0"/>
                                            <p:tgtEl>
                                              <p:spTgt spid="161"/>
                                            </p:tgtEl>
                                          </p:cBhvr>
                                        </p:animEffect>
                                        <p:animScale>
                                          <p:cBhvr>
                                            <p:cTn id="84" dur="250" autoRev="1" fill="hold"/>
                                            <p:tgtEl>
                                              <p:spTgt spid="161"/>
                                            </p:tgtEl>
                                          </p:cBhvr>
                                          <p:by x="105000" y="105000"/>
                                        </p:animScale>
                                      </p:childTnLst>
                                    </p:cTn>
                                  </p:par>
                                </p:childTnLst>
                              </p:cTn>
                            </p:par>
                            <p:par>
                              <p:cTn id="85" fill="hold">
                                <p:stCondLst>
                                  <p:cond delay="5300"/>
                                </p:stCondLst>
                                <p:childTnLst>
                                  <p:par>
                                    <p:cTn id="86" presetID="22" presetClass="entr" presetSubtype="2" fill="hold" nodeType="afterEffect">
                                      <p:stCondLst>
                                        <p:cond delay="0"/>
                                      </p:stCondLst>
                                      <p:childTnLst>
                                        <p:set>
                                          <p:cBhvr>
                                            <p:cTn id="87" dur="1" fill="hold">
                                              <p:stCondLst>
                                                <p:cond delay="0"/>
                                              </p:stCondLst>
                                            </p:cTn>
                                            <p:tgtEl>
                                              <p:spTgt spid="149"/>
                                            </p:tgtEl>
                                            <p:attrNameLst>
                                              <p:attrName>style.visibility</p:attrName>
                                            </p:attrNameLst>
                                          </p:cBhvr>
                                          <p:to>
                                            <p:strVal val="visible"/>
                                          </p:to>
                                        </p:set>
                                        <p:animEffect transition="in" filter="wipe(right)">
                                          <p:cBhvr>
                                            <p:cTn id="88" dur="500"/>
                                            <p:tgtEl>
                                              <p:spTgt spid="149"/>
                                            </p:tgtEl>
                                          </p:cBhvr>
                                        </p:animEffect>
                                      </p:childTnLst>
                                    </p:cTn>
                                  </p:par>
                                </p:childTnLst>
                              </p:cTn>
                            </p:par>
                            <p:par>
                              <p:cTn id="89" fill="hold">
                                <p:stCondLst>
                                  <p:cond delay="5800"/>
                                </p:stCondLst>
                                <p:childTnLst>
                                  <p:par>
                                    <p:cTn id="90" presetID="53" presetClass="entr" presetSubtype="16" fill="hold" nodeType="afterEffect">
                                      <p:stCondLst>
                                        <p:cond delay="0"/>
                                      </p:stCondLst>
                                      <p:childTnLst>
                                        <p:set>
                                          <p:cBhvr>
                                            <p:cTn id="91" dur="1" fill="hold">
                                              <p:stCondLst>
                                                <p:cond delay="0"/>
                                              </p:stCondLst>
                                            </p:cTn>
                                            <p:tgtEl>
                                              <p:spTgt spid="158"/>
                                            </p:tgtEl>
                                            <p:attrNameLst>
                                              <p:attrName>style.visibility</p:attrName>
                                            </p:attrNameLst>
                                          </p:cBhvr>
                                          <p:to>
                                            <p:strVal val="visible"/>
                                          </p:to>
                                        </p:set>
                                        <p:anim calcmode="lin" valueType="num">
                                          <p:cBhvr>
                                            <p:cTn id="92" dur="300" fill="hold"/>
                                            <p:tgtEl>
                                              <p:spTgt spid="158"/>
                                            </p:tgtEl>
                                            <p:attrNameLst>
                                              <p:attrName>ppt_w</p:attrName>
                                            </p:attrNameLst>
                                          </p:cBhvr>
                                          <p:tavLst>
                                            <p:tav tm="0">
                                              <p:val>
                                                <p:fltVal val="0"/>
                                              </p:val>
                                            </p:tav>
                                            <p:tav tm="100000">
                                              <p:val>
                                                <p:strVal val="#ppt_w"/>
                                              </p:val>
                                            </p:tav>
                                          </p:tavLst>
                                        </p:anim>
                                        <p:anim calcmode="lin" valueType="num">
                                          <p:cBhvr>
                                            <p:cTn id="93" dur="300" fill="hold"/>
                                            <p:tgtEl>
                                              <p:spTgt spid="158"/>
                                            </p:tgtEl>
                                            <p:attrNameLst>
                                              <p:attrName>ppt_h</p:attrName>
                                            </p:attrNameLst>
                                          </p:cBhvr>
                                          <p:tavLst>
                                            <p:tav tm="0">
                                              <p:val>
                                                <p:fltVal val="0"/>
                                              </p:val>
                                            </p:tav>
                                            <p:tav tm="100000">
                                              <p:val>
                                                <p:strVal val="#ppt_h"/>
                                              </p:val>
                                            </p:tav>
                                          </p:tavLst>
                                        </p:anim>
                                        <p:animEffect transition="in" filter="fade">
                                          <p:cBhvr>
                                            <p:cTn id="94" dur="300"/>
                                            <p:tgtEl>
                                              <p:spTgt spid="158"/>
                                            </p:tgtEl>
                                          </p:cBhvr>
                                        </p:animEffect>
                                      </p:childTnLst>
                                    </p:cTn>
                                  </p:par>
                                </p:childTnLst>
                              </p:cTn>
                            </p:par>
                            <p:par>
                              <p:cTn id="95" fill="hold">
                                <p:stCondLst>
                                  <p:cond delay="6100"/>
                                </p:stCondLst>
                                <p:childTnLst>
                                  <p:par>
                                    <p:cTn id="96" presetID="26" presetClass="emph" presetSubtype="0" fill="hold" nodeType="afterEffect">
                                      <p:stCondLst>
                                        <p:cond delay="0"/>
                                      </p:stCondLst>
                                      <p:childTnLst>
                                        <p:animEffect transition="out" filter="fade">
                                          <p:cBhvr>
                                            <p:cTn id="97" dur="500" tmFilter="0, 0; .2, .5; .8, .5; 1, 0"/>
                                            <p:tgtEl>
                                              <p:spTgt spid="158"/>
                                            </p:tgtEl>
                                          </p:cBhvr>
                                        </p:animEffect>
                                        <p:animScale>
                                          <p:cBhvr>
                                            <p:cTn id="98" dur="250" autoRev="1" fill="hold"/>
                                            <p:tgtEl>
                                              <p:spTgt spid="158"/>
                                            </p:tgtEl>
                                          </p:cBhvr>
                                          <p:by x="105000" y="105000"/>
                                        </p:animScale>
                                      </p:childTnLst>
                                    </p:cTn>
                                  </p:par>
                                </p:childTnLst>
                              </p:cTn>
                            </p:par>
                            <p:par>
                              <p:cTn id="99" fill="hold">
                                <p:stCondLst>
                                  <p:cond delay="6600"/>
                                </p:stCondLst>
                                <p:childTnLst>
                                  <p:par>
                                    <p:cTn id="100" presetID="22" presetClass="entr" presetSubtype="2" fill="hold" nodeType="afterEffect">
                                      <p:stCondLst>
                                        <p:cond delay="0"/>
                                      </p:stCondLst>
                                      <p:childTnLst>
                                        <p:set>
                                          <p:cBhvr>
                                            <p:cTn id="101" dur="1" fill="hold">
                                              <p:stCondLst>
                                                <p:cond delay="0"/>
                                              </p:stCondLst>
                                            </p:cTn>
                                            <p:tgtEl>
                                              <p:spTgt spid="146"/>
                                            </p:tgtEl>
                                            <p:attrNameLst>
                                              <p:attrName>style.visibility</p:attrName>
                                            </p:attrNameLst>
                                          </p:cBhvr>
                                          <p:to>
                                            <p:strVal val="visible"/>
                                          </p:to>
                                        </p:set>
                                        <p:animEffect transition="in" filter="wipe(right)">
                                          <p:cBhvr>
                                            <p:cTn id="102" dur="500"/>
                                            <p:tgtEl>
                                              <p:spTgt spid="146"/>
                                            </p:tgtEl>
                                          </p:cBhvr>
                                        </p:animEffect>
                                      </p:childTnLst>
                                    </p:cTn>
                                  </p:par>
                                </p:childTnLst>
                              </p:cTn>
                            </p:par>
                            <p:par>
                              <p:cTn id="103" fill="hold">
                                <p:stCondLst>
                                  <p:cond delay="7100"/>
                                </p:stCondLst>
                                <p:childTnLst>
                                  <p:par>
                                    <p:cTn id="104" presetID="53" presetClass="entr" presetSubtype="16" fill="hold" nodeType="afterEffect">
                                      <p:stCondLst>
                                        <p:cond delay="0"/>
                                      </p:stCondLst>
                                      <p:childTnLst>
                                        <p:set>
                                          <p:cBhvr>
                                            <p:cTn id="105" dur="1" fill="hold">
                                              <p:stCondLst>
                                                <p:cond delay="0"/>
                                              </p:stCondLst>
                                            </p:cTn>
                                            <p:tgtEl>
                                              <p:spTgt spid="155"/>
                                            </p:tgtEl>
                                            <p:attrNameLst>
                                              <p:attrName>style.visibility</p:attrName>
                                            </p:attrNameLst>
                                          </p:cBhvr>
                                          <p:to>
                                            <p:strVal val="visible"/>
                                          </p:to>
                                        </p:set>
                                        <p:anim calcmode="lin" valueType="num">
                                          <p:cBhvr>
                                            <p:cTn id="106" dur="300" fill="hold"/>
                                            <p:tgtEl>
                                              <p:spTgt spid="155"/>
                                            </p:tgtEl>
                                            <p:attrNameLst>
                                              <p:attrName>ppt_w</p:attrName>
                                            </p:attrNameLst>
                                          </p:cBhvr>
                                          <p:tavLst>
                                            <p:tav tm="0">
                                              <p:val>
                                                <p:fltVal val="0"/>
                                              </p:val>
                                            </p:tav>
                                            <p:tav tm="100000">
                                              <p:val>
                                                <p:strVal val="#ppt_w"/>
                                              </p:val>
                                            </p:tav>
                                          </p:tavLst>
                                        </p:anim>
                                        <p:anim calcmode="lin" valueType="num">
                                          <p:cBhvr>
                                            <p:cTn id="107" dur="300" fill="hold"/>
                                            <p:tgtEl>
                                              <p:spTgt spid="155"/>
                                            </p:tgtEl>
                                            <p:attrNameLst>
                                              <p:attrName>ppt_h</p:attrName>
                                            </p:attrNameLst>
                                          </p:cBhvr>
                                          <p:tavLst>
                                            <p:tav tm="0">
                                              <p:val>
                                                <p:fltVal val="0"/>
                                              </p:val>
                                            </p:tav>
                                            <p:tav tm="100000">
                                              <p:val>
                                                <p:strVal val="#ppt_h"/>
                                              </p:val>
                                            </p:tav>
                                          </p:tavLst>
                                        </p:anim>
                                        <p:animEffect transition="in" filter="fade">
                                          <p:cBhvr>
                                            <p:cTn id="108" dur="300"/>
                                            <p:tgtEl>
                                              <p:spTgt spid="155"/>
                                            </p:tgtEl>
                                          </p:cBhvr>
                                        </p:animEffect>
                                      </p:childTnLst>
                                    </p:cTn>
                                  </p:par>
                                </p:childTnLst>
                              </p:cTn>
                            </p:par>
                            <p:par>
                              <p:cTn id="109" fill="hold">
                                <p:stCondLst>
                                  <p:cond delay="7400"/>
                                </p:stCondLst>
                                <p:childTnLst>
                                  <p:par>
                                    <p:cTn id="110" presetID="26" presetClass="emph" presetSubtype="0" fill="hold" nodeType="afterEffect">
                                      <p:stCondLst>
                                        <p:cond delay="0"/>
                                      </p:stCondLst>
                                      <p:childTnLst>
                                        <p:animEffect transition="out" filter="fade">
                                          <p:cBhvr>
                                            <p:cTn id="111" dur="500" tmFilter="0, 0; .2, .5; .8, .5; 1, 0"/>
                                            <p:tgtEl>
                                              <p:spTgt spid="155"/>
                                            </p:tgtEl>
                                          </p:cBhvr>
                                        </p:animEffect>
                                        <p:animScale>
                                          <p:cBhvr>
                                            <p:cTn id="112" dur="250" autoRev="1" fill="hold"/>
                                            <p:tgtEl>
                                              <p:spTgt spid="155"/>
                                            </p:tgtEl>
                                          </p:cBhvr>
                                          <p:by x="105000" y="105000"/>
                                        </p:animScale>
                                      </p:childTnLst>
                                    </p:cTn>
                                  </p:par>
                                </p:childTnLst>
                              </p:cTn>
                            </p:par>
                            <p:par>
                              <p:cTn id="113" fill="hold">
                                <p:stCondLst>
                                  <p:cond delay="7900"/>
                                </p:stCondLst>
                                <p:childTnLst>
                                  <p:par>
                                    <p:cTn id="114" presetID="22" presetClass="entr" presetSubtype="2" fill="hold" nodeType="afterEffect">
                                      <p:stCondLst>
                                        <p:cond delay="0"/>
                                      </p:stCondLst>
                                      <p:childTnLst>
                                        <p:set>
                                          <p:cBhvr>
                                            <p:cTn id="115" dur="1" fill="hold">
                                              <p:stCondLst>
                                                <p:cond delay="0"/>
                                              </p:stCondLst>
                                            </p:cTn>
                                            <p:tgtEl>
                                              <p:spTgt spid="143"/>
                                            </p:tgtEl>
                                            <p:attrNameLst>
                                              <p:attrName>style.visibility</p:attrName>
                                            </p:attrNameLst>
                                          </p:cBhvr>
                                          <p:to>
                                            <p:strVal val="visible"/>
                                          </p:to>
                                        </p:set>
                                        <p:animEffect transition="in" filter="wipe(right)">
                                          <p:cBhvr>
                                            <p:cTn id="116" dur="500"/>
                                            <p:tgtEl>
                                              <p:spTgt spid="143"/>
                                            </p:tgtEl>
                                          </p:cBhvr>
                                        </p:animEffect>
                                      </p:childTnLst>
                                    </p:cTn>
                                  </p:par>
                                </p:childTnLst>
                              </p:cTn>
                            </p:par>
                            <p:par>
                              <p:cTn id="117" fill="hold">
                                <p:stCondLst>
                                  <p:cond delay="8400"/>
                                </p:stCondLst>
                                <p:childTnLst>
                                  <p:par>
                                    <p:cTn id="118" presetID="53" presetClass="entr" presetSubtype="16" fill="hold" nodeType="afterEffect">
                                      <p:stCondLst>
                                        <p:cond delay="0"/>
                                      </p:stCondLst>
                                      <p:childTnLst>
                                        <p:set>
                                          <p:cBhvr>
                                            <p:cTn id="119" dur="1" fill="hold">
                                              <p:stCondLst>
                                                <p:cond delay="0"/>
                                              </p:stCondLst>
                                            </p:cTn>
                                            <p:tgtEl>
                                              <p:spTgt spid="189"/>
                                            </p:tgtEl>
                                            <p:attrNameLst>
                                              <p:attrName>style.visibility</p:attrName>
                                            </p:attrNameLst>
                                          </p:cBhvr>
                                          <p:to>
                                            <p:strVal val="visible"/>
                                          </p:to>
                                        </p:set>
                                        <p:anim calcmode="lin" valueType="num">
                                          <p:cBhvr>
                                            <p:cTn id="120" dur="300" fill="hold"/>
                                            <p:tgtEl>
                                              <p:spTgt spid="189"/>
                                            </p:tgtEl>
                                            <p:attrNameLst>
                                              <p:attrName>ppt_w</p:attrName>
                                            </p:attrNameLst>
                                          </p:cBhvr>
                                          <p:tavLst>
                                            <p:tav tm="0">
                                              <p:val>
                                                <p:fltVal val="0"/>
                                              </p:val>
                                            </p:tav>
                                            <p:tav tm="100000">
                                              <p:val>
                                                <p:strVal val="#ppt_w"/>
                                              </p:val>
                                            </p:tav>
                                          </p:tavLst>
                                        </p:anim>
                                        <p:anim calcmode="lin" valueType="num">
                                          <p:cBhvr>
                                            <p:cTn id="121" dur="300" fill="hold"/>
                                            <p:tgtEl>
                                              <p:spTgt spid="189"/>
                                            </p:tgtEl>
                                            <p:attrNameLst>
                                              <p:attrName>ppt_h</p:attrName>
                                            </p:attrNameLst>
                                          </p:cBhvr>
                                          <p:tavLst>
                                            <p:tav tm="0">
                                              <p:val>
                                                <p:fltVal val="0"/>
                                              </p:val>
                                            </p:tav>
                                            <p:tav tm="100000">
                                              <p:val>
                                                <p:strVal val="#ppt_h"/>
                                              </p:val>
                                            </p:tav>
                                          </p:tavLst>
                                        </p:anim>
                                        <p:animEffect transition="in" filter="fade">
                                          <p:cBhvr>
                                            <p:cTn id="122" dur="300"/>
                                            <p:tgtEl>
                                              <p:spTgt spid="189"/>
                                            </p:tgtEl>
                                          </p:cBhvr>
                                        </p:animEffect>
                                      </p:childTnLst>
                                    </p:cTn>
                                  </p:par>
                                </p:childTnLst>
                              </p:cTn>
                            </p:par>
                            <p:par>
                              <p:cTn id="123" fill="hold">
                                <p:stCondLst>
                                  <p:cond delay="8700"/>
                                </p:stCondLst>
                                <p:childTnLst>
                                  <p:par>
                                    <p:cTn id="124" presetID="26" presetClass="emph" presetSubtype="0" fill="hold" nodeType="afterEffect">
                                      <p:stCondLst>
                                        <p:cond delay="0"/>
                                      </p:stCondLst>
                                      <p:childTnLst>
                                        <p:animEffect transition="out" filter="fade">
                                          <p:cBhvr>
                                            <p:cTn id="125" dur="500" tmFilter="0, 0; .2, .5; .8, .5; 1, 0"/>
                                            <p:tgtEl>
                                              <p:spTgt spid="189"/>
                                            </p:tgtEl>
                                          </p:cBhvr>
                                        </p:animEffect>
                                        <p:animScale>
                                          <p:cBhvr>
                                            <p:cTn id="126" dur="250" autoRev="1" fill="hold"/>
                                            <p:tgtEl>
                                              <p:spTgt spid="189"/>
                                            </p:tgtEl>
                                          </p:cBhvr>
                                          <p:by x="105000" y="105000"/>
                                        </p:animScale>
                                      </p:childTnLst>
                                    </p:cTn>
                                  </p:par>
                                </p:childTnLst>
                              </p:cTn>
                            </p:par>
                            <p:par>
                              <p:cTn id="127" fill="hold">
                                <p:stCondLst>
                                  <p:cond delay="9200"/>
                                </p:stCondLst>
                                <p:childTnLst>
                                  <p:par>
                                    <p:cTn id="128" presetID="53" presetClass="entr" presetSubtype="16" fill="hold" nodeType="afterEffect">
                                      <p:stCondLst>
                                        <p:cond delay="0"/>
                                      </p:stCondLst>
                                      <p:childTnLst>
                                        <p:set>
                                          <p:cBhvr>
                                            <p:cTn id="129" dur="1" fill="hold">
                                              <p:stCondLst>
                                                <p:cond delay="0"/>
                                              </p:stCondLst>
                                            </p:cTn>
                                            <p:tgtEl>
                                              <p:spTgt spid="198"/>
                                            </p:tgtEl>
                                            <p:attrNameLst>
                                              <p:attrName>style.visibility</p:attrName>
                                            </p:attrNameLst>
                                          </p:cBhvr>
                                          <p:to>
                                            <p:strVal val="visible"/>
                                          </p:to>
                                        </p:set>
                                        <p:anim calcmode="lin" valueType="num">
                                          <p:cBhvr>
                                            <p:cTn id="130" dur="300" fill="hold"/>
                                            <p:tgtEl>
                                              <p:spTgt spid="198"/>
                                            </p:tgtEl>
                                            <p:attrNameLst>
                                              <p:attrName>ppt_w</p:attrName>
                                            </p:attrNameLst>
                                          </p:cBhvr>
                                          <p:tavLst>
                                            <p:tav tm="0">
                                              <p:val>
                                                <p:fltVal val="0"/>
                                              </p:val>
                                            </p:tav>
                                            <p:tav tm="100000">
                                              <p:val>
                                                <p:strVal val="#ppt_w"/>
                                              </p:val>
                                            </p:tav>
                                          </p:tavLst>
                                        </p:anim>
                                        <p:anim calcmode="lin" valueType="num">
                                          <p:cBhvr>
                                            <p:cTn id="131" dur="300" fill="hold"/>
                                            <p:tgtEl>
                                              <p:spTgt spid="198"/>
                                            </p:tgtEl>
                                            <p:attrNameLst>
                                              <p:attrName>ppt_h</p:attrName>
                                            </p:attrNameLst>
                                          </p:cBhvr>
                                          <p:tavLst>
                                            <p:tav tm="0">
                                              <p:val>
                                                <p:fltVal val="0"/>
                                              </p:val>
                                            </p:tav>
                                            <p:tav tm="100000">
                                              <p:val>
                                                <p:strVal val="#ppt_h"/>
                                              </p:val>
                                            </p:tav>
                                          </p:tavLst>
                                        </p:anim>
                                        <p:animEffect transition="in" filter="fade">
                                          <p:cBhvr>
                                            <p:cTn id="132" dur="300"/>
                                            <p:tgtEl>
                                              <p:spTgt spid="198"/>
                                            </p:tgtEl>
                                          </p:cBhvr>
                                        </p:animEffect>
                                      </p:childTnLst>
                                    </p:cTn>
                                  </p:par>
                                </p:childTnLst>
                              </p:cTn>
                            </p:par>
                            <p:par>
                              <p:cTn id="133" fill="hold">
                                <p:stCondLst>
                                  <p:cond delay="9500"/>
                                </p:stCondLst>
                                <p:childTnLst>
                                  <p:par>
                                    <p:cTn id="134" presetID="26" presetClass="emph" presetSubtype="0" fill="hold" nodeType="afterEffect">
                                      <p:stCondLst>
                                        <p:cond delay="0"/>
                                      </p:stCondLst>
                                      <p:childTnLst>
                                        <p:animEffect transition="out" filter="fade">
                                          <p:cBhvr>
                                            <p:cTn id="135" dur="500" tmFilter="0, 0; .2, .5; .8, .5; 1, 0"/>
                                            <p:tgtEl>
                                              <p:spTgt spid="198"/>
                                            </p:tgtEl>
                                          </p:cBhvr>
                                        </p:animEffect>
                                        <p:animScale>
                                          <p:cBhvr>
                                            <p:cTn id="136" dur="250" autoRev="1" fill="hold"/>
                                            <p:tgtEl>
                                              <p:spTgt spid="198"/>
                                            </p:tgtEl>
                                          </p:cBhvr>
                                          <p:by x="105000" y="105000"/>
                                        </p:animScale>
                                      </p:childTnLst>
                                    </p:cTn>
                                  </p:par>
                                </p:childTnLst>
                              </p:cTn>
                            </p:par>
                            <p:par>
                              <p:cTn id="137" fill="hold">
                                <p:stCondLst>
                                  <p:cond delay="10000"/>
                                </p:stCondLst>
                                <p:childTnLst>
                                  <p:par>
                                    <p:cTn id="138" presetID="22" presetClass="entr" presetSubtype="8" fill="hold" nodeType="afterEffect">
                                      <p:stCondLst>
                                        <p:cond delay="0"/>
                                      </p:stCondLst>
                                      <p:childTnLst>
                                        <p:set>
                                          <p:cBhvr>
                                            <p:cTn id="139" dur="1" fill="hold">
                                              <p:stCondLst>
                                                <p:cond delay="0"/>
                                              </p:stCondLst>
                                            </p:cTn>
                                            <p:tgtEl>
                                              <p:spTgt spid="140"/>
                                            </p:tgtEl>
                                            <p:attrNameLst>
                                              <p:attrName>style.visibility</p:attrName>
                                            </p:attrNameLst>
                                          </p:cBhvr>
                                          <p:to>
                                            <p:strVal val="visible"/>
                                          </p:to>
                                        </p:set>
                                        <p:animEffect transition="in" filter="wipe(left)">
                                          <p:cBhvr>
                                            <p:cTn id="140" dur="500"/>
                                            <p:tgtEl>
                                              <p:spTgt spid="140"/>
                                            </p:tgtEl>
                                          </p:cBhvr>
                                        </p:animEffect>
                                      </p:childTnLst>
                                    </p:cTn>
                                  </p:par>
                                </p:childTnLst>
                              </p:cTn>
                            </p:par>
                            <p:par>
                              <p:cTn id="141" fill="hold">
                                <p:stCondLst>
                                  <p:cond delay="10500"/>
                                </p:stCondLst>
                                <p:childTnLst>
                                  <p:par>
                                    <p:cTn id="142" presetID="53" presetClass="entr" presetSubtype="16" fill="hold" nodeType="afterEffect">
                                      <p:stCondLst>
                                        <p:cond delay="0"/>
                                      </p:stCondLst>
                                      <p:childTnLst>
                                        <p:set>
                                          <p:cBhvr>
                                            <p:cTn id="143" dur="1" fill="hold">
                                              <p:stCondLst>
                                                <p:cond delay="0"/>
                                              </p:stCondLst>
                                            </p:cTn>
                                            <p:tgtEl>
                                              <p:spTgt spid="206"/>
                                            </p:tgtEl>
                                            <p:attrNameLst>
                                              <p:attrName>style.visibility</p:attrName>
                                            </p:attrNameLst>
                                          </p:cBhvr>
                                          <p:to>
                                            <p:strVal val="visible"/>
                                          </p:to>
                                        </p:set>
                                        <p:anim calcmode="lin" valueType="num">
                                          <p:cBhvr>
                                            <p:cTn id="144" dur="300" fill="hold"/>
                                            <p:tgtEl>
                                              <p:spTgt spid="206"/>
                                            </p:tgtEl>
                                            <p:attrNameLst>
                                              <p:attrName>ppt_w</p:attrName>
                                            </p:attrNameLst>
                                          </p:cBhvr>
                                          <p:tavLst>
                                            <p:tav tm="0">
                                              <p:val>
                                                <p:fltVal val="0"/>
                                              </p:val>
                                            </p:tav>
                                            <p:tav tm="100000">
                                              <p:val>
                                                <p:strVal val="#ppt_w"/>
                                              </p:val>
                                            </p:tav>
                                          </p:tavLst>
                                        </p:anim>
                                        <p:anim calcmode="lin" valueType="num">
                                          <p:cBhvr>
                                            <p:cTn id="145" dur="300" fill="hold"/>
                                            <p:tgtEl>
                                              <p:spTgt spid="206"/>
                                            </p:tgtEl>
                                            <p:attrNameLst>
                                              <p:attrName>ppt_h</p:attrName>
                                            </p:attrNameLst>
                                          </p:cBhvr>
                                          <p:tavLst>
                                            <p:tav tm="0">
                                              <p:val>
                                                <p:fltVal val="0"/>
                                              </p:val>
                                            </p:tav>
                                            <p:tav tm="100000">
                                              <p:val>
                                                <p:strVal val="#ppt_h"/>
                                              </p:val>
                                            </p:tav>
                                          </p:tavLst>
                                        </p:anim>
                                        <p:animEffect transition="in" filter="fade">
                                          <p:cBhvr>
                                            <p:cTn id="146" dur="300"/>
                                            <p:tgtEl>
                                              <p:spTgt spid="206"/>
                                            </p:tgtEl>
                                          </p:cBhvr>
                                        </p:animEffect>
                                      </p:childTnLst>
                                    </p:cTn>
                                  </p:par>
                                </p:childTnLst>
                              </p:cTn>
                            </p:par>
                            <p:par>
                              <p:cTn id="147" fill="hold">
                                <p:stCondLst>
                                  <p:cond delay="10800"/>
                                </p:stCondLst>
                                <p:childTnLst>
                                  <p:par>
                                    <p:cTn id="148" presetID="26" presetClass="emph" presetSubtype="0" fill="hold" nodeType="afterEffect">
                                      <p:stCondLst>
                                        <p:cond delay="0"/>
                                      </p:stCondLst>
                                      <p:childTnLst>
                                        <p:animEffect transition="out" filter="fade">
                                          <p:cBhvr>
                                            <p:cTn id="149" dur="500" tmFilter="0, 0; .2, .5; .8, .5; 1, 0"/>
                                            <p:tgtEl>
                                              <p:spTgt spid="206"/>
                                            </p:tgtEl>
                                          </p:cBhvr>
                                        </p:animEffect>
                                        <p:animScale>
                                          <p:cBhvr>
                                            <p:cTn id="150" dur="250" autoRev="1" fill="hold"/>
                                            <p:tgtEl>
                                              <p:spTgt spid="206"/>
                                            </p:tgtEl>
                                          </p:cBhvr>
                                          <p:by x="105000" y="105000"/>
                                        </p:animScale>
                                      </p:childTnLst>
                                    </p:cTn>
                                  </p:par>
                                </p:childTnLst>
                              </p:cTn>
                            </p:par>
                            <p:par>
                              <p:cTn id="151" fill="hold">
                                <p:stCondLst>
                                  <p:cond delay="11300"/>
                                </p:stCondLst>
                                <p:childTnLst>
                                  <p:par>
                                    <p:cTn id="152" presetID="22" presetClass="entr" presetSubtype="8" fill="hold" nodeType="afterEffect">
                                      <p:stCondLst>
                                        <p:cond delay="0"/>
                                      </p:stCondLst>
                                      <p:childTnLst>
                                        <p:set>
                                          <p:cBhvr>
                                            <p:cTn id="153" dur="1" fill="hold">
                                              <p:stCondLst>
                                                <p:cond delay="0"/>
                                              </p:stCondLst>
                                            </p:cTn>
                                            <p:tgtEl>
                                              <p:spTgt spid="137"/>
                                            </p:tgtEl>
                                            <p:attrNameLst>
                                              <p:attrName>style.visibility</p:attrName>
                                            </p:attrNameLst>
                                          </p:cBhvr>
                                          <p:to>
                                            <p:strVal val="visible"/>
                                          </p:to>
                                        </p:set>
                                        <p:animEffect transition="in" filter="wipe(left)">
                                          <p:cBhvr>
                                            <p:cTn id="154" dur="500"/>
                                            <p:tgtEl>
                                              <p:spTgt spid="137"/>
                                            </p:tgtEl>
                                          </p:cBhvr>
                                        </p:animEffect>
                                      </p:childTnLst>
                                    </p:cTn>
                                  </p:par>
                                </p:childTnLst>
                              </p:cTn>
                            </p:par>
                            <p:par>
                              <p:cTn id="155" fill="hold">
                                <p:stCondLst>
                                  <p:cond delay="11800"/>
                                </p:stCondLst>
                                <p:childTnLst>
                                  <p:par>
                                    <p:cTn id="156" presetID="53" presetClass="entr" presetSubtype="16" fill="hold" nodeType="afterEffect">
                                      <p:stCondLst>
                                        <p:cond delay="0"/>
                                      </p:stCondLst>
                                      <p:childTnLst>
                                        <p:set>
                                          <p:cBhvr>
                                            <p:cTn id="157" dur="1" fill="hold">
                                              <p:stCondLst>
                                                <p:cond delay="0"/>
                                              </p:stCondLst>
                                            </p:cTn>
                                            <p:tgtEl>
                                              <p:spTgt spid="184"/>
                                            </p:tgtEl>
                                            <p:attrNameLst>
                                              <p:attrName>style.visibility</p:attrName>
                                            </p:attrNameLst>
                                          </p:cBhvr>
                                          <p:to>
                                            <p:strVal val="visible"/>
                                          </p:to>
                                        </p:set>
                                        <p:anim calcmode="lin" valueType="num">
                                          <p:cBhvr>
                                            <p:cTn id="158" dur="300" fill="hold"/>
                                            <p:tgtEl>
                                              <p:spTgt spid="184"/>
                                            </p:tgtEl>
                                            <p:attrNameLst>
                                              <p:attrName>ppt_w</p:attrName>
                                            </p:attrNameLst>
                                          </p:cBhvr>
                                          <p:tavLst>
                                            <p:tav tm="0">
                                              <p:val>
                                                <p:fltVal val="0"/>
                                              </p:val>
                                            </p:tav>
                                            <p:tav tm="100000">
                                              <p:val>
                                                <p:strVal val="#ppt_w"/>
                                              </p:val>
                                            </p:tav>
                                          </p:tavLst>
                                        </p:anim>
                                        <p:anim calcmode="lin" valueType="num">
                                          <p:cBhvr>
                                            <p:cTn id="159" dur="300" fill="hold"/>
                                            <p:tgtEl>
                                              <p:spTgt spid="184"/>
                                            </p:tgtEl>
                                            <p:attrNameLst>
                                              <p:attrName>ppt_h</p:attrName>
                                            </p:attrNameLst>
                                          </p:cBhvr>
                                          <p:tavLst>
                                            <p:tav tm="0">
                                              <p:val>
                                                <p:fltVal val="0"/>
                                              </p:val>
                                            </p:tav>
                                            <p:tav tm="100000">
                                              <p:val>
                                                <p:strVal val="#ppt_h"/>
                                              </p:val>
                                            </p:tav>
                                          </p:tavLst>
                                        </p:anim>
                                        <p:animEffect transition="in" filter="fade">
                                          <p:cBhvr>
                                            <p:cTn id="160" dur="300"/>
                                            <p:tgtEl>
                                              <p:spTgt spid="184"/>
                                            </p:tgtEl>
                                          </p:cBhvr>
                                        </p:animEffect>
                                      </p:childTnLst>
                                    </p:cTn>
                                  </p:par>
                                </p:childTnLst>
                              </p:cTn>
                            </p:par>
                            <p:par>
                              <p:cTn id="161" fill="hold">
                                <p:stCondLst>
                                  <p:cond delay="12100"/>
                                </p:stCondLst>
                                <p:childTnLst>
                                  <p:par>
                                    <p:cTn id="162" presetID="26" presetClass="emph" presetSubtype="0" fill="hold" nodeType="afterEffect">
                                      <p:stCondLst>
                                        <p:cond delay="0"/>
                                      </p:stCondLst>
                                      <p:childTnLst>
                                        <p:animEffect transition="out" filter="fade">
                                          <p:cBhvr>
                                            <p:cTn id="163" dur="500" tmFilter="0, 0; .2, .5; .8, .5; 1, 0"/>
                                            <p:tgtEl>
                                              <p:spTgt spid="184"/>
                                            </p:tgtEl>
                                          </p:cBhvr>
                                        </p:animEffect>
                                        <p:animScale>
                                          <p:cBhvr>
                                            <p:cTn id="164" dur="250" autoRev="1" fill="hold"/>
                                            <p:tgtEl>
                                              <p:spTgt spid="184"/>
                                            </p:tgtEl>
                                          </p:cBhvr>
                                          <p:by x="105000" y="105000"/>
                                        </p:animScale>
                                      </p:childTnLst>
                                    </p:cTn>
                                  </p:par>
                                </p:childTnLst>
                              </p:cTn>
                            </p:par>
                            <p:par>
                              <p:cTn id="165" fill="hold">
                                <p:stCondLst>
                                  <p:cond delay="12600"/>
                                </p:stCondLst>
                                <p:childTnLst>
                                  <p:par>
                                    <p:cTn id="166" presetID="22" presetClass="entr" presetSubtype="8" fill="hold" nodeType="afterEffect">
                                      <p:stCondLst>
                                        <p:cond delay="0"/>
                                      </p:stCondLst>
                                      <p:childTnLst>
                                        <p:set>
                                          <p:cBhvr>
                                            <p:cTn id="167" dur="1" fill="hold">
                                              <p:stCondLst>
                                                <p:cond delay="0"/>
                                              </p:stCondLst>
                                            </p:cTn>
                                            <p:tgtEl>
                                              <p:spTgt spid="134"/>
                                            </p:tgtEl>
                                            <p:attrNameLst>
                                              <p:attrName>style.visibility</p:attrName>
                                            </p:attrNameLst>
                                          </p:cBhvr>
                                          <p:to>
                                            <p:strVal val="visible"/>
                                          </p:to>
                                        </p:set>
                                        <p:animEffect transition="in" filter="wipe(left)">
                                          <p:cBhvr>
                                            <p:cTn id="168" dur="500"/>
                                            <p:tgtEl>
                                              <p:spTgt spid="134"/>
                                            </p:tgtEl>
                                          </p:cBhvr>
                                        </p:animEffect>
                                      </p:childTnLst>
                                    </p:cTn>
                                  </p:par>
                                </p:childTnLst>
                              </p:cTn>
                            </p:par>
                            <p:par>
                              <p:cTn id="169" fill="hold">
                                <p:stCondLst>
                                  <p:cond delay="13100"/>
                                </p:stCondLst>
                                <p:childTnLst>
                                  <p:par>
                                    <p:cTn id="170" presetID="53" presetClass="entr" presetSubtype="16" fill="hold" grpId="0" nodeType="afterEffect">
                                      <p:stCondLst>
                                        <p:cond delay="0"/>
                                      </p:stCondLst>
                                      <p:childTnLst>
                                        <p:set>
                                          <p:cBhvr>
                                            <p:cTn id="171" dur="1" fill="hold">
                                              <p:stCondLst>
                                                <p:cond delay="0"/>
                                              </p:stCondLst>
                                            </p:cTn>
                                            <p:tgtEl>
                                              <p:spTgt spid="183"/>
                                            </p:tgtEl>
                                            <p:attrNameLst>
                                              <p:attrName>style.visibility</p:attrName>
                                            </p:attrNameLst>
                                          </p:cBhvr>
                                          <p:to>
                                            <p:strVal val="visible"/>
                                          </p:to>
                                        </p:set>
                                        <p:anim calcmode="lin" valueType="num">
                                          <p:cBhvr>
                                            <p:cTn id="172" dur="300" fill="hold"/>
                                            <p:tgtEl>
                                              <p:spTgt spid="183"/>
                                            </p:tgtEl>
                                            <p:attrNameLst>
                                              <p:attrName>ppt_w</p:attrName>
                                            </p:attrNameLst>
                                          </p:cBhvr>
                                          <p:tavLst>
                                            <p:tav tm="0">
                                              <p:val>
                                                <p:fltVal val="0"/>
                                              </p:val>
                                            </p:tav>
                                            <p:tav tm="100000">
                                              <p:val>
                                                <p:strVal val="#ppt_w"/>
                                              </p:val>
                                            </p:tav>
                                          </p:tavLst>
                                        </p:anim>
                                        <p:anim calcmode="lin" valueType="num">
                                          <p:cBhvr>
                                            <p:cTn id="173" dur="300" fill="hold"/>
                                            <p:tgtEl>
                                              <p:spTgt spid="183"/>
                                            </p:tgtEl>
                                            <p:attrNameLst>
                                              <p:attrName>ppt_h</p:attrName>
                                            </p:attrNameLst>
                                          </p:cBhvr>
                                          <p:tavLst>
                                            <p:tav tm="0">
                                              <p:val>
                                                <p:fltVal val="0"/>
                                              </p:val>
                                            </p:tav>
                                            <p:tav tm="100000">
                                              <p:val>
                                                <p:strVal val="#ppt_h"/>
                                              </p:val>
                                            </p:tav>
                                          </p:tavLst>
                                        </p:anim>
                                        <p:animEffect transition="in" filter="fade">
                                          <p:cBhvr>
                                            <p:cTn id="174" dur="300"/>
                                            <p:tgtEl>
                                              <p:spTgt spid="183"/>
                                            </p:tgtEl>
                                          </p:cBhvr>
                                        </p:animEffect>
                                      </p:childTnLst>
                                    </p:cTn>
                                  </p:par>
                                </p:childTnLst>
                              </p:cTn>
                            </p:par>
                            <p:par>
                              <p:cTn id="175" fill="hold">
                                <p:stCondLst>
                                  <p:cond delay="13400"/>
                                </p:stCondLst>
                                <p:childTnLst>
                                  <p:par>
                                    <p:cTn id="176" presetID="26" presetClass="emph" presetSubtype="0" fill="hold" grpId="1" nodeType="afterEffect">
                                      <p:stCondLst>
                                        <p:cond delay="0"/>
                                      </p:stCondLst>
                                      <p:childTnLst>
                                        <p:animEffect transition="out" filter="fade">
                                          <p:cBhvr>
                                            <p:cTn id="177" dur="500" tmFilter="0, 0; .2, .5; .8, .5; 1, 0"/>
                                            <p:tgtEl>
                                              <p:spTgt spid="183"/>
                                            </p:tgtEl>
                                          </p:cBhvr>
                                        </p:animEffect>
                                        <p:animScale>
                                          <p:cBhvr>
                                            <p:cTn id="178" dur="250" autoRev="1" fill="hold"/>
                                            <p:tgtEl>
                                              <p:spTgt spid="183"/>
                                            </p:tgtEl>
                                          </p:cBhvr>
                                          <p:by x="105000" y="105000"/>
                                        </p:animScale>
                                      </p:childTnLst>
                                    </p:cTn>
                                  </p:par>
                                </p:childTnLst>
                              </p:cTn>
                            </p:par>
                            <p:par>
                              <p:cTn id="179" fill="hold">
                                <p:stCondLst>
                                  <p:cond delay="13900"/>
                                </p:stCondLst>
                                <p:childTnLst>
                                  <p:par>
                                    <p:cTn id="180" presetID="22" presetClass="entr" presetSubtype="8" fill="hold" nodeType="afterEffect">
                                      <p:stCondLst>
                                        <p:cond delay="0"/>
                                      </p:stCondLst>
                                      <p:childTnLst>
                                        <p:set>
                                          <p:cBhvr>
                                            <p:cTn id="181" dur="1" fill="hold">
                                              <p:stCondLst>
                                                <p:cond delay="0"/>
                                              </p:stCondLst>
                                            </p:cTn>
                                            <p:tgtEl>
                                              <p:spTgt spid="131"/>
                                            </p:tgtEl>
                                            <p:attrNameLst>
                                              <p:attrName>style.visibility</p:attrName>
                                            </p:attrNameLst>
                                          </p:cBhvr>
                                          <p:to>
                                            <p:strVal val="visible"/>
                                          </p:to>
                                        </p:set>
                                        <p:animEffect transition="in" filter="wipe(left)">
                                          <p:cBhvr>
                                            <p:cTn id="18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13" grpId="0"/>
          <p:bldP spid="122" grpId="0" animBg="1"/>
          <p:bldP spid="123" grpId="0" animBg="1"/>
          <p:bldP spid="124" grpId="0" animBg="1"/>
          <p:bldP spid="125" grpId="0" animBg="1"/>
          <p:bldP spid="126" grpId="0" animBg="1"/>
          <p:bldP spid="127" grpId="0" animBg="1"/>
          <p:bldP spid="128" grpId="0" animBg="1"/>
          <p:bldP spid="129" grpId="0" animBg="1"/>
          <p:bldP spid="130" grpId="0" animBg="1"/>
          <p:bldP spid="183" grpId="0" animBg="1"/>
          <p:bldP spid="183"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06"/>
                                            </p:tgtEl>
                                            <p:attrNameLst>
                                              <p:attrName>style.visibility</p:attrName>
                                            </p:attrNameLst>
                                          </p:cBhvr>
                                          <p:to>
                                            <p:strVal val="visible"/>
                                          </p:to>
                                        </p:set>
                                        <p:anim calcmode="lin" valueType="num">
                                          <p:cBhvr additive="base">
                                            <p:cTn id="14" dur="500" fill="hold"/>
                                            <p:tgtEl>
                                              <p:spTgt spid="106"/>
                                            </p:tgtEl>
                                            <p:attrNameLst>
                                              <p:attrName>ppt_x</p:attrName>
                                            </p:attrNameLst>
                                          </p:cBhvr>
                                          <p:tavLst>
                                            <p:tav tm="0">
                                              <p:val>
                                                <p:strVal val="1+#ppt_w/2"/>
                                              </p:val>
                                            </p:tav>
                                            <p:tav tm="100000">
                                              <p:val>
                                                <p:strVal val="#ppt_x"/>
                                              </p:val>
                                            </p:tav>
                                          </p:tavLst>
                                        </p:anim>
                                        <p:anim calcmode="lin" valueType="num">
                                          <p:cBhvr additive="base">
                                            <p:cTn id="15" dur="500" fill="hold"/>
                                            <p:tgtEl>
                                              <p:spTgt spid="10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113"/>
                                            </p:tgtEl>
                                            <p:attrNameLst>
                                              <p:attrName>style.visibility</p:attrName>
                                            </p:attrNameLst>
                                          </p:cBhvr>
                                          <p:to>
                                            <p:strVal val="visible"/>
                                          </p:to>
                                        </p:set>
                                        <p:animEffect transition="in" filter="barn(outVertical)">
                                          <p:cBhvr>
                                            <p:cTn id="19" dur="700"/>
                                            <p:tgtEl>
                                              <p:spTgt spid="113"/>
                                            </p:tgtEl>
                                          </p:cBhvr>
                                        </p:animEffect>
                                      </p:childTnLst>
                                    </p:cTn>
                                  </p:par>
                                  <p:par>
                                    <p:cTn id="20" presetID="45" presetClass="entr" presetSubtype="0"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2000"/>
                                            <p:tgtEl>
                                              <p:spTgt spid="114"/>
                                            </p:tgtEl>
                                          </p:cBhvr>
                                        </p:animEffect>
                                        <p:anim calcmode="lin" valueType="num">
                                          <p:cBhvr>
                                            <p:cTn id="23" dur="2000" fill="hold"/>
                                            <p:tgtEl>
                                              <p:spTgt spid="114"/>
                                            </p:tgtEl>
                                            <p:attrNameLst>
                                              <p:attrName>ppt_w</p:attrName>
                                            </p:attrNameLst>
                                          </p:cBhvr>
                                          <p:tavLst>
                                            <p:tav tm="0" fmla="#ppt_w*sin(2.5*pi*$)">
                                              <p:val>
                                                <p:fltVal val="0"/>
                                              </p:val>
                                            </p:tav>
                                            <p:tav tm="100000">
                                              <p:val>
                                                <p:fltVal val="1"/>
                                              </p:val>
                                            </p:tav>
                                          </p:tavLst>
                                        </p:anim>
                                        <p:anim calcmode="lin" valueType="num">
                                          <p:cBhvr>
                                            <p:cTn id="24" dur="2000" fill="hold"/>
                                            <p:tgtEl>
                                              <p:spTgt spid="114"/>
                                            </p:tgtEl>
                                            <p:attrNameLst>
                                              <p:attrName>ppt_h</p:attrName>
                                            </p:attrNameLst>
                                          </p:cBhvr>
                                          <p:tavLst>
                                            <p:tav tm="0">
                                              <p:val>
                                                <p:strVal val="#ppt_h"/>
                                              </p:val>
                                            </p:tav>
                                            <p:tav tm="100000">
                                              <p:val>
                                                <p:strVal val="#ppt_h"/>
                                              </p:val>
                                            </p:tav>
                                          </p:tavLst>
                                        </p:anim>
                                      </p:childTnLst>
                                    </p:cTn>
                                  </p:par>
                                  <p:par>
                                    <p:cTn id="25" presetID="2" presetClass="entr" presetSubtype="4" accel="7000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anim calcmode="lin" valueType="num">
                                          <p:cBhvr additive="base">
                                            <p:cTn id="27" dur="400" fill="hold"/>
                                            <p:tgtEl>
                                              <p:spTgt spid="122"/>
                                            </p:tgtEl>
                                            <p:attrNameLst>
                                              <p:attrName>ppt_x</p:attrName>
                                            </p:attrNameLst>
                                          </p:cBhvr>
                                          <p:tavLst>
                                            <p:tav tm="0">
                                              <p:val>
                                                <p:strVal val="#ppt_x"/>
                                              </p:val>
                                            </p:tav>
                                            <p:tav tm="100000">
                                              <p:val>
                                                <p:strVal val="#ppt_x"/>
                                              </p:val>
                                            </p:tav>
                                          </p:tavLst>
                                        </p:anim>
                                        <p:anim calcmode="lin" valueType="num">
                                          <p:cBhvr additive="base">
                                            <p:cTn id="28" dur="400" fill="hold"/>
                                            <p:tgtEl>
                                              <p:spTgt spid="122"/>
                                            </p:tgtEl>
                                            <p:attrNameLst>
                                              <p:attrName>ppt_y</p:attrName>
                                            </p:attrNameLst>
                                          </p:cBhvr>
                                          <p:tavLst>
                                            <p:tav tm="0">
                                              <p:val>
                                                <p:strVal val="1+#ppt_h/2"/>
                                              </p:val>
                                            </p:tav>
                                            <p:tav tm="100000">
                                              <p:val>
                                                <p:strVal val="#ppt_y"/>
                                              </p:val>
                                            </p:tav>
                                          </p:tavLst>
                                        </p:anim>
                                      </p:childTnLst>
                                    </p:cTn>
                                  </p:par>
                                  <p:par>
                                    <p:cTn id="29" presetID="2" presetClass="entr" presetSubtype="4" accel="70000" fill="hold" grpId="0" nodeType="withEffect">
                                      <p:stCondLst>
                                        <p:cond delay="200"/>
                                      </p:stCondLst>
                                      <p:childTnLst>
                                        <p:set>
                                          <p:cBhvr>
                                            <p:cTn id="30" dur="1" fill="hold">
                                              <p:stCondLst>
                                                <p:cond delay="0"/>
                                              </p:stCondLst>
                                            </p:cTn>
                                            <p:tgtEl>
                                              <p:spTgt spid="123"/>
                                            </p:tgtEl>
                                            <p:attrNameLst>
                                              <p:attrName>style.visibility</p:attrName>
                                            </p:attrNameLst>
                                          </p:cBhvr>
                                          <p:to>
                                            <p:strVal val="visible"/>
                                          </p:to>
                                        </p:set>
                                        <p:anim calcmode="lin" valueType="num">
                                          <p:cBhvr additive="base">
                                            <p:cTn id="31" dur="400" fill="hold"/>
                                            <p:tgtEl>
                                              <p:spTgt spid="123"/>
                                            </p:tgtEl>
                                            <p:attrNameLst>
                                              <p:attrName>ppt_x</p:attrName>
                                            </p:attrNameLst>
                                          </p:cBhvr>
                                          <p:tavLst>
                                            <p:tav tm="0">
                                              <p:val>
                                                <p:strVal val="#ppt_x"/>
                                              </p:val>
                                            </p:tav>
                                            <p:tav tm="100000">
                                              <p:val>
                                                <p:strVal val="#ppt_x"/>
                                              </p:val>
                                            </p:tav>
                                          </p:tavLst>
                                        </p:anim>
                                        <p:anim calcmode="lin" valueType="num">
                                          <p:cBhvr additive="base">
                                            <p:cTn id="32" dur="400" fill="hold"/>
                                            <p:tgtEl>
                                              <p:spTgt spid="123"/>
                                            </p:tgtEl>
                                            <p:attrNameLst>
                                              <p:attrName>ppt_y</p:attrName>
                                            </p:attrNameLst>
                                          </p:cBhvr>
                                          <p:tavLst>
                                            <p:tav tm="0">
                                              <p:val>
                                                <p:strVal val="1+#ppt_h/2"/>
                                              </p:val>
                                            </p:tav>
                                            <p:tav tm="100000">
                                              <p:val>
                                                <p:strVal val="#ppt_y"/>
                                              </p:val>
                                            </p:tav>
                                          </p:tavLst>
                                        </p:anim>
                                      </p:childTnLst>
                                    </p:cTn>
                                  </p:par>
                                  <p:par>
                                    <p:cTn id="33" presetID="2" presetClass="entr" presetSubtype="4" accel="70000" fill="hold" grpId="0" nodeType="withEffect">
                                      <p:stCondLst>
                                        <p:cond delay="400"/>
                                      </p:stCondLst>
                                      <p:childTnLst>
                                        <p:set>
                                          <p:cBhvr>
                                            <p:cTn id="34" dur="1" fill="hold">
                                              <p:stCondLst>
                                                <p:cond delay="0"/>
                                              </p:stCondLst>
                                            </p:cTn>
                                            <p:tgtEl>
                                              <p:spTgt spid="124"/>
                                            </p:tgtEl>
                                            <p:attrNameLst>
                                              <p:attrName>style.visibility</p:attrName>
                                            </p:attrNameLst>
                                          </p:cBhvr>
                                          <p:to>
                                            <p:strVal val="visible"/>
                                          </p:to>
                                        </p:set>
                                        <p:anim calcmode="lin" valueType="num">
                                          <p:cBhvr additive="base">
                                            <p:cTn id="35" dur="400" fill="hold"/>
                                            <p:tgtEl>
                                              <p:spTgt spid="124"/>
                                            </p:tgtEl>
                                            <p:attrNameLst>
                                              <p:attrName>ppt_x</p:attrName>
                                            </p:attrNameLst>
                                          </p:cBhvr>
                                          <p:tavLst>
                                            <p:tav tm="0">
                                              <p:val>
                                                <p:strVal val="#ppt_x"/>
                                              </p:val>
                                            </p:tav>
                                            <p:tav tm="100000">
                                              <p:val>
                                                <p:strVal val="#ppt_x"/>
                                              </p:val>
                                            </p:tav>
                                          </p:tavLst>
                                        </p:anim>
                                        <p:anim calcmode="lin" valueType="num">
                                          <p:cBhvr additive="base">
                                            <p:cTn id="36" dur="400" fill="hold"/>
                                            <p:tgtEl>
                                              <p:spTgt spid="124"/>
                                            </p:tgtEl>
                                            <p:attrNameLst>
                                              <p:attrName>ppt_y</p:attrName>
                                            </p:attrNameLst>
                                          </p:cBhvr>
                                          <p:tavLst>
                                            <p:tav tm="0">
                                              <p:val>
                                                <p:strVal val="1+#ppt_h/2"/>
                                              </p:val>
                                            </p:tav>
                                            <p:tav tm="100000">
                                              <p:val>
                                                <p:strVal val="#ppt_y"/>
                                              </p:val>
                                            </p:tav>
                                          </p:tavLst>
                                        </p:anim>
                                      </p:childTnLst>
                                    </p:cTn>
                                  </p:par>
                                  <p:par>
                                    <p:cTn id="37" presetID="2" presetClass="entr" presetSubtype="4" accel="70000" fill="hold" grpId="0" nodeType="withEffect">
                                      <p:stCondLst>
                                        <p:cond delay="600"/>
                                      </p:stCondLst>
                                      <p:childTnLst>
                                        <p:set>
                                          <p:cBhvr>
                                            <p:cTn id="38" dur="1" fill="hold">
                                              <p:stCondLst>
                                                <p:cond delay="0"/>
                                              </p:stCondLst>
                                            </p:cTn>
                                            <p:tgtEl>
                                              <p:spTgt spid="125"/>
                                            </p:tgtEl>
                                            <p:attrNameLst>
                                              <p:attrName>style.visibility</p:attrName>
                                            </p:attrNameLst>
                                          </p:cBhvr>
                                          <p:to>
                                            <p:strVal val="visible"/>
                                          </p:to>
                                        </p:set>
                                        <p:anim calcmode="lin" valueType="num">
                                          <p:cBhvr additive="base">
                                            <p:cTn id="39" dur="400" fill="hold"/>
                                            <p:tgtEl>
                                              <p:spTgt spid="125"/>
                                            </p:tgtEl>
                                            <p:attrNameLst>
                                              <p:attrName>ppt_x</p:attrName>
                                            </p:attrNameLst>
                                          </p:cBhvr>
                                          <p:tavLst>
                                            <p:tav tm="0">
                                              <p:val>
                                                <p:strVal val="#ppt_x"/>
                                              </p:val>
                                            </p:tav>
                                            <p:tav tm="100000">
                                              <p:val>
                                                <p:strVal val="#ppt_x"/>
                                              </p:val>
                                            </p:tav>
                                          </p:tavLst>
                                        </p:anim>
                                        <p:anim calcmode="lin" valueType="num">
                                          <p:cBhvr additive="base">
                                            <p:cTn id="40" dur="400" fill="hold"/>
                                            <p:tgtEl>
                                              <p:spTgt spid="125"/>
                                            </p:tgtEl>
                                            <p:attrNameLst>
                                              <p:attrName>ppt_y</p:attrName>
                                            </p:attrNameLst>
                                          </p:cBhvr>
                                          <p:tavLst>
                                            <p:tav tm="0">
                                              <p:val>
                                                <p:strVal val="1+#ppt_h/2"/>
                                              </p:val>
                                            </p:tav>
                                            <p:tav tm="100000">
                                              <p:val>
                                                <p:strVal val="#ppt_y"/>
                                              </p:val>
                                            </p:tav>
                                          </p:tavLst>
                                        </p:anim>
                                      </p:childTnLst>
                                    </p:cTn>
                                  </p:par>
                                  <p:par>
                                    <p:cTn id="41" presetID="2" presetClass="entr" presetSubtype="4" accel="70000" fill="hold" grpId="0" nodeType="withEffect">
                                      <p:stCondLst>
                                        <p:cond delay="800"/>
                                      </p:stCondLst>
                                      <p:childTnLst>
                                        <p:set>
                                          <p:cBhvr>
                                            <p:cTn id="42" dur="1" fill="hold">
                                              <p:stCondLst>
                                                <p:cond delay="0"/>
                                              </p:stCondLst>
                                            </p:cTn>
                                            <p:tgtEl>
                                              <p:spTgt spid="126"/>
                                            </p:tgtEl>
                                            <p:attrNameLst>
                                              <p:attrName>style.visibility</p:attrName>
                                            </p:attrNameLst>
                                          </p:cBhvr>
                                          <p:to>
                                            <p:strVal val="visible"/>
                                          </p:to>
                                        </p:set>
                                        <p:anim calcmode="lin" valueType="num">
                                          <p:cBhvr additive="base">
                                            <p:cTn id="43" dur="400" fill="hold"/>
                                            <p:tgtEl>
                                              <p:spTgt spid="126"/>
                                            </p:tgtEl>
                                            <p:attrNameLst>
                                              <p:attrName>ppt_x</p:attrName>
                                            </p:attrNameLst>
                                          </p:cBhvr>
                                          <p:tavLst>
                                            <p:tav tm="0">
                                              <p:val>
                                                <p:strVal val="#ppt_x"/>
                                              </p:val>
                                            </p:tav>
                                            <p:tav tm="100000">
                                              <p:val>
                                                <p:strVal val="#ppt_x"/>
                                              </p:val>
                                            </p:tav>
                                          </p:tavLst>
                                        </p:anim>
                                        <p:anim calcmode="lin" valueType="num">
                                          <p:cBhvr additive="base">
                                            <p:cTn id="44" dur="400" fill="hold"/>
                                            <p:tgtEl>
                                              <p:spTgt spid="126"/>
                                            </p:tgtEl>
                                            <p:attrNameLst>
                                              <p:attrName>ppt_y</p:attrName>
                                            </p:attrNameLst>
                                          </p:cBhvr>
                                          <p:tavLst>
                                            <p:tav tm="0">
                                              <p:val>
                                                <p:strVal val="1+#ppt_h/2"/>
                                              </p:val>
                                            </p:tav>
                                            <p:tav tm="100000">
                                              <p:val>
                                                <p:strVal val="#ppt_y"/>
                                              </p:val>
                                            </p:tav>
                                          </p:tavLst>
                                        </p:anim>
                                      </p:childTnLst>
                                    </p:cTn>
                                  </p:par>
                                  <p:par>
                                    <p:cTn id="45" presetID="2" presetClass="entr" presetSubtype="4" accel="70000" fill="hold" grpId="0" nodeType="withEffect">
                                      <p:stCondLst>
                                        <p:cond delay="1000"/>
                                      </p:stCondLst>
                                      <p:childTnLst>
                                        <p:set>
                                          <p:cBhvr>
                                            <p:cTn id="46" dur="1" fill="hold">
                                              <p:stCondLst>
                                                <p:cond delay="0"/>
                                              </p:stCondLst>
                                            </p:cTn>
                                            <p:tgtEl>
                                              <p:spTgt spid="127"/>
                                            </p:tgtEl>
                                            <p:attrNameLst>
                                              <p:attrName>style.visibility</p:attrName>
                                            </p:attrNameLst>
                                          </p:cBhvr>
                                          <p:to>
                                            <p:strVal val="visible"/>
                                          </p:to>
                                        </p:set>
                                        <p:anim calcmode="lin" valueType="num">
                                          <p:cBhvr additive="base">
                                            <p:cTn id="47" dur="400" fill="hold"/>
                                            <p:tgtEl>
                                              <p:spTgt spid="127"/>
                                            </p:tgtEl>
                                            <p:attrNameLst>
                                              <p:attrName>ppt_x</p:attrName>
                                            </p:attrNameLst>
                                          </p:cBhvr>
                                          <p:tavLst>
                                            <p:tav tm="0">
                                              <p:val>
                                                <p:strVal val="#ppt_x"/>
                                              </p:val>
                                            </p:tav>
                                            <p:tav tm="100000">
                                              <p:val>
                                                <p:strVal val="#ppt_x"/>
                                              </p:val>
                                            </p:tav>
                                          </p:tavLst>
                                        </p:anim>
                                        <p:anim calcmode="lin" valueType="num">
                                          <p:cBhvr additive="base">
                                            <p:cTn id="48" dur="400" fill="hold"/>
                                            <p:tgtEl>
                                              <p:spTgt spid="127"/>
                                            </p:tgtEl>
                                            <p:attrNameLst>
                                              <p:attrName>ppt_y</p:attrName>
                                            </p:attrNameLst>
                                          </p:cBhvr>
                                          <p:tavLst>
                                            <p:tav tm="0">
                                              <p:val>
                                                <p:strVal val="1+#ppt_h/2"/>
                                              </p:val>
                                            </p:tav>
                                            <p:tav tm="100000">
                                              <p:val>
                                                <p:strVal val="#ppt_y"/>
                                              </p:val>
                                            </p:tav>
                                          </p:tavLst>
                                        </p:anim>
                                      </p:childTnLst>
                                    </p:cTn>
                                  </p:par>
                                  <p:par>
                                    <p:cTn id="49" presetID="2" presetClass="entr" presetSubtype="4" accel="70000" fill="hold" grpId="0" nodeType="withEffect">
                                      <p:stCondLst>
                                        <p:cond delay="1200"/>
                                      </p:stCondLst>
                                      <p:childTnLst>
                                        <p:set>
                                          <p:cBhvr>
                                            <p:cTn id="50" dur="1" fill="hold">
                                              <p:stCondLst>
                                                <p:cond delay="0"/>
                                              </p:stCondLst>
                                            </p:cTn>
                                            <p:tgtEl>
                                              <p:spTgt spid="128"/>
                                            </p:tgtEl>
                                            <p:attrNameLst>
                                              <p:attrName>style.visibility</p:attrName>
                                            </p:attrNameLst>
                                          </p:cBhvr>
                                          <p:to>
                                            <p:strVal val="visible"/>
                                          </p:to>
                                        </p:set>
                                        <p:anim calcmode="lin" valueType="num">
                                          <p:cBhvr additive="base">
                                            <p:cTn id="51" dur="400" fill="hold"/>
                                            <p:tgtEl>
                                              <p:spTgt spid="128"/>
                                            </p:tgtEl>
                                            <p:attrNameLst>
                                              <p:attrName>ppt_x</p:attrName>
                                            </p:attrNameLst>
                                          </p:cBhvr>
                                          <p:tavLst>
                                            <p:tav tm="0">
                                              <p:val>
                                                <p:strVal val="#ppt_x"/>
                                              </p:val>
                                            </p:tav>
                                            <p:tav tm="100000">
                                              <p:val>
                                                <p:strVal val="#ppt_x"/>
                                              </p:val>
                                            </p:tav>
                                          </p:tavLst>
                                        </p:anim>
                                        <p:anim calcmode="lin" valueType="num">
                                          <p:cBhvr additive="base">
                                            <p:cTn id="52" dur="400" fill="hold"/>
                                            <p:tgtEl>
                                              <p:spTgt spid="128"/>
                                            </p:tgtEl>
                                            <p:attrNameLst>
                                              <p:attrName>ppt_y</p:attrName>
                                            </p:attrNameLst>
                                          </p:cBhvr>
                                          <p:tavLst>
                                            <p:tav tm="0">
                                              <p:val>
                                                <p:strVal val="1+#ppt_h/2"/>
                                              </p:val>
                                            </p:tav>
                                            <p:tav tm="100000">
                                              <p:val>
                                                <p:strVal val="#ppt_y"/>
                                              </p:val>
                                            </p:tav>
                                          </p:tavLst>
                                        </p:anim>
                                      </p:childTnLst>
                                    </p:cTn>
                                  </p:par>
                                  <p:par>
                                    <p:cTn id="53" presetID="2" presetClass="entr" presetSubtype="4" accel="70000" fill="hold" grpId="0" nodeType="withEffect">
                                      <p:stCondLst>
                                        <p:cond delay="1400"/>
                                      </p:stCondLst>
                                      <p:childTnLst>
                                        <p:set>
                                          <p:cBhvr>
                                            <p:cTn id="54" dur="1" fill="hold">
                                              <p:stCondLst>
                                                <p:cond delay="0"/>
                                              </p:stCondLst>
                                            </p:cTn>
                                            <p:tgtEl>
                                              <p:spTgt spid="129"/>
                                            </p:tgtEl>
                                            <p:attrNameLst>
                                              <p:attrName>style.visibility</p:attrName>
                                            </p:attrNameLst>
                                          </p:cBhvr>
                                          <p:to>
                                            <p:strVal val="visible"/>
                                          </p:to>
                                        </p:set>
                                        <p:anim calcmode="lin" valueType="num">
                                          <p:cBhvr additive="base">
                                            <p:cTn id="55" dur="400" fill="hold"/>
                                            <p:tgtEl>
                                              <p:spTgt spid="129"/>
                                            </p:tgtEl>
                                            <p:attrNameLst>
                                              <p:attrName>ppt_x</p:attrName>
                                            </p:attrNameLst>
                                          </p:cBhvr>
                                          <p:tavLst>
                                            <p:tav tm="0">
                                              <p:val>
                                                <p:strVal val="#ppt_x"/>
                                              </p:val>
                                            </p:tav>
                                            <p:tav tm="100000">
                                              <p:val>
                                                <p:strVal val="#ppt_x"/>
                                              </p:val>
                                            </p:tav>
                                          </p:tavLst>
                                        </p:anim>
                                        <p:anim calcmode="lin" valueType="num">
                                          <p:cBhvr additive="base">
                                            <p:cTn id="56" dur="400" fill="hold"/>
                                            <p:tgtEl>
                                              <p:spTgt spid="129"/>
                                            </p:tgtEl>
                                            <p:attrNameLst>
                                              <p:attrName>ppt_y</p:attrName>
                                            </p:attrNameLst>
                                          </p:cBhvr>
                                          <p:tavLst>
                                            <p:tav tm="0">
                                              <p:val>
                                                <p:strVal val="1+#ppt_h/2"/>
                                              </p:val>
                                            </p:tav>
                                            <p:tav tm="100000">
                                              <p:val>
                                                <p:strVal val="#ppt_y"/>
                                              </p:val>
                                            </p:tav>
                                          </p:tavLst>
                                        </p:anim>
                                      </p:childTnLst>
                                    </p:cTn>
                                  </p:par>
                                  <p:par>
                                    <p:cTn id="57" presetID="2" presetClass="entr" presetSubtype="4" accel="70000" fill="hold" grpId="0" nodeType="withEffect">
                                      <p:stCondLst>
                                        <p:cond delay="1800"/>
                                      </p:stCondLst>
                                      <p:childTnLst>
                                        <p:set>
                                          <p:cBhvr>
                                            <p:cTn id="58" dur="1" fill="hold">
                                              <p:stCondLst>
                                                <p:cond delay="0"/>
                                              </p:stCondLst>
                                            </p:cTn>
                                            <p:tgtEl>
                                              <p:spTgt spid="130"/>
                                            </p:tgtEl>
                                            <p:attrNameLst>
                                              <p:attrName>style.visibility</p:attrName>
                                            </p:attrNameLst>
                                          </p:cBhvr>
                                          <p:to>
                                            <p:strVal val="visible"/>
                                          </p:to>
                                        </p:set>
                                        <p:anim calcmode="lin" valueType="num">
                                          <p:cBhvr additive="base">
                                            <p:cTn id="59" dur="400" fill="hold"/>
                                            <p:tgtEl>
                                              <p:spTgt spid="130"/>
                                            </p:tgtEl>
                                            <p:attrNameLst>
                                              <p:attrName>ppt_x</p:attrName>
                                            </p:attrNameLst>
                                          </p:cBhvr>
                                          <p:tavLst>
                                            <p:tav tm="0">
                                              <p:val>
                                                <p:strVal val="#ppt_x"/>
                                              </p:val>
                                            </p:tav>
                                            <p:tav tm="100000">
                                              <p:val>
                                                <p:strVal val="#ppt_x"/>
                                              </p:val>
                                            </p:tav>
                                          </p:tavLst>
                                        </p:anim>
                                        <p:anim calcmode="lin" valueType="num">
                                          <p:cBhvr additive="base">
                                            <p:cTn id="60" dur="400" fill="hold"/>
                                            <p:tgtEl>
                                              <p:spTgt spid="130"/>
                                            </p:tgtEl>
                                            <p:attrNameLst>
                                              <p:attrName>ppt_y</p:attrName>
                                            </p:attrNameLst>
                                          </p:cBhvr>
                                          <p:tavLst>
                                            <p:tav tm="0">
                                              <p:val>
                                                <p:strVal val="1+#ppt_h/2"/>
                                              </p:val>
                                            </p:tav>
                                            <p:tav tm="100000">
                                              <p:val>
                                                <p:strVal val="#ppt_y"/>
                                              </p:val>
                                            </p:tav>
                                          </p:tavLst>
                                        </p:anim>
                                      </p:childTnLst>
                                    </p:cTn>
                                  </p:par>
                                </p:childTnLst>
                              </p:cTn>
                            </p:par>
                            <p:par>
                              <p:cTn id="61" fill="hold">
                                <p:stCondLst>
                                  <p:cond delay="3200"/>
                                </p:stCondLst>
                                <p:childTnLst>
                                  <p:par>
                                    <p:cTn id="62" presetID="53" presetClass="entr" presetSubtype="16" fill="hold" nodeType="afterEffect">
                                      <p:stCondLst>
                                        <p:cond delay="0"/>
                                      </p:stCondLst>
                                      <p:childTnLst>
                                        <p:set>
                                          <p:cBhvr>
                                            <p:cTn id="63" dur="1" fill="hold">
                                              <p:stCondLst>
                                                <p:cond delay="0"/>
                                              </p:stCondLst>
                                            </p:cTn>
                                            <p:tgtEl>
                                              <p:spTgt spid="167"/>
                                            </p:tgtEl>
                                            <p:attrNameLst>
                                              <p:attrName>style.visibility</p:attrName>
                                            </p:attrNameLst>
                                          </p:cBhvr>
                                          <p:to>
                                            <p:strVal val="visible"/>
                                          </p:to>
                                        </p:set>
                                        <p:anim calcmode="lin" valueType="num">
                                          <p:cBhvr>
                                            <p:cTn id="64" dur="300" fill="hold"/>
                                            <p:tgtEl>
                                              <p:spTgt spid="167"/>
                                            </p:tgtEl>
                                            <p:attrNameLst>
                                              <p:attrName>ppt_w</p:attrName>
                                            </p:attrNameLst>
                                          </p:cBhvr>
                                          <p:tavLst>
                                            <p:tav tm="0">
                                              <p:val>
                                                <p:fltVal val="0"/>
                                              </p:val>
                                            </p:tav>
                                            <p:tav tm="100000">
                                              <p:val>
                                                <p:strVal val="#ppt_w"/>
                                              </p:val>
                                            </p:tav>
                                          </p:tavLst>
                                        </p:anim>
                                        <p:anim calcmode="lin" valueType="num">
                                          <p:cBhvr>
                                            <p:cTn id="65" dur="300" fill="hold"/>
                                            <p:tgtEl>
                                              <p:spTgt spid="167"/>
                                            </p:tgtEl>
                                            <p:attrNameLst>
                                              <p:attrName>ppt_h</p:attrName>
                                            </p:attrNameLst>
                                          </p:cBhvr>
                                          <p:tavLst>
                                            <p:tav tm="0">
                                              <p:val>
                                                <p:fltVal val="0"/>
                                              </p:val>
                                            </p:tav>
                                            <p:tav tm="100000">
                                              <p:val>
                                                <p:strVal val="#ppt_h"/>
                                              </p:val>
                                            </p:tav>
                                          </p:tavLst>
                                        </p:anim>
                                        <p:animEffect transition="in" filter="fade">
                                          <p:cBhvr>
                                            <p:cTn id="66" dur="300"/>
                                            <p:tgtEl>
                                              <p:spTgt spid="167"/>
                                            </p:tgtEl>
                                          </p:cBhvr>
                                        </p:animEffect>
                                      </p:childTnLst>
                                    </p:cTn>
                                  </p:par>
                                </p:childTnLst>
                              </p:cTn>
                            </p:par>
                            <p:par>
                              <p:cTn id="67" fill="hold">
                                <p:stCondLst>
                                  <p:cond delay="3500"/>
                                </p:stCondLst>
                                <p:childTnLst>
                                  <p:par>
                                    <p:cTn id="68" presetID="26" presetClass="emph" presetSubtype="0" fill="hold" nodeType="afterEffect">
                                      <p:stCondLst>
                                        <p:cond delay="0"/>
                                      </p:stCondLst>
                                      <p:childTnLst>
                                        <p:animEffect transition="out" filter="fade">
                                          <p:cBhvr>
                                            <p:cTn id="69" dur="500" tmFilter="0, 0; .2, .5; .8, .5; 1, 0"/>
                                            <p:tgtEl>
                                              <p:spTgt spid="167"/>
                                            </p:tgtEl>
                                          </p:cBhvr>
                                        </p:animEffect>
                                        <p:animScale>
                                          <p:cBhvr>
                                            <p:cTn id="70" dur="250" autoRev="1" fill="hold"/>
                                            <p:tgtEl>
                                              <p:spTgt spid="167"/>
                                            </p:tgtEl>
                                          </p:cBhvr>
                                          <p:by x="105000" y="105000"/>
                                        </p:animScale>
                                      </p:childTnLst>
                                    </p:cTn>
                                  </p:par>
                                </p:childTnLst>
                              </p:cTn>
                            </p:par>
                            <p:par>
                              <p:cTn id="71" fill="hold">
                                <p:stCondLst>
                                  <p:cond delay="4000"/>
                                </p:stCondLst>
                                <p:childTnLst>
                                  <p:par>
                                    <p:cTn id="72" presetID="22" presetClass="entr" presetSubtype="2" fill="hold" nodeType="afterEffect">
                                      <p:stCondLst>
                                        <p:cond delay="0"/>
                                      </p:stCondLst>
                                      <p:childTnLst>
                                        <p:set>
                                          <p:cBhvr>
                                            <p:cTn id="73" dur="1" fill="hold">
                                              <p:stCondLst>
                                                <p:cond delay="0"/>
                                              </p:stCondLst>
                                            </p:cTn>
                                            <p:tgtEl>
                                              <p:spTgt spid="152"/>
                                            </p:tgtEl>
                                            <p:attrNameLst>
                                              <p:attrName>style.visibility</p:attrName>
                                            </p:attrNameLst>
                                          </p:cBhvr>
                                          <p:to>
                                            <p:strVal val="visible"/>
                                          </p:to>
                                        </p:set>
                                        <p:animEffect transition="in" filter="wipe(right)">
                                          <p:cBhvr>
                                            <p:cTn id="74" dur="500"/>
                                            <p:tgtEl>
                                              <p:spTgt spid="152"/>
                                            </p:tgtEl>
                                          </p:cBhvr>
                                        </p:animEffect>
                                      </p:childTnLst>
                                    </p:cTn>
                                  </p:par>
                                </p:childTnLst>
                              </p:cTn>
                            </p:par>
                            <p:par>
                              <p:cTn id="75" fill="hold">
                                <p:stCondLst>
                                  <p:cond delay="4500"/>
                                </p:stCondLst>
                                <p:childTnLst>
                                  <p:par>
                                    <p:cTn id="76" presetID="53" presetClass="entr" presetSubtype="16" fill="hold" nodeType="afterEffect">
                                      <p:stCondLst>
                                        <p:cond delay="0"/>
                                      </p:stCondLst>
                                      <p:childTnLst>
                                        <p:set>
                                          <p:cBhvr>
                                            <p:cTn id="77" dur="1" fill="hold">
                                              <p:stCondLst>
                                                <p:cond delay="0"/>
                                              </p:stCondLst>
                                            </p:cTn>
                                            <p:tgtEl>
                                              <p:spTgt spid="161"/>
                                            </p:tgtEl>
                                            <p:attrNameLst>
                                              <p:attrName>style.visibility</p:attrName>
                                            </p:attrNameLst>
                                          </p:cBhvr>
                                          <p:to>
                                            <p:strVal val="visible"/>
                                          </p:to>
                                        </p:set>
                                        <p:anim calcmode="lin" valueType="num">
                                          <p:cBhvr>
                                            <p:cTn id="78" dur="300" fill="hold"/>
                                            <p:tgtEl>
                                              <p:spTgt spid="161"/>
                                            </p:tgtEl>
                                            <p:attrNameLst>
                                              <p:attrName>ppt_w</p:attrName>
                                            </p:attrNameLst>
                                          </p:cBhvr>
                                          <p:tavLst>
                                            <p:tav tm="0">
                                              <p:val>
                                                <p:fltVal val="0"/>
                                              </p:val>
                                            </p:tav>
                                            <p:tav tm="100000">
                                              <p:val>
                                                <p:strVal val="#ppt_w"/>
                                              </p:val>
                                            </p:tav>
                                          </p:tavLst>
                                        </p:anim>
                                        <p:anim calcmode="lin" valueType="num">
                                          <p:cBhvr>
                                            <p:cTn id="79" dur="300" fill="hold"/>
                                            <p:tgtEl>
                                              <p:spTgt spid="161"/>
                                            </p:tgtEl>
                                            <p:attrNameLst>
                                              <p:attrName>ppt_h</p:attrName>
                                            </p:attrNameLst>
                                          </p:cBhvr>
                                          <p:tavLst>
                                            <p:tav tm="0">
                                              <p:val>
                                                <p:fltVal val="0"/>
                                              </p:val>
                                            </p:tav>
                                            <p:tav tm="100000">
                                              <p:val>
                                                <p:strVal val="#ppt_h"/>
                                              </p:val>
                                            </p:tav>
                                          </p:tavLst>
                                        </p:anim>
                                        <p:animEffect transition="in" filter="fade">
                                          <p:cBhvr>
                                            <p:cTn id="80" dur="300"/>
                                            <p:tgtEl>
                                              <p:spTgt spid="161"/>
                                            </p:tgtEl>
                                          </p:cBhvr>
                                        </p:animEffect>
                                      </p:childTnLst>
                                    </p:cTn>
                                  </p:par>
                                </p:childTnLst>
                              </p:cTn>
                            </p:par>
                            <p:par>
                              <p:cTn id="81" fill="hold">
                                <p:stCondLst>
                                  <p:cond delay="4800"/>
                                </p:stCondLst>
                                <p:childTnLst>
                                  <p:par>
                                    <p:cTn id="82" presetID="26" presetClass="emph" presetSubtype="0" fill="hold" nodeType="afterEffect">
                                      <p:stCondLst>
                                        <p:cond delay="0"/>
                                      </p:stCondLst>
                                      <p:childTnLst>
                                        <p:animEffect transition="out" filter="fade">
                                          <p:cBhvr>
                                            <p:cTn id="83" dur="500" tmFilter="0, 0; .2, .5; .8, .5; 1, 0"/>
                                            <p:tgtEl>
                                              <p:spTgt spid="161"/>
                                            </p:tgtEl>
                                          </p:cBhvr>
                                        </p:animEffect>
                                        <p:animScale>
                                          <p:cBhvr>
                                            <p:cTn id="84" dur="250" autoRev="1" fill="hold"/>
                                            <p:tgtEl>
                                              <p:spTgt spid="161"/>
                                            </p:tgtEl>
                                          </p:cBhvr>
                                          <p:by x="105000" y="105000"/>
                                        </p:animScale>
                                      </p:childTnLst>
                                    </p:cTn>
                                  </p:par>
                                </p:childTnLst>
                              </p:cTn>
                            </p:par>
                            <p:par>
                              <p:cTn id="85" fill="hold">
                                <p:stCondLst>
                                  <p:cond delay="5300"/>
                                </p:stCondLst>
                                <p:childTnLst>
                                  <p:par>
                                    <p:cTn id="86" presetID="22" presetClass="entr" presetSubtype="2" fill="hold" nodeType="afterEffect">
                                      <p:stCondLst>
                                        <p:cond delay="0"/>
                                      </p:stCondLst>
                                      <p:childTnLst>
                                        <p:set>
                                          <p:cBhvr>
                                            <p:cTn id="87" dur="1" fill="hold">
                                              <p:stCondLst>
                                                <p:cond delay="0"/>
                                              </p:stCondLst>
                                            </p:cTn>
                                            <p:tgtEl>
                                              <p:spTgt spid="149"/>
                                            </p:tgtEl>
                                            <p:attrNameLst>
                                              <p:attrName>style.visibility</p:attrName>
                                            </p:attrNameLst>
                                          </p:cBhvr>
                                          <p:to>
                                            <p:strVal val="visible"/>
                                          </p:to>
                                        </p:set>
                                        <p:animEffect transition="in" filter="wipe(right)">
                                          <p:cBhvr>
                                            <p:cTn id="88" dur="500"/>
                                            <p:tgtEl>
                                              <p:spTgt spid="149"/>
                                            </p:tgtEl>
                                          </p:cBhvr>
                                        </p:animEffect>
                                      </p:childTnLst>
                                    </p:cTn>
                                  </p:par>
                                </p:childTnLst>
                              </p:cTn>
                            </p:par>
                            <p:par>
                              <p:cTn id="89" fill="hold">
                                <p:stCondLst>
                                  <p:cond delay="5800"/>
                                </p:stCondLst>
                                <p:childTnLst>
                                  <p:par>
                                    <p:cTn id="90" presetID="53" presetClass="entr" presetSubtype="16" fill="hold" nodeType="afterEffect">
                                      <p:stCondLst>
                                        <p:cond delay="0"/>
                                      </p:stCondLst>
                                      <p:childTnLst>
                                        <p:set>
                                          <p:cBhvr>
                                            <p:cTn id="91" dur="1" fill="hold">
                                              <p:stCondLst>
                                                <p:cond delay="0"/>
                                              </p:stCondLst>
                                            </p:cTn>
                                            <p:tgtEl>
                                              <p:spTgt spid="158"/>
                                            </p:tgtEl>
                                            <p:attrNameLst>
                                              <p:attrName>style.visibility</p:attrName>
                                            </p:attrNameLst>
                                          </p:cBhvr>
                                          <p:to>
                                            <p:strVal val="visible"/>
                                          </p:to>
                                        </p:set>
                                        <p:anim calcmode="lin" valueType="num">
                                          <p:cBhvr>
                                            <p:cTn id="92" dur="300" fill="hold"/>
                                            <p:tgtEl>
                                              <p:spTgt spid="158"/>
                                            </p:tgtEl>
                                            <p:attrNameLst>
                                              <p:attrName>ppt_w</p:attrName>
                                            </p:attrNameLst>
                                          </p:cBhvr>
                                          <p:tavLst>
                                            <p:tav tm="0">
                                              <p:val>
                                                <p:fltVal val="0"/>
                                              </p:val>
                                            </p:tav>
                                            <p:tav tm="100000">
                                              <p:val>
                                                <p:strVal val="#ppt_w"/>
                                              </p:val>
                                            </p:tav>
                                          </p:tavLst>
                                        </p:anim>
                                        <p:anim calcmode="lin" valueType="num">
                                          <p:cBhvr>
                                            <p:cTn id="93" dur="300" fill="hold"/>
                                            <p:tgtEl>
                                              <p:spTgt spid="158"/>
                                            </p:tgtEl>
                                            <p:attrNameLst>
                                              <p:attrName>ppt_h</p:attrName>
                                            </p:attrNameLst>
                                          </p:cBhvr>
                                          <p:tavLst>
                                            <p:tav tm="0">
                                              <p:val>
                                                <p:fltVal val="0"/>
                                              </p:val>
                                            </p:tav>
                                            <p:tav tm="100000">
                                              <p:val>
                                                <p:strVal val="#ppt_h"/>
                                              </p:val>
                                            </p:tav>
                                          </p:tavLst>
                                        </p:anim>
                                        <p:animEffect transition="in" filter="fade">
                                          <p:cBhvr>
                                            <p:cTn id="94" dur="300"/>
                                            <p:tgtEl>
                                              <p:spTgt spid="158"/>
                                            </p:tgtEl>
                                          </p:cBhvr>
                                        </p:animEffect>
                                      </p:childTnLst>
                                    </p:cTn>
                                  </p:par>
                                </p:childTnLst>
                              </p:cTn>
                            </p:par>
                            <p:par>
                              <p:cTn id="95" fill="hold">
                                <p:stCondLst>
                                  <p:cond delay="6100"/>
                                </p:stCondLst>
                                <p:childTnLst>
                                  <p:par>
                                    <p:cTn id="96" presetID="26" presetClass="emph" presetSubtype="0" fill="hold" nodeType="afterEffect">
                                      <p:stCondLst>
                                        <p:cond delay="0"/>
                                      </p:stCondLst>
                                      <p:childTnLst>
                                        <p:animEffect transition="out" filter="fade">
                                          <p:cBhvr>
                                            <p:cTn id="97" dur="500" tmFilter="0, 0; .2, .5; .8, .5; 1, 0"/>
                                            <p:tgtEl>
                                              <p:spTgt spid="158"/>
                                            </p:tgtEl>
                                          </p:cBhvr>
                                        </p:animEffect>
                                        <p:animScale>
                                          <p:cBhvr>
                                            <p:cTn id="98" dur="250" autoRev="1" fill="hold"/>
                                            <p:tgtEl>
                                              <p:spTgt spid="158"/>
                                            </p:tgtEl>
                                          </p:cBhvr>
                                          <p:by x="105000" y="105000"/>
                                        </p:animScale>
                                      </p:childTnLst>
                                    </p:cTn>
                                  </p:par>
                                </p:childTnLst>
                              </p:cTn>
                            </p:par>
                            <p:par>
                              <p:cTn id="99" fill="hold">
                                <p:stCondLst>
                                  <p:cond delay="6600"/>
                                </p:stCondLst>
                                <p:childTnLst>
                                  <p:par>
                                    <p:cTn id="100" presetID="22" presetClass="entr" presetSubtype="2" fill="hold" nodeType="afterEffect">
                                      <p:stCondLst>
                                        <p:cond delay="0"/>
                                      </p:stCondLst>
                                      <p:childTnLst>
                                        <p:set>
                                          <p:cBhvr>
                                            <p:cTn id="101" dur="1" fill="hold">
                                              <p:stCondLst>
                                                <p:cond delay="0"/>
                                              </p:stCondLst>
                                            </p:cTn>
                                            <p:tgtEl>
                                              <p:spTgt spid="146"/>
                                            </p:tgtEl>
                                            <p:attrNameLst>
                                              <p:attrName>style.visibility</p:attrName>
                                            </p:attrNameLst>
                                          </p:cBhvr>
                                          <p:to>
                                            <p:strVal val="visible"/>
                                          </p:to>
                                        </p:set>
                                        <p:animEffect transition="in" filter="wipe(right)">
                                          <p:cBhvr>
                                            <p:cTn id="102" dur="500"/>
                                            <p:tgtEl>
                                              <p:spTgt spid="146"/>
                                            </p:tgtEl>
                                          </p:cBhvr>
                                        </p:animEffect>
                                      </p:childTnLst>
                                    </p:cTn>
                                  </p:par>
                                </p:childTnLst>
                              </p:cTn>
                            </p:par>
                            <p:par>
                              <p:cTn id="103" fill="hold">
                                <p:stCondLst>
                                  <p:cond delay="7100"/>
                                </p:stCondLst>
                                <p:childTnLst>
                                  <p:par>
                                    <p:cTn id="104" presetID="53" presetClass="entr" presetSubtype="16" fill="hold" nodeType="afterEffect">
                                      <p:stCondLst>
                                        <p:cond delay="0"/>
                                      </p:stCondLst>
                                      <p:childTnLst>
                                        <p:set>
                                          <p:cBhvr>
                                            <p:cTn id="105" dur="1" fill="hold">
                                              <p:stCondLst>
                                                <p:cond delay="0"/>
                                              </p:stCondLst>
                                            </p:cTn>
                                            <p:tgtEl>
                                              <p:spTgt spid="155"/>
                                            </p:tgtEl>
                                            <p:attrNameLst>
                                              <p:attrName>style.visibility</p:attrName>
                                            </p:attrNameLst>
                                          </p:cBhvr>
                                          <p:to>
                                            <p:strVal val="visible"/>
                                          </p:to>
                                        </p:set>
                                        <p:anim calcmode="lin" valueType="num">
                                          <p:cBhvr>
                                            <p:cTn id="106" dur="300" fill="hold"/>
                                            <p:tgtEl>
                                              <p:spTgt spid="155"/>
                                            </p:tgtEl>
                                            <p:attrNameLst>
                                              <p:attrName>ppt_w</p:attrName>
                                            </p:attrNameLst>
                                          </p:cBhvr>
                                          <p:tavLst>
                                            <p:tav tm="0">
                                              <p:val>
                                                <p:fltVal val="0"/>
                                              </p:val>
                                            </p:tav>
                                            <p:tav tm="100000">
                                              <p:val>
                                                <p:strVal val="#ppt_w"/>
                                              </p:val>
                                            </p:tav>
                                          </p:tavLst>
                                        </p:anim>
                                        <p:anim calcmode="lin" valueType="num">
                                          <p:cBhvr>
                                            <p:cTn id="107" dur="300" fill="hold"/>
                                            <p:tgtEl>
                                              <p:spTgt spid="155"/>
                                            </p:tgtEl>
                                            <p:attrNameLst>
                                              <p:attrName>ppt_h</p:attrName>
                                            </p:attrNameLst>
                                          </p:cBhvr>
                                          <p:tavLst>
                                            <p:tav tm="0">
                                              <p:val>
                                                <p:fltVal val="0"/>
                                              </p:val>
                                            </p:tav>
                                            <p:tav tm="100000">
                                              <p:val>
                                                <p:strVal val="#ppt_h"/>
                                              </p:val>
                                            </p:tav>
                                          </p:tavLst>
                                        </p:anim>
                                        <p:animEffect transition="in" filter="fade">
                                          <p:cBhvr>
                                            <p:cTn id="108" dur="300"/>
                                            <p:tgtEl>
                                              <p:spTgt spid="155"/>
                                            </p:tgtEl>
                                          </p:cBhvr>
                                        </p:animEffect>
                                      </p:childTnLst>
                                    </p:cTn>
                                  </p:par>
                                </p:childTnLst>
                              </p:cTn>
                            </p:par>
                            <p:par>
                              <p:cTn id="109" fill="hold">
                                <p:stCondLst>
                                  <p:cond delay="7400"/>
                                </p:stCondLst>
                                <p:childTnLst>
                                  <p:par>
                                    <p:cTn id="110" presetID="26" presetClass="emph" presetSubtype="0" fill="hold" nodeType="afterEffect">
                                      <p:stCondLst>
                                        <p:cond delay="0"/>
                                      </p:stCondLst>
                                      <p:childTnLst>
                                        <p:animEffect transition="out" filter="fade">
                                          <p:cBhvr>
                                            <p:cTn id="111" dur="500" tmFilter="0, 0; .2, .5; .8, .5; 1, 0"/>
                                            <p:tgtEl>
                                              <p:spTgt spid="155"/>
                                            </p:tgtEl>
                                          </p:cBhvr>
                                        </p:animEffect>
                                        <p:animScale>
                                          <p:cBhvr>
                                            <p:cTn id="112" dur="250" autoRev="1" fill="hold"/>
                                            <p:tgtEl>
                                              <p:spTgt spid="155"/>
                                            </p:tgtEl>
                                          </p:cBhvr>
                                          <p:by x="105000" y="105000"/>
                                        </p:animScale>
                                      </p:childTnLst>
                                    </p:cTn>
                                  </p:par>
                                </p:childTnLst>
                              </p:cTn>
                            </p:par>
                            <p:par>
                              <p:cTn id="113" fill="hold">
                                <p:stCondLst>
                                  <p:cond delay="7900"/>
                                </p:stCondLst>
                                <p:childTnLst>
                                  <p:par>
                                    <p:cTn id="114" presetID="22" presetClass="entr" presetSubtype="2" fill="hold" nodeType="afterEffect">
                                      <p:stCondLst>
                                        <p:cond delay="0"/>
                                      </p:stCondLst>
                                      <p:childTnLst>
                                        <p:set>
                                          <p:cBhvr>
                                            <p:cTn id="115" dur="1" fill="hold">
                                              <p:stCondLst>
                                                <p:cond delay="0"/>
                                              </p:stCondLst>
                                            </p:cTn>
                                            <p:tgtEl>
                                              <p:spTgt spid="143"/>
                                            </p:tgtEl>
                                            <p:attrNameLst>
                                              <p:attrName>style.visibility</p:attrName>
                                            </p:attrNameLst>
                                          </p:cBhvr>
                                          <p:to>
                                            <p:strVal val="visible"/>
                                          </p:to>
                                        </p:set>
                                        <p:animEffect transition="in" filter="wipe(right)">
                                          <p:cBhvr>
                                            <p:cTn id="116" dur="500"/>
                                            <p:tgtEl>
                                              <p:spTgt spid="143"/>
                                            </p:tgtEl>
                                          </p:cBhvr>
                                        </p:animEffect>
                                      </p:childTnLst>
                                    </p:cTn>
                                  </p:par>
                                </p:childTnLst>
                              </p:cTn>
                            </p:par>
                            <p:par>
                              <p:cTn id="117" fill="hold">
                                <p:stCondLst>
                                  <p:cond delay="8400"/>
                                </p:stCondLst>
                                <p:childTnLst>
                                  <p:par>
                                    <p:cTn id="118" presetID="53" presetClass="entr" presetSubtype="16" fill="hold" nodeType="afterEffect">
                                      <p:stCondLst>
                                        <p:cond delay="0"/>
                                      </p:stCondLst>
                                      <p:childTnLst>
                                        <p:set>
                                          <p:cBhvr>
                                            <p:cTn id="119" dur="1" fill="hold">
                                              <p:stCondLst>
                                                <p:cond delay="0"/>
                                              </p:stCondLst>
                                            </p:cTn>
                                            <p:tgtEl>
                                              <p:spTgt spid="189"/>
                                            </p:tgtEl>
                                            <p:attrNameLst>
                                              <p:attrName>style.visibility</p:attrName>
                                            </p:attrNameLst>
                                          </p:cBhvr>
                                          <p:to>
                                            <p:strVal val="visible"/>
                                          </p:to>
                                        </p:set>
                                        <p:anim calcmode="lin" valueType="num">
                                          <p:cBhvr>
                                            <p:cTn id="120" dur="300" fill="hold"/>
                                            <p:tgtEl>
                                              <p:spTgt spid="189"/>
                                            </p:tgtEl>
                                            <p:attrNameLst>
                                              <p:attrName>ppt_w</p:attrName>
                                            </p:attrNameLst>
                                          </p:cBhvr>
                                          <p:tavLst>
                                            <p:tav tm="0">
                                              <p:val>
                                                <p:fltVal val="0"/>
                                              </p:val>
                                            </p:tav>
                                            <p:tav tm="100000">
                                              <p:val>
                                                <p:strVal val="#ppt_w"/>
                                              </p:val>
                                            </p:tav>
                                          </p:tavLst>
                                        </p:anim>
                                        <p:anim calcmode="lin" valueType="num">
                                          <p:cBhvr>
                                            <p:cTn id="121" dur="300" fill="hold"/>
                                            <p:tgtEl>
                                              <p:spTgt spid="189"/>
                                            </p:tgtEl>
                                            <p:attrNameLst>
                                              <p:attrName>ppt_h</p:attrName>
                                            </p:attrNameLst>
                                          </p:cBhvr>
                                          <p:tavLst>
                                            <p:tav tm="0">
                                              <p:val>
                                                <p:fltVal val="0"/>
                                              </p:val>
                                            </p:tav>
                                            <p:tav tm="100000">
                                              <p:val>
                                                <p:strVal val="#ppt_h"/>
                                              </p:val>
                                            </p:tav>
                                          </p:tavLst>
                                        </p:anim>
                                        <p:animEffect transition="in" filter="fade">
                                          <p:cBhvr>
                                            <p:cTn id="122" dur="300"/>
                                            <p:tgtEl>
                                              <p:spTgt spid="189"/>
                                            </p:tgtEl>
                                          </p:cBhvr>
                                        </p:animEffect>
                                      </p:childTnLst>
                                    </p:cTn>
                                  </p:par>
                                </p:childTnLst>
                              </p:cTn>
                            </p:par>
                            <p:par>
                              <p:cTn id="123" fill="hold">
                                <p:stCondLst>
                                  <p:cond delay="8700"/>
                                </p:stCondLst>
                                <p:childTnLst>
                                  <p:par>
                                    <p:cTn id="124" presetID="26" presetClass="emph" presetSubtype="0" fill="hold" nodeType="afterEffect">
                                      <p:stCondLst>
                                        <p:cond delay="0"/>
                                      </p:stCondLst>
                                      <p:childTnLst>
                                        <p:animEffect transition="out" filter="fade">
                                          <p:cBhvr>
                                            <p:cTn id="125" dur="500" tmFilter="0, 0; .2, .5; .8, .5; 1, 0"/>
                                            <p:tgtEl>
                                              <p:spTgt spid="189"/>
                                            </p:tgtEl>
                                          </p:cBhvr>
                                        </p:animEffect>
                                        <p:animScale>
                                          <p:cBhvr>
                                            <p:cTn id="126" dur="250" autoRev="1" fill="hold"/>
                                            <p:tgtEl>
                                              <p:spTgt spid="189"/>
                                            </p:tgtEl>
                                          </p:cBhvr>
                                          <p:by x="105000" y="105000"/>
                                        </p:animScale>
                                      </p:childTnLst>
                                    </p:cTn>
                                  </p:par>
                                </p:childTnLst>
                              </p:cTn>
                            </p:par>
                            <p:par>
                              <p:cTn id="127" fill="hold">
                                <p:stCondLst>
                                  <p:cond delay="9200"/>
                                </p:stCondLst>
                                <p:childTnLst>
                                  <p:par>
                                    <p:cTn id="128" presetID="53" presetClass="entr" presetSubtype="16" fill="hold" nodeType="afterEffect">
                                      <p:stCondLst>
                                        <p:cond delay="0"/>
                                      </p:stCondLst>
                                      <p:childTnLst>
                                        <p:set>
                                          <p:cBhvr>
                                            <p:cTn id="129" dur="1" fill="hold">
                                              <p:stCondLst>
                                                <p:cond delay="0"/>
                                              </p:stCondLst>
                                            </p:cTn>
                                            <p:tgtEl>
                                              <p:spTgt spid="198"/>
                                            </p:tgtEl>
                                            <p:attrNameLst>
                                              <p:attrName>style.visibility</p:attrName>
                                            </p:attrNameLst>
                                          </p:cBhvr>
                                          <p:to>
                                            <p:strVal val="visible"/>
                                          </p:to>
                                        </p:set>
                                        <p:anim calcmode="lin" valueType="num">
                                          <p:cBhvr>
                                            <p:cTn id="130" dur="300" fill="hold"/>
                                            <p:tgtEl>
                                              <p:spTgt spid="198"/>
                                            </p:tgtEl>
                                            <p:attrNameLst>
                                              <p:attrName>ppt_w</p:attrName>
                                            </p:attrNameLst>
                                          </p:cBhvr>
                                          <p:tavLst>
                                            <p:tav tm="0">
                                              <p:val>
                                                <p:fltVal val="0"/>
                                              </p:val>
                                            </p:tav>
                                            <p:tav tm="100000">
                                              <p:val>
                                                <p:strVal val="#ppt_w"/>
                                              </p:val>
                                            </p:tav>
                                          </p:tavLst>
                                        </p:anim>
                                        <p:anim calcmode="lin" valueType="num">
                                          <p:cBhvr>
                                            <p:cTn id="131" dur="300" fill="hold"/>
                                            <p:tgtEl>
                                              <p:spTgt spid="198"/>
                                            </p:tgtEl>
                                            <p:attrNameLst>
                                              <p:attrName>ppt_h</p:attrName>
                                            </p:attrNameLst>
                                          </p:cBhvr>
                                          <p:tavLst>
                                            <p:tav tm="0">
                                              <p:val>
                                                <p:fltVal val="0"/>
                                              </p:val>
                                            </p:tav>
                                            <p:tav tm="100000">
                                              <p:val>
                                                <p:strVal val="#ppt_h"/>
                                              </p:val>
                                            </p:tav>
                                          </p:tavLst>
                                        </p:anim>
                                        <p:animEffect transition="in" filter="fade">
                                          <p:cBhvr>
                                            <p:cTn id="132" dur="300"/>
                                            <p:tgtEl>
                                              <p:spTgt spid="198"/>
                                            </p:tgtEl>
                                          </p:cBhvr>
                                        </p:animEffect>
                                      </p:childTnLst>
                                    </p:cTn>
                                  </p:par>
                                </p:childTnLst>
                              </p:cTn>
                            </p:par>
                            <p:par>
                              <p:cTn id="133" fill="hold">
                                <p:stCondLst>
                                  <p:cond delay="9500"/>
                                </p:stCondLst>
                                <p:childTnLst>
                                  <p:par>
                                    <p:cTn id="134" presetID="26" presetClass="emph" presetSubtype="0" fill="hold" nodeType="afterEffect">
                                      <p:stCondLst>
                                        <p:cond delay="0"/>
                                      </p:stCondLst>
                                      <p:childTnLst>
                                        <p:animEffect transition="out" filter="fade">
                                          <p:cBhvr>
                                            <p:cTn id="135" dur="500" tmFilter="0, 0; .2, .5; .8, .5; 1, 0"/>
                                            <p:tgtEl>
                                              <p:spTgt spid="198"/>
                                            </p:tgtEl>
                                          </p:cBhvr>
                                        </p:animEffect>
                                        <p:animScale>
                                          <p:cBhvr>
                                            <p:cTn id="136" dur="250" autoRev="1" fill="hold"/>
                                            <p:tgtEl>
                                              <p:spTgt spid="198"/>
                                            </p:tgtEl>
                                          </p:cBhvr>
                                          <p:by x="105000" y="105000"/>
                                        </p:animScale>
                                      </p:childTnLst>
                                    </p:cTn>
                                  </p:par>
                                </p:childTnLst>
                              </p:cTn>
                            </p:par>
                            <p:par>
                              <p:cTn id="137" fill="hold">
                                <p:stCondLst>
                                  <p:cond delay="10000"/>
                                </p:stCondLst>
                                <p:childTnLst>
                                  <p:par>
                                    <p:cTn id="138" presetID="22" presetClass="entr" presetSubtype="8" fill="hold" nodeType="afterEffect">
                                      <p:stCondLst>
                                        <p:cond delay="0"/>
                                      </p:stCondLst>
                                      <p:childTnLst>
                                        <p:set>
                                          <p:cBhvr>
                                            <p:cTn id="139" dur="1" fill="hold">
                                              <p:stCondLst>
                                                <p:cond delay="0"/>
                                              </p:stCondLst>
                                            </p:cTn>
                                            <p:tgtEl>
                                              <p:spTgt spid="140"/>
                                            </p:tgtEl>
                                            <p:attrNameLst>
                                              <p:attrName>style.visibility</p:attrName>
                                            </p:attrNameLst>
                                          </p:cBhvr>
                                          <p:to>
                                            <p:strVal val="visible"/>
                                          </p:to>
                                        </p:set>
                                        <p:animEffect transition="in" filter="wipe(left)">
                                          <p:cBhvr>
                                            <p:cTn id="140" dur="500"/>
                                            <p:tgtEl>
                                              <p:spTgt spid="140"/>
                                            </p:tgtEl>
                                          </p:cBhvr>
                                        </p:animEffect>
                                      </p:childTnLst>
                                    </p:cTn>
                                  </p:par>
                                </p:childTnLst>
                              </p:cTn>
                            </p:par>
                            <p:par>
                              <p:cTn id="141" fill="hold">
                                <p:stCondLst>
                                  <p:cond delay="10500"/>
                                </p:stCondLst>
                                <p:childTnLst>
                                  <p:par>
                                    <p:cTn id="142" presetID="53" presetClass="entr" presetSubtype="16" fill="hold" nodeType="afterEffect">
                                      <p:stCondLst>
                                        <p:cond delay="0"/>
                                      </p:stCondLst>
                                      <p:childTnLst>
                                        <p:set>
                                          <p:cBhvr>
                                            <p:cTn id="143" dur="1" fill="hold">
                                              <p:stCondLst>
                                                <p:cond delay="0"/>
                                              </p:stCondLst>
                                            </p:cTn>
                                            <p:tgtEl>
                                              <p:spTgt spid="206"/>
                                            </p:tgtEl>
                                            <p:attrNameLst>
                                              <p:attrName>style.visibility</p:attrName>
                                            </p:attrNameLst>
                                          </p:cBhvr>
                                          <p:to>
                                            <p:strVal val="visible"/>
                                          </p:to>
                                        </p:set>
                                        <p:anim calcmode="lin" valueType="num">
                                          <p:cBhvr>
                                            <p:cTn id="144" dur="300" fill="hold"/>
                                            <p:tgtEl>
                                              <p:spTgt spid="206"/>
                                            </p:tgtEl>
                                            <p:attrNameLst>
                                              <p:attrName>ppt_w</p:attrName>
                                            </p:attrNameLst>
                                          </p:cBhvr>
                                          <p:tavLst>
                                            <p:tav tm="0">
                                              <p:val>
                                                <p:fltVal val="0"/>
                                              </p:val>
                                            </p:tav>
                                            <p:tav tm="100000">
                                              <p:val>
                                                <p:strVal val="#ppt_w"/>
                                              </p:val>
                                            </p:tav>
                                          </p:tavLst>
                                        </p:anim>
                                        <p:anim calcmode="lin" valueType="num">
                                          <p:cBhvr>
                                            <p:cTn id="145" dur="300" fill="hold"/>
                                            <p:tgtEl>
                                              <p:spTgt spid="206"/>
                                            </p:tgtEl>
                                            <p:attrNameLst>
                                              <p:attrName>ppt_h</p:attrName>
                                            </p:attrNameLst>
                                          </p:cBhvr>
                                          <p:tavLst>
                                            <p:tav tm="0">
                                              <p:val>
                                                <p:fltVal val="0"/>
                                              </p:val>
                                            </p:tav>
                                            <p:tav tm="100000">
                                              <p:val>
                                                <p:strVal val="#ppt_h"/>
                                              </p:val>
                                            </p:tav>
                                          </p:tavLst>
                                        </p:anim>
                                        <p:animEffect transition="in" filter="fade">
                                          <p:cBhvr>
                                            <p:cTn id="146" dur="300"/>
                                            <p:tgtEl>
                                              <p:spTgt spid="206"/>
                                            </p:tgtEl>
                                          </p:cBhvr>
                                        </p:animEffect>
                                      </p:childTnLst>
                                    </p:cTn>
                                  </p:par>
                                </p:childTnLst>
                              </p:cTn>
                            </p:par>
                            <p:par>
                              <p:cTn id="147" fill="hold">
                                <p:stCondLst>
                                  <p:cond delay="10800"/>
                                </p:stCondLst>
                                <p:childTnLst>
                                  <p:par>
                                    <p:cTn id="148" presetID="26" presetClass="emph" presetSubtype="0" fill="hold" nodeType="afterEffect">
                                      <p:stCondLst>
                                        <p:cond delay="0"/>
                                      </p:stCondLst>
                                      <p:childTnLst>
                                        <p:animEffect transition="out" filter="fade">
                                          <p:cBhvr>
                                            <p:cTn id="149" dur="500" tmFilter="0, 0; .2, .5; .8, .5; 1, 0"/>
                                            <p:tgtEl>
                                              <p:spTgt spid="206"/>
                                            </p:tgtEl>
                                          </p:cBhvr>
                                        </p:animEffect>
                                        <p:animScale>
                                          <p:cBhvr>
                                            <p:cTn id="150" dur="250" autoRev="1" fill="hold"/>
                                            <p:tgtEl>
                                              <p:spTgt spid="206"/>
                                            </p:tgtEl>
                                          </p:cBhvr>
                                          <p:by x="105000" y="105000"/>
                                        </p:animScale>
                                      </p:childTnLst>
                                    </p:cTn>
                                  </p:par>
                                </p:childTnLst>
                              </p:cTn>
                            </p:par>
                            <p:par>
                              <p:cTn id="151" fill="hold">
                                <p:stCondLst>
                                  <p:cond delay="11300"/>
                                </p:stCondLst>
                                <p:childTnLst>
                                  <p:par>
                                    <p:cTn id="152" presetID="22" presetClass="entr" presetSubtype="8" fill="hold" nodeType="afterEffect">
                                      <p:stCondLst>
                                        <p:cond delay="0"/>
                                      </p:stCondLst>
                                      <p:childTnLst>
                                        <p:set>
                                          <p:cBhvr>
                                            <p:cTn id="153" dur="1" fill="hold">
                                              <p:stCondLst>
                                                <p:cond delay="0"/>
                                              </p:stCondLst>
                                            </p:cTn>
                                            <p:tgtEl>
                                              <p:spTgt spid="137"/>
                                            </p:tgtEl>
                                            <p:attrNameLst>
                                              <p:attrName>style.visibility</p:attrName>
                                            </p:attrNameLst>
                                          </p:cBhvr>
                                          <p:to>
                                            <p:strVal val="visible"/>
                                          </p:to>
                                        </p:set>
                                        <p:animEffect transition="in" filter="wipe(left)">
                                          <p:cBhvr>
                                            <p:cTn id="154" dur="500"/>
                                            <p:tgtEl>
                                              <p:spTgt spid="137"/>
                                            </p:tgtEl>
                                          </p:cBhvr>
                                        </p:animEffect>
                                      </p:childTnLst>
                                    </p:cTn>
                                  </p:par>
                                </p:childTnLst>
                              </p:cTn>
                            </p:par>
                            <p:par>
                              <p:cTn id="155" fill="hold">
                                <p:stCondLst>
                                  <p:cond delay="11800"/>
                                </p:stCondLst>
                                <p:childTnLst>
                                  <p:par>
                                    <p:cTn id="156" presetID="53" presetClass="entr" presetSubtype="16" fill="hold" nodeType="afterEffect">
                                      <p:stCondLst>
                                        <p:cond delay="0"/>
                                      </p:stCondLst>
                                      <p:childTnLst>
                                        <p:set>
                                          <p:cBhvr>
                                            <p:cTn id="157" dur="1" fill="hold">
                                              <p:stCondLst>
                                                <p:cond delay="0"/>
                                              </p:stCondLst>
                                            </p:cTn>
                                            <p:tgtEl>
                                              <p:spTgt spid="184"/>
                                            </p:tgtEl>
                                            <p:attrNameLst>
                                              <p:attrName>style.visibility</p:attrName>
                                            </p:attrNameLst>
                                          </p:cBhvr>
                                          <p:to>
                                            <p:strVal val="visible"/>
                                          </p:to>
                                        </p:set>
                                        <p:anim calcmode="lin" valueType="num">
                                          <p:cBhvr>
                                            <p:cTn id="158" dur="300" fill="hold"/>
                                            <p:tgtEl>
                                              <p:spTgt spid="184"/>
                                            </p:tgtEl>
                                            <p:attrNameLst>
                                              <p:attrName>ppt_w</p:attrName>
                                            </p:attrNameLst>
                                          </p:cBhvr>
                                          <p:tavLst>
                                            <p:tav tm="0">
                                              <p:val>
                                                <p:fltVal val="0"/>
                                              </p:val>
                                            </p:tav>
                                            <p:tav tm="100000">
                                              <p:val>
                                                <p:strVal val="#ppt_w"/>
                                              </p:val>
                                            </p:tav>
                                          </p:tavLst>
                                        </p:anim>
                                        <p:anim calcmode="lin" valueType="num">
                                          <p:cBhvr>
                                            <p:cTn id="159" dur="300" fill="hold"/>
                                            <p:tgtEl>
                                              <p:spTgt spid="184"/>
                                            </p:tgtEl>
                                            <p:attrNameLst>
                                              <p:attrName>ppt_h</p:attrName>
                                            </p:attrNameLst>
                                          </p:cBhvr>
                                          <p:tavLst>
                                            <p:tav tm="0">
                                              <p:val>
                                                <p:fltVal val="0"/>
                                              </p:val>
                                            </p:tav>
                                            <p:tav tm="100000">
                                              <p:val>
                                                <p:strVal val="#ppt_h"/>
                                              </p:val>
                                            </p:tav>
                                          </p:tavLst>
                                        </p:anim>
                                        <p:animEffect transition="in" filter="fade">
                                          <p:cBhvr>
                                            <p:cTn id="160" dur="300"/>
                                            <p:tgtEl>
                                              <p:spTgt spid="184"/>
                                            </p:tgtEl>
                                          </p:cBhvr>
                                        </p:animEffect>
                                      </p:childTnLst>
                                    </p:cTn>
                                  </p:par>
                                </p:childTnLst>
                              </p:cTn>
                            </p:par>
                            <p:par>
                              <p:cTn id="161" fill="hold">
                                <p:stCondLst>
                                  <p:cond delay="12100"/>
                                </p:stCondLst>
                                <p:childTnLst>
                                  <p:par>
                                    <p:cTn id="162" presetID="26" presetClass="emph" presetSubtype="0" fill="hold" nodeType="afterEffect">
                                      <p:stCondLst>
                                        <p:cond delay="0"/>
                                      </p:stCondLst>
                                      <p:childTnLst>
                                        <p:animEffect transition="out" filter="fade">
                                          <p:cBhvr>
                                            <p:cTn id="163" dur="500" tmFilter="0, 0; .2, .5; .8, .5; 1, 0"/>
                                            <p:tgtEl>
                                              <p:spTgt spid="184"/>
                                            </p:tgtEl>
                                          </p:cBhvr>
                                        </p:animEffect>
                                        <p:animScale>
                                          <p:cBhvr>
                                            <p:cTn id="164" dur="250" autoRev="1" fill="hold"/>
                                            <p:tgtEl>
                                              <p:spTgt spid="184"/>
                                            </p:tgtEl>
                                          </p:cBhvr>
                                          <p:by x="105000" y="105000"/>
                                        </p:animScale>
                                      </p:childTnLst>
                                    </p:cTn>
                                  </p:par>
                                </p:childTnLst>
                              </p:cTn>
                            </p:par>
                            <p:par>
                              <p:cTn id="165" fill="hold">
                                <p:stCondLst>
                                  <p:cond delay="12600"/>
                                </p:stCondLst>
                                <p:childTnLst>
                                  <p:par>
                                    <p:cTn id="166" presetID="22" presetClass="entr" presetSubtype="8" fill="hold" nodeType="afterEffect">
                                      <p:stCondLst>
                                        <p:cond delay="0"/>
                                      </p:stCondLst>
                                      <p:childTnLst>
                                        <p:set>
                                          <p:cBhvr>
                                            <p:cTn id="167" dur="1" fill="hold">
                                              <p:stCondLst>
                                                <p:cond delay="0"/>
                                              </p:stCondLst>
                                            </p:cTn>
                                            <p:tgtEl>
                                              <p:spTgt spid="134"/>
                                            </p:tgtEl>
                                            <p:attrNameLst>
                                              <p:attrName>style.visibility</p:attrName>
                                            </p:attrNameLst>
                                          </p:cBhvr>
                                          <p:to>
                                            <p:strVal val="visible"/>
                                          </p:to>
                                        </p:set>
                                        <p:animEffect transition="in" filter="wipe(left)">
                                          <p:cBhvr>
                                            <p:cTn id="168" dur="500"/>
                                            <p:tgtEl>
                                              <p:spTgt spid="134"/>
                                            </p:tgtEl>
                                          </p:cBhvr>
                                        </p:animEffect>
                                      </p:childTnLst>
                                    </p:cTn>
                                  </p:par>
                                </p:childTnLst>
                              </p:cTn>
                            </p:par>
                            <p:par>
                              <p:cTn id="169" fill="hold">
                                <p:stCondLst>
                                  <p:cond delay="13100"/>
                                </p:stCondLst>
                                <p:childTnLst>
                                  <p:par>
                                    <p:cTn id="170" presetID="53" presetClass="entr" presetSubtype="16" fill="hold" grpId="0" nodeType="afterEffect">
                                      <p:stCondLst>
                                        <p:cond delay="0"/>
                                      </p:stCondLst>
                                      <p:childTnLst>
                                        <p:set>
                                          <p:cBhvr>
                                            <p:cTn id="171" dur="1" fill="hold">
                                              <p:stCondLst>
                                                <p:cond delay="0"/>
                                              </p:stCondLst>
                                            </p:cTn>
                                            <p:tgtEl>
                                              <p:spTgt spid="183"/>
                                            </p:tgtEl>
                                            <p:attrNameLst>
                                              <p:attrName>style.visibility</p:attrName>
                                            </p:attrNameLst>
                                          </p:cBhvr>
                                          <p:to>
                                            <p:strVal val="visible"/>
                                          </p:to>
                                        </p:set>
                                        <p:anim calcmode="lin" valueType="num">
                                          <p:cBhvr>
                                            <p:cTn id="172" dur="300" fill="hold"/>
                                            <p:tgtEl>
                                              <p:spTgt spid="183"/>
                                            </p:tgtEl>
                                            <p:attrNameLst>
                                              <p:attrName>ppt_w</p:attrName>
                                            </p:attrNameLst>
                                          </p:cBhvr>
                                          <p:tavLst>
                                            <p:tav tm="0">
                                              <p:val>
                                                <p:fltVal val="0"/>
                                              </p:val>
                                            </p:tav>
                                            <p:tav tm="100000">
                                              <p:val>
                                                <p:strVal val="#ppt_w"/>
                                              </p:val>
                                            </p:tav>
                                          </p:tavLst>
                                        </p:anim>
                                        <p:anim calcmode="lin" valueType="num">
                                          <p:cBhvr>
                                            <p:cTn id="173" dur="300" fill="hold"/>
                                            <p:tgtEl>
                                              <p:spTgt spid="183"/>
                                            </p:tgtEl>
                                            <p:attrNameLst>
                                              <p:attrName>ppt_h</p:attrName>
                                            </p:attrNameLst>
                                          </p:cBhvr>
                                          <p:tavLst>
                                            <p:tav tm="0">
                                              <p:val>
                                                <p:fltVal val="0"/>
                                              </p:val>
                                            </p:tav>
                                            <p:tav tm="100000">
                                              <p:val>
                                                <p:strVal val="#ppt_h"/>
                                              </p:val>
                                            </p:tav>
                                          </p:tavLst>
                                        </p:anim>
                                        <p:animEffect transition="in" filter="fade">
                                          <p:cBhvr>
                                            <p:cTn id="174" dur="300"/>
                                            <p:tgtEl>
                                              <p:spTgt spid="183"/>
                                            </p:tgtEl>
                                          </p:cBhvr>
                                        </p:animEffect>
                                      </p:childTnLst>
                                    </p:cTn>
                                  </p:par>
                                </p:childTnLst>
                              </p:cTn>
                            </p:par>
                            <p:par>
                              <p:cTn id="175" fill="hold">
                                <p:stCondLst>
                                  <p:cond delay="13400"/>
                                </p:stCondLst>
                                <p:childTnLst>
                                  <p:par>
                                    <p:cTn id="176" presetID="26" presetClass="emph" presetSubtype="0" fill="hold" grpId="1" nodeType="afterEffect">
                                      <p:stCondLst>
                                        <p:cond delay="0"/>
                                      </p:stCondLst>
                                      <p:childTnLst>
                                        <p:animEffect transition="out" filter="fade">
                                          <p:cBhvr>
                                            <p:cTn id="177" dur="500" tmFilter="0, 0; .2, .5; .8, .5; 1, 0"/>
                                            <p:tgtEl>
                                              <p:spTgt spid="183"/>
                                            </p:tgtEl>
                                          </p:cBhvr>
                                        </p:animEffect>
                                        <p:animScale>
                                          <p:cBhvr>
                                            <p:cTn id="178" dur="250" autoRev="1" fill="hold"/>
                                            <p:tgtEl>
                                              <p:spTgt spid="183"/>
                                            </p:tgtEl>
                                          </p:cBhvr>
                                          <p:by x="105000" y="105000"/>
                                        </p:animScale>
                                      </p:childTnLst>
                                    </p:cTn>
                                  </p:par>
                                </p:childTnLst>
                              </p:cTn>
                            </p:par>
                            <p:par>
                              <p:cTn id="179" fill="hold">
                                <p:stCondLst>
                                  <p:cond delay="13900"/>
                                </p:stCondLst>
                                <p:childTnLst>
                                  <p:par>
                                    <p:cTn id="180" presetID="22" presetClass="entr" presetSubtype="8" fill="hold" nodeType="afterEffect">
                                      <p:stCondLst>
                                        <p:cond delay="0"/>
                                      </p:stCondLst>
                                      <p:childTnLst>
                                        <p:set>
                                          <p:cBhvr>
                                            <p:cTn id="181" dur="1" fill="hold">
                                              <p:stCondLst>
                                                <p:cond delay="0"/>
                                              </p:stCondLst>
                                            </p:cTn>
                                            <p:tgtEl>
                                              <p:spTgt spid="131"/>
                                            </p:tgtEl>
                                            <p:attrNameLst>
                                              <p:attrName>style.visibility</p:attrName>
                                            </p:attrNameLst>
                                          </p:cBhvr>
                                          <p:to>
                                            <p:strVal val="visible"/>
                                          </p:to>
                                        </p:set>
                                        <p:animEffect transition="in" filter="wipe(left)">
                                          <p:cBhvr>
                                            <p:cTn id="18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13" grpId="0"/>
          <p:bldP spid="122" grpId="0" animBg="1"/>
          <p:bldP spid="123" grpId="0" animBg="1"/>
          <p:bldP spid="124" grpId="0" animBg="1"/>
          <p:bldP spid="125" grpId="0" animBg="1"/>
          <p:bldP spid="126" grpId="0" animBg="1"/>
          <p:bldP spid="127" grpId="0" animBg="1"/>
          <p:bldP spid="128" grpId="0" animBg="1"/>
          <p:bldP spid="129" grpId="0" animBg="1"/>
          <p:bldP spid="130" grpId="0" animBg="1"/>
          <p:bldP spid="183" grpId="0" animBg="1"/>
          <p:bldP spid="183"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144119" y="1063571"/>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61" name="组合 60"/>
          <p:cNvGrpSpPr/>
          <p:nvPr/>
        </p:nvGrpSpPr>
        <p:grpSpPr>
          <a:xfrm>
            <a:off x="232948" y="1200483"/>
            <a:ext cx="118508" cy="118509"/>
            <a:chOff x="4486616" y="3001075"/>
            <a:chExt cx="274695" cy="274699"/>
          </a:xfrm>
        </p:grpSpPr>
        <p:sp>
          <p:nvSpPr>
            <p:cNvPr id="62" name="椭圆 61"/>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3" name="椭圆 62"/>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64" name="组合 63"/>
          <p:cNvGrpSpPr/>
          <p:nvPr/>
        </p:nvGrpSpPr>
        <p:grpSpPr>
          <a:xfrm>
            <a:off x="0" y="1234145"/>
            <a:ext cx="288238" cy="46073"/>
            <a:chOff x="4318304" y="3089060"/>
            <a:chExt cx="384317" cy="61430"/>
          </a:xfrm>
        </p:grpSpPr>
        <p:sp>
          <p:nvSpPr>
            <p:cNvPr id="65" name="圆角矩形 64"/>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6" name="圆角矩形 65"/>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67" name="文本框 8"/>
          <p:cNvSpPr txBox="1"/>
          <p:nvPr/>
        </p:nvSpPr>
        <p:spPr>
          <a:xfrm>
            <a:off x="243720" y="1090461"/>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研究意义</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68" name="组合 67"/>
          <p:cNvGrpSpPr/>
          <p:nvPr/>
        </p:nvGrpSpPr>
        <p:grpSpPr>
          <a:xfrm>
            <a:off x="4851141" y="2054080"/>
            <a:ext cx="1230179" cy="1533899"/>
            <a:chOff x="3295850" y="1908877"/>
            <a:chExt cx="3738030" cy="4660916"/>
          </a:xfrm>
        </p:grpSpPr>
        <p:sp>
          <p:nvSpPr>
            <p:cNvPr id="69" name="圆角矩形 68"/>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0"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1" name="圆角矩形 70"/>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2"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73" name="组合 72"/>
          <p:cNvGrpSpPr/>
          <p:nvPr/>
        </p:nvGrpSpPr>
        <p:grpSpPr>
          <a:xfrm>
            <a:off x="4853260" y="4225780"/>
            <a:ext cx="1225938" cy="1533897"/>
            <a:chOff x="3295850" y="1895995"/>
            <a:chExt cx="3725149" cy="4660916"/>
          </a:xfrm>
        </p:grpSpPr>
        <p:sp>
          <p:nvSpPr>
            <p:cNvPr id="74" name="圆角矩形 73"/>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5"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6" name="圆角矩形 75"/>
            <p:cNvSpPr/>
            <p:nvPr/>
          </p:nvSpPr>
          <p:spPr>
            <a:xfrm rot="2760000">
              <a:off x="3384391" y="2878566"/>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7"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78" name="组合 77"/>
          <p:cNvGrpSpPr/>
          <p:nvPr/>
        </p:nvGrpSpPr>
        <p:grpSpPr>
          <a:xfrm>
            <a:off x="4853260" y="3139930"/>
            <a:ext cx="1225938" cy="1533897"/>
            <a:chOff x="3295850" y="1895995"/>
            <a:chExt cx="3725149" cy="4660916"/>
          </a:xfrm>
        </p:grpSpPr>
        <p:sp>
          <p:nvSpPr>
            <p:cNvPr id="79" name="圆角矩形 78"/>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80"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1" name="圆角矩形 80"/>
            <p:cNvSpPr/>
            <p:nvPr/>
          </p:nvSpPr>
          <p:spPr>
            <a:xfrm rot="2760000">
              <a:off x="3371510" y="2878566"/>
              <a:ext cx="3953505"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82"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grpSp>
        <p:nvGrpSpPr>
          <p:cNvPr id="83" name="组合 82"/>
          <p:cNvGrpSpPr/>
          <p:nvPr/>
        </p:nvGrpSpPr>
        <p:grpSpPr>
          <a:xfrm>
            <a:off x="2896144" y="1705044"/>
            <a:ext cx="999742" cy="3463193"/>
            <a:chOff x="3837620" y="886919"/>
            <a:chExt cx="1332989" cy="4617591"/>
          </a:xfrm>
        </p:grpSpPr>
        <p:sp>
          <p:nvSpPr>
            <p:cNvPr id="84" name="Freeform 11"/>
            <p:cNvSpPr>
              <a:spLocks/>
            </p:cNvSpPr>
            <p:nvPr/>
          </p:nvSpPr>
          <p:spPr bwMode="auto">
            <a:xfrm rot="3600000">
              <a:off x="2346651" y="2680552"/>
              <a:ext cx="4617591" cy="1030325"/>
            </a:xfrm>
            <a:custGeom>
              <a:avLst/>
              <a:gdLst>
                <a:gd name="T0" fmla="*/ 1275 w 2572"/>
                <a:gd name="T1" fmla="*/ 0 h 649"/>
                <a:gd name="T2" fmla="*/ 648 w 2572"/>
                <a:gd name="T3" fmla="*/ 0 h 649"/>
                <a:gd name="T4" fmla="*/ 0 w 2572"/>
                <a:gd name="T5" fmla="*/ 649 h 649"/>
                <a:gd name="T6" fmla="*/ 648 w 2572"/>
                <a:gd name="T7" fmla="*/ 649 h 649"/>
                <a:gd name="T8" fmla="*/ 1275 w 2572"/>
                <a:gd name="T9" fmla="*/ 649 h 649"/>
                <a:gd name="T10" fmla="*/ 2572 w 2572"/>
                <a:gd name="T11" fmla="*/ 649 h 649"/>
                <a:gd name="T12" fmla="*/ 2572 w 2572"/>
                <a:gd name="T13" fmla="*/ 0 h 649"/>
                <a:gd name="T14" fmla="*/ 1275 w 2572"/>
                <a:gd name="T15" fmla="*/ 0 h 649"/>
                <a:gd name="connsiteX0" fmla="*/ 4957 w 10000"/>
                <a:gd name="connsiteY0" fmla="*/ 0 h 10000"/>
                <a:gd name="connsiteX1" fmla="*/ 1408 w 10000"/>
                <a:gd name="connsiteY1" fmla="*/ 233 h 10000"/>
                <a:gd name="connsiteX2" fmla="*/ 0 w 10000"/>
                <a:gd name="connsiteY2" fmla="*/ 10000 h 10000"/>
                <a:gd name="connsiteX3" fmla="*/ 2519 w 10000"/>
                <a:gd name="connsiteY3" fmla="*/ 10000 h 10000"/>
                <a:gd name="connsiteX4" fmla="*/ 4957 w 10000"/>
                <a:gd name="connsiteY4" fmla="*/ 10000 h 10000"/>
                <a:gd name="connsiteX5" fmla="*/ 10000 w 10000"/>
                <a:gd name="connsiteY5" fmla="*/ 10000 h 10000"/>
                <a:gd name="connsiteX6" fmla="*/ 10000 w 10000"/>
                <a:gd name="connsiteY6" fmla="*/ 0 h 10000"/>
                <a:gd name="connsiteX7" fmla="*/ 4957 w 10000"/>
                <a:gd name="connsiteY7" fmla="*/ 0 h 10000"/>
                <a:gd name="connsiteX0" fmla="*/ 4957 w 11406"/>
                <a:gd name="connsiteY0" fmla="*/ 0 h 10086"/>
                <a:gd name="connsiteX1" fmla="*/ 1408 w 11406"/>
                <a:gd name="connsiteY1" fmla="*/ 233 h 10086"/>
                <a:gd name="connsiteX2" fmla="*/ 0 w 11406"/>
                <a:gd name="connsiteY2" fmla="*/ 10000 h 10086"/>
                <a:gd name="connsiteX3" fmla="*/ 2519 w 11406"/>
                <a:gd name="connsiteY3" fmla="*/ 10000 h 10086"/>
                <a:gd name="connsiteX4" fmla="*/ 4957 w 11406"/>
                <a:gd name="connsiteY4" fmla="*/ 10000 h 10086"/>
                <a:gd name="connsiteX5" fmla="*/ 11406 w 11406"/>
                <a:gd name="connsiteY5" fmla="*/ 10086 h 10086"/>
                <a:gd name="connsiteX6" fmla="*/ 10000 w 11406"/>
                <a:gd name="connsiteY6" fmla="*/ 0 h 10086"/>
                <a:gd name="connsiteX7" fmla="*/ 4957 w 11406"/>
                <a:gd name="connsiteY7"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06" h="10086">
                  <a:moveTo>
                    <a:pt x="4957" y="0"/>
                  </a:moveTo>
                  <a:lnTo>
                    <a:pt x="1408" y="233"/>
                  </a:lnTo>
                  <a:lnTo>
                    <a:pt x="0" y="10000"/>
                  </a:lnTo>
                  <a:lnTo>
                    <a:pt x="2519" y="10000"/>
                  </a:lnTo>
                  <a:lnTo>
                    <a:pt x="4957" y="10000"/>
                  </a:lnTo>
                  <a:lnTo>
                    <a:pt x="11406" y="10086"/>
                  </a:lnTo>
                  <a:lnTo>
                    <a:pt x="10000" y="0"/>
                  </a:lnTo>
                  <a:lnTo>
                    <a:pt x="4957" y="0"/>
                  </a:lnTo>
                  <a:close/>
                </a:path>
              </a:pathLst>
            </a:custGeom>
            <a:solidFill>
              <a:srgbClr val="E46E6F"/>
            </a:solidFill>
            <a:ln>
              <a:noFill/>
            </a:ln>
            <a:effectLs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5" name="等腰三角形 32"/>
            <p:cNvSpPr/>
            <p:nvPr/>
          </p:nvSpPr>
          <p:spPr>
            <a:xfrm rot="7200000">
              <a:off x="3354481" y="1946957"/>
              <a:ext cx="1410172"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DD47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86" name="组合 85"/>
          <p:cNvGrpSpPr/>
          <p:nvPr/>
        </p:nvGrpSpPr>
        <p:grpSpPr>
          <a:xfrm>
            <a:off x="1012992" y="1700808"/>
            <a:ext cx="1356270" cy="3466502"/>
            <a:chOff x="1326751" y="881272"/>
            <a:chExt cx="1808360" cy="4622003"/>
          </a:xfrm>
        </p:grpSpPr>
        <p:sp>
          <p:nvSpPr>
            <p:cNvPr id="87" name="任意多边形 86"/>
            <p:cNvSpPr>
              <a:spLocks/>
            </p:cNvSpPr>
            <p:nvPr/>
          </p:nvSpPr>
          <p:spPr bwMode="auto">
            <a:xfrm rot="1800000">
              <a:off x="2115576" y="881272"/>
              <a:ext cx="1019535" cy="4622003"/>
            </a:xfrm>
            <a:custGeom>
              <a:avLst/>
              <a:gdLst>
                <a:gd name="connsiteX0" fmla="*/ 1023145 w 1028264"/>
                <a:gd name="connsiteY0" fmla="*/ 0 h 4661577"/>
                <a:gd name="connsiteX1" fmla="*/ 1028264 w 1028264"/>
                <a:gd name="connsiteY1" fmla="*/ 4661577 h 4661577"/>
                <a:gd name="connsiteX2" fmla="*/ 10022 w 1028264"/>
                <a:gd name="connsiteY2" fmla="*/ 4073695 h 4661577"/>
                <a:gd name="connsiteX3" fmla="*/ 0 w 1028264"/>
                <a:gd name="connsiteY3" fmla="*/ 4064000 h 4661577"/>
                <a:gd name="connsiteX4" fmla="*/ 16973 w 1028264"/>
                <a:gd name="connsiteY4" fmla="*/ 581660 h 4661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64" h="4661577">
                  <a:moveTo>
                    <a:pt x="1023145" y="0"/>
                  </a:moveTo>
                  <a:lnTo>
                    <a:pt x="1028264" y="4661577"/>
                  </a:lnTo>
                  <a:lnTo>
                    <a:pt x="10022" y="4073695"/>
                  </a:lnTo>
                  <a:lnTo>
                    <a:pt x="0" y="4064000"/>
                  </a:lnTo>
                  <a:lnTo>
                    <a:pt x="16973" y="581660"/>
                  </a:lnTo>
                  <a:close/>
                </a:path>
              </a:pathLst>
            </a:custGeom>
            <a:solidFill>
              <a:srgbClr val="FEB750"/>
            </a:solidFill>
            <a:ln>
              <a:noFill/>
            </a:ln>
            <a:effectLst/>
            <a:ex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88" name="等腰三角形 32"/>
            <p:cNvSpPr/>
            <p:nvPr/>
          </p:nvSpPr>
          <p:spPr>
            <a:xfrm>
              <a:off x="1326751" y="3988557"/>
              <a:ext cx="1430573"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FE9E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89" name="组合 88"/>
          <p:cNvGrpSpPr/>
          <p:nvPr/>
        </p:nvGrpSpPr>
        <p:grpSpPr>
          <a:xfrm>
            <a:off x="1007794" y="4209986"/>
            <a:ext cx="3026964" cy="1072930"/>
            <a:chOff x="1319820" y="4226842"/>
            <a:chExt cx="4035952" cy="1430573"/>
          </a:xfrm>
        </p:grpSpPr>
        <p:sp>
          <p:nvSpPr>
            <p:cNvPr id="90" name="任意多边形 89"/>
            <p:cNvSpPr>
              <a:spLocks/>
            </p:cNvSpPr>
            <p:nvPr/>
          </p:nvSpPr>
          <p:spPr bwMode="auto">
            <a:xfrm rot="5400000">
              <a:off x="2826097" y="2918551"/>
              <a:ext cx="1023398" cy="4035952"/>
            </a:xfrm>
            <a:custGeom>
              <a:avLst/>
              <a:gdLst>
                <a:gd name="connsiteX0" fmla="*/ 0 w 1032160"/>
                <a:gd name="connsiteY0" fmla="*/ 4070508 h 4070508"/>
                <a:gd name="connsiteX1" fmla="*/ 0 w 1032160"/>
                <a:gd name="connsiteY1" fmla="*/ 2895686 h 4070508"/>
                <a:gd name="connsiteX2" fmla="*/ 524 w 1032160"/>
                <a:gd name="connsiteY2" fmla="*/ 2895686 h 4070508"/>
                <a:gd name="connsiteX3" fmla="*/ 10945 w 1032160"/>
                <a:gd name="connsiteY3" fmla="*/ 585205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0" fmla="*/ 0 w 1032160"/>
                <a:gd name="connsiteY0" fmla="*/ 4070508 h 4070508"/>
                <a:gd name="connsiteX1" fmla="*/ 0 w 1032160"/>
                <a:gd name="connsiteY1" fmla="*/ 2895686 h 4070508"/>
                <a:gd name="connsiteX2" fmla="*/ 524 w 1032160"/>
                <a:gd name="connsiteY2" fmla="*/ 2895686 h 4070508"/>
                <a:gd name="connsiteX3" fmla="*/ 6183 w 1032160"/>
                <a:gd name="connsiteY3" fmla="*/ 594730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8" fmla="*/ 0 w 1032160"/>
                <a:gd name="connsiteY8" fmla="*/ 4070508 h 4070508"/>
                <a:gd name="connsiteX0" fmla="*/ 0 w 1032160"/>
                <a:gd name="connsiteY0" fmla="*/ 4070508 h 4070508"/>
                <a:gd name="connsiteX1" fmla="*/ 0 w 1032160"/>
                <a:gd name="connsiteY1" fmla="*/ 2895686 h 4070508"/>
                <a:gd name="connsiteX2" fmla="*/ 524 w 1032160"/>
                <a:gd name="connsiteY2" fmla="*/ 2895686 h 4070508"/>
                <a:gd name="connsiteX3" fmla="*/ 6183 w 1032160"/>
                <a:gd name="connsiteY3" fmla="*/ 594730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8" fmla="*/ 0 w 1032160"/>
                <a:gd name="connsiteY8" fmla="*/ 4070508 h 407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160" h="4070508">
                  <a:moveTo>
                    <a:pt x="0" y="4070508"/>
                  </a:moveTo>
                  <a:lnTo>
                    <a:pt x="0" y="2895686"/>
                  </a:lnTo>
                  <a:lnTo>
                    <a:pt x="524" y="2895686"/>
                  </a:lnTo>
                  <a:cubicBezTo>
                    <a:pt x="2410" y="2128701"/>
                    <a:pt x="4297" y="1361715"/>
                    <a:pt x="6183" y="594730"/>
                  </a:cubicBezTo>
                  <a:lnTo>
                    <a:pt x="1024549" y="0"/>
                  </a:lnTo>
                  <a:cubicBezTo>
                    <a:pt x="1025530" y="965229"/>
                    <a:pt x="1026510" y="1930457"/>
                    <a:pt x="1027491" y="2895686"/>
                  </a:cubicBezTo>
                  <a:lnTo>
                    <a:pt x="1032160" y="2895686"/>
                  </a:lnTo>
                  <a:lnTo>
                    <a:pt x="1032160" y="3474590"/>
                  </a:lnTo>
                  <a:lnTo>
                    <a:pt x="0" y="4070508"/>
                  </a:lnTo>
                  <a:close/>
                </a:path>
              </a:pathLst>
            </a:custGeom>
            <a:solidFill>
              <a:srgbClr val="01ACBE"/>
            </a:solidFill>
            <a:ln>
              <a:noFill/>
            </a:ln>
            <a:effectLst/>
            <a:extLst/>
          </p:spPr>
          <p:txBody>
            <a:bodyPr vert="horz" wrap="square" lIns="68580" tIns="34290" rIns="68580" bIns="3429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91" name="等腰三角形 32"/>
            <p:cNvSpPr/>
            <p:nvPr/>
          </p:nvSpPr>
          <p:spPr>
            <a:xfrm rot="14400000">
              <a:off x="4107765" y="4720182"/>
              <a:ext cx="1430573"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01879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sp>
        <p:nvSpPr>
          <p:cNvPr id="92" name="文本框 33"/>
          <p:cNvSpPr txBox="1"/>
          <p:nvPr/>
        </p:nvSpPr>
        <p:spPr>
          <a:xfrm>
            <a:off x="1701850" y="4524039"/>
            <a:ext cx="2160277" cy="415498"/>
          </a:xfrm>
          <a:prstGeom prst="rect">
            <a:avLst/>
          </a:prstGeom>
          <a:noFill/>
        </p:spPr>
        <p:txBody>
          <a:bodyPr wrap="square" rtlCol="0">
            <a:spAutoFit/>
          </a:bodyPr>
          <a:lstStyle/>
          <a:p>
            <a:pPr algn="ctr"/>
            <a:r>
              <a:rPr lang="zh-CN" altLang="en-US" sz="2100" dirty="0" smtClean="0">
                <a:solidFill>
                  <a:prstClr val="white"/>
                </a:solidFill>
                <a:latin typeface="微软雅黑" pitchFamily="34" charset="-122"/>
                <a:ea typeface="微软雅黑" pitchFamily="34" charset="-122"/>
              </a:rPr>
              <a:t>研究意义</a:t>
            </a:r>
            <a:endParaRPr lang="zh-CN" altLang="en-US" sz="2100" dirty="0">
              <a:solidFill>
                <a:prstClr val="white"/>
              </a:solidFill>
              <a:latin typeface="微软雅黑" pitchFamily="34" charset="-122"/>
              <a:ea typeface="微软雅黑" pitchFamily="34" charset="-122"/>
            </a:endParaRPr>
          </a:p>
        </p:txBody>
      </p:sp>
      <p:sp>
        <p:nvSpPr>
          <p:cNvPr id="93" name="文本框 34"/>
          <p:cNvSpPr txBox="1"/>
          <p:nvPr/>
        </p:nvSpPr>
        <p:spPr>
          <a:xfrm rot="3600000">
            <a:off x="2428645" y="3226526"/>
            <a:ext cx="2160278" cy="415498"/>
          </a:xfrm>
          <a:prstGeom prst="rect">
            <a:avLst/>
          </a:prstGeom>
          <a:noFill/>
        </p:spPr>
        <p:txBody>
          <a:bodyPr wrap="square" rtlCol="0">
            <a:spAutoFit/>
          </a:bodyPr>
          <a:lstStyle/>
          <a:p>
            <a:pPr algn="ctr"/>
            <a:r>
              <a:rPr lang="zh-CN" altLang="en-US" sz="2100" dirty="0" smtClean="0">
                <a:solidFill>
                  <a:prstClr val="white"/>
                </a:solidFill>
                <a:latin typeface="微软雅黑" pitchFamily="34" charset="-122"/>
                <a:ea typeface="微软雅黑" pitchFamily="34" charset="-122"/>
              </a:rPr>
              <a:t>研究意义</a:t>
            </a:r>
            <a:endParaRPr lang="zh-CN" altLang="en-US" sz="2100" dirty="0">
              <a:solidFill>
                <a:prstClr val="white"/>
              </a:solidFill>
              <a:latin typeface="微软雅黑" pitchFamily="34" charset="-122"/>
              <a:ea typeface="微软雅黑" pitchFamily="34" charset="-122"/>
            </a:endParaRPr>
          </a:p>
        </p:txBody>
      </p:sp>
      <p:sp>
        <p:nvSpPr>
          <p:cNvPr id="94" name="文本框 35"/>
          <p:cNvSpPr txBox="1"/>
          <p:nvPr/>
        </p:nvSpPr>
        <p:spPr>
          <a:xfrm rot="18000000" flipH="1">
            <a:off x="916207" y="3226525"/>
            <a:ext cx="2160278" cy="415498"/>
          </a:xfrm>
          <a:prstGeom prst="rect">
            <a:avLst/>
          </a:prstGeom>
          <a:noFill/>
        </p:spPr>
        <p:txBody>
          <a:bodyPr wrap="square" rtlCol="0">
            <a:spAutoFit/>
          </a:bodyPr>
          <a:lstStyle/>
          <a:p>
            <a:pPr algn="ctr"/>
            <a:r>
              <a:rPr lang="zh-CN" altLang="en-US" sz="2100" dirty="0" smtClean="0">
                <a:solidFill>
                  <a:prstClr val="white"/>
                </a:solidFill>
                <a:latin typeface="微软雅黑" pitchFamily="34" charset="-122"/>
                <a:ea typeface="微软雅黑" pitchFamily="34" charset="-122"/>
              </a:rPr>
              <a:t>研究意义</a:t>
            </a:r>
            <a:endParaRPr lang="zh-CN" altLang="en-US" sz="2100" dirty="0">
              <a:solidFill>
                <a:prstClr val="white"/>
              </a:solidFill>
              <a:latin typeface="微软雅黑" pitchFamily="34" charset="-122"/>
              <a:ea typeface="微软雅黑" pitchFamily="34" charset="-122"/>
            </a:endParaRPr>
          </a:p>
        </p:txBody>
      </p:sp>
      <p:grpSp>
        <p:nvGrpSpPr>
          <p:cNvPr id="95" name="组合 94"/>
          <p:cNvGrpSpPr/>
          <p:nvPr/>
        </p:nvGrpSpPr>
        <p:grpSpPr>
          <a:xfrm>
            <a:off x="5785655" y="4394819"/>
            <a:ext cx="2515663" cy="1107464"/>
            <a:chOff x="3457191" y="3925490"/>
            <a:chExt cx="3354216" cy="1476618"/>
          </a:xfrm>
        </p:grpSpPr>
        <p:sp>
          <p:nvSpPr>
            <p:cNvPr id="96" name="文本框 37"/>
            <p:cNvSpPr txBox="1"/>
            <p:nvPr/>
          </p:nvSpPr>
          <p:spPr>
            <a:xfrm>
              <a:off x="3457511" y="3925490"/>
              <a:ext cx="2363391" cy="49244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1ACBE"/>
                  </a:solidFill>
                  <a:effectLst/>
                  <a:uLnTx/>
                  <a:uFillTx/>
                  <a:latin typeface="微软雅黑" pitchFamily="34" charset="-122"/>
                  <a:ea typeface="微软雅黑" pitchFamily="34" charset="-122"/>
                </a:rPr>
                <a:t>在此添加标题</a:t>
              </a:r>
            </a:p>
          </p:txBody>
        </p:sp>
        <p:sp>
          <p:nvSpPr>
            <p:cNvPr id="97" name="文本框 38"/>
            <p:cNvSpPr txBox="1"/>
            <p:nvPr/>
          </p:nvSpPr>
          <p:spPr>
            <a:xfrm>
              <a:off x="3457191" y="4309502"/>
              <a:ext cx="3354216" cy="1092606"/>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a:t>
              </a:r>
              <a:endPar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98" name="文本框 39"/>
          <p:cNvSpPr txBox="1"/>
          <p:nvPr/>
        </p:nvSpPr>
        <p:spPr>
          <a:xfrm>
            <a:off x="4997467" y="4547883"/>
            <a:ext cx="564885"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03</a:t>
            </a:r>
            <a:endParaRPr kumimoji="0" lang="zh-CN" altLang="en-US"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grpSp>
        <p:nvGrpSpPr>
          <p:cNvPr id="99" name="组合 98"/>
          <p:cNvGrpSpPr/>
          <p:nvPr/>
        </p:nvGrpSpPr>
        <p:grpSpPr>
          <a:xfrm>
            <a:off x="5785655" y="3308969"/>
            <a:ext cx="2515663" cy="1107464"/>
            <a:chOff x="3457191" y="3925490"/>
            <a:chExt cx="3354216" cy="1476618"/>
          </a:xfrm>
        </p:grpSpPr>
        <p:sp>
          <p:nvSpPr>
            <p:cNvPr id="100" name="文本框 41"/>
            <p:cNvSpPr txBox="1"/>
            <p:nvPr/>
          </p:nvSpPr>
          <p:spPr>
            <a:xfrm>
              <a:off x="3457511" y="3925490"/>
              <a:ext cx="2363391" cy="49244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E46E6F"/>
                  </a:solidFill>
                  <a:effectLst/>
                  <a:uLnTx/>
                  <a:uFillTx/>
                  <a:latin typeface="微软雅黑" pitchFamily="34" charset="-122"/>
                  <a:ea typeface="微软雅黑" pitchFamily="34" charset="-122"/>
                </a:rPr>
                <a:t>在此添加标题</a:t>
              </a:r>
            </a:p>
          </p:txBody>
        </p:sp>
        <p:sp>
          <p:nvSpPr>
            <p:cNvPr id="101" name="文本框 42"/>
            <p:cNvSpPr txBox="1"/>
            <p:nvPr/>
          </p:nvSpPr>
          <p:spPr>
            <a:xfrm>
              <a:off x="3457191" y="4309502"/>
              <a:ext cx="3354216" cy="1092606"/>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a:t>
              </a:r>
              <a:endPar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102" name="文本框 43"/>
          <p:cNvSpPr txBox="1"/>
          <p:nvPr/>
        </p:nvSpPr>
        <p:spPr>
          <a:xfrm>
            <a:off x="5014827" y="3450462"/>
            <a:ext cx="564885"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02</a:t>
            </a:r>
            <a:endParaRPr kumimoji="0" lang="zh-CN" altLang="en-US"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grpSp>
        <p:nvGrpSpPr>
          <p:cNvPr id="103" name="组合 102"/>
          <p:cNvGrpSpPr/>
          <p:nvPr/>
        </p:nvGrpSpPr>
        <p:grpSpPr>
          <a:xfrm>
            <a:off x="5785655" y="2223119"/>
            <a:ext cx="2515663" cy="1107464"/>
            <a:chOff x="3457191" y="3925490"/>
            <a:chExt cx="3354216" cy="1476618"/>
          </a:xfrm>
        </p:grpSpPr>
        <p:sp>
          <p:nvSpPr>
            <p:cNvPr id="104" name="文本框 45"/>
            <p:cNvSpPr txBox="1"/>
            <p:nvPr/>
          </p:nvSpPr>
          <p:spPr>
            <a:xfrm>
              <a:off x="3457511" y="3925490"/>
              <a:ext cx="2363391" cy="49244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EB750"/>
                  </a:solidFill>
                  <a:effectLst/>
                  <a:uLnTx/>
                  <a:uFillTx/>
                  <a:latin typeface="微软雅黑" pitchFamily="34" charset="-122"/>
                  <a:ea typeface="微软雅黑" pitchFamily="34" charset="-122"/>
                </a:rPr>
                <a:t>在此添加标题</a:t>
              </a:r>
            </a:p>
          </p:txBody>
        </p:sp>
        <p:sp>
          <p:nvSpPr>
            <p:cNvPr id="105" name="文本框 46"/>
            <p:cNvSpPr txBox="1"/>
            <p:nvPr/>
          </p:nvSpPr>
          <p:spPr>
            <a:xfrm>
              <a:off x="3457191" y="4309502"/>
              <a:ext cx="3354216" cy="1092606"/>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lumMod val="50000"/>
                      <a:lumOff val="50000"/>
                    </a:sysClr>
                  </a:solidFill>
                  <a:effectLst/>
                  <a:uLnTx/>
                  <a:uFillTx/>
                  <a:latin typeface="微软雅黑" pitchFamily="34" charset="-122"/>
                  <a:ea typeface="微软雅黑" pitchFamily="34" charset="-122"/>
                  <a:sym typeface="Gill Sans" charset="0"/>
                </a:rPr>
                <a:t>此处添加详细文本描述，建议与标题相关并符合整体语言风格，语言描述尽量简洁生动。</a:t>
              </a:r>
              <a:endPar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106" name="文本框 47"/>
          <p:cNvSpPr txBox="1"/>
          <p:nvPr/>
        </p:nvSpPr>
        <p:spPr>
          <a:xfrm>
            <a:off x="5051992" y="2374914"/>
            <a:ext cx="531883"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01</a:t>
            </a:r>
            <a:endParaRPr kumimoji="0" lang="zh-CN" altLang="en-US"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grpSp>
        <p:nvGrpSpPr>
          <p:cNvPr id="107" name="组合 106"/>
          <p:cNvGrpSpPr/>
          <p:nvPr/>
        </p:nvGrpSpPr>
        <p:grpSpPr>
          <a:xfrm>
            <a:off x="1569087" y="4523604"/>
            <a:ext cx="397950" cy="396507"/>
            <a:chOff x="3618897" y="2279040"/>
            <a:chExt cx="706229" cy="703668"/>
          </a:xfrm>
        </p:grpSpPr>
        <p:sp>
          <p:nvSpPr>
            <p:cNvPr id="108"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9"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0" name="Freeform 11"/>
            <p:cNvSpPr>
              <a:spLocks/>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11" name="组合 110"/>
          <p:cNvGrpSpPr/>
          <p:nvPr/>
        </p:nvGrpSpPr>
        <p:grpSpPr>
          <a:xfrm>
            <a:off x="2298028" y="2330114"/>
            <a:ext cx="443186" cy="435478"/>
            <a:chOff x="5037571" y="856343"/>
            <a:chExt cx="715006" cy="702571"/>
          </a:xfrm>
        </p:grpSpPr>
        <p:sp>
          <p:nvSpPr>
            <p:cNvPr id="112" name="Freeform 39"/>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3"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4" name="Freeform 41"/>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15" name="组合 114"/>
          <p:cNvGrpSpPr/>
          <p:nvPr/>
        </p:nvGrpSpPr>
        <p:grpSpPr>
          <a:xfrm>
            <a:off x="3863355" y="4121565"/>
            <a:ext cx="439558" cy="415076"/>
            <a:chOff x="6460269" y="872801"/>
            <a:chExt cx="709154" cy="669655"/>
          </a:xfrm>
        </p:grpSpPr>
        <p:sp>
          <p:nvSpPr>
            <p:cNvPr id="116"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17"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0153412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14:bounceEnd="50000">
                                          <p:cBhvr additive="base">
                                            <p:cTn id="14" dur="500" fill="hold"/>
                                            <p:tgtEl>
                                              <p:spTgt spid="60"/>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6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7"/>
                                            </p:tgtEl>
                                            <p:attrNameLst>
                                              <p:attrName>style.visibility</p:attrName>
                                            </p:attrNameLst>
                                          </p:cBhvr>
                                          <p:to>
                                            <p:strVal val="visible"/>
                                          </p:to>
                                        </p:set>
                                        <p:animEffect transition="in" filter="barn(outVertical)">
                                          <p:cBhvr>
                                            <p:cTn id="19" dur="700"/>
                                            <p:tgtEl>
                                              <p:spTgt spid="67"/>
                                            </p:tgtEl>
                                          </p:cBhvr>
                                        </p:animEffect>
                                      </p:childTnLst>
                                    </p:cTn>
                                  </p:par>
                                  <p:par>
                                    <p:cTn id="20" presetID="22" presetClass="entr" presetSubtype="4" fill="hold"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down)">
                                          <p:cBhvr>
                                            <p:cTn id="22" dur="300"/>
                                            <p:tgtEl>
                                              <p:spTgt spid="8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left)">
                                          <p:cBhvr>
                                            <p:cTn id="26" dur="300"/>
                                            <p:tgtEl>
                                              <p:spTgt spid="83"/>
                                            </p:tgtEl>
                                          </p:cBhvr>
                                        </p:animEffect>
                                      </p:childTnLst>
                                    </p:cTn>
                                  </p:par>
                                </p:childTnLst>
                              </p:cTn>
                            </p:par>
                            <p:par>
                              <p:cTn id="27" fill="hold">
                                <p:stCondLst>
                                  <p:cond delay="2300"/>
                                </p:stCondLst>
                                <p:childTnLst>
                                  <p:par>
                                    <p:cTn id="28" presetID="22" presetClass="entr" presetSubtype="2" fill="hold" nodeType="after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wipe(right)">
                                          <p:cBhvr>
                                            <p:cTn id="30" dur="300"/>
                                            <p:tgtEl>
                                              <p:spTgt spid="89"/>
                                            </p:tgtEl>
                                          </p:cBhvr>
                                        </p:animEffect>
                                      </p:childTnLst>
                                    </p:cTn>
                                  </p:par>
                                </p:childTnLst>
                              </p:cTn>
                            </p:par>
                            <p:par>
                              <p:cTn id="31" fill="hold">
                                <p:stCondLst>
                                  <p:cond delay="2600"/>
                                </p:stCondLst>
                                <p:childTnLst>
                                  <p:par>
                                    <p:cTn id="32" presetID="1" presetClass="entr" presetSubtype="0" fill="hold" nodeType="afterEffect">
                                      <p:stCondLst>
                                        <p:cond delay="400"/>
                                      </p:stCondLst>
                                      <p:childTnLst>
                                        <p:set>
                                          <p:cBhvr>
                                            <p:cTn id="33" dur="1" fill="hold">
                                              <p:stCondLst>
                                                <p:cond delay="0"/>
                                              </p:stCondLst>
                                            </p:cTn>
                                            <p:tgtEl>
                                              <p:spTgt spid="111"/>
                                            </p:tgtEl>
                                            <p:attrNameLst>
                                              <p:attrName>style.visibility</p:attrName>
                                            </p:attrNameLst>
                                          </p:cBhvr>
                                          <p:to>
                                            <p:strVal val="visible"/>
                                          </p:to>
                                        </p:set>
                                      </p:childTnLst>
                                    </p:cTn>
                                  </p:par>
                                </p:childTnLst>
                              </p:cTn>
                            </p:par>
                            <p:par>
                              <p:cTn id="34" fill="hold">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111"/>
                                            </p:tgtEl>
                                          </p:cBhvr>
                                        </p:animEffect>
                                        <p:animScale>
                                          <p:cBhvr>
                                            <p:cTn id="37" dur="250" autoRev="1" fill="hold"/>
                                            <p:tgtEl>
                                              <p:spTgt spid="111"/>
                                            </p:tgtEl>
                                          </p:cBhvr>
                                          <p:by x="105000" y="105000"/>
                                        </p:animScale>
                                      </p:childTnLst>
                                    </p:cTn>
                                  </p:par>
                                </p:childTnLst>
                              </p:cTn>
                            </p:par>
                            <p:par>
                              <p:cTn id="38" fill="hold">
                                <p:stCondLst>
                                  <p:cond delay="3500"/>
                                </p:stCondLst>
                                <p:childTnLst>
                                  <p:par>
                                    <p:cTn id="39" presetID="16" presetClass="entr" presetSubtype="37" fill="hold" grpId="0" nodeType="afterEffect">
                                      <p:stCondLst>
                                        <p:cond delay="200"/>
                                      </p:stCondLst>
                                      <p:childTnLst>
                                        <p:set>
                                          <p:cBhvr>
                                            <p:cTn id="40" dur="1" fill="hold">
                                              <p:stCondLst>
                                                <p:cond delay="0"/>
                                              </p:stCondLst>
                                            </p:cTn>
                                            <p:tgtEl>
                                              <p:spTgt spid="94"/>
                                            </p:tgtEl>
                                            <p:attrNameLst>
                                              <p:attrName>style.visibility</p:attrName>
                                            </p:attrNameLst>
                                          </p:cBhvr>
                                          <p:to>
                                            <p:strVal val="visible"/>
                                          </p:to>
                                        </p:set>
                                        <p:animEffect transition="in" filter="barn(outVertical)">
                                          <p:cBhvr>
                                            <p:cTn id="41" dur="500"/>
                                            <p:tgtEl>
                                              <p:spTgt spid="94"/>
                                            </p:tgtEl>
                                          </p:cBhvr>
                                        </p:animEffect>
                                      </p:childTnLst>
                                    </p:cTn>
                                  </p:par>
                                </p:childTnLst>
                              </p:cTn>
                            </p:par>
                            <p:par>
                              <p:cTn id="42" fill="hold">
                                <p:stCondLst>
                                  <p:cond delay="4200"/>
                                </p:stCondLst>
                                <p:childTnLst>
                                  <p:par>
                                    <p:cTn id="43" presetID="1" presetClass="entr" presetSubtype="0" fill="hold" nodeType="after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childTnLst>
                              </p:cTn>
                            </p:par>
                            <p:par>
                              <p:cTn id="45" fill="hold">
                                <p:stCondLst>
                                  <p:cond delay="4200"/>
                                </p:stCondLst>
                                <p:childTnLst>
                                  <p:par>
                                    <p:cTn id="46" presetID="26" presetClass="emph" presetSubtype="0" fill="hold" nodeType="afterEffect">
                                      <p:stCondLst>
                                        <p:cond delay="0"/>
                                      </p:stCondLst>
                                      <p:childTnLst>
                                        <p:animEffect transition="out" filter="fade">
                                          <p:cBhvr>
                                            <p:cTn id="47" dur="500" tmFilter="0, 0; .2, .5; .8, .5; 1, 0"/>
                                            <p:tgtEl>
                                              <p:spTgt spid="115"/>
                                            </p:tgtEl>
                                          </p:cBhvr>
                                        </p:animEffect>
                                        <p:animScale>
                                          <p:cBhvr>
                                            <p:cTn id="48" dur="250" autoRev="1" fill="hold"/>
                                            <p:tgtEl>
                                              <p:spTgt spid="115"/>
                                            </p:tgtEl>
                                          </p:cBhvr>
                                          <p:by x="105000" y="105000"/>
                                        </p:animScale>
                                      </p:childTnLst>
                                    </p:cTn>
                                  </p:par>
                                </p:childTnLst>
                              </p:cTn>
                            </p:par>
                            <p:par>
                              <p:cTn id="49" fill="hold">
                                <p:stCondLst>
                                  <p:cond delay="4700"/>
                                </p:stCondLst>
                                <p:childTnLst>
                                  <p:par>
                                    <p:cTn id="50" presetID="16" presetClass="entr" presetSubtype="37" fill="hold" grpId="0" nodeType="afterEffect">
                                      <p:stCondLst>
                                        <p:cond delay="200"/>
                                      </p:stCondLst>
                                      <p:childTnLst>
                                        <p:set>
                                          <p:cBhvr>
                                            <p:cTn id="51" dur="1" fill="hold">
                                              <p:stCondLst>
                                                <p:cond delay="0"/>
                                              </p:stCondLst>
                                            </p:cTn>
                                            <p:tgtEl>
                                              <p:spTgt spid="93"/>
                                            </p:tgtEl>
                                            <p:attrNameLst>
                                              <p:attrName>style.visibility</p:attrName>
                                            </p:attrNameLst>
                                          </p:cBhvr>
                                          <p:to>
                                            <p:strVal val="visible"/>
                                          </p:to>
                                        </p:set>
                                        <p:animEffect transition="in" filter="barn(outVertical)">
                                          <p:cBhvr>
                                            <p:cTn id="52" dur="500"/>
                                            <p:tgtEl>
                                              <p:spTgt spid="93"/>
                                            </p:tgtEl>
                                          </p:cBhvr>
                                        </p:animEffect>
                                      </p:childTnLst>
                                    </p:cTn>
                                  </p:par>
                                </p:childTnLst>
                              </p:cTn>
                            </p:par>
                            <p:par>
                              <p:cTn id="53" fill="hold">
                                <p:stCondLst>
                                  <p:cond delay="5400"/>
                                </p:stCondLst>
                                <p:childTnLst>
                                  <p:par>
                                    <p:cTn id="54" presetID="1" presetClass="entr" presetSubtype="0" fill="hold" nodeType="afterEffect">
                                      <p:stCondLst>
                                        <p:cond delay="0"/>
                                      </p:stCondLst>
                                      <p:childTnLst>
                                        <p:set>
                                          <p:cBhvr>
                                            <p:cTn id="55" dur="1" fill="hold">
                                              <p:stCondLst>
                                                <p:cond delay="0"/>
                                              </p:stCondLst>
                                            </p:cTn>
                                            <p:tgtEl>
                                              <p:spTgt spid="107"/>
                                            </p:tgtEl>
                                            <p:attrNameLst>
                                              <p:attrName>style.visibility</p:attrName>
                                            </p:attrNameLst>
                                          </p:cBhvr>
                                          <p:to>
                                            <p:strVal val="visible"/>
                                          </p:to>
                                        </p:set>
                                      </p:childTnLst>
                                    </p:cTn>
                                  </p:par>
                                </p:childTnLst>
                              </p:cTn>
                            </p:par>
                            <p:par>
                              <p:cTn id="56" fill="hold">
                                <p:stCondLst>
                                  <p:cond delay="5400"/>
                                </p:stCondLst>
                                <p:childTnLst>
                                  <p:par>
                                    <p:cTn id="57" presetID="26" presetClass="emph" presetSubtype="0" fill="hold" nodeType="afterEffect">
                                      <p:stCondLst>
                                        <p:cond delay="0"/>
                                      </p:stCondLst>
                                      <p:childTnLst>
                                        <p:animEffect transition="out" filter="fade">
                                          <p:cBhvr>
                                            <p:cTn id="58" dur="500" tmFilter="0, 0; .2, .5; .8, .5; 1, 0"/>
                                            <p:tgtEl>
                                              <p:spTgt spid="107"/>
                                            </p:tgtEl>
                                          </p:cBhvr>
                                        </p:animEffect>
                                        <p:animScale>
                                          <p:cBhvr>
                                            <p:cTn id="59" dur="250" autoRev="1" fill="hold"/>
                                            <p:tgtEl>
                                              <p:spTgt spid="107"/>
                                            </p:tgtEl>
                                          </p:cBhvr>
                                          <p:by x="105000" y="105000"/>
                                        </p:animScale>
                                      </p:childTnLst>
                                    </p:cTn>
                                  </p:par>
                                </p:childTnLst>
                              </p:cTn>
                            </p:par>
                            <p:par>
                              <p:cTn id="60" fill="hold">
                                <p:stCondLst>
                                  <p:cond delay="5900"/>
                                </p:stCondLst>
                                <p:childTnLst>
                                  <p:par>
                                    <p:cTn id="61" presetID="16" presetClass="entr" presetSubtype="37" fill="hold" grpId="0" nodeType="afterEffect">
                                      <p:stCondLst>
                                        <p:cond delay="200"/>
                                      </p:stCondLst>
                                      <p:childTnLst>
                                        <p:set>
                                          <p:cBhvr>
                                            <p:cTn id="62" dur="1" fill="hold">
                                              <p:stCondLst>
                                                <p:cond delay="0"/>
                                              </p:stCondLst>
                                            </p:cTn>
                                            <p:tgtEl>
                                              <p:spTgt spid="92"/>
                                            </p:tgtEl>
                                            <p:attrNameLst>
                                              <p:attrName>style.visibility</p:attrName>
                                            </p:attrNameLst>
                                          </p:cBhvr>
                                          <p:to>
                                            <p:strVal val="visible"/>
                                          </p:to>
                                        </p:set>
                                        <p:animEffect transition="in" filter="barn(outVertical)">
                                          <p:cBhvr>
                                            <p:cTn id="63" dur="500"/>
                                            <p:tgtEl>
                                              <p:spTgt spid="92"/>
                                            </p:tgtEl>
                                          </p:cBhvr>
                                        </p:animEffect>
                                      </p:childTnLst>
                                    </p:cTn>
                                  </p:par>
                                </p:childTnLst>
                              </p:cTn>
                            </p:par>
                            <p:par>
                              <p:cTn id="64" fill="hold">
                                <p:stCondLst>
                                  <p:cond delay="6600"/>
                                </p:stCondLst>
                                <p:childTnLst>
                                  <p:par>
                                    <p:cTn id="65" presetID="2" presetClass="entr" presetSubtype="4" accel="70000" fill="hold" nodeType="afterEffect" p14:presetBounceEnd="40000">
                                      <p:stCondLst>
                                        <p:cond delay="0"/>
                                      </p:stCondLst>
                                      <p:childTnLst>
                                        <p:set>
                                          <p:cBhvr>
                                            <p:cTn id="66" dur="1" fill="hold">
                                              <p:stCondLst>
                                                <p:cond delay="0"/>
                                              </p:stCondLst>
                                            </p:cTn>
                                            <p:tgtEl>
                                              <p:spTgt spid="68"/>
                                            </p:tgtEl>
                                            <p:attrNameLst>
                                              <p:attrName>style.visibility</p:attrName>
                                            </p:attrNameLst>
                                          </p:cBhvr>
                                          <p:to>
                                            <p:strVal val="visible"/>
                                          </p:to>
                                        </p:set>
                                        <p:anim calcmode="lin" valueType="num" p14:bounceEnd="40000">
                                          <p:cBhvr additive="base">
                                            <p:cTn id="67" dur="500" fill="hold"/>
                                            <p:tgtEl>
                                              <p:spTgt spid="68"/>
                                            </p:tgtEl>
                                            <p:attrNameLst>
                                              <p:attrName>ppt_x</p:attrName>
                                            </p:attrNameLst>
                                          </p:cBhvr>
                                          <p:tavLst>
                                            <p:tav tm="0">
                                              <p:val>
                                                <p:strVal val="#ppt_x"/>
                                              </p:val>
                                            </p:tav>
                                            <p:tav tm="100000">
                                              <p:val>
                                                <p:strVal val="#ppt_x"/>
                                              </p:val>
                                            </p:tav>
                                          </p:tavLst>
                                        </p:anim>
                                        <p:anim calcmode="lin" valueType="num" p14:bounceEnd="40000">
                                          <p:cBhvr additive="base">
                                            <p:cTn id="68" dur="500" fill="hold"/>
                                            <p:tgtEl>
                                              <p:spTgt spid="68"/>
                                            </p:tgtEl>
                                            <p:attrNameLst>
                                              <p:attrName>ppt_y</p:attrName>
                                            </p:attrNameLst>
                                          </p:cBhvr>
                                          <p:tavLst>
                                            <p:tav tm="0">
                                              <p:val>
                                                <p:strVal val="1+#ppt_h/2"/>
                                              </p:val>
                                            </p:tav>
                                            <p:tav tm="100000">
                                              <p:val>
                                                <p:strVal val="#ppt_y"/>
                                              </p:val>
                                            </p:tav>
                                          </p:tavLst>
                                        </p:anim>
                                      </p:childTnLst>
                                    </p:cTn>
                                  </p:par>
                                  <p:par>
                                    <p:cTn id="69" presetID="2" presetClass="entr" presetSubtype="4" accel="70000" fill="hold" nodeType="withEffect" p14:presetBounceEnd="40000">
                                      <p:stCondLst>
                                        <p:cond delay="200"/>
                                      </p:stCondLst>
                                      <p:childTnLst>
                                        <p:set>
                                          <p:cBhvr>
                                            <p:cTn id="70" dur="1" fill="hold">
                                              <p:stCondLst>
                                                <p:cond delay="0"/>
                                              </p:stCondLst>
                                            </p:cTn>
                                            <p:tgtEl>
                                              <p:spTgt spid="78"/>
                                            </p:tgtEl>
                                            <p:attrNameLst>
                                              <p:attrName>style.visibility</p:attrName>
                                            </p:attrNameLst>
                                          </p:cBhvr>
                                          <p:to>
                                            <p:strVal val="visible"/>
                                          </p:to>
                                        </p:set>
                                        <p:anim calcmode="lin" valueType="num" p14:bounceEnd="40000">
                                          <p:cBhvr additive="base">
                                            <p:cTn id="71" dur="500" fill="hold"/>
                                            <p:tgtEl>
                                              <p:spTgt spid="78"/>
                                            </p:tgtEl>
                                            <p:attrNameLst>
                                              <p:attrName>ppt_x</p:attrName>
                                            </p:attrNameLst>
                                          </p:cBhvr>
                                          <p:tavLst>
                                            <p:tav tm="0">
                                              <p:val>
                                                <p:strVal val="#ppt_x"/>
                                              </p:val>
                                            </p:tav>
                                            <p:tav tm="100000">
                                              <p:val>
                                                <p:strVal val="#ppt_x"/>
                                              </p:val>
                                            </p:tav>
                                          </p:tavLst>
                                        </p:anim>
                                        <p:anim calcmode="lin" valueType="num" p14:bounceEnd="40000">
                                          <p:cBhvr additive="base">
                                            <p:cTn id="72" dur="50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accel="70000" fill="hold" nodeType="withEffect" p14:presetBounceEnd="40000">
                                      <p:stCondLst>
                                        <p:cond delay="400"/>
                                      </p:stCondLst>
                                      <p:childTnLst>
                                        <p:set>
                                          <p:cBhvr>
                                            <p:cTn id="74" dur="1" fill="hold">
                                              <p:stCondLst>
                                                <p:cond delay="0"/>
                                              </p:stCondLst>
                                            </p:cTn>
                                            <p:tgtEl>
                                              <p:spTgt spid="73"/>
                                            </p:tgtEl>
                                            <p:attrNameLst>
                                              <p:attrName>style.visibility</p:attrName>
                                            </p:attrNameLst>
                                          </p:cBhvr>
                                          <p:to>
                                            <p:strVal val="visible"/>
                                          </p:to>
                                        </p:set>
                                        <p:anim calcmode="lin" valueType="num" p14:bounceEnd="40000">
                                          <p:cBhvr additive="base">
                                            <p:cTn id="75" dur="500" fill="hold"/>
                                            <p:tgtEl>
                                              <p:spTgt spid="73"/>
                                            </p:tgtEl>
                                            <p:attrNameLst>
                                              <p:attrName>ppt_x</p:attrName>
                                            </p:attrNameLst>
                                          </p:cBhvr>
                                          <p:tavLst>
                                            <p:tav tm="0">
                                              <p:val>
                                                <p:strVal val="#ppt_x"/>
                                              </p:val>
                                            </p:tav>
                                            <p:tav tm="100000">
                                              <p:val>
                                                <p:strVal val="#ppt_x"/>
                                              </p:val>
                                            </p:tav>
                                          </p:tavLst>
                                        </p:anim>
                                        <p:anim calcmode="lin" valueType="num" p14:bounceEnd="40000">
                                          <p:cBhvr additive="base">
                                            <p:cTn id="76" dur="500" fill="hold"/>
                                            <p:tgtEl>
                                              <p:spTgt spid="73"/>
                                            </p:tgtEl>
                                            <p:attrNameLst>
                                              <p:attrName>ppt_y</p:attrName>
                                            </p:attrNameLst>
                                          </p:cBhvr>
                                          <p:tavLst>
                                            <p:tav tm="0">
                                              <p:val>
                                                <p:strVal val="1+#ppt_h/2"/>
                                              </p:val>
                                            </p:tav>
                                            <p:tav tm="100000">
                                              <p:val>
                                                <p:strVal val="#ppt_y"/>
                                              </p:val>
                                            </p:tav>
                                          </p:tavLst>
                                        </p:anim>
                                      </p:childTnLst>
                                    </p:cTn>
                                  </p:par>
                                </p:childTnLst>
                              </p:cTn>
                            </p:par>
                            <p:par>
                              <p:cTn id="77" fill="hold">
                                <p:stCondLst>
                                  <p:cond delay="7500"/>
                                </p:stCondLst>
                                <p:childTnLst>
                                  <p:par>
                                    <p:cTn id="78" presetID="53" presetClass="entr" presetSubtype="16" fill="hold" grpId="0" nodeType="afterEffect">
                                      <p:stCondLst>
                                        <p:cond delay="0"/>
                                      </p:stCondLst>
                                      <p:childTnLst>
                                        <p:set>
                                          <p:cBhvr>
                                            <p:cTn id="79" dur="1" fill="hold">
                                              <p:stCondLst>
                                                <p:cond delay="0"/>
                                              </p:stCondLst>
                                            </p:cTn>
                                            <p:tgtEl>
                                              <p:spTgt spid="106"/>
                                            </p:tgtEl>
                                            <p:attrNameLst>
                                              <p:attrName>style.visibility</p:attrName>
                                            </p:attrNameLst>
                                          </p:cBhvr>
                                          <p:to>
                                            <p:strVal val="visible"/>
                                          </p:to>
                                        </p:set>
                                        <p:anim calcmode="lin" valueType="num">
                                          <p:cBhvr>
                                            <p:cTn id="80" dur="200" fill="hold"/>
                                            <p:tgtEl>
                                              <p:spTgt spid="106"/>
                                            </p:tgtEl>
                                            <p:attrNameLst>
                                              <p:attrName>ppt_w</p:attrName>
                                            </p:attrNameLst>
                                          </p:cBhvr>
                                          <p:tavLst>
                                            <p:tav tm="0">
                                              <p:val>
                                                <p:fltVal val="0"/>
                                              </p:val>
                                            </p:tav>
                                            <p:tav tm="100000">
                                              <p:val>
                                                <p:strVal val="#ppt_w"/>
                                              </p:val>
                                            </p:tav>
                                          </p:tavLst>
                                        </p:anim>
                                        <p:anim calcmode="lin" valueType="num">
                                          <p:cBhvr>
                                            <p:cTn id="81" dur="200" fill="hold"/>
                                            <p:tgtEl>
                                              <p:spTgt spid="106"/>
                                            </p:tgtEl>
                                            <p:attrNameLst>
                                              <p:attrName>ppt_h</p:attrName>
                                            </p:attrNameLst>
                                          </p:cBhvr>
                                          <p:tavLst>
                                            <p:tav tm="0">
                                              <p:val>
                                                <p:fltVal val="0"/>
                                              </p:val>
                                            </p:tav>
                                            <p:tav tm="100000">
                                              <p:val>
                                                <p:strVal val="#ppt_h"/>
                                              </p:val>
                                            </p:tav>
                                          </p:tavLst>
                                        </p:anim>
                                        <p:animEffect transition="in" filter="fade">
                                          <p:cBhvr>
                                            <p:cTn id="82" dur="200"/>
                                            <p:tgtEl>
                                              <p:spTgt spid="106"/>
                                            </p:tgtEl>
                                          </p:cBhvr>
                                        </p:animEffect>
                                      </p:childTnLst>
                                    </p:cTn>
                                  </p:par>
                                </p:childTnLst>
                              </p:cTn>
                            </p:par>
                            <p:par>
                              <p:cTn id="83" fill="hold">
                                <p:stCondLst>
                                  <p:cond delay="7700"/>
                                </p:stCondLst>
                                <p:childTnLst>
                                  <p:par>
                                    <p:cTn id="84" presetID="26" presetClass="emph" presetSubtype="0" fill="hold" grpId="1" nodeType="afterEffect">
                                      <p:stCondLst>
                                        <p:cond delay="0"/>
                                      </p:stCondLst>
                                      <p:childTnLst>
                                        <p:animEffect transition="out" filter="fade">
                                          <p:cBhvr>
                                            <p:cTn id="85" dur="500" tmFilter="0, 0; .2, .5; .8, .5; 1, 0"/>
                                            <p:tgtEl>
                                              <p:spTgt spid="106"/>
                                            </p:tgtEl>
                                          </p:cBhvr>
                                        </p:animEffect>
                                        <p:animScale>
                                          <p:cBhvr>
                                            <p:cTn id="86" dur="250" autoRev="1" fill="hold"/>
                                            <p:tgtEl>
                                              <p:spTgt spid="106"/>
                                            </p:tgtEl>
                                          </p:cBhvr>
                                          <p:by x="105000" y="105000"/>
                                        </p:animScale>
                                      </p:childTnLst>
                                    </p:cTn>
                                  </p:par>
                                </p:childTnLst>
                              </p:cTn>
                            </p:par>
                            <p:par>
                              <p:cTn id="87" fill="hold">
                                <p:stCondLst>
                                  <p:cond delay="8200"/>
                                </p:stCondLst>
                                <p:childTnLst>
                                  <p:par>
                                    <p:cTn id="88" presetID="16" presetClass="entr" presetSubtype="37" fill="hold" nodeType="afterEffect">
                                      <p:stCondLst>
                                        <p:cond delay="0"/>
                                      </p:stCondLst>
                                      <p:childTnLst>
                                        <p:set>
                                          <p:cBhvr>
                                            <p:cTn id="89" dur="1" fill="hold">
                                              <p:stCondLst>
                                                <p:cond delay="0"/>
                                              </p:stCondLst>
                                            </p:cTn>
                                            <p:tgtEl>
                                              <p:spTgt spid="103"/>
                                            </p:tgtEl>
                                            <p:attrNameLst>
                                              <p:attrName>style.visibility</p:attrName>
                                            </p:attrNameLst>
                                          </p:cBhvr>
                                          <p:to>
                                            <p:strVal val="visible"/>
                                          </p:to>
                                        </p:set>
                                        <p:animEffect transition="in" filter="barn(outVertical)">
                                          <p:cBhvr>
                                            <p:cTn id="90" dur="500"/>
                                            <p:tgtEl>
                                              <p:spTgt spid="103"/>
                                            </p:tgtEl>
                                          </p:cBhvr>
                                        </p:animEffect>
                                      </p:childTnLst>
                                    </p:cTn>
                                  </p:par>
                                </p:childTnLst>
                              </p:cTn>
                            </p:par>
                            <p:par>
                              <p:cTn id="91" fill="hold">
                                <p:stCondLst>
                                  <p:cond delay="8700"/>
                                </p:stCondLst>
                                <p:childTnLst>
                                  <p:par>
                                    <p:cTn id="92" presetID="53" presetClass="entr" presetSubtype="16" fill="hold" grpId="0" nodeType="afterEffect">
                                      <p:stCondLst>
                                        <p:cond delay="0"/>
                                      </p:stCondLst>
                                      <p:childTnLst>
                                        <p:set>
                                          <p:cBhvr>
                                            <p:cTn id="93" dur="1" fill="hold">
                                              <p:stCondLst>
                                                <p:cond delay="0"/>
                                              </p:stCondLst>
                                            </p:cTn>
                                            <p:tgtEl>
                                              <p:spTgt spid="102"/>
                                            </p:tgtEl>
                                            <p:attrNameLst>
                                              <p:attrName>style.visibility</p:attrName>
                                            </p:attrNameLst>
                                          </p:cBhvr>
                                          <p:to>
                                            <p:strVal val="visible"/>
                                          </p:to>
                                        </p:set>
                                        <p:anim calcmode="lin" valueType="num">
                                          <p:cBhvr>
                                            <p:cTn id="94" dur="200" fill="hold"/>
                                            <p:tgtEl>
                                              <p:spTgt spid="102"/>
                                            </p:tgtEl>
                                            <p:attrNameLst>
                                              <p:attrName>ppt_w</p:attrName>
                                            </p:attrNameLst>
                                          </p:cBhvr>
                                          <p:tavLst>
                                            <p:tav tm="0">
                                              <p:val>
                                                <p:fltVal val="0"/>
                                              </p:val>
                                            </p:tav>
                                            <p:tav tm="100000">
                                              <p:val>
                                                <p:strVal val="#ppt_w"/>
                                              </p:val>
                                            </p:tav>
                                          </p:tavLst>
                                        </p:anim>
                                        <p:anim calcmode="lin" valueType="num">
                                          <p:cBhvr>
                                            <p:cTn id="95" dur="200" fill="hold"/>
                                            <p:tgtEl>
                                              <p:spTgt spid="102"/>
                                            </p:tgtEl>
                                            <p:attrNameLst>
                                              <p:attrName>ppt_h</p:attrName>
                                            </p:attrNameLst>
                                          </p:cBhvr>
                                          <p:tavLst>
                                            <p:tav tm="0">
                                              <p:val>
                                                <p:fltVal val="0"/>
                                              </p:val>
                                            </p:tav>
                                            <p:tav tm="100000">
                                              <p:val>
                                                <p:strVal val="#ppt_h"/>
                                              </p:val>
                                            </p:tav>
                                          </p:tavLst>
                                        </p:anim>
                                        <p:animEffect transition="in" filter="fade">
                                          <p:cBhvr>
                                            <p:cTn id="96" dur="200"/>
                                            <p:tgtEl>
                                              <p:spTgt spid="102"/>
                                            </p:tgtEl>
                                          </p:cBhvr>
                                        </p:animEffect>
                                      </p:childTnLst>
                                    </p:cTn>
                                  </p:par>
                                </p:childTnLst>
                              </p:cTn>
                            </p:par>
                            <p:par>
                              <p:cTn id="97" fill="hold">
                                <p:stCondLst>
                                  <p:cond delay="8900"/>
                                </p:stCondLst>
                                <p:childTnLst>
                                  <p:par>
                                    <p:cTn id="98" presetID="26" presetClass="emph" presetSubtype="0" fill="hold" grpId="1" nodeType="afterEffect">
                                      <p:stCondLst>
                                        <p:cond delay="0"/>
                                      </p:stCondLst>
                                      <p:childTnLst>
                                        <p:animEffect transition="out" filter="fade">
                                          <p:cBhvr>
                                            <p:cTn id="99" dur="500" tmFilter="0, 0; .2, .5; .8, .5; 1, 0"/>
                                            <p:tgtEl>
                                              <p:spTgt spid="102"/>
                                            </p:tgtEl>
                                          </p:cBhvr>
                                        </p:animEffect>
                                        <p:animScale>
                                          <p:cBhvr>
                                            <p:cTn id="100" dur="250" autoRev="1" fill="hold"/>
                                            <p:tgtEl>
                                              <p:spTgt spid="102"/>
                                            </p:tgtEl>
                                          </p:cBhvr>
                                          <p:by x="105000" y="105000"/>
                                        </p:animScale>
                                      </p:childTnLst>
                                    </p:cTn>
                                  </p:par>
                                </p:childTnLst>
                              </p:cTn>
                            </p:par>
                            <p:par>
                              <p:cTn id="101" fill="hold">
                                <p:stCondLst>
                                  <p:cond delay="9400"/>
                                </p:stCondLst>
                                <p:childTnLst>
                                  <p:par>
                                    <p:cTn id="102" presetID="16" presetClass="entr" presetSubtype="37" fill="hold" nodeType="after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barn(outVertical)">
                                          <p:cBhvr>
                                            <p:cTn id="104" dur="500"/>
                                            <p:tgtEl>
                                              <p:spTgt spid="99"/>
                                            </p:tgtEl>
                                          </p:cBhvr>
                                        </p:animEffect>
                                      </p:childTnLst>
                                    </p:cTn>
                                  </p:par>
                                </p:childTnLst>
                              </p:cTn>
                            </p:par>
                            <p:par>
                              <p:cTn id="105" fill="hold">
                                <p:stCondLst>
                                  <p:cond delay="9900"/>
                                </p:stCondLst>
                                <p:childTnLst>
                                  <p:par>
                                    <p:cTn id="106" presetID="53" presetClass="entr" presetSubtype="16" fill="hold" grpId="0" nodeType="afterEffect">
                                      <p:stCondLst>
                                        <p:cond delay="0"/>
                                      </p:stCondLst>
                                      <p:childTnLst>
                                        <p:set>
                                          <p:cBhvr>
                                            <p:cTn id="107" dur="1" fill="hold">
                                              <p:stCondLst>
                                                <p:cond delay="0"/>
                                              </p:stCondLst>
                                            </p:cTn>
                                            <p:tgtEl>
                                              <p:spTgt spid="98"/>
                                            </p:tgtEl>
                                            <p:attrNameLst>
                                              <p:attrName>style.visibility</p:attrName>
                                            </p:attrNameLst>
                                          </p:cBhvr>
                                          <p:to>
                                            <p:strVal val="visible"/>
                                          </p:to>
                                        </p:set>
                                        <p:anim calcmode="lin" valueType="num">
                                          <p:cBhvr>
                                            <p:cTn id="108" dur="200" fill="hold"/>
                                            <p:tgtEl>
                                              <p:spTgt spid="98"/>
                                            </p:tgtEl>
                                            <p:attrNameLst>
                                              <p:attrName>ppt_w</p:attrName>
                                            </p:attrNameLst>
                                          </p:cBhvr>
                                          <p:tavLst>
                                            <p:tav tm="0">
                                              <p:val>
                                                <p:fltVal val="0"/>
                                              </p:val>
                                            </p:tav>
                                            <p:tav tm="100000">
                                              <p:val>
                                                <p:strVal val="#ppt_w"/>
                                              </p:val>
                                            </p:tav>
                                          </p:tavLst>
                                        </p:anim>
                                        <p:anim calcmode="lin" valueType="num">
                                          <p:cBhvr>
                                            <p:cTn id="109" dur="200" fill="hold"/>
                                            <p:tgtEl>
                                              <p:spTgt spid="98"/>
                                            </p:tgtEl>
                                            <p:attrNameLst>
                                              <p:attrName>ppt_h</p:attrName>
                                            </p:attrNameLst>
                                          </p:cBhvr>
                                          <p:tavLst>
                                            <p:tav tm="0">
                                              <p:val>
                                                <p:fltVal val="0"/>
                                              </p:val>
                                            </p:tav>
                                            <p:tav tm="100000">
                                              <p:val>
                                                <p:strVal val="#ppt_h"/>
                                              </p:val>
                                            </p:tav>
                                          </p:tavLst>
                                        </p:anim>
                                        <p:animEffect transition="in" filter="fade">
                                          <p:cBhvr>
                                            <p:cTn id="110" dur="200"/>
                                            <p:tgtEl>
                                              <p:spTgt spid="98"/>
                                            </p:tgtEl>
                                          </p:cBhvr>
                                        </p:animEffect>
                                      </p:childTnLst>
                                    </p:cTn>
                                  </p:par>
                                </p:childTnLst>
                              </p:cTn>
                            </p:par>
                            <p:par>
                              <p:cTn id="111" fill="hold">
                                <p:stCondLst>
                                  <p:cond delay="10100"/>
                                </p:stCondLst>
                                <p:childTnLst>
                                  <p:par>
                                    <p:cTn id="112" presetID="26" presetClass="emph" presetSubtype="0" fill="hold" grpId="1" nodeType="afterEffect">
                                      <p:stCondLst>
                                        <p:cond delay="0"/>
                                      </p:stCondLst>
                                      <p:childTnLst>
                                        <p:animEffect transition="out" filter="fade">
                                          <p:cBhvr>
                                            <p:cTn id="113" dur="500" tmFilter="0, 0; .2, .5; .8, .5; 1, 0"/>
                                            <p:tgtEl>
                                              <p:spTgt spid="98"/>
                                            </p:tgtEl>
                                          </p:cBhvr>
                                        </p:animEffect>
                                        <p:animScale>
                                          <p:cBhvr>
                                            <p:cTn id="114" dur="250" autoRev="1" fill="hold"/>
                                            <p:tgtEl>
                                              <p:spTgt spid="98"/>
                                            </p:tgtEl>
                                          </p:cBhvr>
                                          <p:by x="105000" y="105000"/>
                                        </p:animScale>
                                      </p:childTnLst>
                                    </p:cTn>
                                  </p:par>
                                </p:childTnLst>
                              </p:cTn>
                            </p:par>
                            <p:par>
                              <p:cTn id="115" fill="hold">
                                <p:stCondLst>
                                  <p:cond delay="10600"/>
                                </p:stCondLst>
                                <p:childTnLst>
                                  <p:par>
                                    <p:cTn id="116" presetID="16" presetClass="entr" presetSubtype="37" fill="hold" nodeType="afterEffect">
                                      <p:stCondLst>
                                        <p:cond delay="0"/>
                                      </p:stCondLst>
                                      <p:childTnLst>
                                        <p:set>
                                          <p:cBhvr>
                                            <p:cTn id="117" dur="1" fill="hold">
                                              <p:stCondLst>
                                                <p:cond delay="0"/>
                                              </p:stCondLst>
                                            </p:cTn>
                                            <p:tgtEl>
                                              <p:spTgt spid="95"/>
                                            </p:tgtEl>
                                            <p:attrNameLst>
                                              <p:attrName>style.visibility</p:attrName>
                                            </p:attrNameLst>
                                          </p:cBhvr>
                                          <p:to>
                                            <p:strVal val="visible"/>
                                          </p:to>
                                        </p:set>
                                        <p:animEffect transition="in" filter="barn(outVertical)">
                                          <p:cBhvr>
                                            <p:cTn id="11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p:bldP spid="92" grpId="0"/>
          <p:bldP spid="93" grpId="0"/>
          <p:bldP spid="94" grpId="0"/>
          <p:bldP spid="98" grpId="0"/>
          <p:bldP spid="98" grpId="1"/>
          <p:bldP spid="102" grpId="0"/>
          <p:bldP spid="102" grpId="1"/>
          <p:bldP spid="106" grpId="0"/>
          <p:bldP spid="106"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500" fill="hold"/>
                                            <p:tgtEl>
                                              <p:spTgt spid="60"/>
                                            </p:tgtEl>
                                            <p:attrNameLst>
                                              <p:attrName>ppt_x</p:attrName>
                                            </p:attrNameLst>
                                          </p:cBhvr>
                                          <p:tavLst>
                                            <p:tav tm="0">
                                              <p:val>
                                                <p:strVal val="1+#ppt_w/2"/>
                                              </p:val>
                                            </p:tav>
                                            <p:tav tm="100000">
                                              <p:val>
                                                <p:strVal val="#ppt_x"/>
                                              </p:val>
                                            </p:tav>
                                          </p:tavLst>
                                        </p:anim>
                                        <p:anim calcmode="lin" valueType="num">
                                          <p:cBhvr additive="base">
                                            <p:cTn id="15" dur="500" fill="hold"/>
                                            <p:tgtEl>
                                              <p:spTgt spid="6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67"/>
                                            </p:tgtEl>
                                            <p:attrNameLst>
                                              <p:attrName>style.visibility</p:attrName>
                                            </p:attrNameLst>
                                          </p:cBhvr>
                                          <p:to>
                                            <p:strVal val="visible"/>
                                          </p:to>
                                        </p:set>
                                        <p:animEffect transition="in" filter="barn(outVertical)">
                                          <p:cBhvr>
                                            <p:cTn id="19" dur="700"/>
                                            <p:tgtEl>
                                              <p:spTgt spid="67"/>
                                            </p:tgtEl>
                                          </p:cBhvr>
                                        </p:animEffect>
                                      </p:childTnLst>
                                    </p:cTn>
                                  </p:par>
                                  <p:par>
                                    <p:cTn id="20" presetID="22" presetClass="entr" presetSubtype="4" fill="hold"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down)">
                                          <p:cBhvr>
                                            <p:cTn id="22" dur="300"/>
                                            <p:tgtEl>
                                              <p:spTgt spid="8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left)">
                                          <p:cBhvr>
                                            <p:cTn id="26" dur="300"/>
                                            <p:tgtEl>
                                              <p:spTgt spid="83"/>
                                            </p:tgtEl>
                                          </p:cBhvr>
                                        </p:animEffect>
                                      </p:childTnLst>
                                    </p:cTn>
                                  </p:par>
                                </p:childTnLst>
                              </p:cTn>
                            </p:par>
                            <p:par>
                              <p:cTn id="27" fill="hold">
                                <p:stCondLst>
                                  <p:cond delay="2300"/>
                                </p:stCondLst>
                                <p:childTnLst>
                                  <p:par>
                                    <p:cTn id="28" presetID="22" presetClass="entr" presetSubtype="2" fill="hold" nodeType="after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wipe(right)">
                                          <p:cBhvr>
                                            <p:cTn id="30" dur="300"/>
                                            <p:tgtEl>
                                              <p:spTgt spid="89"/>
                                            </p:tgtEl>
                                          </p:cBhvr>
                                        </p:animEffect>
                                      </p:childTnLst>
                                    </p:cTn>
                                  </p:par>
                                </p:childTnLst>
                              </p:cTn>
                            </p:par>
                            <p:par>
                              <p:cTn id="31" fill="hold">
                                <p:stCondLst>
                                  <p:cond delay="2600"/>
                                </p:stCondLst>
                                <p:childTnLst>
                                  <p:par>
                                    <p:cTn id="32" presetID="1" presetClass="entr" presetSubtype="0" fill="hold" nodeType="afterEffect">
                                      <p:stCondLst>
                                        <p:cond delay="400"/>
                                      </p:stCondLst>
                                      <p:childTnLst>
                                        <p:set>
                                          <p:cBhvr>
                                            <p:cTn id="33" dur="1" fill="hold">
                                              <p:stCondLst>
                                                <p:cond delay="0"/>
                                              </p:stCondLst>
                                            </p:cTn>
                                            <p:tgtEl>
                                              <p:spTgt spid="111"/>
                                            </p:tgtEl>
                                            <p:attrNameLst>
                                              <p:attrName>style.visibility</p:attrName>
                                            </p:attrNameLst>
                                          </p:cBhvr>
                                          <p:to>
                                            <p:strVal val="visible"/>
                                          </p:to>
                                        </p:set>
                                      </p:childTnLst>
                                    </p:cTn>
                                  </p:par>
                                </p:childTnLst>
                              </p:cTn>
                            </p:par>
                            <p:par>
                              <p:cTn id="34" fill="hold">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111"/>
                                            </p:tgtEl>
                                          </p:cBhvr>
                                        </p:animEffect>
                                        <p:animScale>
                                          <p:cBhvr>
                                            <p:cTn id="37" dur="250" autoRev="1" fill="hold"/>
                                            <p:tgtEl>
                                              <p:spTgt spid="111"/>
                                            </p:tgtEl>
                                          </p:cBhvr>
                                          <p:by x="105000" y="105000"/>
                                        </p:animScale>
                                      </p:childTnLst>
                                    </p:cTn>
                                  </p:par>
                                </p:childTnLst>
                              </p:cTn>
                            </p:par>
                            <p:par>
                              <p:cTn id="38" fill="hold">
                                <p:stCondLst>
                                  <p:cond delay="3500"/>
                                </p:stCondLst>
                                <p:childTnLst>
                                  <p:par>
                                    <p:cTn id="39" presetID="16" presetClass="entr" presetSubtype="37" fill="hold" grpId="0" nodeType="afterEffect">
                                      <p:stCondLst>
                                        <p:cond delay="200"/>
                                      </p:stCondLst>
                                      <p:childTnLst>
                                        <p:set>
                                          <p:cBhvr>
                                            <p:cTn id="40" dur="1" fill="hold">
                                              <p:stCondLst>
                                                <p:cond delay="0"/>
                                              </p:stCondLst>
                                            </p:cTn>
                                            <p:tgtEl>
                                              <p:spTgt spid="94"/>
                                            </p:tgtEl>
                                            <p:attrNameLst>
                                              <p:attrName>style.visibility</p:attrName>
                                            </p:attrNameLst>
                                          </p:cBhvr>
                                          <p:to>
                                            <p:strVal val="visible"/>
                                          </p:to>
                                        </p:set>
                                        <p:animEffect transition="in" filter="barn(outVertical)">
                                          <p:cBhvr>
                                            <p:cTn id="41" dur="500"/>
                                            <p:tgtEl>
                                              <p:spTgt spid="94"/>
                                            </p:tgtEl>
                                          </p:cBhvr>
                                        </p:animEffect>
                                      </p:childTnLst>
                                    </p:cTn>
                                  </p:par>
                                </p:childTnLst>
                              </p:cTn>
                            </p:par>
                            <p:par>
                              <p:cTn id="42" fill="hold">
                                <p:stCondLst>
                                  <p:cond delay="4200"/>
                                </p:stCondLst>
                                <p:childTnLst>
                                  <p:par>
                                    <p:cTn id="43" presetID="1" presetClass="entr" presetSubtype="0" fill="hold" nodeType="after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childTnLst>
                              </p:cTn>
                            </p:par>
                            <p:par>
                              <p:cTn id="45" fill="hold">
                                <p:stCondLst>
                                  <p:cond delay="4200"/>
                                </p:stCondLst>
                                <p:childTnLst>
                                  <p:par>
                                    <p:cTn id="46" presetID="26" presetClass="emph" presetSubtype="0" fill="hold" nodeType="afterEffect">
                                      <p:stCondLst>
                                        <p:cond delay="0"/>
                                      </p:stCondLst>
                                      <p:childTnLst>
                                        <p:animEffect transition="out" filter="fade">
                                          <p:cBhvr>
                                            <p:cTn id="47" dur="500" tmFilter="0, 0; .2, .5; .8, .5; 1, 0"/>
                                            <p:tgtEl>
                                              <p:spTgt spid="115"/>
                                            </p:tgtEl>
                                          </p:cBhvr>
                                        </p:animEffect>
                                        <p:animScale>
                                          <p:cBhvr>
                                            <p:cTn id="48" dur="250" autoRev="1" fill="hold"/>
                                            <p:tgtEl>
                                              <p:spTgt spid="115"/>
                                            </p:tgtEl>
                                          </p:cBhvr>
                                          <p:by x="105000" y="105000"/>
                                        </p:animScale>
                                      </p:childTnLst>
                                    </p:cTn>
                                  </p:par>
                                </p:childTnLst>
                              </p:cTn>
                            </p:par>
                            <p:par>
                              <p:cTn id="49" fill="hold">
                                <p:stCondLst>
                                  <p:cond delay="4700"/>
                                </p:stCondLst>
                                <p:childTnLst>
                                  <p:par>
                                    <p:cTn id="50" presetID="16" presetClass="entr" presetSubtype="37" fill="hold" grpId="0" nodeType="afterEffect">
                                      <p:stCondLst>
                                        <p:cond delay="200"/>
                                      </p:stCondLst>
                                      <p:childTnLst>
                                        <p:set>
                                          <p:cBhvr>
                                            <p:cTn id="51" dur="1" fill="hold">
                                              <p:stCondLst>
                                                <p:cond delay="0"/>
                                              </p:stCondLst>
                                            </p:cTn>
                                            <p:tgtEl>
                                              <p:spTgt spid="93"/>
                                            </p:tgtEl>
                                            <p:attrNameLst>
                                              <p:attrName>style.visibility</p:attrName>
                                            </p:attrNameLst>
                                          </p:cBhvr>
                                          <p:to>
                                            <p:strVal val="visible"/>
                                          </p:to>
                                        </p:set>
                                        <p:animEffect transition="in" filter="barn(outVertical)">
                                          <p:cBhvr>
                                            <p:cTn id="52" dur="500"/>
                                            <p:tgtEl>
                                              <p:spTgt spid="93"/>
                                            </p:tgtEl>
                                          </p:cBhvr>
                                        </p:animEffect>
                                      </p:childTnLst>
                                    </p:cTn>
                                  </p:par>
                                </p:childTnLst>
                              </p:cTn>
                            </p:par>
                            <p:par>
                              <p:cTn id="53" fill="hold">
                                <p:stCondLst>
                                  <p:cond delay="5400"/>
                                </p:stCondLst>
                                <p:childTnLst>
                                  <p:par>
                                    <p:cTn id="54" presetID="1" presetClass="entr" presetSubtype="0" fill="hold" nodeType="afterEffect">
                                      <p:stCondLst>
                                        <p:cond delay="0"/>
                                      </p:stCondLst>
                                      <p:childTnLst>
                                        <p:set>
                                          <p:cBhvr>
                                            <p:cTn id="55" dur="1" fill="hold">
                                              <p:stCondLst>
                                                <p:cond delay="0"/>
                                              </p:stCondLst>
                                            </p:cTn>
                                            <p:tgtEl>
                                              <p:spTgt spid="107"/>
                                            </p:tgtEl>
                                            <p:attrNameLst>
                                              <p:attrName>style.visibility</p:attrName>
                                            </p:attrNameLst>
                                          </p:cBhvr>
                                          <p:to>
                                            <p:strVal val="visible"/>
                                          </p:to>
                                        </p:set>
                                      </p:childTnLst>
                                    </p:cTn>
                                  </p:par>
                                </p:childTnLst>
                              </p:cTn>
                            </p:par>
                            <p:par>
                              <p:cTn id="56" fill="hold">
                                <p:stCondLst>
                                  <p:cond delay="5400"/>
                                </p:stCondLst>
                                <p:childTnLst>
                                  <p:par>
                                    <p:cTn id="57" presetID="26" presetClass="emph" presetSubtype="0" fill="hold" nodeType="afterEffect">
                                      <p:stCondLst>
                                        <p:cond delay="0"/>
                                      </p:stCondLst>
                                      <p:childTnLst>
                                        <p:animEffect transition="out" filter="fade">
                                          <p:cBhvr>
                                            <p:cTn id="58" dur="500" tmFilter="0, 0; .2, .5; .8, .5; 1, 0"/>
                                            <p:tgtEl>
                                              <p:spTgt spid="107"/>
                                            </p:tgtEl>
                                          </p:cBhvr>
                                        </p:animEffect>
                                        <p:animScale>
                                          <p:cBhvr>
                                            <p:cTn id="59" dur="250" autoRev="1" fill="hold"/>
                                            <p:tgtEl>
                                              <p:spTgt spid="107"/>
                                            </p:tgtEl>
                                          </p:cBhvr>
                                          <p:by x="105000" y="105000"/>
                                        </p:animScale>
                                      </p:childTnLst>
                                    </p:cTn>
                                  </p:par>
                                </p:childTnLst>
                              </p:cTn>
                            </p:par>
                            <p:par>
                              <p:cTn id="60" fill="hold">
                                <p:stCondLst>
                                  <p:cond delay="5900"/>
                                </p:stCondLst>
                                <p:childTnLst>
                                  <p:par>
                                    <p:cTn id="61" presetID="16" presetClass="entr" presetSubtype="37" fill="hold" grpId="0" nodeType="afterEffect">
                                      <p:stCondLst>
                                        <p:cond delay="200"/>
                                      </p:stCondLst>
                                      <p:childTnLst>
                                        <p:set>
                                          <p:cBhvr>
                                            <p:cTn id="62" dur="1" fill="hold">
                                              <p:stCondLst>
                                                <p:cond delay="0"/>
                                              </p:stCondLst>
                                            </p:cTn>
                                            <p:tgtEl>
                                              <p:spTgt spid="92"/>
                                            </p:tgtEl>
                                            <p:attrNameLst>
                                              <p:attrName>style.visibility</p:attrName>
                                            </p:attrNameLst>
                                          </p:cBhvr>
                                          <p:to>
                                            <p:strVal val="visible"/>
                                          </p:to>
                                        </p:set>
                                        <p:animEffect transition="in" filter="barn(outVertical)">
                                          <p:cBhvr>
                                            <p:cTn id="63" dur="500"/>
                                            <p:tgtEl>
                                              <p:spTgt spid="92"/>
                                            </p:tgtEl>
                                          </p:cBhvr>
                                        </p:animEffect>
                                      </p:childTnLst>
                                    </p:cTn>
                                  </p:par>
                                </p:childTnLst>
                              </p:cTn>
                            </p:par>
                            <p:par>
                              <p:cTn id="64" fill="hold">
                                <p:stCondLst>
                                  <p:cond delay="6600"/>
                                </p:stCondLst>
                                <p:childTnLst>
                                  <p:par>
                                    <p:cTn id="65" presetID="2" presetClass="entr" presetSubtype="4" accel="70000" fill="hold" nodeType="afterEffect">
                                      <p:stCondLst>
                                        <p:cond delay="0"/>
                                      </p:stCondLst>
                                      <p:childTnLst>
                                        <p:set>
                                          <p:cBhvr>
                                            <p:cTn id="66" dur="1" fill="hold">
                                              <p:stCondLst>
                                                <p:cond delay="0"/>
                                              </p:stCondLst>
                                            </p:cTn>
                                            <p:tgtEl>
                                              <p:spTgt spid="68"/>
                                            </p:tgtEl>
                                            <p:attrNameLst>
                                              <p:attrName>style.visibility</p:attrName>
                                            </p:attrNameLst>
                                          </p:cBhvr>
                                          <p:to>
                                            <p:strVal val="visible"/>
                                          </p:to>
                                        </p:set>
                                        <p:anim calcmode="lin" valueType="num">
                                          <p:cBhvr additive="base">
                                            <p:cTn id="67" dur="500" fill="hold"/>
                                            <p:tgtEl>
                                              <p:spTgt spid="68"/>
                                            </p:tgtEl>
                                            <p:attrNameLst>
                                              <p:attrName>ppt_x</p:attrName>
                                            </p:attrNameLst>
                                          </p:cBhvr>
                                          <p:tavLst>
                                            <p:tav tm="0">
                                              <p:val>
                                                <p:strVal val="#ppt_x"/>
                                              </p:val>
                                            </p:tav>
                                            <p:tav tm="100000">
                                              <p:val>
                                                <p:strVal val="#ppt_x"/>
                                              </p:val>
                                            </p:tav>
                                          </p:tavLst>
                                        </p:anim>
                                        <p:anim calcmode="lin" valueType="num">
                                          <p:cBhvr additive="base">
                                            <p:cTn id="68" dur="500" fill="hold"/>
                                            <p:tgtEl>
                                              <p:spTgt spid="68"/>
                                            </p:tgtEl>
                                            <p:attrNameLst>
                                              <p:attrName>ppt_y</p:attrName>
                                            </p:attrNameLst>
                                          </p:cBhvr>
                                          <p:tavLst>
                                            <p:tav tm="0">
                                              <p:val>
                                                <p:strVal val="1+#ppt_h/2"/>
                                              </p:val>
                                            </p:tav>
                                            <p:tav tm="100000">
                                              <p:val>
                                                <p:strVal val="#ppt_y"/>
                                              </p:val>
                                            </p:tav>
                                          </p:tavLst>
                                        </p:anim>
                                      </p:childTnLst>
                                    </p:cTn>
                                  </p:par>
                                  <p:par>
                                    <p:cTn id="69" presetID="2" presetClass="entr" presetSubtype="4" accel="70000" fill="hold" nodeType="withEffect">
                                      <p:stCondLst>
                                        <p:cond delay="200"/>
                                      </p:stCondLst>
                                      <p:childTnLst>
                                        <p:set>
                                          <p:cBhvr>
                                            <p:cTn id="70" dur="1" fill="hold">
                                              <p:stCondLst>
                                                <p:cond delay="0"/>
                                              </p:stCondLst>
                                            </p:cTn>
                                            <p:tgtEl>
                                              <p:spTgt spid="78"/>
                                            </p:tgtEl>
                                            <p:attrNameLst>
                                              <p:attrName>style.visibility</p:attrName>
                                            </p:attrNameLst>
                                          </p:cBhvr>
                                          <p:to>
                                            <p:strVal val="visible"/>
                                          </p:to>
                                        </p:set>
                                        <p:anim calcmode="lin" valueType="num">
                                          <p:cBhvr additive="base">
                                            <p:cTn id="71" dur="500" fill="hold"/>
                                            <p:tgtEl>
                                              <p:spTgt spid="78"/>
                                            </p:tgtEl>
                                            <p:attrNameLst>
                                              <p:attrName>ppt_x</p:attrName>
                                            </p:attrNameLst>
                                          </p:cBhvr>
                                          <p:tavLst>
                                            <p:tav tm="0">
                                              <p:val>
                                                <p:strVal val="#ppt_x"/>
                                              </p:val>
                                            </p:tav>
                                            <p:tav tm="100000">
                                              <p:val>
                                                <p:strVal val="#ppt_x"/>
                                              </p:val>
                                            </p:tav>
                                          </p:tavLst>
                                        </p:anim>
                                        <p:anim calcmode="lin" valueType="num">
                                          <p:cBhvr additive="base">
                                            <p:cTn id="72" dur="50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accel="70000" fill="hold" nodeType="withEffect">
                                      <p:stCondLst>
                                        <p:cond delay="400"/>
                                      </p:stCondLst>
                                      <p:childTnLst>
                                        <p:set>
                                          <p:cBhvr>
                                            <p:cTn id="74" dur="1" fill="hold">
                                              <p:stCondLst>
                                                <p:cond delay="0"/>
                                              </p:stCondLst>
                                            </p:cTn>
                                            <p:tgtEl>
                                              <p:spTgt spid="73"/>
                                            </p:tgtEl>
                                            <p:attrNameLst>
                                              <p:attrName>style.visibility</p:attrName>
                                            </p:attrNameLst>
                                          </p:cBhvr>
                                          <p:to>
                                            <p:strVal val="visible"/>
                                          </p:to>
                                        </p:set>
                                        <p:anim calcmode="lin" valueType="num">
                                          <p:cBhvr additive="base">
                                            <p:cTn id="75" dur="500" fill="hold"/>
                                            <p:tgtEl>
                                              <p:spTgt spid="73"/>
                                            </p:tgtEl>
                                            <p:attrNameLst>
                                              <p:attrName>ppt_x</p:attrName>
                                            </p:attrNameLst>
                                          </p:cBhvr>
                                          <p:tavLst>
                                            <p:tav tm="0">
                                              <p:val>
                                                <p:strVal val="#ppt_x"/>
                                              </p:val>
                                            </p:tav>
                                            <p:tav tm="100000">
                                              <p:val>
                                                <p:strVal val="#ppt_x"/>
                                              </p:val>
                                            </p:tav>
                                          </p:tavLst>
                                        </p:anim>
                                        <p:anim calcmode="lin" valueType="num">
                                          <p:cBhvr additive="base">
                                            <p:cTn id="76" dur="500" fill="hold"/>
                                            <p:tgtEl>
                                              <p:spTgt spid="73"/>
                                            </p:tgtEl>
                                            <p:attrNameLst>
                                              <p:attrName>ppt_y</p:attrName>
                                            </p:attrNameLst>
                                          </p:cBhvr>
                                          <p:tavLst>
                                            <p:tav tm="0">
                                              <p:val>
                                                <p:strVal val="1+#ppt_h/2"/>
                                              </p:val>
                                            </p:tav>
                                            <p:tav tm="100000">
                                              <p:val>
                                                <p:strVal val="#ppt_y"/>
                                              </p:val>
                                            </p:tav>
                                          </p:tavLst>
                                        </p:anim>
                                      </p:childTnLst>
                                    </p:cTn>
                                  </p:par>
                                </p:childTnLst>
                              </p:cTn>
                            </p:par>
                            <p:par>
                              <p:cTn id="77" fill="hold">
                                <p:stCondLst>
                                  <p:cond delay="7500"/>
                                </p:stCondLst>
                                <p:childTnLst>
                                  <p:par>
                                    <p:cTn id="78" presetID="53" presetClass="entr" presetSubtype="16" fill="hold" grpId="0" nodeType="afterEffect">
                                      <p:stCondLst>
                                        <p:cond delay="0"/>
                                      </p:stCondLst>
                                      <p:childTnLst>
                                        <p:set>
                                          <p:cBhvr>
                                            <p:cTn id="79" dur="1" fill="hold">
                                              <p:stCondLst>
                                                <p:cond delay="0"/>
                                              </p:stCondLst>
                                            </p:cTn>
                                            <p:tgtEl>
                                              <p:spTgt spid="106"/>
                                            </p:tgtEl>
                                            <p:attrNameLst>
                                              <p:attrName>style.visibility</p:attrName>
                                            </p:attrNameLst>
                                          </p:cBhvr>
                                          <p:to>
                                            <p:strVal val="visible"/>
                                          </p:to>
                                        </p:set>
                                        <p:anim calcmode="lin" valueType="num">
                                          <p:cBhvr>
                                            <p:cTn id="80" dur="200" fill="hold"/>
                                            <p:tgtEl>
                                              <p:spTgt spid="106"/>
                                            </p:tgtEl>
                                            <p:attrNameLst>
                                              <p:attrName>ppt_w</p:attrName>
                                            </p:attrNameLst>
                                          </p:cBhvr>
                                          <p:tavLst>
                                            <p:tav tm="0">
                                              <p:val>
                                                <p:fltVal val="0"/>
                                              </p:val>
                                            </p:tav>
                                            <p:tav tm="100000">
                                              <p:val>
                                                <p:strVal val="#ppt_w"/>
                                              </p:val>
                                            </p:tav>
                                          </p:tavLst>
                                        </p:anim>
                                        <p:anim calcmode="lin" valueType="num">
                                          <p:cBhvr>
                                            <p:cTn id="81" dur="200" fill="hold"/>
                                            <p:tgtEl>
                                              <p:spTgt spid="106"/>
                                            </p:tgtEl>
                                            <p:attrNameLst>
                                              <p:attrName>ppt_h</p:attrName>
                                            </p:attrNameLst>
                                          </p:cBhvr>
                                          <p:tavLst>
                                            <p:tav tm="0">
                                              <p:val>
                                                <p:fltVal val="0"/>
                                              </p:val>
                                            </p:tav>
                                            <p:tav tm="100000">
                                              <p:val>
                                                <p:strVal val="#ppt_h"/>
                                              </p:val>
                                            </p:tav>
                                          </p:tavLst>
                                        </p:anim>
                                        <p:animEffect transition="in" filter="fade">
                                          <p:cBhvr>
                                            <p:cTn id="82" dur="200"/>
                                            <p:tgtEl>
                                              <p:spTgt spid="106"/>
                                            </p:tgtEl>
                                          </p:cBhvr>
                                        </p:animEffect>
                                      </p:childTnLst>
                                    </p:cTn>
                                  </p:par>
                                </p:childTnLst>
                              </p:cTn>
                            </p:par>
                            <p:par>
                              <p:cTn id="83" fill="hold">
                                <p:stCondLst>
                                  <p:cond delay="7700"/>
                                </p:stCondLst>
                                <p:childTnLst>
                                  <p:par>
                                    <p:cTn id="84" presetID="26" presetClass="emph" presetSubtype="0" fill="hold" grpId="1" nodeType="afterEffect">
                                      <p:stCondLst>
                                        <p:cond delay="0"/>
                                      </p:stCondLst>
                                      <p:childTnLst>
                                        <p:animEffect transition="out" filter="fade">
                                          <p:cBhvr>
                                            <p:cTn id="85" dur="500" tmFilter="0, 0; .2, .5; .8, .5; 1, 0"/>
                                            <p:tgtEl>
                                              <p:spTgt spid="106"/>
                                            </p:tgtEl>
                                          </p:cBhvr>
                                        </p:animEffect>
                                        <p:animScale>
                                          <p:cBhvr>
                                            <p:cTn id="86" dur="250" autoRev="1" fill="hold"/>
                                            <p:tgtEl>
                                              <p:spTgt spid="106"/>
                                            </p:tgtEl>
                                          </p:cBhvr>
                                          <p:by x="105000" y="105000"/>
                                        </p:animScale>
                                      </p:childTnLst>
                                    </p:cTn>
                                  </p:par>
                                </p:childTnLst>
                              </p:cTn>
                            </p:par>
                            <p:par>
                              <p:cTn id="87" fill="hold">
                                <p:stCondLst>
                                  <p:cond delay="8200"/>
                                </p:stCondLst>
                                <p:childTnLst>
                                  <p:par>
                                    <p:cTn id="88" presetID="16" presetClass="entr" presetSubtype="37" fill="hold" nodeType="afterEffect">
                                      <p:stCondLst>
                                        <p:cond delay="0"/>
                                      </p:stCondLst>
                                      <p:childTnLst>
                                        <p:set>
                                          <p:cBhvr>
                                            <p:cTn id="89" dur="1" fill="hold">
                                              <p:stCondLst>
                                                <p:cond delay="0"/>
                                              </p:stCondLst>
                                            </p:cTn>
                                            <p:tgtEl>
                                              <p:spTgt spid="103"/>
                                            </p:tgtEl>
                                            <p:attrNameLst>
                                              <p:attrName>style.visibility</p:attrName>
                                            </p:attrNameLst>
                                          </p:cBhvr>
                                          <p:to>
                                            <p:strVal val="visible"/>
                                          </p:to>
                                        </p:set>
                                        <p:animEffect transition="in" filter="barn(outVertical)">
                                          <p:cBhvr>
                                            <p:cTn id="90" dur="500"/>
                                            <p:tgtEl>
                                              <p:spTgt spid="103"/>
                                            </p:tgtEl>
                                          </p:cBhvr>
                                        </p:animEffect>
                                      </p:childTnLst>
                                    </p:cTn>
                                  </p:par>
                                </p:childTnLst>
                              </p:cTn>
                            </p:par>
                            <p:par>
                              <p:cTn id="91" fill="hold">
                                <p:stCondLst>
                                  <p:cond delay="8700"/>
                                </p:stCondLst>
                                <p:childTnLst>
                                  <p:par>
                                    <p:cTn id="92" presetID="53" presetClass="entr" presetSubtype="16" fill="hold" grpId="0" nodeType="afterEffect">
                                      <p:stCondLst>
                                        <p:cond delay="0"/>
                                      </p:stCondLst>
                                      <p:childTnLst>
                                        <p:set>
                                          <p:cBhvr>
                                            <p:cTn id="93" dur="1" fill="hold">
                                              <p:stCondLst>
                                                <p:cond delay="0"/>
                                              </p:stCondLst>
                                            </p:cTn>
                                            <p:tgtEl>
                                              <p:spTgt spid="102"/>
                                            </p:tgtEl>
                                            <p:attrNameLst>
                                              <p:attrName>style.visibility</p:attrName>
                                            </p:attrNameLst>
                                          </p:cBhvr>
                                          <p:to>
                                            <p:strVal val="visible"/>
                                          </p:to>
                                        </p:set>
                                        <p:anim calcmode="lin" valueType="num">
                                          <p:cBhvr>
                                            <p:cTn id="94" dur="200" fill="hold"/>
                                            <p:tgtEl>
                                              <p:spTgt spid="102"/>
                                            </p:tgtEl>
                                            <p:attrNameLst>
                                              <p:attrName>ppt_w</p:attrName>
                                            </p:attrNameLst>
                                          </p:cBhvr>
                                          <p:tavLst>
                                            <p:tav tm="0">
                                              <p:val>
                                                <p:fltVal val="0"/>
                                              </p:val>
                                            </p:tav>
                                            <p:tav tm="100000">
                                              <p:val>
                                                <p:strVal val="#ppt_w"/>
                                              </p:val>
                                            </p:tav>
                                          </p:tavLst>
                                        </p:anim>
                                        <p:anim calcmode="lin" valueType="num">
                                          <p:cBhvr>
                                            <p:cTn id="95" dur="200" fill="hold"/>
                                            <p:tgtEl>
                                              <p:spTgt spid="102"/>
                                            </p:tgtEl>
                                            <p:attrNameLst>
                                              <p:attrName>ppt_h</p:attrName>
                                            </p:attrNameLst>
                                          </p:cBhvr>
                                          <p:tavLst>
                                            <p:tav tm="0">
                                              <p:val>
                                                <p:fltVal val="0"/>
                                              </p:val>
                                            </p:tav>
                                            <p:tav tm="100000">
                                              <p:val>
                                                <p:strVal val="#ppt_h"/>
                                              </p:val>
                                            </p:tav>
                                          </p:tavLst>
                                        </p:anim>
                                        <p:animEffect transition="in" filter="fade">
                                          <p:cBhvr>
                                            <p:cTn id="96" dur="200"/>
                                            <p:tgtEl>
                                              <p:spTgt spid="102"/>
                                            </p:tgtEl>
                                          </p:cBhvr>
                                        </p:animEffect>
                                      </p:childTnLst>
                                    </p:cTn>
                                  </p:par>
                                </p:childTnLst>
                              </p:cTn>
                            </p:par>
                            <p:par>
                              <p:cTn id="97" fill="hold">
                                <p:stCondLst>
                                  <p:cond delay="8900"/>
                                </p:stCondLst>
                                <p:childTnLst>
                                  <p:par>
                                    <p:cTn id="98" presetID="26" presetClass="emph" presetSubtype="0" fill="hold" grpId="1" nodeType="afterEffect">
                                      <p:stCondLst>
                                        <p:cond delay="0"/>
                                      </p:stCondLst>
                                      <p:childTnLst>
                                        <p:animEffect transition="out" filter="fade">
                                          <p:cBhvr>
                                            <p:cTn id="99" dur="500" tmFilter="0, 0; .2, .5; .8, .5; 1, 0"/>
                                            <p:tgtEl>
                                              <p:spTgt spid="102"/>
                                            </p:tgtEl>
                                          </p:cBhvr>
                                        </p:animEffect>
                                        <p:animScale>
                                          <p:cBhvr>
                                            <p:cTn id="100" dur="250" autoRev="1" fill="hold"/>
                                            <p:tgtEl>
                                              <p:spTgt spid="102"/>
                                            </p:tgtEl>
                                          </p:cBhvr>
                                          <p:by x="105000" y="105000"/>
                                        </p:animScale>
                                      </p:childTnLst>
                                    </p:cTn>
                                  </p:par>
                                </p:childTnLst>
                              </p:cTn>
                            </p:par>
                            <p:par>
                              <p:cTn id="101" fill="hold">
                                <p:stCondLst>
                                  <p:cond delay="9400"/>
                                </p:stCondLst>
                                <p:childTnLst>
                                  <p:par>
                                    <p:cTn id="102" presetID="16" presetClass="entr" presetSubtype="37" fill="hold" nodeType="after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barn(outVertical)">
                                          <p:cBhvr>
                                            <p:cTn id="104" dur="500"/>
                                            <p:tgtEl>
                                              <p:spTgt spid="99"/>
                                            </p:tgtEl>
                                          </p:cBhvr>
                                        </p:animEffect>
                                      </p:childTnLst>
                                    </p:cTn>
                                  </p:par>
                                </p:childTnLst>
                              </p:cTn>
                            </p:par>
                            <p:par>
                              <p:cTn id="105" fill="hold">
                                <p:stCondLst>
                                  <p:cond delay="9900"/>
                                </p:stCondLst>
                                <p:childTnLst>
                                  <p:par>
                                    <p:cTn id="106" presetID="53" presetClass="entr" presetSubtype="16" fill="hold" grpId="0" nodeType="afterEffect">
                                      <p:stCondLst>
                                        <p:cond delay="0"/>
                                      </p:stCondLst>
                                      <p:childTnLst>
                                        <p:set>
                                          <p:cBhvr>
                                            <p:cTn id="107" dur="1" fill="hold">
                                              <p:stCondLst>
                                                <p:cond delay="0"/>
                                              </p:stCondLst>
                                            </p:cTn>
                                            <p:tgtEl>
                                              <p:spTgt spid="98"/>
                                            </p:tgtEl>
                                            <p:attrNameLst>
                                              <p:attrName>style.visibility</p:attrName>
                                            </p:attrNameLst>
                                          </p:cBhvr>
                                          <p:to>
                                            <p:strVal val="visible"/>
                                          </p:to>
                                        </p:set>
                                        <p:anim calcmode="lin" valueType="num">
                                          <p:cBhvr>
                                            <p:cTn id="108" dur="200" fill="hold"/>
                                            <p:tgtEl>
                                              <p:spTgt spid="98"/>
                                            </p:tgtEl>
                                            <p:attrNameLst>
                                              <p:attrName>ppt_w</p:attrName>
                                            </p:attrNameLst>
                                          </p:cBhvr>
                                          <p:tavLst>
                                            <p:tav tm="0">
                                              <p:val>
                                                <p:fltVal val="0"/>
                                              </p:val>
                                            </p:tav>
                                            <p:tav tm="100000">
                                              <p:val>
                                                <p:strVal val="#ppt_w"/>
                                              </p:val>
                                            </p:tav>
                                          </p:tavLst>
                                        </p:anim>
                                        <p:anim calcmode="lin" valueType="num">
                                          <p:cBhvr>
                                            <p:cTn id="109" dur="200" fill="hold"/>
                                            <p:tgtEl>
                                              <p:spTgt spid="98"/>
                                            </p:tgtEl>
                                            <p:attrNameLst>
                                              <p:attrName>ppt_h</p:attrName>
                                            </p:attrNameLst>
                                          </p:cBhvr>
                                          <p:tavLst>
                                            <p:tav tm="0">
                                              <p:val>
                                                <p:fltVal val="0"/>
                                              </p:val>
                                            </p:tav>
                                            <p:tav tm="100000">
                                              <p:val>
                                                <p:strVal val="#ppt_h"/>
                                              </p:val>
                                            </p:tav>
                                          </p:tavLst>
                                        </p:anim>
                                        <p:animEffect transition="in" filter="fade">
                                          <p:cBhvr>
                                            <p:cTn id="110" dur="200"/>
                                            <p:tgtEl>
                                              <p:spTgt spid="98"/>
                                            </p:tgtEl>
                                          </p:cBhvr>
                                        </p:animEffect>
                                      </p:childTnLst>
                                    </p:cTn>
                                  </p:par>
                                </p:childTnLst>
                              </p:cTn>
                            </p:par>
                            <p:par>
                              <p:cTn id="111" fill="hold">
                                <p:stCondLst>
                                  <p:cond delay="10100"/>
                                </p:stCondLst>
                                <p:childTnLst>
                                  <p:par>
                                    <p:cTn id="112" presetID="26" presetClass="emph" presetSubtype="0" fill="hold" grpId="1" nodeType="afterEffect">
                                      <p:stCondLst>
                                        <p:cond delay="0"/>
                                      </p:stCondLst>
                                      <p:childTnLst>
                                        <p:animEffect transition="out" filter="fade">
                                          <p:cBhvr>
                                            <p:cTn id="113" dur="500" tmFilter="0, 0; .2, .5; .8, .5; 1, 0"/>
                                            <p:tgtEl>
                                              <p:spTgt spid="98"/>
                                            </p:tgtEl>
                                          </p:cBhvr>
                                        </p:animEffect>
                                        <p:animScale>
                                          <p:cBhvr>
                                            <p:cTn id="114" dur="250" autoRev="1" fill="hold"/>
                                            <p:tgtEl>
                                              <p:spTgt spid="98"/>
                                            </p:tgtEl>
                                          </p:cBhvr>
                                          <p:by x="105000" y="105000"/>
                                        </p:animScale>
                                      </p:childTnLst>
                                    </p:cTn>
                                  </p:par>
                                </p:childTnLst>
                              </p:cTn>
                            </p:par>
                            <p:par>
                              <p:cTn id="115" fill="hold">
                                <p:stCondLst>
                                  <p:cond delay="10600"/>
                                </p:stCondLst>
                                <p:childTnLst>
                                  <p:par>
                                    <p:cTn id="116" presetID="16" presetClass="entr" presetSubtype="37" fill="hold" nodeType="afterEffect">
                                      <p:stCondLst>
                                        <p:cond delay="0"/>
                                      </p:stCondLst>
                                      <p:childTnLst>
                                        <p:set>
                                          <p:cBhvr>
                                            <p:cTn id="117" dur="1" fill="hold">
                                              <p:stCondLst>
                                                <p:cond delay="0"/>
                                              </p:stCondLst>
                                            </p:cTn>
                                            <p:tgtEl>
                                              <p:spTgt spid="95"/>
                                            </p:tgtEl>
                                            <p:attrNameLst>
                                              <p:attrName>style.visibility</p:attrName>
                                            </p:attrNameLst>
                                          </p:cBhvr>
                                          <p:to>
                                            <p:strVal val="visible"/>
                                          </p:to>
                                        </p:set>
                                        <p:animEffect transition="in" filter="barn(outVertical)">
                                          <p:cBhvr>
                                            <p:cTn id="11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p:bldP spid="92" grpId="0"/>
          <p:bldP spid="93" grpId="0"/>
          <p:bldP spid="94" grpId="0"/>
          <p:bldP spid="98" grpId="0"/>
          <p:bldP spid="98" grpId="1"/>
          <p:bldP spid="102" grpId="0"/>
          <p:bldP spid="102" grpId="1"/>
          <p:bldP spid="106" grpId="0"/>
          <p:bldP spid="106" grpId="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1848179" y="1996374"/>
            <a:ext cx="2065817" cy="2584754"/>
            <a:chOff x="3295850" y="1895995"/>
            <a:chExt cx="3725149" cy="4660916"/>
          </a:xfrm>
        </p:grpSpPr>
        <p:sp>
          <p:nvSpPr>
            <p:cNvPr id="74" name="圆角矩形 73"/>
            <p:cNvSpPr/>
            <p:nvPr/>
          </p:nvSpPr>
          <p:spPr>
            <a:xfrm rot="2760000">
              <a:off x="3086007" y="2621919"/>
              <a:ext cx="4660916" cy="3209068"/>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5"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25400">
              <a:gradFill flip="none" rotWithShape="1">
                <a:gsLst>
                  <a:gs pos="29000">
                    <a:srgbClr val="E0E0E0"/>
                  </a:gs>
                  <a:gs pos="0">
                    <a:srgbClr val="999999"/>
                  </a:gs>
                  <a:gs pos="83000">
                    <a:sysClr val="window" lastClr="FFFFFF"/>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76" name="圆角矩形 75"/>
            <p:cNvSpPr/>
            <p:nvPr/>
          </p:nvSpPr>
          <p:spPr>
            <a:xfrm rot="2760000">
              <a:off x="3371510" y="2878566"/>
              <a:ext cx="3953505"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7"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grpSp>
      <p:sp>
        <p:nvSpPr>
          <p:cNvPr id="78" name="圆角矩形 77"/>
          <p:cNvSpPr/>
          <p:nvPr/>
        </p:nvSpPr>
        <p:spPr>
          <a:xfrm>
            <a:off x="3400871" y="2470333"/>
            <a:ext cx="3894951" cy="751080"/>
          </a:xfrm>
          <a:prstGeom prst="roundRect">
            <a:avLst>
              <a:gd name="adj" fmla="val 9976"/>
            </a:avLst>
          </a:prstGeom>
          <a:solidFill>
            <a:srgbClr val="E8797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79" name="组合 78"/>
          <p:cNvGrpSpPr/>
          <p:nvPr/>
        </p:nvGrpSpPr>
        <p:grpSpPr>
          <a:xfrm>
            <a:off x="3471160" y="2784190"/>
            <a:ext cx="118508" cy="118509"/>
            <a:chOff x="4486616" y="3001075"/>
            <a:chExt cx="274695" cy="274699"/>
          </a:xfrm>
        </p:grpSpPr>
        <p:sp>
          <p:nvSpPr>
            <p:cNvPr id="80" name="椭圆 79"/>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81" name="椭圆 80"/>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82" name="组合 81"/>
          <p:cNvGrpSpPr/>
          <p:nvPr/>
        </p:nvGrpSpPr>
        <p:grpSpPr>
          <a:xfrm>
            <a:off x="3171655" y="2784190"/>
            <a:ext cx="118508" cy="118509"/>
            <a:chOff x="4486616" y="3001075"/>
            <a:chExt cx="274695" cy="274699"/>
          </a:xfrm>
        </p:grpSpPr>
        <p:sp>
          <p:nvSpPr>
            <p:cNvPr id="83" name="椭圆 82"/>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84" name="椭圆 83"/>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85" name="组合 84"/>
          <p:cNvGrpSpPr/>
          <p:nvPr/>
        </p:nvGrpSpPr>
        <p:grpSpPr>
          <a:xfrm>
            <a:off x="3238214" y="2817852"/>
            <a:ext cx="288238" cy="46073"/>
            <a:chOff x="4317617" y="3104300"/>
            <a:chExt cx="384317" cy="61430"/>
          </a:xfrm>
        </p:grpSpPr>
        <p:sp>
          <p:nvSpPr>
            <p:cNvPr id="86" name="圆角矩形 85"/>
            <p:cNvSpPr/>
            <p:nvPr/>
          </p:nvSpPr>
          <p:spPr>
            <a:xfrm rot="16200000">
              <a:off x="4498570" y="296236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87" name="圆角矩形 86"/>
            <p:cNvSpPr/>
            <p:nvPr/>
          </p:nvSpPr>
          <p:spPr>
            <a:xfrm rot="16200000">
              <a:off x="4498571" y="292334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grpSp>
      <p:grpSp>
        <p:nvGrpSpPr>
          <p:cNvPr id="88" name="组合 87"/>
          <p:cNvGrpSpPr/>
          <p:nvPr/>
        </p:nvGrpSpPr>
        <p:grpSpPr>
          <a:xfrm>
            <a:off x="3773200" y="2652708"/>
            <a:ext cx="491776" cy="422057"/>
            <a:chOff x="5030931" y="2884106"/>
            <a:chExt cx="655701" cy="562742"/>
          </a:xfrm>
        </p:grpSpPr>
        <p:sp>
          <p:nvSpPr>
            <p:cNvPr id="89" name="椭圆 88"/>
            <p:cNvSpPr/>
            <p:nvPr/>
          </p:nvSpPr>
          <p:spPr>
            <a:xfrm>
              <a:off x="5055353" y="2884106"/>
              <a:ext cx="562742" cy="562742"/>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90" name="文本框 18"/>
            <p:cNvSpPr txBox="1"/>
            <p:nvPr/>
          </p:nvSpPr>
          <p:spPr>
            <a:xfrm>
              <a:off x="5030931" y="2902999"/>
              <a:ext cx="655701" cy="53348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E8797A"/>
                  </a:solidFill>
                  <a:effectLst/>
                  <a:uLnTx/>
                  <a:uFillTx/>
                  <a:latin typeface="微软雅黑" pitchFamily="34" charset="-122"/>
                  <a:ea typeface="微软雅黑" pitchFamily="34" charset="-122"/>
                </a:rPr>
                <a:t>02</a:t>
              </a:r>
              <a:endParaRPr kumimoji="0" lang="zh-CN" altLang="en-US" sz="2000" b="0" i="0" u="none" strike="noStrike" kern="0" cap="none" spc="0" normalizeH="0" baseline="0" noProof="0" dirty="0">
                <a:ln>
                  <a:noFill/>
                </a:ln>
                <a:solidFill>
                  <a:srgbClr val="E8797A"/>
                </a:solidFill>
                <a:effectLst/>
                <a:uLnTx/>
                <a:uFillTx/>
                <a:latin typeface="微软雅黑" pitchFamily="34" charset="-122"/>
                <a:ea typeface="微软雅黑" pitchFamily="34" charset="-122"/>
              </a:endParaRPr>
            </a:p>
          </p:txBody>
        </p:sp>
      </p:grpSp>
      <p:grpSp>
        <p:nvGrpSpPr>
          <p:cNvPr id="91" name="组合 90"/>
          <p:cNvGrpSpPr/>
          <p:nvPr/>
        </p:nvGrpSpPr>
        <p:grpSpPr>
          <a:xfrm>
            <a:off x="2306276" y="2643841"/>
            <a:ext cx="539637" cy="423360"/>
            <a:chOff x="4172643" y="3997027"/>
            <a:chExt cx="736426" cy="577745"/>
          </a:xfrm>
          <a:solidFill>
            <a:sysClr val="window" lastClr="FFFFFF"/>
          </a:solidFill>
        </p:grpSpPr>
        <p:sp>
          <p:nvSpPr>
            <p:cNvPr id="92"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3"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4"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5"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96" name="文本框 24"/>
          <p:cNvSpPr txBox="1"/>
          <p:nvPr/>
        </p:nvSpPr>
        <p:spPr>
          <a:xfrm>
            <a:off x="4035550" y="2604674"/>
            <a:ext cx="2629909"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7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目前现状</a:t>
            </a:r>
            <a:endParaRPr kumimoji="0" lang="zh-CN" altLang="en-US" sz="27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97" name="矩形 96"/>
          <p:cNvSpPr/>
          <p:nvPr/>
        </p:nvSpPr>
        <p:spPr>
          <a:xfrm>
            <a:off x="3856233" y="3371211"/>
            <a:ext cx="1569982"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国内外研究现状综述</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98" name="矩形 97"/>
          <p:cNvSpPr/>
          <p:nvPr/>
        </p:nvSpPr>
        <p:spPr>
          <a:xfrm>
            <a:off x="5485008" y="3355156"/>
            <a:ext cx="1180451"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国外研究现状</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
        <p:nvSpPr>
          <p:cNvPr id="99" name="矩形 98"/>
          <p:cNvSpPr/>
          <p:nvPr/>
        </p:nvSpPr>
        <p:spPr>
          <a:xfrm>
            <a:off x="3856233" y="3684787"/>
            <a:ext cx="1180451" cy="248209"/>
          </a:xfrm>
          <a:prstGeom prst="rect">
            <a:avLst/>
          </a:prstGeom>
        </p:spPr>
        <p:txBody>
          <a:bodyPr wrap="none">
            <a:spAutoFit/>
          </a:bodyPr>
          <a:lstStyle/>
          <a:p>
            <a:pPr marL="214313" marR="0" lvl="0" indent="-214313" defTabSz="91440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013" b="0" i="0" u="none" strike="noStrike" kern="0" cap="none" spc="0" normalizeH="0" baseline="0" noProof="0" dirty="0" smtClean="0">
                <a:ln>
                  <a:noFill/>
                </a:ln>
                <a:solidFill>
                  <a:sysClr val="window" lastClr="FFFFFF">
                    <a:lumMod val="50000"/>
                  </a:sysClr>
                </a:solidFill>
                <a:effectLst/>
                <a:uLnTx/>
                <a:uFillTx/>
                <a:latin typeface="微软雅黑" pitchFamily="34" charset="-122"/>
                <a:ea typeface="微软雅黑" pitchFamily="34" charset="-122"/>
              </a:rPr>
              <a:t>国内研究现状</a:t>
            </a:r>
            <a:endParaRPr kumimoji="0" lang="zh-CN" altLang="en-US" sz="1013" b="0" i="0" u="none" strike="noStrike" kern="0" cap="none" spc="0" normalizeH="0" baseline="0" noProof="0" dirty="0">
              <a:ln>
                <a:noFill/>
              </a:ln>
              <a:solidFill>
                <a:sysClr val="window" lastClr="FFFFFF">
                  <a:lumMod val="50000"/>
                </a:sys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67187722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300" fill="hold"/>
                                            <p:tgtEl>
                                              <p:spTgt spid="73"/>
                                            </p:tgtEl>
                                            <p:attrNameLst>
                                              <p:attrName>ppt_w</p:attrName>
                                            </p:attrNameLst>
                                          </p:cBhvr>
                                          <p:tavLst>
                                            <p:tav tm="0">
                                              <p:val>
                                                <p:fltVal val="0"/>
                                              </p:val>
                                            </p:tav>
                                            <p:tav tm="100000">
                                              <p:val>
                                                <p:strVal val="#ppt_w"/>
                                              </p:val>
                                            </p:tav>
                                          </p:tavLst>
                                        </p:anim>
                                        <p:anim calcmode="lin" valueType="num">
                                          <p:cBhvr>
                                            <p:cTn id="8" dur="300" fill="hold"/>
                                            <p:tgtEl>
                                              <p:spTgt spid="73"/>
                                            </p:tgtEl>
                                            <p:attrNameLst>
                                              <p:attrName>ppt_h</p:attrName>
                                            </p:attrNameLst>
                                          </p:cBhvr>
                                          <p:tavLst>
                                            <p:tav tm="0">
                                              <p:val>
                                                <p:fltVal val="0"/>
                                              </p:val>
                                            </p:tav>
                                            <p:tav tm="100000">
                                              <p:val>
                                                <p:strVal val="#ppt_h"/>
                                              </p:val>
                                            </p:tav>
                                          </p:tavLst>
                                        </p:anim>
                                        <p:animEffect transition="in" filter="fade">
                                          <p:cBhvr>
                                            <p:cTn id="9" dur="300"/>
                                            <p:tgtEl>
                                              <p:spTgt spid="73"/>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73"/>
                                            </p:tgtEl>
                                            <p:attrNameLst>
                                              <p:attrName>r</p:attrName>
                                            </p:attrNameLst>
                                          </p:cBhvr>
                                        </p:animRot>
                                        <p:animRot by="-240000">
                                          <p:cBhvr>
                                            <p:cTn id="13" dur="100" fill="hold">
                                              <p:stCondLst>
                                                <p:cond delay="100"/>
                                              </p:stCondLst>
                                            </p:cTn>
                                            <p:tgtEl>
                                              <p:spTgt spid="73"/>
                                            </p:tgtEl>
                                            <p:attrNameLst>
                                              <p:attrName>r</p:attrName>
                                            </p:attrNameLst>
                                          </p:cBhvr>
                                        </p:animRot>
                                        <p:animRot by="240000">
                                          <p:cBhvr>
                                            <p:cTn id="14" dur="100" fill="hold">
                                              <p:stCondLst>
                                                <p:cond delay="200"/>
                                              </p:stCondLst>
                                            </p:cTn>
                                            <p:tgtEl>
                                              <p:spTgt spid="73"/>
                                            </p:tgtEl>
                                            <p:attrNameLst>
                                              <p:attrName>r</p:attrName>
                                            </p:attrNameLst>
                                          </p:cBhvr>
                                        </p:animRot>
                                        <p:animRot by="-240000">
                                          <p:cBhvr>
                                            <p:cTn id="15" dur="100" fill="hold">
                                              <p:stCondLst>
                                                <p:cond delay="300"/>
                                              </p:stCondLst>
                                            </p:cTn>
                                            <p:tgtEl>
                                              <p:spTgt spid="73"/>
                                            </p:tgtEl>
                                            <p:attrNameLst>
                                              <p:attrName>r</p:attrName>
                                            </p:attrNameLst>
                                          </p:cBhvr>
                                        </p:animRot>
                                        <p:animRot by="120000">
                                          <p:cBhvr>
                                            <p:cTn id="16" dur="100" fill="hold">
                                              <p:stCondLst>
                                                <p:cond delay="400"/>
                                              </p:stCondLst>
                                            </p:cTn>
                                            <p:tgtEl>
                                              <p:spTgt spid="73"/>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600"/>
                                            <p:tgtEl>
                                              <p:spTgt spid="91"/>
                                            </p:tgtEl>
                                          </p:cBhvr>
                                        </p:animEffect>
                                        <p:anim calcmode="lin" valueType="num">
                                          <p:cBhvr>
                                            <p:cTn id="21" dur="600" fill="hold"/>
                                            <p:tgtEl>
                                              <p:spTgt spid="91"/>
                                            </p:tgtEl>
                                            <p:attrNameLst>
                                              <p:attrName>ppt_x</p:attrName>
                                            </p:attrNameLst>
                                          </p:cBhvr>
                                          <p:tavLst>
                                            <p:tav tm="0">
                                              <p:val>
                                                <p:strVal val="#ppt_x"/>
                                              </p:val>
                                            </p:tav>
                                            <p:tav tm="100000">
                                              <p:val>
                                                <p:strVal val="#ppt_x"/>
                                              </p:val>
                                            </p:tav>
                                          </p:tavLst>
                                        </p:anim>
                                        <p:anim calcmode="lin" valueType="num">
                                          <p:cBhvr>
                                            <p:cTn id="22" dur="540" decel="100000" fill="hold"/>
                                            <p:tgtEl>
                                              <p:spTgt spid="91"/>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91"/>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wipe(left)">
                                          <p:cBhvr>
                                            <p:cTn id="30" dur="500"/>
                                            <p:tgtEl>
                                              <p:spTgt spid="85"/>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14:bounceEnd="50000">
                                          <p:cBhvr additive="base">
                                            <p:cTn id="37" dur="500" fill="hold"/>
                                            <p:tgtEl>
                                              <p:spTgt spid="78"/>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8"/>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88"/>
                                            </p:tgtEl>
                                            <p:attrNameLst>
                                              <p:attrName>style.visibility</p:attrName>
                                            </p:attrNameLst>
                                          </p:cBhvr>
                                          <p:to>
                                            <p:strVal val="visible"/>
                                          </p:to>
                                        </p:set>
                                        <p:anim calcmode="lin" valueType="num">
                                          <p:cBhvr>
                                            <p:cTn id="42" dur="200" fill="hold"/>
                                            <p:tgtEl>
                                              <p:spTgt spid="88"/>
                                            </p:tgtEl>
                                            <p:attrNameLst>
                                              <p:attrName>ppt_w</p:attrName>
                                            </p:attrNameLst>
                                          </p:cBhvr>
                                          <p:tavLst>
                                            <p:tav tm="0">
                                              <p:val>
                                                <p:fltVal val="0"/>
                                              </p:val>
                                            </p:tav>
                                            <p:tav tm="100000">
                                              <p:val>
                                                <p:strVal val="#ppt_w"/>
                                              </p:val>
                                            </p:tav>
                                          </p:tavLst>
                                        </p:anim>
                                        <p:anim calcmode="lin" valueType="num">
                                          <p:cBhvr>
                                            <p:cTn id="43" dur="200" fill="hold"/>
                                            <p:tgtEl>
                                              <p:spTgt spid="88"/>
                                            </p:tgtEl>
                                            <p:attrNameLst>
                                              <p:attrName>ppt_h</p:attrName>
                                            </p:attrNameLst>
                                          </p:cBhvr>
                                          <p:tavLst>
                                            <p:tav tm="0">
                                              <p:val>
                                                <p:fltVal val="0"/>
                                              </p:val>
                                            </p:tav>
                                            <p:tav tm="100000">
                                              <p:val>
                                                <p:strVal val="#ppt_h"/>
                                              </p:val>
                                            </p:tav>
                                          </p:tavLst>
                                        </p:anim>
                                        <p:animEffect transition="in" filter="fade">
                                          <p:cBhvr>
                                            <p:cTn id="44" dur="200"/>
                                            <p:tgtEl>
                                              <p:spTgt spid="88"/>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400" tmFilter="0, 0; .2, .5; .8, .5; 1, 0"/>
                                            <p:tgtEl>
                                              <p:spTgt spid="88"/>
                                            </p:tgtEl>
                                          </p:cBhvr>
                                        </p:animEffect>
                                        <p:animScale>
                                          <p:cBhvr>
                                            <p:cTn id="48" dur="200" autoRev="1" fill="hold"/>
                                            <p:tgtEl>
                                              <p:spTgt spid="88"/>
                                            </p:tgtEl>
                                          </p:cBhvr>
                                          <p:by x="105000" y="105000"/>
                                        </p:animScale>
                                      </p:childTnLst>
                                    </p:cTn>
                                  </p:par>
                                </p:childTnLst>
                              </p:cTn>
                            </p:par>
                            <p:par>
                              <p:cTn id="49" fill="hold">
                                <p:stCondLst>
                                  <p:cond delay="3000"/>
                                </p:stCondLst>
                                <p:childTnLst>
                                  <p:par>
                                    <p:cTn id="50" presetID="16" presetClass="entr" presetSubtype="37" fill="hold" grpId="0" nodeType="afterEffect">
                                      <p:stCondLst>
                                        <p:cond delay="300"/>
                                      </p:stCondLst>
                                      <p:childTnLst>
                                        <p:set>
                                          <p:cBhvr>
                                            <p:cTn id="51" dur="1" fill="hold">
                                              <p:stCondLst>
                                                <p:cond delay="0"/>
                                              </p:stCondLst>
                                            </p:cTn>
                                            <p:tgtEl>
                                              <p:spTgt spid="96"/>
                                            </p:tgtEl>
                                            <p:attrNameLst>
                                              <p:attrName>style.visibility</p:attrName>
                                            </p:attrNameLst>
                                          </p:cBhvr>
                                          <p:to>
                                            <p:strVal val="visible"/>
                                          </p:to>
                                        </p:set>
                                        <p:animEffect transition="in" filter="barn(outVertical)">
                                          <p:cBhvr>
                                            <p:cTn id="52" dur="500"/>
                                            <p:tgtEl>
                                              <p:spTgt spid="96"/>
                                            </p:tgtEl>
                                          </p:cBhvr>
                                        </p:animEffect>
                                      </p:childTnLst>
                                    </p:cTn>
                                  </p:par>
                                </p:childTnLst>
                              </p:cTn>
                            </p:par>
                            <p:par>
                              <p:cTn id="53" fill="hold">
                                <p:stCondLst>
                                  <p:cond delay="3800"/>
                                </p:stCondLst>
                                <p:childTnLst>
                                  <p:par>
                                    <p:cTn id="54" presetID="50" presetClass="entr" presetSubtype="0" decel="100000" fill="hold" grpId="0" nodeType="afterEffect">
                                      <p:stCondLst>
                                        <p:cond delay="0"/>
                                      </p:stCondLst>
                                      <p:childTnLst>
                                        <p:set>
                                          <p:cBhvr>
                                            <p:cTn id="55" dur="1" fill="hold">
                                              <p:stCondLst>
                                                <p:cond delay="0"/>
                                              </p:stCondLst>
                                            </p:cTn>
                                            <p:tgtEl>
                                              <p:spTgt spid="97"/>
                                            </p:tgtEl>
                                            <p:attrNameLst>
                                              <p:attrName>style.visibility</p:attrName>
                                            </p:attrNameLst>
                                          </p:cBhvr>
                                          <p:to>
                                            <p:strVal val="visible"/>
                                          </p:to>
                                        </p:set>
                                        <p:anim calcmode="lin" valueType="num">
                                          <p:cBhvr>
                                            <p:cTn id="56" dur="1000" fill="hold"/>
                                            <p:tgtEl>
                                              <p:spTgt spid="97"/>
                                            </p:tgtEl>
                                            <p:attrNameLst>
                                              <p:attrName>ppt_w</p:attrName>
                                            </p:attrNameLst>
                                          </p:cBhvr>
                                          <p:tavLst>
                                            <p:tav tm="0">
                                              <p:val>
                                                <p:strVal val="#ppt_w+.3"/>
                                              </p:val>
                                            </p:tav>
                                            <p:tav tm="100000">
                                              <p:val>
                                                <p:strVal val="#ppt_w"/>
                                              </p:val>
                                            </p:tav>
                                          </p:tavLst>
                                        </p:anim>
                                        <p:anim calcmode="lin" valueType="num">
                                          <p:cBhvr>
                                            <p:cTn id="57" dur="1000" fill="hold"/>
                                            <p:tgtEl>
                                              <p:spTgt spid="97"/>
                                            </p:tgtEl>
                                            <p:attrNameLst>
                                              <p:attrName>ppt_h</p:attrName>
                                            </p:attrNameLst>
                                          </p:cBhvr>
                                          <p:tavLst>
                                            <p:tav tm="0">
                                              <p:val>
                                                <p:strVal val="#ppt_h"/>
                                              </p:val>
                                            </p:tav>
                                            <p:tav tm="100000">
                                              <p:val>
                                                <p:strVal val="#ppt_h"/>
                                              </p:val>
                                            </p:tav>
                                          </p:tavLst>
                                        </p:anim>
                                        <p:animEffect transition="in" filter="fade">
                                          <p:cBhvr>
                                            <p:cTn id="58" dur="1000"/>
                                            <p:tgtEl>
                                              <p:spTgt spid="97"/>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98"/>
                                            </p:tgtEl>
                                            <p:attrNameLst>
                                              <p:attrName>style.visibility</p:attrName>
                                            </p:attrNameLst>
                                          </p:cBhvr>
                                          <p:to>
                                            <p:strVal val="visible"/>
                                          </p:to>
                                        </p:set>
                                        <p:anim calcmode="lin" valueType="num">
                                          <p:cBhvr>
                                            <p:cTn id="61" dur="1000" fill="hold"/>
                                            <p:tgtEl>
                                              <p:spTgt spid="98"/>
                                            </p:tgtEl>
                                            <p:attrNameLst>
                                              <p:attrName>ppt_w</p:attrName>
                                            </p:attrNameLst>
                                          </p:cBhvr>
                                          <p:tavLst>
                                            <p:tav tm="0">
                                              <p:val>
                                                <p:strVal val="#ppt_w+.3"/>
                                              </p:val>
                                            </p:tav>
                                            <p:tav tm="100000">
                                              <p:val>
                                                <p:strVal val="#ppt_w"/>
                                              </p:val>
                                            </p:tav>
                                          </p:tavLst>
                                        </p:anim>
                                        <p:anim calcmode="lin" valueType="num">
                                          <p:cBhvr>
                                            <p:cTn id="62" dur="1000" fill="hold"/>
                                            <p:tgtEl>
                                              <p:spTgt spid="98"/>
                                            </p:tgtEl>
                                            <p:attrNameLst>
                                              <p:attrName>ppt_h</p:attrName>
                                            </p:attrNameLst>
                                          </p:cBhvr>
                                          <p:tavLst>
                                            <p:tav tm="0">
                                              <p:val>
                                                <p:strVal val="#ppt_h"/>
                                              </p:val>
                                            </p:tav>
                                            <p:tav tm="100000">
                                              <p:val>
                                                <p:strVal val="#ppt_h"/>
                                              </p:val>
                                            </p:tav>
                                          </p:tavLst>
                                        </p:anim>
                                        <p:animEffect transition="in" filter="fade">
                                          <p:cBhvr>
                                            <p:cTn id="63" dur="1000"/>
                                            <p:tgtEl>
                                              <p:spTgt spid="98"/>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99"/>
                                            </p:tgtEl>
                                            <p:attrNameLst>
                                              <p:attrName>style.visibility</p:attrName>
                                            </p:attrNameLst>
                                          </p:cBhvr>
                                          <p:to>
                                            <p:strVal val="visible"/>
                                          </p:to>
                                        </p:set>
                                        <p:anim calcmode="lin" valueType="num">
                                          <p:cBhvr>
                                            <p:cTn id="66" dur="1000" fill="hold"/>
                                            <p:tgtEl>
                                              <p:spTgt spid="99"/>
                                            </p:tgtEl>
                                            <p:attrNameLst>
                                              <p:attrName>ppt_w</p:attrName>
                                            </p:attrNameLst>
                                          </p:cBhvr>
                                          <p:tavLst>
                                            <p:tav tm="0">
                                              <p:val>
                                                <p:strVal val="#ppt_w+.3"/>
                                              </p:val>
                                            </p:tav>
                                            <p:tav tm="100000">
                                              <p:val>
                                                <p:strVal val="#ppt_w"/>
                                              </p:val>
                                            </p:tav>
                                          </p:tavLst>
                                        </p:anim>
                                        <p:anim calcmode="lin" valueType="num">
                                          <p:cBhvr>
                                            <p:cTn id="67" dur="1000" fill="hold"/>
                                            <p:tgtEl>
                                              <p:spTgt spid="99"/>
                                            </p:tgtEl>
                                            <p:attrNameLst>
                                              <p:attrName>ppt_h</p:attrName>
                                            </p:attrNameLst>
                                          </p:cBhvr>
                                          <p:tavLst>
                                            <p:tav tm="0">
                                              <p:val>
                                                <p:strVal val="#ppt_h"/>
                                              </p:val>
                                            </p:tav>
                                            <p:tav tm="100000">
                                              <p:val>
                                                <p:strVal val="#ppt_h"/>
                                              </p:val>
                                            </p:tav>
                                          </p:tavLst>
                                        </p:anim>
                                        <p:animEffect transition="in" filter="fade">
                                          <p:cBhvr>
                                            <p:cTn id="68"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96" grpId="0"/>
          <p:bldP spid="97" grpId="0"/>
          <p:bldP spid="98" grpId="0"/>
          <p:bldP spid="9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300" fill="hold"/>
                                            <p:tgtEl>
                                              <p:spTgt spid="73"/>
                                            </p:tgtEl>
                                            <p:attrNameLst>
                                              <p:attrName>ppt_w</p:attrName>
                                            </p:attrNameLst>
                                          </p:cBhvr>
                                          <p:tavLst>
                                            <p:tav tm="0">
                                              <p:val>
                                                <p:fltVal val="0"/>
                                              </p:val>
                                            </p:tav>
                                            <p:tav tm="100000">
                                              <p:val>
                                                <p:strVal val="#ppt_w"/>
                                              </p:val>
                                            </p:tav>
                                          </p:tavLst>
                                        </p:anim>
                                        <p:anim calcmode="lin" valueType="num">
                                          <p:cBhvr>
                                            <p:cTn id="8" dur="300" fill="hold"/>
                                            <p:tgtEl>
                                              <p:spTgt spid="73"/>
                                            </p:tgtEl>
                                            <p:attrNameLst>
                                              <p:attrName>ppt_h</p:attrName>
                                            </p:attrNameLst>
                                          </p:cBhvr>
                                          <p:tavLst>
                                            <p:tav tm="0">
                                              <p:val>
                                                <p:fltVal val="0"/>
                                              </p:val>
                                            </p:tav>
                                            <p:tav tm="100000">
                                              <p:val>
                                                <p:strVal val="#ppt_h"/>
                                              </p:val>
                                            </p:tav>
                                          </p:tavLst>
                                        </p:anim>
                                        <p:animEffect transition="in" filter="fade">
                                          <p:cBhvr>
                                            <p:cTn id="9" dur="300"/>
                                            <p:tgtEl>
                                              <p:spTgt spid="73"/>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73"/>
                                            </p:tgtEl>
                                            <p:attrNameLst>
                                              <p:attrName>r</p:attrName>
                                            </p:attrNameLst>
                                          </p:cBhvr>
                                        </p:animRot>
                                        <p:animRot by="-240000">
                                          <p:cBhvr>
                                            <p:cTn id="13" dur="100" fill="hold">
                                              <p:stCondLst>
                                                <p:cond delay="100"/>
                                              </p:stCondLst>
                                            </p:cTn>
                                            <p:tgtEl>
                                              <p:spTgt spid="73"/>
                                            </p:tgtEl>
                                            <p:attrNameLst>
                                              <p:attrName>r</p:attrName>
                                            </p:attrNameLst>
                                          </p:cBhvr>
                                        </p:animRot>
                                        <p:animRot by="240000">
                                          <p:cBhvr>
                                            <p:cTn id="14" dur="100" fill="hold">
                                              <p:stCondLst>
                                                <p:cond delay="200"/>
                                              </p:stCondLst>
                                            </p:cTn>
                                            <p:tgtEl>
                                              <p:spTgt spid="73"/>
                                            </p:tgtEl>
                                            <p:attrNameLst>
                                              <p:attrName>r</p:attrName>
                                            </p:attrNameLst>
                                          </p:cBhvr>
                                        </p:animRot>
                                        <p:animRot by="-240000">
                                          <p:cBhvr>
                                            <p:cTn id="15" dur="100" fill="hold">
                                              <p:stCondLst>
                                                <p:cond delay="300"/>
                                              </p:stCondLst>
                                            </p:cTn>
                                            <p:tgtEl>
                                              <p:spTgt spid="73"/>
                                            </p:tgtEl>
                                            <p:attrNameLst>
                                              <p:attrName>r</p:attrName>
                                            </p:attrNameLst>
                                          </p:cBhvr>
                                        </p:animRot>
                                        <p:animRot by="120000">
                                          <p:cBhvr>
                                            <p:cTn id="16" dur="100" fill="hold">
                                              <p:stCondLst>
                                                <p:cond delay="400"/>
                                              </p:stCondLst>
                                            </p:cTn>
                                            <p:tgtEl>
                                              <p:spTgt spid="73"/>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600"/>
                                            <p:tgtEl>
                                              <p:spTgt spid="91"/>
                                            </p:tgtEl>
                                          </p:cBhvr>
                                        </p:animEffect>
                                        <p:anim calcmode="lin" valueType="num">
                                          <p:cBhvr>
                                            <p:cTn id="21" dur="600" fill="hold"/>
                                            <p:tgtEl>
                                              <p:spTgt spid="91"/>
                                            </p:tgtEl>
                                            <p:attrNameLst>
                                              <p:attrName>ppt_x</p:attrName>
                                            </p:attrNameLst>
                                          </p:cBhvr>
                                          <p:tavLst>
                                            <p:tav tm="0">
                                              <p:val>
                                                <p:strVal val="#ppt_x"/>
                                              </p:val>
                                            </p:tav>
                                            <p:tav tm="100000">
                                              <p:val>
                                                <p:strVal val="#ppt_x"/>
                                              </p:val>
                                            </p:tav>
                                          </p:tavLst>
                                        </p:anim>
                                        <p:anim calcmode="lin" valueType="num">
                                          <p:cBhvr>
                                            <p:cTn id="22" dur="540" decel="100000" fill="hold"/>
                                            <p:tgtEl>
                                              <p:spTgt spid="91"/>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91"/>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wipe(left)">
                                          <p:cBhvr>
                                            <p:cTn id="30" dur="500"/>
                                            <p:tgtEl>
                                              <p:spTgt spid="85"/>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1+#ppt_w/2"/>
                                              </p:val>
                                            </p:tav>
                                            <p:tav tm="100000">
                                              <p:val>
                                                <p:strVal val="#ppt_x"/>
                                              </p:val>
                                            </p:tav>
                                          </p:tavLst>
                                        </p:anim>
                                        <p:anim calcmode="lin" valueType="num">
                                          <p:cBhvr additive="base">
                                            <p:cTn id="38" dur="500" fill="hold"/>
                                            <p:tgtEl>
                                              <p:spTgt spid="78"/>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88"/>
                                            </p:tgtEl>
                                            <p:attrNameLst>
                                              <p:attrName>style.visibility</p:attrName>
                                            </p:attrNameLst>
                                          </p:cBhvr>
                                          <p:to>
                                            <p:strVal val="visible"/>
                                          </p:to>
                                        </p:set>
                                        <p:anim calcmode="lin" valueType="num">
                                          <p:cBhvr>
                                            <p:cTn id="42" dur="200" fill="hold"/>
                                            <p:tgtEl>
                                              <p:spTgt spid="88"/>
                                            </p:tgtEl>
                                            <p:attrNameLst>
                                              <p:attrName>ppt_w</p:attrName>
                                            </p:attrNameLst>
                                          </p:cBhvr>
                                          <p:tavLst>
                                            <p:tav tm="0">
                                              <p:val>
                                                <p:fltVal val="0"/>
                                              </p:val>
                                            </p:tav>
                                            <p:tav tm="100000">
                                              <p:val>
                                                <p:strVal val="#ppt_w"/>
                                              </p:val>
                                            </p:tav>
                                          </p:tavLst>
                                        </p:anim>
                                        <p:anim calcmode="lin" valueType="num">
                                          <p:cBhvr>
                                            <p:cTn id="43" dur="200" fill="hold"/>
                                            <p:tgtEl>
                                              <p:spTgt spid="88"/>
                                            </p:tgtEl>
                                            <p:attrNameLst>
                                              <p:attrName>ppt_h</p:attrName>
                                            </p:attrNameLst>
                                          </p:cBhvr>
                                          <p:tavLst>
                                            <p:tav tm="0">
                                              <p:val>
                                                <p:fltVal val="0"/>
                                              </p:val>
                                            </p:tav>
                                            <p:tav tm="100000">
                                              <p:val>
                                                <p:strVal val="#ppt_h"/>
                                              </p:val>
                                            </p:tav>
                                          </p:tavLst>
                                        </p:anim>
                                        <p:animEffect transition="in" filter="fade">
                                          <p:cBhvr>
                                            <p:cTn id="44" dur="200"/>
                                            <p:tgtEl>
                                              <p:spTgt spid="88"/>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400" tmFilter="0, 0; .2, .5; .8, .5; 1, 0"/>
                                            <p:tgtEl>
                                              <p:spTgt spid="88"/>
                                            </p:tgtEl>
                                          </p:cBhvr>
                                        </p:animEffect>
                                        <p:animScale>
                                          <p:cBhvr>
                                            <p:cTn id="48" dur="200" autoRev="1" fill="hold"/>
                                            <p:tgtEl>
                                              <p:spTgt spid="88"/>
                                            </p:tgtEl>
                                          </p:cBhvr>
                                          <p:by x="105000" y="105000"/>
                                        </p:animScale>
                                      </p:childTnLst>
                                    </p:cTn>
                                  </p:par>
                                </p:childTnLst>
                              </p:cTn>
                            </p:par>
                            <p:par>
                              <p:cTn id="49" fill="hold">
                                <p:stCondLst>
                                  <p:cond delay="3000"/>
                                </p:stCondLst>
                                <p:childTnLst>
                                  <p:par>
                                    <p:cTn id="50" presetID="16" presetClass="entr" presetSubtype="37" fill="hold" grpId="0" nodeType="afterEffect">
                                      <p:stCondLst>
                                        <p:cond delay="300"/>
                                      </p:stCondLst>
                                      <p:childTnLst>
                                        <p:set>
                                          <p:cBhvr>
                                            <p:cTn id="51" dur="1" fill="hold">
                                              <p:stCondLst>
                                                <p:cond delay="0"/>
                                              </p:stCondLst>
                                            </p:cTn>
                                            <p:tgtEl>
                                              <p:spTgt spid="96"/>
                                            </p:tgtEl>
                                            <p:attrNameLst>
                                              <p:attrName>style.visibility</p:attrName>
                                            </p:attrNameLst>
                                          </p:cBhvr>
                                          <p:to>
                                            <p:strVal val="visible"/>
                                          </p:to>
                                        </p:set>
                                        <p:animEffect transition="in" filter="barn(outVertical)">
                                          <p:cBhvr>
                                            <p:cTn id="52" dur="500"/>
                                            <p:tgtEl>
                                              <p:spTgt spid="96"/>
                                            </p:tgtEl>
                                          </p:cBhvr>
                                        </p:animEffect>
                                      </p:childTnLst>
                                    </p:cTn>
                                  </p:par>
                                </p:childTnLst>
                              </p:cTn>
                            </p:par>
                            <p:par>
                              <p:cTn id="53" fill="hold">
                                <p:stCondLst>
                                  <p:cond delay="3800"/>
                                </p:stCondLst>
                                <p:childTnLst>
                                  <p:par>
                                    <p:cTn id="54" presetID="50" presetClass="entr" presetSubtype="0" decel="100000" fill="hold" grpId="0" nodeType="afterEffect">
                                      <p:stCondLst>
                                        <p:cond delay="0"/>
                                      </p:stCondLst>
                                      <p:childTnLst>
                                        <p:set>
                                          <p:cBhvr>
                                            <p:cTn id="55" dur="1" fill="hold">
                                              <p:stCondLst>
                                                <p:cond delay="0"/>
                                              </p:stCondLst>
                                            </p:cTn>
                                            <p:tgtEl>
                                              <p:spTgt spid="97"/>
                                            </p:tgtEl>
                                            <p:attrNameLst>
                                              <p:attrName>style.visibility</p:attrName>
                                            </p:attrNameLst>
                                          </p:cBhvr>
                                          <p:to>
                                            <p:strVal val="visible"/>
                                          </p:to>
                                        </p:set>
                                        <p:anim calcmode="lin" valueType="num">
                                          <p:cBhvr>
                                            <p:cTn id="56" dur="1000" fill="hold"/>
                                            <p:tgtEl>
                                              <p:spTgt spid="97"/>
                                            </p:tgtEl>
                                            <p:attrNameLst>
                                              <p:attrName>ppt_w</p:attrName>
                                            </p:attrNameLst>
                                          </p:cBhvr>
                                          <p:tavLst>
                                            <p:tav tm="0">
                                              <p:val>
                                                <p:strVal val="#ppt_w+.3"/>
                                              </p:val>
                                            </p:tav>
                                            <p:tav tm="100000">
                                              <p:val>
                                                <p:strVal val="#ppt_w"/>
                                              </p:val>
                                            </p:tav>
                                          </p:tavLst>
                                        </p:anim>
                                        <p:anim calcmode="lin" valueType="num">
                                          <p:cBhvr>
                                            <p:cTn id="57" dur="1000" fill="hold"/>
                                            <p:tgtEl>
                                              <p:spTgt spid="97"/>
                                            </p:tgtEl>
                                            <p:attrNameLst>
                                              <p:attrName>ppt_h</p:attrName>
                                            </p:attrNameLst>
                                          </p:cBhvr>
                                          <p:tavLst>
                                            <p:tav tm="0">
                                              <p:val>
                                                <p:strVal val="#ppt_h"/>
                                              </p:val>
                                            </p:tav>
                                            <p:tav tm="100000">
                                              <p:val>
                                                <p:strVal val="#ppt_h"/>
                                              </p:val>
                                            </p:tav>
                                          </p:tavLst>
                                        </p:anim>
                                        <p:animEffect transition="in" filter="fade">
                                          <p:cBhvr>
                                            <p:cTn id="58" dur="1000"/>
                                            <p:tgtEl>
                                              <p:spTgt spid="97"/>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98"/>
                                            </p:tgtEl>
                                            <p:attrNameLst>
                                              <p:attrName>style.visibility</p:attrName>
                                            </p:attrNameLst>
                                          </p:cBhvr>
                                          <p:to>
                                            <p:strVal val="visible"/>
                                          </p:to>
                                        </p:set>
                                        <p:anim calcmode="lin" valueType="num">
                                          <p:cBhvr>
                                            <p:cTn id="61" dur="1000" fill="hold"/>
                                            <p:tgtEl>
                                              <p:spTgt spid="98"/>
                                            </p:tgtEl>
                                            <p:attrNameLst>
                                              <p:attrName>ppt_w</p:attrName>
                                            </p:attrNameLst>
                                          </p:cBhvr>
                                          <p:tavLst>
                                            <p:tav tm="0">
                                              <p:val>
                                                <p:strVal val="#ppt_w+.3"/>
                                              </p:val>
                                            </p:tav>
                                            <p:tav tm="100000">
                                              <p:val>
                                                <p:strVal val="#ppt_w"/>
                                              </p:val>
                                            </p:tav>
                                          </p:tavLst>
                                        </p:anim>
                                        <p:anim calcmode="lin" valueType="num">
                                          <p:cBhvr>
                                            <p:cTn id="62" dur="1000" fill="hold"/>
                                            <p:tgtEl>
                                              <p:spTgt spid="98"/>
                                            </p:tgtEl>
                                            <p:attrNameLst>
                                              <p:attrName>ppt_h</p:attrName>
                                            </p:attrNameLst>
                                          </p:cBhvr>
                                          <p:tavLst>
                                            <p:tav tm="0">
                                              <p:val>
                                                <p:strVal val="#ppt_h"/>
                                              </p:val>
                                            </p:tav>
                                            <p:tav tm="100000">
                                              <p:val>
                                                <p:strVal val="#ppt_h"/>
                                              </p:val>
                                            </p:tav>
                                          </p:tavLst>
                                        </p:anim>
                                        <p:animEffect transition="in" filter="fade">
                                          <p:cBhvr>
                                            <p:cTn id="63" dur="1000"/>
                                            <p:tgtEl>
                                              <p:spTgt spid="98"/>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99"/>
                                            </p:tgtEl>
                                            <p:attrNameLst>
                                              <p:attrName>style.visibility</p:attrName>
                                            </p:attrNameLst>
                                          </p:cBhvr>
                                          <p:to>
                                            <p:strVal val="visible"/>
                                          </p:to>
                                        </p:set>
                                        <p:anim calcmode="lin" valueType="num">
                                          <p:cBhvr>
                                            <p:cTn id="66" dur="1000" fill="hold"/>
                                            <p:tgtEl>
                                              <p:spTgt spid="99"/>
                                            </p:tgtEl>
                                            <p:attrNameLst>
                                              <p:attrName>ppt_w</p:attrName>
                                            </p:attrNameLst>
                                          </p:cBhvr>
                                          <p:tavLst>
                                            <p:tav tm="0">
                                              <p:val>
                                                <p:strVal val="#ppt_w+.3"/>
                                              </p:val>
                                            </p:tav>
                                            <p:tav tm="100000">
                                              <p:val>
                                                <p:strVal val="#ppt_w"/>
                                              </p:val>
                                            </p:tav>
                                          </p:tavLst>
                                        </p:anim>
                                        <p:anim calcmode="lin" valueType="num">
                                          <p:cBhvr>
                                            <p:cTn id="67" dur="1000" fill="hold"/>
                                            <p:tgtEl>
                                              <p:spTgt spid="99"/>
                                            </p:tgtEl>
                                            <p:attrNameLst>
                                              <p:attrName>ppt_h</p:attrName>
                                            </p:attrNameLst>
                                          </p:cBhvr>
                                          <p:tavLst>
                                            <p:tav tm="0">
                                              <p:val>
                                                <p:strVal val="#ppt_h"/>
                                              </p:val>
                                            </p:tav>
                                            <p:tav tm="100000">
                                              <p:val>
                                                <p:strVal val="#ppt_h"/>
                                              </p:val>
                                            </p:tav>
                                          </p:tavLst>
                                        </p:anim>
                                        <p:animEffect transition="in" filter="fade">
                                          <p:cBhvr>
                                            <p:cTn id="68"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96" grpId="0"/>
          <p:bldP spid="97" grpId="0"/>
          <p:bldP spid="98" grpId="0"/>
          <p:bldP spid="9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144119" y="1138991"/>
            <a:ext cx="1729620" cy="392334"/>
          </a:xfrm>
          <a:prstGeom prst="roundRect">
            <a:avLst>
              <a:gd name="adj" fmla="val 9976"/>
            </a:avLst>
          </a:prstGeom>
          <a:solidFill>
            <a:srgbClr val="00B7CA"/>
          </a:solidFill>
          <a:ln w="25400" cap="flat" cmpd="sng" algn="ctr">
            <a:gradFill flip="none" rotWithShape="1">
              <a:gsLst>
                <a:gs pos="88000">
                  <a:sysClr val="window" lastClr="FFFFFF"/>
                </a:gs>
                <a:gs pos="0">
                  <a:sysClr val="window" lastClr="FFFFFF">
                    <a:lumMod val="75000"/>
                  </a:sysClr>
                </a:gs>
                <a:gs pos="71000">
                  <a:sysClr val="window" lastClr="FFFFFF">
                    <a:lumMod val="85000"/>
                  </a:sysClr>
                </a:gs>
                <a:gs pos="55000">
                  <a:sysClr val="window" lastClr="FFFFFF"/>
                </a:gs>
                <a:gs pos="37000">
                  <a:sysClr val="window" lastClr="FFFFFF">
                    <a:lumMod val="85000"/>
                  </a:sysClr>
                </a:gs>
                <a:gs pos="22000">
                  <a:sysClr val="window" lastClr="FFFFFF"/>
                </a:gs>
                <a:gs pos="100000">
                  <a:sysClr val="window" lastClr="FFFFFF">
                    <a:lumMod val="75000"/>
                  </a:sysClr>
                </a:gs>
              </a:gsLst>
              <a:lin ang="1200000" scaled="0"/>
              <a:tileRect/>
            </a:gradFill>
            <a:prstDash val="solid"/>
            <a:miter lim="800000"/>
          </a:ln>
          <a:effectLst>
            <a:outerShdw blurRad="101600" dist="508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49" name="组合 48"/>
          <p:cNvGrpSpPr/>
          <p:nvPr/>
        </p:nvGrpSpPr>
        <p:grpSpPr>
          <a:xfrm>
            <a:off x="232948" y="1275903"/>
            <a:ext cx="118508" cy="118509"/>
            <a:chOff x="4486616" y="3001075"/>
            <a:chExt cx="274695" cy="274699"/>
          </a:xfrm>
        </p:grpSpPr>
        <p:sp>
          <p:nvSpPr>
            <p:cNvPr id="50" name="椭圆 49"/>
            <p:cNvSpPr/>
            <p:nvPr/>
          </p:nvSpPr>
          <p:spPr>
            <a:xfrm rot="16200000">
              <a:off x="4486614" y="3001077"/>
              <a:ext cx="274699" cy="274695"/>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1" name="椭圆 50"/>
            <p:cNvSpPr/>
            <p:nvPr/>
          </p:nvSpPr>
          <p:spPr>
            <a:xfrm rot="16200000">
              <a:off x="4511585" y="3026055"/>
              <a:ext cx="224753" cy="224751"/>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52" name="组合 51"/>
          <p:cNvGrpSpPr/>
          <p:nvPr/>
        </p:nvGrpSpPr>
        <p:grpSpPr>
          <a:xfrm>
            <a:off x="0" y="1309565"/>
            <a:ext cx="288238" cy="46073"/>
            <a:chOff x="4318304" y="3089060"/>
            <a:chExt cx="384317" cy="61430"/>
          </a:xfrm>
        </p:grpSpPr>
        <p:sp>
          <p:nvSpPr>
            <p:cNvPr id="53" name="圆角矩形 52"/>
            <p:cNvSpPr/>
            <p:nvPr/>
          </p:nvSpPr>
          <p:spPr>
            <a:xfrm rot="16200000">
              <a:off x="4499257" y="2947128"/>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sp>
          <p:nvSpPr>
            <p:cNvPr id="54" name="圆角矩形 53"/>
            <p:cNvSpPr/>
            <p:nvPr/>
          </p:nvSpPr>
          <p:spPr>
            <a:xfrm rot="16200000">
              <a:off x="4499258" y="2908107"/>
              <a:ext cx="22409" cy="384316"/>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9525"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white"/>
                </a:solidFill>
                <a:effectLst/>
                <a:uLnTx/>
                <a:uFillTx/>
                <a:latin typeface="Calibri"/>
                <a:ea typeface="宋体"/>
                <a:cs typeface="+mn-cs"/>
              </a:endParaRPr>
            </a:p>
          </p:txBody>
        </p:sp>
      </p:grpSp>
      <p:sp>
        <p:nvSpPr>
          <p:cNvPr id="55" name="文本框 8"/>
          <p:cNvSpPr txBox="1"/>
          <p:nvPr/>
        </p:nvSpPr>
        <p:spPr>
          <a:xfrm>
            <a:off x="243720" y="1165881"/>
            <a:ext cx="163001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国内外研究综述</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6195296" y="2904479"/>
            <a:ext cx="1274446" cy="0"/>
          </a:xfrm>
          <a:prstGeom prst="line">
            <a:avLst/>
          </a:prstGeom>
          <a:noFill/>
          <a:ln w="19050" cap="flat" cmpd="sng" algn="ctr">
            <a:solidFill>
              <a:sysClr val="window" lastClr="FFFFFF">
                <a:lumMod val="50000"/>
              </a:sysClr>
            </a:solidFill>
            <a:prstDash val="sysDot"/>
            <a:miter lim="800000"/>
          </a:ln>
          <a:effectLst/>
        </p:spPr>
      </p:cxnSp>
      <p:cxnSp>
        <p:nvCxnSpPr>
          <p:cNvPr id="57" name="直接连接符 56"/>
          <p:cNvCxnSpPr/>
          <p:nvPr/>
        </p:nvCxnSpPr>
        <p:spPr>
          <a:xfrm>
            <a:off x="6195296" y="4547825"/>
            <a:ext cx="1274446" cy="0"/>
          </a:xfrm>
          <a:prstGeom prst="line">
            <a:avLst/>
          </a:prstGeom>
          <a:noFill/>
          <a:ln w="19050" cap="flat" cmpd="sng" algn="ctr">
            <a:solidFill>
              <a:sysClr val="window" lastClr="FFFFFF">
                <a:lumMod val="50000"/>
              </a:sysClr>
            </a:solidFill>
            <a:prstDash val="sysDot"/>
            <a:miter lim="800000"/>
          </a:ln>
          <a:effectLst/>
        </p:spPr>
      </p:cxnSp>
      <p:cxnSp>
        <p:nvCxnSpPr>
          <p:cNvPr id="58" name="直接连接符 57"/>
          <p:cNvCxnSpPr/>
          <p:nvPr/>
        </p:nvCxnSpPr>
        <p:spPr>
          <a:xfrm>
            <a:off x="6195297" y="3730598"/>
            <a:ext cx="685799" cy="0"/>
          </a:xfrm>
          <a:prstGeom prst="line">
            <a:avLst/>
          </a:prstGeom>
          <a:noFill/>
          <a:ln w="19050" cap="flat" cmpd="sng" algn="ctr">
            <a:solidFill>
              <a:sysClr val="window" lastClr="FFFFFF">
                <a:lumMod val="50000"/>
              </a:sysClr>
            </a:solidFill>
            <a:prstDash val="sysDot"/>
            <a:miter lim="800000"/>
          </a:ln>
          <a:effectLst/>
        </p:spPr>
      </p:cxnSp>
      <p:cxnSp>
        <p:nvCxnSpPr>
          <p:cNvPr id="59" name="直接连接符 58"/>
          <p:cNvCxnSpPr/>
          <p:nvPr/>
        </p:nvCxnSpPr>
        <p:spPr>
          <a:xfrm flipH="1">
            <a:off x="1697355" y="2904479"/>
            <a:ext cx="1274446" cy="0"/>
          </a:xfrm>
          <a:prstGeom prst="line">
            <a:avLst/>
          </a:prstGeom>
          <a:noFill/>
          <a:ln w="19050" cap="flat" cmpd="sng" algn="ctr">
            <a:solidFill>
              <a:sysClr val="window" lastClr="FFFFFF">
                <a:lumMod val="50000"/>
              </a:sysClr>
            </a:solidFill>
            <a:prstDash val="sysDot"/>
            <a:miter lim="800000"/>
          </a:ln>
          <a:effectLst/>
        </p:spPr>
      </p:cxnSp>
      <p:cxnSp>
        <p:nvCxnSpPr>
          <p:cNvPr id="60" name="直接连接符 59"/>
          <p:cNvCxnSpPr/>
          <p:nvPr/>
        </p:nvCxnSpPr>
        <p:spPr>
          <a:xfrm flipH="1">
            <a:off x="1697355" y="4547825"/>
            <a:ext cx="1274446" cy="0"/>
          </a:xfrm>
          <a:prstGeom prst="line">
            <a:avLst/>
          </a:prstGeom>
          <a:noFill/>
          <a:ln w="19050" cap="flat" cmpd="sng" algn="ctr">
            <a:solidFill>
              <a:sysClr val="window" lastClr="FFFFFF">
                <a:lumMod val="50000"/>
              </a:sysClr>
            </a:solidFill>
            <a:prstDash val="sysDot"/>
            <a:miter lim="800000"/>
          </a:ln>
          <a:effectLst/>
        </p:spPr>
      </p:cxnSp>
      <p:cxnSp>
        <p:nvCxnSpPr>
          <p:cNvPr id="61" name="直接连接符 60"/>
          <p:cNvCxnSpPr/>
          <p:nvPr/>
        </p:nvCxnSpPr>
        <p:spPr>
          <a:xfrm flipH="1">
            <a:off x="2286001" y="3730598"/>
            <a:ext cx="685799" cy="0"/>
          </a:xfrm>
          <a:prstGeom prst="line">
            <a:avLst/>
          </a:prstGeom>
          <a:noFill/>
          <a:ln w="19050" cap="flat" cmpd="sng" algn="ctr">
            <a:solidFill>
              <a:sysClr val="window" lastClr="FFFFFF">
                <a:lumMod val="50000"/>
              </a:sysClr>
            </a:solidFill>
            <a:prstDash val="sysDot"/>
            <a:miter lim="800000"/>
          </a:ln>
          <a:effectLst/>
        </p:spPr>
      </p:cxnSp>
      <p:sp>
        <p:nvSpPr>
          <p:cNvPr id="62" name="Freeform 5"/>
          <p:cNvSpPr>
            <a:spLocks/>
          </p:cNvSpPr>
          <p:nvPr/>
        </p:nvSpPr>
        <p:spPr bwMode="auto">
          <a:xfrm rot="5400000">
            <a:off x="1049827" y="2460383"/>
            <a:ext cx="919037" cy="8145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sp>
        <p:nvSpPr>
          <p:cNvPr id="63" name="Freeform 5"/>
          <p:cNvSpPr>
            <a:spLocks/>
          </p:cNvSpPr>
          <p:nvPr/>
        </p:nvSpPr>
        <p:spPr bwMode="auto">
          <a:xfrm rot="5400000">
            <a:off x="1664722" y="3323330"/>
            <a:ext cx="919037" cy="8145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sp>
        <p:nvSpPr>
          <p:cNvPr id="64" name="Freeform 5"/>
          <p:cNvSpPr>
            <a:spLocks/>
          </p:cNvSpPr>
          <p:nvPr/>
        </p:nvSpPr>
        <p:spPr bwMode="auto">
          <a:xfrm rot="5400000">
            <a:off x="1049827" y="4140557"/>
            <a:ext cx="919037" cy="8145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sp>
        <p:nvSpPr>
          <p:cNvPr id="65" name="Freeform 5"/>
          <p:cNvSpPr>
            <a:spLocks/>
          </p:cNvSpPr>
          <p:nvPr/>
        </p:nvSpPr>
        <p:spPr bwMode="auto">
          <a:xfrm rot="5400000">
            <a:off x="7189424" y="2460383"/>
            <a:ext cx="919037" cy="8145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sp>
        <p:nvSpPr>
          <p:cNvPr id="66" name="Freeform 5"/>
          <p:cNvSpPr>
            <a:spLocks/>
          </p:cNvSpPr>
          <p:nvPr/>
        </p:nvSpPr>
        <p:spPr bwMode="auto">
          <a:xfrm rot="5400000">
            <a:off x="6574528" y="3323330"/>
            <a:ext cx="919037" cy="8145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sp>
        <p:nvSpPr>
          <p:cNvPr id="67" name="Freeform 5"/>
          <p:cNvSpPr>
            <a:spLocks/>
          </p:cNvSpPr>
          <p:nvPr/>
        </p:nvSpPr>
        <p:spPr bwMode="auto">
          <a:xfrm rot="5400000">
            <a:off x="7189424" y="4140557"/>
            <a:ext cx="919037" cy="8145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grpSp>
        <p:nvGrpSpPr>
          <p:cNvPr id="68" name="组合 67"/>
          <p:cNvGrpSpPr/>
          <p:nvPr/>
        </p:nvGrpSpPr>
        <p:grpSpPr>
          <a:xfrm>
            <a:off x="2921955" y="2486000"/>
            <a:ext cx="3300092" cy="2743200"/>
            <a:chOff x="3895940" y="1901190"/>
            <a:chExt cx="4400122" cy="3657600"/>
          </a:xfrm>
        </p:grpSpPr>
        <p:pic>
          <p:nvPicPr>
            <p:cNvPr id="69" name="Picture 6" descr="iMac-mock-up-diferents-view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95940" y="1901190"/>
              <a:ext cx="4400122" cy="3657600"/>
            </a:xfrm>
            <a:prstGeom prst="rect">
              <a:avLst/>
            </a:prstGeom>
          </p:spPr>
        </p:pic>
        <p:pic>
          <p:nvPicPr>
            <p:cNvPr id="70" name="图片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65600" y="2216252"/>
              <a:ext cx="3860800" cy="2204516"/>
            </a:xfrm>
            <a:prstGeom prst="rect">
              <a:avLst/>
            </a:prstGeom>
          </p:spPr>
        </p:pic>
      </p:grpSp>
      <p:sp>
        <p:nvSpPr>
          <p:cNvPr id="71" name="Freeform 5"/>
          <p:cNvSpPr>
            <a:spLocks/>
          </p:cNvSpPr>
          <p:nvPr/>
        </p:nvSpPr>
        <p:spPr bwMode="auto">
          <a:xfrm rot="5400000">
            <a:off x="679552" y="3526302"/>
            <a:ext cx="703829" cy="6237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sp>
        <p:nvSpPr>
          <p:cNvPr id="72" name="Freeform 5"/>
          <p:cNvSpPr>
            <a:spLocks/>
          </p:cNvSpPr>
          <p:nvPr/>
        </p:nvSpPr>
        <p:spPr bwMode="auto">
          <a:xfrm rot="5400000">
            <a:off x="2072731" y="2435092"/>
            <a:ext cx="703829" cy="6237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sp>
        <p:nvSpPr>
          <p:cNvPr id="73" name="Freeform 5"/>
          <p:cNvSpPr>
            <a:spLocks/>
          </p:cNvSpPr>
          <p:nvPr/>
        </p:nvSpPr>
        <p:spPr bwMode="auto">
          <a:xfrm rot="5400000">
            <a:off x="6391192" y="2435092"/>
            <a:ext cx="703829" cy="6237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sp>
        <p:nvSpPr>
          <p:cNvPr id="74" name="Freeform 5"/>
          <p:cNvSpPr>
            <a:spLocks/>
          </p:cNvSpPr>
          <p:nvPr/>
        </p:nvSpPr>
        <p:spPr bwMode="auto">
          <a:xfrm rot="5400000">
            <a:off x="7704296" y="3392513"/>
            <a:ext cx="703829" cy="6237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造字工房悦黑体验版细体" pitchFamily="50" charset="-122"/>
              <a:ea typeface="造字工房悦黑体验版细体" pitchFamily="50" charset="-122"/>
            </a:endParaRPr>
          </a:p>
        </p:txBody>
      </p:sp>
      <p:grpSp>
        <p:nvGrpSpPr>
          <p:cNvPr id="75" name="Group 8"/>
          <p:cNvGrpSpPr>
            <a:grpSpLocks noChangeAspect="1"/>
          </p:cNvGrpSpPr>
          <p:nvPr/>
        </p:nvGrpSpPr>
        <p:grpSpPr bwMode="auto">
          <a:xfrm>
            <a:off x="907348" y="3704997"/>
            <a:ext cx="248237" cy="271999"/>
            <a:chOff x="3437" y="2282"/>
            <a:chExt cx="679" cy="744"/>
          </a:xfrm>
          <a:solidFill>
            <a:sysClr val="window" lastClr="FFFFFF"/>
          </a:solidFill>
        </p:grpSpPr>
        <p:sp>
          <p:nvSpPr>
            <p:cNvPr id="76"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77"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grpSp>
      <p:grpSp>
        <p:nvGrpSpPr>
          <p:cNvPr id="78" name="Group 13"/>
          <p:cNvGrpSpPr>
            <a:grpSpLocks noChangeAspect="1"/>
          </p:cNvGrpSpPr>
          <p:nvPr/>
        </p:nvGrpSpPr>
        <p:grpSpPr bwMode="auto">
          <a:xfrm>
            <a:off x="6626779" y="2609280"/>
            <a:ext cx="272209" cy="275423"/>
            <a:chOff x="2426" y="2781"/>
            <a:chExt cx="593" cy="600"/>
          </a:xfrm>
          <a:solidFill>
            <a:sysClr val="window" lastClr="FFFFFF"/>
          </a:solidFill>
        </p:grpSpPr>
        <p:sp>
          <p:nvSpPr>
            <p:cNvPr id="79"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80"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grpSp>
      <p:grpSp>
        <p:nvGrpSpPr>
          <p:cNvPr id="81" name="Group 18"/>
          <p:cNvGrpSpPr>
            <a:grpSpLocks noChangeAspect="1"/>
          </p:cNvGrpSpPr>
          <p:nvPr/>
        </p:nvGrpSpPr>
        <p:grpSpPr bwMode="auto">
          <a:xfrm>
            <a:off x="2283262" y="2595336"/>
            <a:ext cx="282767" cy="263487"/>
            <a:chOff x="3802" y="2858"/>
            <a:chExt cx="616" cy="574"/>
          </a:xfrm>
          <a:solidFill>
            <a:sysClr val="window" lastClr="FFFFFF"/>
          </a:solidFill>
        </p:grpSpPr>
        <p:sp>
          <p:nvSpPr>
            <p:cNvPr id="82"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83"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84"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85"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86"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grpSp>
      <p:sp>
        <p:nvSpPr>
          <p:cNvPr id="87" name="Freeform 108"/>
          <p:cNvSpPr>
            <a:spLocks noEditPoints="1"/>
          </p:cNvSpPr>
          <p:nvPr/>
        </p:nvSpPr>
        <p:spPr bwMode="auto">
          <a:xfrm>
            <a:off x="7889242" y="3563028"/>
            <a:ext cx="333938" cy="335140"/>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ysClr val="window" lastClr="FFFFFF"/>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a:ln>
                <a:noFill/>
              </a:ln>
              <a:solidFill>
                <a:prstClr val="black"/>
              </a:solidFill>
              <a:effectLst/>
              <a:uLnTx/>
              <a:uFillTx/>
              <a:latin typeface="造字工房悦黑体验版细体" pitchFamily="50" charset="-122"/>
              <a:ea typeface="造字工房悦黑体验版细体" pitchFamily="50" charset="-122"/>
            </a:endParaRPr>
          </a:p>
        </p:txBody>
      </p:sp>
      <p:sp>
        <p:nvSpPr>
          <p:cNvPr id="88" name="文本框 41"/>
          <p:cNvSpPr txBox="1"/>
          <p:nvPr/>
        </p:nvSpPr>
        <p:spPr>
          <a:xfrm>
            <a:off x="1168395" y="2653644"/>
            <a:ext cx="684746" cy="461665"/>
          </a:xfrm>
          <a:prstGeom prst="rect">
            <a:avLst/>
          </a:prstGeom>
          <a:noFill/>
        </p:spPr>
        <p:txBody>
          <a:bodyPr wrap="square" rtlCol="0">
            <a:spAutoFit/>
          </a:bodyPr>
          <a:lstStyle/>
          <a:p>
            <a:pPr algn="ctr"/>
            <a:r>
              <a:rPr lang="zh-CN" altLang="en-US" sz="1200" dirty="0" smtClean="0">
                <a:solidFill>
                  <a:prstClr val="white"/>
                </a:solidFill>
                <a:latin typeface="造字工房悦黑体验版细体" pitchFamily="50" charset="-122"/>
                <a:ea typeface="造字工房悦黑体验版细体" pitchFamily="50" charset="-122"/>
              </a:rPr>
              <a:t>国内</a:t>
            </a:r>
            <a:endParaRPr lang="en-US" altLang="zh-CN" sz="1200" dirty="0" smtClean="0">
              <a:solidFill>
                <a:prstClr val="white"/>
              </a:solidFill>
              <a:latin typeface="造字工房悦黑体验版细体" pitchFamily="50" charset="-122"/>
              <a:ea typeface="造字工房悦黑体验版细体" pitchFamily="50" charset="-122"/>
            </a:endParaRPr>
          </a:p>
          <a:p>
            <a:pPr algn="ctr"/>
            <a:r>
              <a:rPr lang="zh-CN" altLang="en-US" sz="1200" dirty="0" smtClean="0">
                <a:solidFill>
                  <a:prstClr val="white"/>
                </a:solidFill>
                <a:latin typeface="造字工房悦黑体验版细体" pitchFamily="50" charset="-122"/>
                <a:ea typeface="造字工房悦黑体验版细体" pitchFamily="50" charset="-122"/>
              </a:rPr>
              <a:t>研究</a:t>
            </a:r>
            <a:endParaRPr lang="zh-CN" altLang="en-US" sz="1200" dirty="0">
              <a:solidFill>
                <a:prstClr val="white"/>
              </a:solidFill>
              <a:latin typeface="造字工房悦黑体验版细体" pitchFamily="50" charset="-122"/>
              <a:ea typeface="造字工房悦黑体验版细体" pitchFamily="50" charset="-122"/>
            </a:endParaRPr>
          </a:p>
        </p:txBody>
      </p:sp>
      <p:sp>
        <p:nvSpPr>
          <p:cNvPr id="89" name="文本框 42"/>
          <p:cNvSpPr txBox="1"/>
          <p:nvPr/>
        </p:nvSpPr>
        <p:spPr>
          <a:xfrm>
            <a:off x="1168395" y="4324230"/>
            <a:ext cx="684746" cy="461665"/>
          </a:xfrm>
          <a:prstGeom prst="rect">
            <a:avLst/>
          </a:prstGeom>
          <a:noFill/>
        </p:spPr>
        <p:txBody>
          <a:bodyPr wrap="square" rtlCol="0">
            <a:spAutoFit/>
          </a:bodyPr>
          <a:lstStyle/>
          <a:p>
            <a:pPr algn="ctr"/>
            <a:r>
              <a:rPr lang="zh-CN" altLang="en-US" sz="1200" dirty="0" smtClean="0">
                <a:solidFill>
                  <a:prstClr val="white"/>
                </a:solidFill>
                <a:latin typeface="造字工房悦黑体验版细体" pitchFamily="50" charset="-122"/>
                <a:ea typeface="造字工房悦黑体验版细体" pitchFamily="50" charset="-122"/>
              </a:rPr>
              <a:t>国内</a:t>
            </a:r>
            <a:endParaRPr lang="en-US" altLang="zh-CN" sz="1200" dirty="0" smtClean="0">
              <a:solidFill>
                <a:prstClr val="white"/>
              </a:solidFill>
              <a:latin typeface="造字工房悦黑体验版细体" pitchFamily="50" charset="-122"/>
              <a:ea typeface="造字工房悦黑体验版细体" pitchFamily="50" charset="-122"/>
            </a:endParaRPr>
          </a:p>
          <a:p>
            <a:pPr algn="ctr"/>
            <a:r>
              <a:rPr lang="zh-CN" altLang="en-US" sz="1200" dirty="0" smtClean="0">
                <a:solidFill>
                  <a:prstClr val="white"/>
                </a:solidFill>
                <a:latin typeface="造字工房悦黑体验版细体" pitchFamily="50" charset="-122"/>
                <a:ea typeface="造字工房悦黑体验版细体" pitchFamily="50" charset="-122"/>
              </a:rPr>
              <a:t>研究</a:t>
            </a:r>
            <a:endParaRPr lang="zh-CN" altLang="en-US" sz="1200" dirty="0">
              <a:solidFill>
                <a:prstClr val="white"/>
              </a:solidFill>
              <a:latin typeface="造字工房悦黑体验版细体" pitchFamily="50" charset="-122"/>
              <a:ea typeface="造字工房悦黑体验版细体" pitchFamily="50" charset="-122"/>
            </a:endParaRPr>
          </a:p>
        </p:txBody>
      </p:sp>
      <p:sp>
        <p:nvSpPr>
          <p:cNvPr id="90" name="文本框 43"/>
          <p:cNvSpPr txBox="1"/>
          <p:nvPr/>
        </p:nvSpPr>
        <p:spPr>
          <a:xfrm>
            <a:off x="1778228" y="3515613"/>
            <a:ext cx="684746" cy="461665"/>
          </a:xfrm>
          <a:prstGeom prst="rect">
            <a:avLst/>
          </a:prstGeom>
          <a:noFill/>
        </p:spPr>
        <p:txBody>
          <a:bodyPr wrap="square" rtlCol="0">
            <a:spAutoFit/>
          </a:bodyPr>
          <a:lstStyle/>
          <a:p>
            <a:pPr algn="ctr"/>
            <a:r>
              <a:rPr lang="zh-CN" altLang="en-US" sz="1200" dirty="0" smtClean="0">
                <a:solidFill>
                  <a:prstClr val="white"/>
                </a:solidFill>
                <a:latin typeface="造字工房悦黑体验版细体" pitchFamily="50" charset="-122"/>
                <a:ea typeface="造字工房悦黑体验版细体" pitchFamily="50" charset="-122"/>
              </a:rPr>
              <a:t>国内</a:t>
            </a:r>
            <a:endParaRPr lang="en-US" altLang="zh-CN" sz="1200" dirty="0" smtClean="0">
              <a:solidFill>
                <a:prstClr val="white"/>
              </a:solidFill>
              <a:latin typeface="造字工房悦黑体验版细体" pitchFamily="50" charset="-122"/>
              <a:ea typeface="造字工房悦黑体验版细体" pitchFamily="50" charset="-122"/>
            </a:endParaRPr>
          </a:p>
          <a:p>
            <a:pPr algn="ctr"/>
            <a:r>
              <a:rPr lang="zh-CN" altLang="en-US" sz="1200" dirty="0" smtClean="0">
                <a:solidFill>
                  <a:prstClr val="white"/>
                </a:solidFill>
                <a:latin typeface="造字工房悦黑体验版细体" pitchFamily="50" charset="-122"/>
                <a:ea typeface="造字工房悦黑体验版细体" pitchFamily="50" charset="-122"/>
              </a:rPr>
              <a:t>研究</a:t>
            </a:r>
            <a:endParaRPr lang="zh-CN" altLang="en-US" sz="1200" dirty="0">
              <a:solidFill>
                <a:prstClr val="white"/>
              </a:solidFill>
              <a:latin typeface="造字工房悦黑体验版细体" pitchFamily="50" charset="-122"/>
              <a:ea typeface="造字工房悦黑体验版细体" pitchFamily="50" charset="-122"/>
            </a:endParaRPr>
          </a:p>
        </p:txBody>
      </p:sp>
      <p:sp>
        <p:nvSpPr>
          <p:cNvPr id="91" name="文本框 44"/>
          <p:cNvSpPr txBox="1"/>
          <p:nvPr/>
        </p:nvSpPr>
        <p:spPr>
          <a:xfrm>
            <a:off x="6691674" y="3515613"/>
            <a:ext cx="684746" cy="461665"/>
          </a:xfrm>
          <a:prstGeom prst="rect">
            <a:avLst/>
          </a:prstGeom>
          <a:noFill/>
        </p:spPr>
        <p:txBody>
          <a:bodyPr wrap="square" rtlCol="0">
            <a:spAutoFit/>
          </a:bodyPr>
          <a:lstStyle/>
          <a:p>
            <a:pPr algn="ctr"/>
            <a:r>
              <a:rPr lang="zh-CN" altLang="en-US" sz="1200" dirty="0" smtClean="0">
                <a:solidFill>
                  <a:prstClr val="white"/>
                </a:solidFill>
                <a:latin typeface="造字工房悦黑体验版细体" pitchFamily="50" charset="-122"/>
                <a:ea typeface="造字工房悦黑体验版细体" pitchFamily="50" charset="-122"/>
              </a:rPr>
              <a:t>国外</a:t>
            </a:r>
            <a:endParaRPr lang="en-US" altLang="zh-CN" sz="1200" dirty="0" smtClean="0">
              <a:solidFill>
                <a:prstClr val="white"/>
              </a:solidFill>
              <a:latin typeface="造字工房悦黑体验版细体" pitchFamily="50" charset="-122"/>
              <a:ea typeface="造字工房悦黑体验版细体" pitchFamily="50" charset="-122"/>
            </a:endParaRPr>
          </a:p>
          <a:p>
            <a:pPr algn="ctr"/>
            <a:r>
              <a:rPr lang="zh-CN" altLang="en-US" sz="1200" dirty="0" smtClean="0">
                <a:solidFill>
                  <a:prstClr val="white"/>
                </a:solidFill>
                <a:latin typeface="造字工房悦黑体验版细体" pitchFamily="50" charset="-122"/>
                <a:ea typeface="造字工房悦黑体验版细体" pitchFamily="50" charset="-122"/>
              </a:rPr>
              <a:t>研究</a:t>
            </a:r>
            <a:endParaRPr lang="zh-CN" altLang="en-US" sz="1200" dirty="0">
              <a:solidFill>
                <a:prstClr val="white"/>
              </a:solidFill>
              <a:latin typeface="造字工房悦黑体验版细体" pitchFamily="50" charset="-122"/>
              <a:ea typeface="造字工房悦黑体验版细体" pitchFamily="50" charset="-122"/>
            </a:endParaRPr>
          </a:p>
        </p:txBody>
      </p:sp>
      <p:sp>
        <p:nvSpPr>
          <p:cNvPr id="92" name="文本框 45"/>
          <p:cNvSpPr txBox="1"/>
          <p:nvPr/>
        </p:nvSpPr>
        <p:spPr>
          <a:xfrm>
            <a:off x="7306570" y="4324230"/>
            <a:ext cx="684746" cy="461665"/>
          </a:xfrm>
          <a:prstGeom prst="rect">
            <a:avLst/>
          </a:prstGeom>
          <a:noFill/>
        </p:spPr>
        <p:txBody>
          <a:bodyPr wrap="square" rtlCol="0">
            <a:spAutoFit/>
          </a:bodyPr>
          <a:lstStyle/>
          <a:p>
            <a:pPr algn="ctr"/>
            <a:r>
              <a:rPr lang="zh-CN" altLang="en-US" sz="1200" dirty="0" smtClean="0">
                <a:solidFill>
                  <a:prstClr val="white"/>
                </a:solidFill>
                <a:latin typeface="造字工房悦黑体验版细体" pitchFamily="50" charset="-122"/>
                <a:ea typeface="造字工房悦黑体验版细体" pitchFamily="50" charset="-122"/>
              </a:rPr>
              <a:t>国外</a:t>
            </a:r>
            <a:endParaRPr lang="en-US" altLang="zh-CN" sz="1200" dirty="0" smtClean="0">
              <a:solidFill>
                <a:prstClr val="white"/>
              </a:solidFill>
              <a:latin typeface="造字工房悦黑体验版细体" pitchFamily="50" charset="-122"/>
              <a:ea typeface="造字工房悦黑体验版细体" pitchFamily="50" charset="-122"/>
            </a:endParaRPr>
          </a:p>
          <a:p>
            <a:pPr algn="ctr"/>
            <a:r>
              <a:rPr lang="zh-CN" altLang="en-US" sz="1200" dirty="0" smtClean="0">
                <a:solidFill>
                  <a:prstClr val="white"/>
                </a:solidFill>
                <a:latin typeface="造字工房悦黑体验版细体" pitchFamily="50" charset="-122"/>
                <a:ea typeface="造字工房悦黑体验版细体" pitchFamily="50" charset="-122"/>
              </a:rPr>
              <a:t>研究</a:t>
            </a:r>
            <a:endParaRPr lang="zh-CN" altLang="en-US" sz="1200" dirty="0">
              <a:solidFill>
                <a:prstClr val="white"/>
              </a:solidFill>
              <a:latin typeface="造字工房悦黑体验版细体" pitchFamily="50" charset="-122"/>
              <a:ea typeface="造字工房悦黑体验版细体" pitchFamily="50" charset="-122"/>
            </a:endParaRPr>
          </a:p>
        </p:txBody>
      </p:sp>
      <p:sp>
        <p:nvSpPr>
          <p:cNvPr id="93" name="文本框 46"/>
          <p:cNvSpPr txBox="1"/>
          <p:nvPr/>
        </p:nvSpPr>
        <p:spPr>
          <a:xfrm>
            <a:off x="7317455" y="2653644"/>
            <a:ext cx="684746" cy="461665"/>
          </a:xfrm>
          <a:prstGeom prst="rect">
            <a:avLst/>
          </a:prstGeom>
          <a:noFill/>
        </p:spPr>
        <p:txBody>
          <a:bodyPr wrap="square" rtlCol="0">
            <a:spAutoFit/>
          </a:bodyPr>
          <a:lstStyle/>
          <a:p>
            <a:pPr algn="ctr"/>
            <a:r>
              <a:rPr lang="zh-CN" altLang="en-US" sz="1200" dirty="0" smtClean="0">
                <a:solidFill>
                  <a:prstClr val="white"/>
                </a:solidFill>
                <a:latin typeface="造字工房悦黑体验版细体" pitchFamily="50" charset="-122"/>
                <a:ea typeface="造字工房悦黑体验版细体" pitchFamily="50" charset="-122"/>
              </a:rPr>
              <a:t>国外</a:t>
            </a:r>
            <a:endParaRPr lang="en-US" altLang="zh-CN" sz="1200" dirty="0" smtClean="0">
              <a:solidFill>
                <a:prstClr val="white"/>
              </a:solidFill>
              <a:latin typeface="造字工房悦黑体验版细体" pitchFamily="50" charset="-122"/>
              <a:ea typeface="造字工房悦黑体验版细体" pitchFamily="50" charset="-122"/>
            </a:endParaRPr>
          </a:p>
          <a:p>
            <a:pPr algn="ctr"/>
            <a:r>
              <a:rPr lang="zh-CN" altLang="en-US" sz="1200" dirty="0" smtClean="0">
                <a:solidFill>
                  <a:prstClr val="white"/>
                </a:solidFill>
                <a:latin typeface="造字工房悦黑体验版细体" pitchFamily="50" charset="-122"/>
                <a:ea typeface="造字工房悦黑体验版细体" pitchFamily="50" charset="-122"/>
              </a:rPr>
              <a:t>研究</a:t>
            </a:r>
            <a:endParaRPr lang="zh-CN" altLang="en-US" sz="1200" dirty="0">
              <a:solidFill>
                <a:prstClr val="white"/>
              </a:solidFill>
              <a:latin typeface="造字工房悦黑体验版细体" pitchFamily="50" charset="-122"/>
              <a:ea typeface="造字工房悦黑体验版细体" pitchFamily="50" charset="-122"/>
            </a:endParaRPr>
          </a:p>
        </p:txBody>
      </p:sp>
    </p:spTree>
    <p:extLst>
      <p:ext uri="{BB962C8B-B14F-4D97-AF65-F5344CB8AC3E}">
        <p14:creationId xmlns:p14="http://schemas.microsoft.com/office/powerpoint/2010/main" val="367164893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14:bounceEnd="50000">
                                          <p:cBhvr additive="base">
                                            <p:cTn id="14" dur="500" fill="hold"/>
                                            <p:tgtEl>
                                              <p:spTgt spid="48"/>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4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55"/>
                                            </p:tgtEl>
                                            <p:attrNameLst>
                                              <p:attrName>style.visibility</p:attrName>
                                            </p:attrNameLst>
                                          </p:cBhvr>
                                          <p:to>
                                            <p:strVal val="visible"/>
                                          </p:to>
                                        </p:set>
                                        <p:animEffect transition="in" filter="barn(outVertical)">
                                          <p:cBhvr>
                                            <p:cTn id="19" dur="700"/>
                                            <p:tgtEl>
                                              <p:spTgt spid="55"/>
                                            </p:tgtEl>
                                          </p:cBhvr>
                                        </p:animEffect>
                                      </p:childTnLst>
                                    </p:cTn>
                                  </p:par>
                                  <p:par>
                                    <p:cTn id="20" presetID="10"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right)">
                                          <p:cBhvr>
                                            <p:cTn id="26" dur="2000"/>
                                            <p:tgtEl>
                                              <p:spTgt spid="59"/>
                                            </p:tgtEl>
                                          </p:cBhvr>
                                        </p:animEffect>
                                      </p:childTnLst>
                                    </p:cTn>
                                  </p:par>
                                  <p:par>
                                    <p:cTn id="27" presetID="22" presetClass="entr" presetSubtype="2"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2000"/>
                                            <p:tgtEl>
                                              <p:spTgt spid="61"/>
                                            </p:tgtEl>
                                          </p:cBhvr>
                                        </p:animEffect>
                                      </p:childTnLst>
                                    </p:cTn>
                                  </p:par>
                                  <p:par>
                                    <p:cTn id="30" presetID="22" presetClass="entr" presetSubtype="2"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right)">
                                          <p:cBhvr>
                                            <p:cTn id="32" dur="2000"/>
                                            <p:tgtEl>
                                              <p:spTgt spid="60"/>
                                            </p:tgtEl>
                                          </p:cBhvr>
                                        </p:animEffect>
                                      </p:childTnLst>
                                    </p:cTn>
                                  </p:par>
                                  <p:par>
                                    <p:cTn id="33" presetID="22" presetClass="entr" presetSubtype="8"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left)">
                                          <p:cBhvr>
                                            <p:cTn id="35" dur="2000"/>
                                            <p:tgtEl>
                                              <p:spTgt spid="56"/>
                                            </p:tgtEl>
                                          </p:cBhvr>
                                        </p:animEffect>
                                      </p:childTnLst>
                                    </p:cTn>
                                  </p:par>
                                  <p:par>
                                    <p:cTn id="36" presetID="22" presetClass="entr" presetSubtype="8"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2000"/>
                                            <p:tgtEl>
                                              <p:spTgt spid="58"/>
                                            </p:tgtEl>
                                          </p:cBhvr>
                                        </p:animEffect>
                                      </p:childTnLst>
                                    </p:cTn>
                                  </p:par>
                                  <p:par>
                                    <p:cTn id="39" presetID="22" presetClass="entr" presetSubtype="8"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2000"/>
                                            <p:tgtEl>
                                              <p:spTgt spid="57"/>
                                            </p:tgtEl>
                                          </p:cBhvr>
                                        </p:animEffect>
                                      </p:childTnLst>
                                    </p:cTn>
                                  </p:par>
                                  <p:par>
                                    <p:cTn id="42" presetID="2" presetClass="entr" presetSubtype="4" accel="70000" fill="hold" grpId="0" nodeType="withEffect" p14:presetBounceEnd="40000">
                                      <p:stCondLst>
                                        <p:cond delay="0"/>
                                      </p:stCondLst>
                                      <p:childTnLst>
                                        <p:set>
                                          <p:cBhvr>
                                            <p:cTn id="43" dur="1" fill="hold">
                                              <p:stCondLst>
                                                <p:cond delay="0"/>
                                              </p:stCondLst>
                                            </p:cTn>
                                            <p:tgtEl>
                                              <p:spTgt spid="62"/>
                                            </p:tgtEl>
                                            <p:attrNameLst>
                                              <p:attrName>style.visibility</p:attrName>
                                            </p:attrNameLst>
                                          </p:cBhvr>
                                          <p:to>
                                            <p:strVal val="visible"/>
                                          </p:to>
                                        </p:set>
                                        <p:anim calcmode="lin" valueType="num" p14:bounceEnd="40000">
                                          <p:cBhvr additive="base">
                                            <p:cTn id="44" dur="500" fill="hold"/>
                                            <p:tgtEl>
                                              <p:spTgt spid="62"/>
                                            </p:tgtEl>
                                            <p:attrNameLst>
                                              <p:attrName>ppt_x</p:attrName>
                                            </p:attrNameLst>
                                          </p:cBhvr>
                                          <p:tavLst>
                                            <p:tav tm="0">
                                              <p:val>
                                                <p:strVal val="#ppt_x"/>
                                              </p:val>
                                            </p:tav>
                                            <p:tav tm="100000">
                                              <p:val>
                                                <p:strVal val="#ppt_x"/>
                                              </p:val>
                                            </p:tav>
                                          </p:tavLst>
                                        </p:anim>
                                        <p:anim calcmode="lin" valueType="num" p14:bounceEnd="40000">
                                          <p:cBhvr additive="base">
                                            <p:cTn id="45" dur="500" fill="hold"/>
                                            <p:tgtEl>
                                              <p:spTgt spid="62"/>
                                            </p:tgtEl>
                                            <p:attrNameLst>
                                              <p:attrName>ppt_y</p:attrName>
                                            </p:attrNameLst>
                                          </p:cBhvr>
                                          <p:tavLst>
                                            <p:tav tm="0">
                                              <p:val>
                                                <p:strVal val="1+#ppt_h/2"/>
                                              </p:val>
                                            </p:tav>
                                            <p:tav tm="100000">
                                              <p:val>
                                                <p:strVal val="#ppt_y"/>
                                              </p:val>
                                            </p:tav>
                                          </p:tavLst>
                                        </p:anim>
                                      </p:childTnLst>
                                    </p:cTn>
                                  </p:par>
                                  <p:par>
                                    <p:cTn id="46" presetID="2" presetClass="entr" presetSubtype="4" accel="70000" fill="hold" grpId="0" nodeType="withEffect" p14:presetBounceEnd="40000">
                                      <p:stCondLst>
                                        <p:cond delay="200"/>
                                      </p:stCondLst>
                                      <p:childTnLst>
                                        <p:set>
                                          <p:cBhvr>
                                            <p:cTn id="47" dur="1" fill="hold">
                                              <p:stCondLst>
                                                <p:cond delay="0"/>
                                              </p:stCondLst>
                                            </p:cTn>
                                            <p:tgtEl>
                                              <p:spTgt spid="65"/>
                                            </p:tgtEl>
                                            <p:attrNameLst>
                                              <p:attrName>style.visibility</p:attrName>
                                            </p:attrNameLst>
                                          </p:cBhvr>
                                          <p:to>
                                            <p:strVal val="visible"/>
                                          </p:to>
                                        </p:set>
                                        <p:anim calcmode="lin" valueType="num" p14:bounceEnd="40000">
                                          <p:cBhvr additive="base">
                                            <p:cTn id="48" dur="500" fill="hold"/>
                                            <p:tgtEl>
                                              <p:spTgt spid="65"/>
                                            </p:tgtEl>
                                            <p:attrNameLst>
                                              <p:attrName>ppt_x</p:attrName>
                                            </p:attrNameLst>
                                          </p:cBhvr>
                                          <p:tavLst>
                                            <p:tav tm="0">
                                              <p:val>
                                                <p:strVal val="#ppt_x"/>
                                              </p:val>
                                            </p:tav>
                                            <p:tav tm="100000">
                                              <p:val>
                                                <p:strVal val="#ppt_x"/>
                                              </p:val>
                                            </p:tav>
                                          </p:tavLst>
                                        </p:anim>
                                        <p:anim calcmode="lin" valueType="num" p14:bounceEnd="40000">
                                          <p:cBhvr additive="base">
                                            <p:cTn id="49" dur="500" fill="hold"/>
                                            <p:tgtEl>
                                              <p:spTgt spid="65"/>
                                            </p:tgtEl>
                                            <p:attrNameLst>
                                              <p:attrName>ppt_y</p:attrName>
                                            </p:attrNameLst>
                                          </p:cBhvr>
                                          <p:tavLst>
                                            <p:tav tm="0">
                                              <p:val>
                                                <p:strVal val="1+#ppt_h/2"/>
                                              </p:val>
                                            </p:tav>
                                            <p:tav tm="100000">
                                              <p:val>
                                                <p:strVal val="#ppt_y"/>
                                              </p:val>
                                            </p:tav>
                                          </p:tavLst>
                                        </p:anim>
                                      </p:childTnLst>
                                    </p:cTn>
                                  </p:par>
                                  <p:par>
                                    <p:cTn id="50" presetID="2" presetClass="entr" presetSubtype="4" accel="70000" fill="hold" grpId="0" nodeType="withEffect" p14:presetBounceEnd="40000">
                                      <p:stCondLst>
                                        <p:cond delay="400"/>
                                      </p:stCondLst>
                                      <p:childTnLst>
                                        <p:set>
                                          <p:cBhvr>
                                            <p:cTn id="51" dur="1" fill="hold">
                                              <p:stCondLst>
                                                <p:cond delay="0"/>
                                              </p:stCondLst>
                                            </p:cTn>
                                            <p:tgtEl>
                                              <p:spTgt spid="72"/>
                                            </p:tgtEl>
                                            <p:attrNameLst>
                                              <p:attrName>style.visibility</p:attrName>
                                            </p:attrNameLst>
                                          </p:cBhvr>
                                          <p:to>
                                            <p:strVal val="visible"/>
                                          </p:to>
                                        </p:set>
                                        <p:anim calcmode="lin" valueType="num" p14:bounceEnd="40000">
                                          <p:cBhvr additive="base">
                                            <p:cTn id="52" dur="500" fill="hold"/>
                                            <p:tgtEl>
                                              <p:spTgt spid="72"/>
                                            </p:tgtEl>
                                            <p:attrNameLst>
                                              <p:attrName>ppt_x</p:attrName>
                                            </p:attrNameLst>
                                          </p:cBhvr>
                                          <p:tavLst>
                                            <p:tav tm="0">
                                              <p:val>
                                                <p:strVal val="#ppt_x"/>
                                              </p:val>
                                            </p:tav>
                                            <p:tav tm="100000">
                                              <p:val>
                                                <p:strVal val="#ppt_x"/>
                                              </p:val>
                                            </p:tav>
                                          </p:tavLst>
                                        </p:anim>
                                        <p:anim calcmode="lin" valueType="num" p14:bounceEnd="40000">
                                          <p:cBhvr additive="base">
                                            <p:cTn id="53" dur="500" fill="hold"/>
                                            <p:tgtEl>
                                              <p:spTgt spid="72"/>
                                            </p:tgtEl>
                                            <p:attrNameLst>
                                              <p:attrName>ppt_y</p:attrName>
                                            </p:attrNameLst>
                                          </p:cBhvr>
                                          <p:tavLst>
                                            <p:tav tm="0">
                                              <p:val>
                                                <p:strVal val="1+#ppt_h/2"/>
                                              </p:val>
                                            </p:tav>
                                            <p:tav tm="100000">
                                              <p:val>
                                                <p:strVal val="#ppt_y"/>
                                              </p:val>
                                            </p:tav>
                                          </p:tavLst>
                                        </p:anim>
                                      </p:childTnLst>
                                    </p:cTn>
                                  </p:par>
                                  <p:par>
                                    <p:cTn id="54" presetID="2" presetClass="entr" presetSubtype="4" accel="70000" fill="hold" grpId="0" nodeType="withEffect" p14:presetBounceEnd="40000">
                                      <p:stCondLst>
                                        <p:cond delay="600"/>
                                      </p:stCondLst>
                                      <p:childTnLst>
                                        <p:set>
                                          <p:cBhvr>
                                            <p:cTn id="55" dur="1" fill="hold">
                                              <p:stCondLst>
                                                <p:cond delay="0"/>
                                              </p:stCondLst>
                                            </p:cTn>
                                            <p:tgtEl>
                                              <p:spTgt spid="73"/>
                                            </p:tgtEl>
                                            <p:attrNameLst>
                                              <p:attrName>style.visibility</p:attrName>
                                            </p:attrNameLst>
                                          </p:cBhvr>
                                          <p:to>
                                            <p:strVal val="visible"/>
                                          </p:to>
                                        </p:set>
                                        <p:anim calcmode="lin" valueType="num" p14:bounceEnd="40000">
                                          <p:cBhvr additive="base">
                                            <p:cTn id="56" dur="500" fill="hold"/>
                                            <p:tgtEl>
                                              <p:spTgt spid="73"/>
                                            </p:tgtEl>
                                            <p:attrNameLst>
                                              <p:attrName>ppt_x</p:attrName>
                                            </p:attrNameLst>
                                          </p:cBhvr>
                                          <p:tavLst>
                                            <p:tav tm="0">
                                              <p:val>
                                                <p:strVal val="#ppt_x"/>
                                              </p:val>
                                            </p:tav>
                                            <p:tav tm="100000">
                                              <p:val>
                                                <p:strVal val="#ppt_x"/>
                                              </p:val>
                                            </p:tav>
                                          </p:tavLst>
                                        </p:anim>
                                        <p:anim calcmode="lin" valueType="num" p14:bounceEnd="40000">
                                          <p:cBhvr additive="base">
                                            <p:cTn id="57" dur="500" fill="hold"/>
                                            <p:tgtEl>
                                              <p:spTgt spid="73"/>
                                            </p:tgtEl>
                                            <p:attrNameLst>
                                              <p:attrName>ppt_y</p:attrName>
                                            </p:attrNameLst>
                                          </p:cBhvr>
                                          <p:tavLst>
                                            <p:tav tm="0">
                                              <p:val>
                                                <p:strVal val="1+#ppt_h/2"/>
                                              </p:val>
                                            </p:tav>
                                            <p:tav tm="100000">
                                              <p:val>
                                                <p:strVal val="#ppt_y"/>
                                              </p:val>
                                            </p:tav>
                                          </p:tavLst>
                                        </p:anim>
                                      </p:childTnLst>
                                    </p:cTn>
                                  </p:par>
                                  <p:par>
                                    <p:cTn id="58" presetID="2" presetClass="entr" presetSubtype="4" accel="70000" fill="hold" grpId="0" nodeType="withEffect" p14:presetBounceEnd="40000">
                                      <p:stCondLst>
                                        <p:cond delay="800"/>
                                      </p:stCondLst>
                                      <p:childTnLst>
                                        <p:set>
                                          <p:cBhvr>
                                            <p:cTn id="59" dur="1" fill="hold">
                                              <p:stCondLst>
                                                <p:cond delay="0"/>
                                              </p:stCondLst>
                                            </p:cTn>
                                            <p:tgtEl>
                                              <p:spTgt spid="63"/>
                                            </p:tgtEl>
                                            <p:attrNameLst>
                                              <p:attrName>style.visibility</p:attrName>
                                            </p:attrNameLst>
                                          </p:cBhvr>
                                          <p:to>
                                            <p:strVal val="visible"/>
                                          </p:to>
                                        </p:set>
                                        <p:anim calcmode="lin" valueType="num" p14:bounceEnd="40000">
                                          <p:cBhvr additive="base">
                                            <p:cTn id="60" dur="500" fill="hold"/>
                                            <p:tgtEl>
                                              <p:spTgt spid="63"/>
                                            </p:tgtEl>
                                            <p:attrNameLst>
                                              <p:attrName>ppt_x</p:attrName>
                                            </p:attrNameLst>
                                          </p:cBhvr>
                                          <p:tavLst>
                                            <p:tav tm="0">
                                              <p:val>
                                                <p:strVal val="#ppt_x"/>
                                              </p:val>
                                            </p:tav>
                                            <p:tav tm="100000">
                                              <p:val>
                                                <p:strVal val="#ppt_x"/>
                                              </p:val>
                                            </p:tav>
                                          </p:tavLst>
                                        </p:anim>
                                        <p:anim calcmode="lin" valueType="num" p14:bounceEnd="40000">
                                          <p:cBhvr additive="base">
                                            <p:cTn id="61" dur="500" fill="hold"/>
                                            <p:tgtEl>
                                              <p:spTgt spid="63"/>
                                            </p:tgtEl>
                                            <p:attrNameLst>
                                              <p:attrName>ppt_y</p:attrName>
                                            </p:attrNameLst>
                                          </p:cBhvr>
                                          <p:tavLst>
                                            <p:tav tm="0">
                                              <p:val>
                                                <p:strVal val="1+#ppt_h/2"/>
                                              </p:val>
                                            </p:tav>
                                            <p:tav tm="100000">
                                              <p:val>
                                                <p:strVal val="#ppt_y"/>
                                              </p:val>
                                            </p:tav>
                                          </p:tavLst>
                                        </p:anim>
                                      </p:childTnLst>
                                    </p:cTn>
                                  </p:par>
                                  <p:par>
                                    <p:cTn id="62" presetID="2" presetClass="entr" presetSubtype="4" accel="70000" fill="hold" grpId="0" nodeType="withEffect" p14:presetBounceEnd="40000">
                                      <p:stCondLst>
                                        <p:cond delay="1000"/>
                                      </p:stCondLst>
                                      <p:childTnLst>
                                        <p:set>
                                          <p:cBhvr>
                                            <p:cTn id="63" dur="1" fill="hold">
                                              <p:stCondLst>
                                                <p:cond delay="0"/>
                                              </p:stCondLst>
                                            </p:cTn>
                                            <p:tgtEl>
                                              <p:spTgt spid="66"/>
                                            </p:tgtEl>
                                            <p:attrNameLst>
                                              <p:attrName>style.visibility</p:attrName>
                                            </p:attrNameLst>
                                          </p:cBhvr>
                                          <p:to>
                                            <p:strVal val="visible"/>
                                          </p:to>
                                        </p:set>
                                        <p:anim calcmode="lin" valueType="num" p14:bounceEnd="40000">
                                          <p:cBhvr additive="base">
                                            <p:cTn id="64" dur="500" fill="hold"/>
                                            <p:tgtEl>
                                              <p:spTgt spid="66"/>
                                            </p:tgtEl>
                                            <p:attrNameLst>
                                              <p:attrName>ppt_x</p:attrName>
                                            </p:attrNameLst>
                                          </p:cBhvr>
                                          <p:tavLst>
                                            <p:tav tm="0">
                                              <p:val>
                                                <p:strVal val="#ppt_x"/>
                                              </p:val>
                                            </p:tav>
                                            <p:tav tm="100000">
                                              <p:val>
                                                <p:strVal val="#ppt_x"/>
                                              </p:val>
                                            </p:tav>
                                          </p:tavLst>
                                        </p:anim>
                                        <p:anim calcmode="lin" valueType="num" p14:bounceEnd="40000">
                                          <p:cBhvr additive="base">
                                            <p:cTn id="65" dur="500" fill="hold"/>
                                            <p:tgtEl>
                                              <p:spTgt spid="66"/>
                                            </p:tgtEl>
                                            <p:attrNameLst>
                                              <p:attrName>ppt_y</p:attrName>
                                            </p:attrNameLst>
                                          </p:cBhvr>
                                          <p:tavLst>
                                            <p:tav tm="0">
                                              <p:val>
                                                <p:strVal val="1+#ppt_h/2"/>
                                              </p:val>
                                            </p:tav>
                                            <p:tav tm="100000">
                                              <p:val>
                                                <p:strVal val="#ppt_y"/>
                                              </p:val>
                                            </p:tav>
                                          </p:tavLst>
                                        </p:anim>
                                      </p:childTnLst>
                                    </p:cTn>
                                  </p:par>
                                  <p:par>
                                    <p:cTn id="66" presetID="2" presetClass="entr" presetSubtype="4" accel="70000" fill="hold" grpId="0" nodeType="withEffect" p14:presetBounceEnd="40000">
                                      <p:stCondLst>
                                        <p:cond delay="1200"/>
                                      </p:stCondLst>
                                      <p:childTnLst>
                                        <p:set>
                                          <p:cBhvr>
                                            <p:cTn id="67" dur="1" fill="hold">
                                              <p:stCondLst>
                                                <p:cond delay="0"/>
                                              </p:stCondLst>
                                            </p:cTn>
                                            <p:tgtEl>
                                              <p:spTgt spid="71"/>
                                            </p:tgtEl>
                                            <p:attrNameLst>
                                              <p:attrName>style.visibility</p:attrName>
                                            </p:attrNameLst>
                                          </p:cBhvr>
                                          <p:to>
                                            <p:strVal val="visible"/>
                                          </p:to>
                                        </p:set>
                                        <p:anim calcmode="lin" valueType="num" p14:bounceEnd="40000">
                                          <p:cBhvr additive="base">
                                            <p:cTn id="68" dur="500" fill="hold"/>
                                            <p:tgtEl>
                                              <p:spTgt spid="71"/>
                                            </p:tgtEl>
                                            <p:attrNameLst>
                                              <p:attrName>ppt_x</p:attrName>
                                            </p:attrNameLst>
                                          </p:cBhvr>
                                          <p:tavLst>
                                            <p:tav tm="0">
                                              <p:val>
                                                <p:strVal val="#ppt_x"/>
                                              </p:val>
                                            </p:tav>
                                            <p:tav tm="100000">
                                              <p:val>
                                                <p:strVal val="#ppt_x"/>
                                              </p:val>
                                            </p:tav>
                                          </p:tavLst>
                                        </p:anim>
                                        <p:anim calcmode="lin" valueType="num" p14:bounceEnd="40000">
                                          <p:cBhvr additive="base">
                                            <p:cTn id="69" dur="500" fill="hold"/>
                                            <p:tgtEl>
                                              <p:spTgt spid="71"/>
                                            </p:tgtEl>
                                            <p:attrNameLst>
                                              <p:attrName>ppt_y</p:attrName>
                                            </p:attrNameLst>
                                          </p:cBhvr>
                                          <p:tavLst>
                                            <p:tav tm="0">
                                              <p:val>
                                                <p:strVal val="1+#ppt_h/2"/>
                                              </p:val>
                                            </p:tav>
                                            <p:tav tm="100000">
                                              <p:val>
                                                <p:strVal val="#ppt_y"/>
                                              </p:val>
                                            </p:tav>
                                          </p:tavLst>
                                        </p:anim>
                                      </p:childTnLst>
                                    </p:cTn>
                                  </p:par>
                                  <p:par>
                                    <p:cTn id="70" presetID="2" presetClass="entr" presetSubtype="4" accel="70000" fill="hold" grpId="0" nodeType="withEffect" p14:presetBounceEnd="40000">
                                      <p:stCondLst>
                                        <p:cond delay="1400"/>
                                      </p:stCondLst>
                                      <p:childTnLst>
                                        <p:set>
                                          <p:cBhvr>
                                            <p:cTn id="71" dur="1" fill="hold">
                                              <p:stCondLst>
                                                <p:cond delay="0"/>
                                              </p:stCondLst>
                                            </p:cTn>
                                            <p:tgtEl>
                                              <p:spTgt spid="74"/>
                                            </p:tgtEl>
                                            <p:attrNameLst>
                                              <p:attrName>style.visibility</p:attrName>
                                            </p:attrNameLst>
                                          </p:cBhvr>
                                          <p:to>
                                            <p:strVal val="visible"/>
                                          </p:to>
                                        </p:set>
                                        <p:anim calcmode="lin" valueType="num" p14:bounceEnd="40000">
                                          <p:cBhvr additive="base">
                                            <p:cTn id="72" dur="500" fill="hold"/>
                                            <p:tgtEl>
                                              <p:spTgt spid="74"/>
                                            </p:tgtEl>
                                            <p:attrNameLst>
                                              <p:attrName>ppt_x</p:attrName>
                                            </p:attrNameLst>
                                          </p:cBhvr>
                                          <p:tavLst>
                                            <p:tav tm="0">
                                              <p:val>
                                                <p:strVal val="#ppt_x"/>
                                              </p:val>
                                            </p:tav>
                                            <p:tav tm="100000">
                                              <p:val>
                                                <p:strVal val="#ppt_x"/>
                                              </p:val>
                                            </p:tav>
                                          </p:tavLst>
                                        </p:anim>
                                        <p:anim calcmode="lin" valueType="num" p14:bounceEnd="40000">
                                          <p:cBhvr additive="base">
                                            <p:cTn id="73" dur="500" fill="hold"/>
                                            <p:tgtEl>
                                              <p:spTgt spid="74"/>
                                            </p:tgtEl>
                                            <p:attrNameLst>
                                              <p:attrName>ppt_y</p:attrName>
                                            </p:attrNameLst>
                                          </p:cBhvr>
                                          <p:tavLst>
                                            <p:tav tm="0">
                                              <p:val>
                                                <p:strVal val="1+#ppt_h/2"/>
                                              </p:val>
                                            </p:tav>
                                            <p:tav tm="100000">
                                              <p:val>
                                                <p:strVal val="#ppt_y"/>
                                              </p:val>
                                            </p:tav>
                                          </p:tavLst>
                                        </p:anim>
                                      </p:childTnLst>
                                    </p:cTn>
                                  </p:par>
                                  <p:par>
                                    <p:cTn id="74" presetID="2" presetClass="entr" presetSubtype="4" accel="70000" fill="hold" grpId="0" nodeType="withEffect" p14:presetBounceEnd="40000">
                                      <p:stCondLst>
                                        <p:cond delay="1600"/>
                                      </p:stCondLst>
                                      <p:childTnLst>
                                        <p:set>
                                          <p:cBhvr>
                                            <p:cTn id="75" dur="1" fill="hold">
                                              <p:stCondLst>
                                                <p:cond delay="0"/>
                                              </p:stCondLst>
                                            </p:cTn>
                                            <p:tgtEl>
                                              <p:spTgt spid="64"/>
                                            </p:tgtEl>
                                            <p:attrNameLst>
                                              <p:attrName>style.visibility</p:attrName>
                                            </p:attrNameLst>
                                          </p:cBhvr>
                                          <p:to>
                                            <p:strVal val="visible"/>
                                          </p:to>
                                        </p:set>
                                        <p:anim calcmode="lin" valueType="num" p14:bounceEnd="40000">
                                          <p:cBhvr additive="base">
                                            <p:cTn id="76" dur="500" fill="hold"/>
                                            <p:tgtEl>
                                              <p:spTgt spid="64"/>
                                            </p:tgtEl>
                                            <p:attrNameLst>
                                              <p:attrName>ppt_x</p:attrName>
                                            </p:attrNameLst>
                                          </p:cBhvr>
                                          <p:tavLst>
                                            <p:tav tm="0">
                                              <p:val>
                                                <p:strVal val="#ppt_x"/>
                                              </p:val>
                                            </p:tav>
                                            <p:tav tm="100000">
                                              <p:val>
                                                <p:strVal val="#ppt_x"/>
                                              </p:val>
                                            </p:tav>
                                          </p:tavLst>
                                        </p:anim>
                                        <p:anim calcmode="lin" valueType="num" p14:bounceEnd="40000">
                                          <p:cBhvr additive="base">
                                            <p:cTn id="77" dur="500" fill="hold"/>
                                            <p:tgtEl>
                                              <p:spTgt spid="64"/>
                                            </p:tgtEl>
                                            <p:attrNameLst>
                                              <p:attrName>ppt_y</p:attrName>
                                            </p:attrNameLst>
                                          </p:cBhvr>
                                          <p:tavLst>
                                            <p:tav tm="0">
                                              <p:val>
                                                <p:strVal val="1+#ppt_h/2"/>
                                              </p:val>
                                            </p:tav>
                                            <p:tav tm="100000">
                                              <p:val>
                                                <p:strVal val="#ppt_y"/>
                                              </p:val>
                                            </p:tav>
                                          </p:tavLst>
                                        </p:anim>
                                      </p:childTnLst>
                                    </p:cTn>
                                  </p:par>
                                  <p:par>
                                    <p:cTn id="78" presetID="2" presetClass="entr" presetSubtype="4" accel="70000" fill="hold" grpId="0" nodeType="withEffect" p14:presetBounceEnd="40000">
                                      <p:stCondLst>
                                        <p:cond delay="1800"/>
                                      </p:stCondLst>
                                      <p:childTnLst>
                                        <p:set>
                                          <p:cBhvr>
                                            <p:cTn id="79" dur="1" fill="hold">
                                              <p:stCondLst>
                                                <p:cond delay="0"/>
                                              </p:stCondLst>
                                            </p:cTn>
                                            <p:tgtEl>
                                              <p:spTgt spid="67"/>
                                            </p:tgtEl>
                                            <p:attrNameLst>
                                              <p:attrName>style.visibility</p:attrName>
                                            </p:attrNameLst>
                                          </p:cBhvr>
                                          <p:to>
                                            <p:strVal val="visible"/>
                                          </p:to>
                                        </p:set>
                                        <p:anim calcmode="lin" valueType="num" p14:bounceEnd="40000">
                                          <p:cBhvr additive="base">
                                            <p:cTn id="80" dur="500" fill="hold"/>
                                            <p:tgtEl>
                                              <p:spTgt spid="67"/>
                                            </p:tgtEl>
                                            <p:attrNameLst>
                                              <p:attrName>ppt_x</p:attrName>
                                            </p:attrNameLst>
                                          </p:cBhvr>
                                          <p:tavLst>
                                            <p:tav tm="0">
                                              <p:val>
                                                <p:strVal val="#ppt_x"/>
                                              </p:val>
                                            </p:tav>
                                            <p:tav tm="100000">
                                              <p:val>
                                                <p:strVal val="#ppt_x"/>
                                              </p:val>
                                            </p:tav>
                                          </p:tavLst>
                                        </p:anim>
                                        <p:anim calcmode="lin" valueType="num" p14:bounceEnd="40000">
                                          <p:cBhvr additive="base">
                                            <p:cTn id="81" dur="500" fill="hold"/>
                                            <p:tgtEl>
                                              <p:spTgt spid="67"/>
                                            </p:tgtEl>
                                            <p:attrNameLst>
                                              <p:attrName>ppt_y</p:attrName>
                                            </p:attrNameLst>
                                          </p:cBhvr>
                                          <p:tavLst>
                                            <p:tav tm="0">
                                              <p:val>
                                                <p:strVal val="1+#ppt_h/2"/>
                                              </p:val>
                                            </p:tav>
                                            <p:tav tm="100000">
                                              <p:val>
                                                <p:strVal val="#ppt_y"/>
                                              </p:val>
                                            </p:tav>
                                          </p:tavLst>
                                        </p:anim>
                                      </p:childTnLst>
                                    </p:cTn>
                                  </p:par>
                                </p:childTnLst>
                              </p:cTn>
                            </p:par>
                            <p:par>
                              <p:cTn id="82" fill="hold">
                                <p:stCondLst>
                                  <p:cond delay="4300"/>
                                </p:stCondLst>
                                <p:childTnLst>
                                  <p:par>
                                    <p:cTn id="83" presetID="53" presetClass="entr" presetSubtype="16" fill="hold" nodeType="afterEffect">
                                      <p:stCondLst>
                                        <p:cond delay="0"/>
                                      </p:stCondLst>
                                      <p:childTnLst>
                                        <p:set>
                                          <p:cBhvr>
                                            <p:cTn id="84" dur="1" fill="hold">
                                              <p:stCondLst>
                                                <p:cond delay="0"/>
                                              </p:stCondLst>
                                            </p:cTn>
                                            <p:tgtEl>
                                              <p:spTgt spid="81"/>
                                            </p:tgtEl>
                                            <p:attrNameLst>
                                              <p:attrName>style.visibility</p:attrName>
                                            </p:attrNameLst>
                                          </p:cBhvr>
                                          <p:to>
                                            <p:strVal val="visible"/>
                                          </p:to>
                                        </p:set>
                                        <p:anim calcmode="lin" valueType="num">
                                          <p:cBhvr>
                                            <p:cTn id="85" dur="500" fill="hold"/>
                                            <p:tgtEl>
                                              <p:spTgt spid="81"/>
                                            </p:tgtEl>
                                            <p:attrNameLst>
                                              <p:attrName>ppt_w</p:attrName>
                                            </p:attrNameLst>
                                          </p:cBhvr>
                                          <p:tavLst>
                                            <p:tav tm="0">
                                              <p:val>
                                                <p:fltVal val="0"/>
                                              </p:val>
                                            </p:tav>
                                            <p:tav tm="100000">
                                              <p:val>
                                                <p:strVal val="#ppt_w"/>
                                              </p:val>
                                            </p:tav>
                                          </p:tavLst>
                                        </p:anim>
                                        <p:anim calcmode="lin" valueType="num">
                                          <p:cBhvr>
                                            <p:cTn id="86" dur="500" fill="hold"/>
                                            <p:tgtEl>
                                              <p:spTgt spid="81"/>
                                            </p:tgtEl>
                                            <p:attrNameLst>
                                              <p:attrName>ppt_h</p:attrName>
                                            </p:attrNameLst>
                                          </p:cBhvr>
                                          <p:tavLst>
                                            <p:tav tm="0">
                                              <p:val>
                                                <p:fltVal val="0"/>
                                              </p:val>
                                            </p:tav>
                                            <p:tav tm="100000">
                                              <p:val>
                                                <p:strVal val="#ppt_h"/>
                                              </p:val>
                                            </p:tav>
                                          </p:tavLst>
                                        </p:anim>
                                        <p:animEffect transition="in" filter="fade">
                                          <p:cBhvr>
                                            <p:cTn id="87" dur="500"/>
                                            <p:tgtEl>
                                              <p:spTgt spid="81"/>
                                            </p:tgtEl>
                                          </p:cBhvr>
                                        </p:animEffect>
                                      </p:childTnLst>
                                    </p:cTn>
                                  </p:par>
                                </p:childTnLst>
                              </p:cTn>
                            </p:par>
                            <p:par>
                              <p:cTn id="88" fill="hold">
                                <p:stCondLst>
                                  <p:cond delay="4800"/>
                                </p:stCondLst>
                                <p:childTnLst>
                                  <p:par>
                                    <p:cTn id="89" presetID="26" presetClass="emph" presetSubtype="0" fill="hold" nodeType="afterEffect">
                                      <p:stCondLst>
                                        <p:cond delay="0"/>
                                      </p:stCondLst>
                                      <p:childTnLst>
                                        <p:animEffect transition="out" filter="fade">
                                          <p:cBhvr>
                                            <p:cTn id="90" dur="500" tmFilter="0, 0; .2, .5; .8, .5; 1, 0"/>
                                            <p:tgtEl>
                                              <p:spTgt spid="81"/>
                                            </p:tgtEl>
                                          </p:cBhvr>
                                        </p:animEffect>
                                        <p:animScale>
                                          <p:cBhvr>
                                            <p:cTn id="91" dur="250" autoRev="1" fill="hold"/>
                                            <p:tgtEl>
                                              <p:spTgt spid="81"/>
                                            </p:tgtEl>
                                          </p:cBhvr>
                                          <p:by x="105000" y="105000"/>
                                        </p:animScale>
                                      </p:childTnLst>
                                    </p:cTn>
                                  </p:par>
                                </p:childTnLst>
                              </p:cTn>
                            </p:par>
                            <p:par>
                              <p:cTn id="92" fill="hold">
                                <p:stCondLst>
                                  <p:cond delay="5300"/>
                                </p:stCondLst>
                                <p:childTnLst>
                                  <p:par>
                                    <p:cTn id="93" presetID="53" presetClass="entr" presetSubtype="16" fill="hold" nodeType="afterEffect">
                                      <p:stCondLst>
                                        <p:cond delay="0"/>
                                      </p:stCondLst>
                                      <p:childTnLst>
                                        <p:set>
                                          <p:cBhvr>
                                            <p:cTn id="94" dur="1" fill="hold">
                                              <p:stCondLst>
                                                <p:cond delay="0"/>
                                              </p:stCondLst>
                                            </p:cTn>
                                            <p:tgtEl>
                                              <p:spTgt spid="75"/>
                                            </p:tgtEl>
                                            <p:attrNameLst>
                                              <p:attrName>style.visibility</p:attrName>
                                            </p:attrNameLst>
                                          </p:cBhvr>
                                          <p:to>
                                            <p:strVal val="visible"/>
                                          </p:to>
                                        </p:set>
                                        <p:anim calcmode="lin" valueType="num">
                                          <p:cBhvr>
                                            <p:cTn id="95" dur="500" fill="hold"/>
                                            <p:tgtEl>
                                              <p:spTgt spid="75"/>
                                            </p:tgtEl>
                                            <p:attrNameLst>
                                              <p:attrName>ppt_w</p:attrName>
                                            </p:attrNameLst>
                                          </p:cBhvr>
                                          <p:tavLst>
                                            <p:tav tm="0">
                                              <p:val>
                                                <p:fltVal val="0"/>
                                              </p:val>
                                            </p:tav>
                                            <p:tav tm="100000">
                                              <p:val>
                                                <p:strVal val="#ppt_w"/>
                                              </p:val>
                                            </p:tav>
                                          </p:tavLst>
                                        </p:anim>
                                        <p:anim calcmode="lin" valueType="num">
                                          <p:cBhvr>
                                            <p:cTn id="96" dur="500" fill="hold"/>
                                            <p:tgtEl>
                                              <p:spTgt spid="75"/>
                                            </p:tgtEl>
                                            <p:attrNameLst>
                                              <p:attrName>ppt_h</p:attrName>
                                            </p:attrNameLst>
                                          </p:cBhvr>
                                          <p:tavLst>
                                            <p:tav tm="0">
                                              <p:val>
                                                <p:fltVal val="0"/>
                                              </p:val>
                                            </p:tav>
                                            <p:tav tm="100000">
                                              <p:val>
                                                <p:strVal val="#ppt_h"/>
                                              </p:val>
                                            </p:tav>
                                          </p:tavLst>
                                        </p:anim>
                                        <p:animEffect transition="in" filter="fade">
                                          <p:cBhvr>
                                            <p:cTn id="97" dur="500"/>
                                            <p:tgtEl>
                                              <p:spTgt spid="75"/>
                                            </p:tgtEl>
                                          </p:cBhvr>
                                        </p:animEffect>
                                      </p:childTnLst>
                                    </p:cTn>
                                  </p:par>
                                </p:childTnLst>
                              </p:cTn>
                            </p:par>
                            <p:par>
                              <p:cTn id="98" fill="hold">
                                <p:stCondLst>
                                  <p:cond delay="5800"/>
                                </p:stCondLst>
                                <p:childTnLst>
                                  <p:par>
                                    <p:cTn id="99" presetID="26" presetClass="emph" presetSubtype="0" fill="hold" nodeType="afterEffect">
                                      <p:stCondLst>
                                        <p:cond delay="0"/>
                                      </p:stCondLst>
                                      <p:childTnLst>
                                        <p:animEffect transition="out" filter="fade">
                                          <p:cBhvr>
                                            <p:cTn id="100" dur="500" tmFilter="0, 0; .2, .5; .8, .5; 1, 0"/>
                                            <p:tgtEl>
                                              <p:spTgt spid="75"/>
                                            </p:tgtEl>
                                          </p:cBhvr>
                                        </p:animEffect>
                                        <p:animScale>
                                          <p:cBhvr>
                                            <p:cTn id="101" dur="250" autoRev="1" fill="hold"/>
                                            <p:tgtEl>
                                              <p:spTgt spid="75"/>
                                            </p:tgtEl>
                                          </p:cBhvr>
                                          <p:by x="105000" y="105000"/>
                                        </p:animScale>
                                      </p:childTnLst>
                                    </p:cTn>
                                  </p:par>
                                </p:childTnLst>
                              </p:cTn>
                            </p:par>
                            <p:par>
                              <p:cTn id="102" fill="hold">
                                <p:stCondLst>
                                  <p:cond delay="6300"/>
                                </p:stCondLst>
                                <p:childTnLst>
                                  <p:par>
                                    <p:cTn id="103" presetID="53" presetClass="entr" presetSubtype="16"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 calcmode="lin" valueType="num">
                                          <p:cBhvr>
                                            <p:cTn id="105" dur="500" fill="hold"/>
                                            <p:tgtEl>
                                              <p:spTgt spid="78"/>
                                            </p:tgtEl>
                                            <p:attrNameLst>
                                              <p:attrName>ppt_w</p:attrName>
                                            </p:attrNameLst>
                                          </p:cBhvr>
                                          <p:tavLst>
                                            <p:tav tm="0">
                                              <p:val>
                                                <p:fltVal val="0"/>
                                              </p:val>
                                            </p:tav>
                                            <p:tav tm="100000">
                                              <p:val>
                                                <p:strVal val="#ppt_w"/>
                                              </p:val>
                                            </p:tav>
                                          </p:tavLst>
                                        </p:anim>
                                        <p:anim calcmode="lin" valueType="num">
                                          <p:cBhvr>
                                            <p:cTn id="106" dur="500" fill="hold"/>
                                            <p:tgtEl>
                                              <p:spTgt spid="78"/>
                                            </p:tgtEl>
                                            <p:attrNameLst>
                                              <p:attrName>ppt_h</p:attrName>
                                            </p:attrNameLst>
                                          </p:cBhvr>
                                          <p:tavLst>
                                            <p:tav tm="0">
                                              <p:val>
                                                <p:fltVal val="0"/>
                                              </p:val>
                                            </p:tav>
                                            <p:tav tm="100000">
                                              <p:val>
                                                <p:strVal val="#ppt_h"/>
                                              </p:val>
                                            </p:tav>
                                          </p:tavLst>
                                        </p:anim>
                                        <p:animEffect transition="in" filter="fade">
                                          <p:cBhvr>
                                            <p:cTn id="107" dur="500"/>
                                            <p:tgtEl>
                                              <p:spTgt spid="78"/>
                                            </p:tgtEl>
                                          </p:cBhvr>
                                        </p:animEffect>
                                      </p:childTnLst>
                                    </p:cTn>
                                  </p:par>
                                </p:childTnLst>
                              </p:cTn>
                            </p:par>
                            <p:par>
                              <p:cTn id="108" fill="hold">
                                <p:stCondLst>
                                  <p:cond delay="6800"/>
                                </p:stCondLst>
                                <p:childTnLst>
                                  <p:par>
                                    <p:cTn id="109" presetID="26" presetClass="emph" presetSubtype="0" fill="hold" nodeType="afterEffect">
                                      <p:stCondLst>
                                        <p:cond delay="0"/>
                                      </p:stCondLst>
                                      <p:childTnLst>
                                        <p:animEffect transition="out" filter="fade">
                                          <p:cBhvr>
                                            <p:cTn id="110" dur="500" tmFilter="0, 0; .2, .5; .8, .5; 1, 0"/>
                                            <p:tgtEl>
                                              <p:spTgt spid="78"/>
                                            </p:tgtEl>
                                          </p:cBhvr>
                                        </p:animEffect>
                                        <p:animScale>
                                          <p:cBhvr>
                                            <p:cTn id="111" dur="250" autoRev="1" fill="hold"/>
                                            <p:tgtEl>
                                              <p:spTgt spid="78"/>
                                            </p:tgtEl>
                                          </p:cBhvr>
                                          <p:by x="105000" y="105000"/>
                                        </p:animScale>
                                      </p:childTnLst>
                                    </p:cTn>
                                  </p:par>
                                </p:childTnLst>
                              </p:cTn>
                            </p:par>
                            <p:par>
                              <p:cTn id="112" fill="hold">
                                <p:stCondLst>
                                  <p:cond delay="7300"/>
                                </p:stCondLst>
                                <p:childTnLst>
                                  <p:par>
                                    <p:cTn id="113" presetID="53" presetClass="entr" presetSubtype="16" fill="hold" grpId="0" nodeType="afterEffect">
                                      <p:stCondLst>
                                        <p:cond delay="0"/>
                                      </p:stCondLst>
                                      <p:childTnLst>
                                        <p:set>
                                          <p:cBhvr>
                                            <p:cTn id="114" dur="1" fill="hold">
                                              <p:stCondLst>
                                                <p:cond delay="0"/>
                                              </p:stCondLst>
                                            </p:cTn>
                                            <p:tgtEl>
                                              <p:spTgt spid="87"/>
                                            </p:tgtEl>
                                            <p:attrNameLst>
                                              <p:attrName>style.visibility</p:attrName>
                                            </p:attrNameLst>
                                          </p:cBhvr>
                                          <p:to>
                                            <p:strVal val="visible"/>
                                          </p:to>
                                        </p:set>
                                        <p:anim calcmode="lin" valueType="num">
                                          <p:cBhvr>
                                            <p:cTn id="115" dur="500" fill="hold"/>
                                            <p:tgtEl>
                                              <p:spTgt spid="87"/>
                                            </p:tgtEl>
                                            <p:attrNameLst>
                                              <p:attrName>ppt_w</p:attrName>
                                            </p:attrNameLst>
                                          </p:cBhvr>
                                          <p:tavLst>
                                            <p:tav tm="0">
                                              <p:val>
                                                <p:fltVal val="0"/>
                                              </p:val>
                                            </p:tav>
                                            <p:tav tm="100000">
                                              <p:val>
                                                <p:strVal val="#ppt_w"/>
                                              </p:val>
                                            </p:tav>
                                          </p:tavLst>
                                        </p:anim>
                                        <p:anim calcmode="lin" valueType="num">
                                          <p:cBhvr>
                                            <p:cTn id="116" dur="500" fill="hold"/>
                                            <p:tgtEl>
                                              <p:spTgt spid="87"/>
                                            </p:tgtEl>
                                            <p:attrNameLst>
                                              <p:attrName>ppt_h</p:attrName>
                                            </p:attrNameLst>
                                          </p:cBhvr>
                                          <p:tavLst>
                                            <p:tav tm="0">
                                              <p:val>
                                                <p:fltVal val="0"/>
                                              </p:val>
                                            </p:tav>
                                            <p:tav tm="100000">
                                              <p:val>
                                                <p:strVal val="#ppt_h"/>
                                              </p:val>
                                            </p:tav>
                                          </p:tavLst>
                                        </p:anim>
                                        <p:animEffect transition="in" filter="fade">
                                          <p:cBhvr>
                                            <p:cTn id="117" dur="500"/>
                                            <p:tgtEl>
                                              <p:spTgt spid="87"/>
                                            </p:tgtEl>
                                          </p:cBhvr>
                                        </p:animEffect>
                                      </p:childTnLst>
                                    </p:cTn>
                                  </p:par>
                                </p:childTnLst>
                              </p:cTn>
                            </p:par>
                            <p:par>
                              <p:cTn id="118" fill="hold">
                                <p:stCondLst>
                                  <p:cond delay="7800"/>
                                </p:stCondLst>
                                <p:childTnLst>
                                  <p:par>
                                    <p:cTn id="119" presetID="26" presetClass="emph" presetSubtype="0" fill="hold" grpId="1" nodeType="afterEffect">
                                      <p:stCondLst>
                                        <p:cond delay="0"/>
                                      </p:stCondLst>
                                      <p:childTnLst>
                                        <p:animEffect transition="out" filter="fade">
                                          <p:cBhvr>
                                            <p:cTn id="120" dur="500" tmFilter="0, 0; .2, .5; .8, .5; 1, 0"/>
                                            <p:tgtEl>
                                              <p:spTgt spid="87"/>
                                            </p:tgtEl>
                                          </p:cBhvr>
                                        </p:animEffect>
                                        <p:animScale>
                                          <p:cBhvr>
                                            <p:cTn id="121" dur="250" autoRev="1" fill="hold"/>
                                            <p:tgtEl>
                                              <p:spTgt spid="87"/>
                                            </p:tgtEl>
                                          </p:cBhvr>
                                          <p:by x="105000" y="105000"/>
                                        </p:animScale>
                                      </p:childTnLst>
                                    </p:cTn>
                                  </p:par>
                                </p:childTnLst>
                              </p:cTn>
                            </p:par>
                            <p:par>
                              <p:cTn id="122" fill="hold">
                                <p:stCondLst>
                                  <p:cond delay="8300"/>
                                </p:stCondLst>
                                <p:childTnLst>
                                  <p:par>
                                    <p:cTn id="123" presetID="16" presetClass="entr" presetSubtype="37" fill="hold" grpId="0" nodeType="after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barn(outVertical)">
                                          <p:cBhvr>
                                            <p:cTn id="125" dur="500"/>
                                            <p:tgtEl>
                                              <p:spTgt spid="88"/>
                                            </p:tgtEl>
                                          </p:cBhvr>
                                        </p:animEffect>
                                      </p:childTnLst>
                                    </p:cTn>
                                  </p:par>
                                  <p:par>
                                    <p:cTn id="126" presetID="16" presetClass="entr" presetSubtype="37" fill="hold" grpId="0" nodeType="withEffect">
                                      <p:stCondLst>
                                        <p:cond delay="0"/>
                                      </p:stCondLst>
                                      <p:childTnLst>
                                        <p:set>
                                          <p:cBhvr>
                                            <p:cTn id="127" dur="1" fill="hold">
                                              <p:stCondLst>
                                                <p:cond delay="0"/>
                                              </p:stCondLst>
                                            </p:cTn>
                                            <p:tgtEl>
                                              <p:spTgt spid="90"/>
                                            </p:tgtEl>
                                            <p:attrNameLst>
                                              <p:attrName>style.visibility</p:attrName>
                                            </p:attrNameLst>
                                          </p:cBhvr>
                                          <p:to>
                                            <p:strVal val="visible"/>
                                          </p:to>
                                        </p:set>
                                        <p:animEffect transition="in" filter="barn(outVertical)">
                                          <p:cBhvr>
                                            <p:cTn id="128" dur="500"/>
                                            <p:tgtEl>
                                              <p:spTgt spid="90"/>
                                            </p:tgtEl>
                                          </p:cBhvr>
                                        </p:animEffect>
                                      </p:childTnLst>
                                    </p:cTn>
                                  </p:par>
                                  <p:par>
                                    <p:cTn id="129" presetID="16" presetClass="entr" presetSubtype="37" fill="hold" grpId="0" nodeType="withEffect">
                                      <p:stCondLst>
                                        <p:cond delay="0"/>
                                      </p:stCondLst>
                                      <p:childTnLst>
                                        <p:set>
                                          <p:cBhvr>
                                            <p:cTn id="130" dur="1" fill="hold">
                                              <p:stCondLst>
                                                <p:cond delay="0"/>
                                              </p:stCondLst>
                                            </p:cTn>
                                            <p:tgtEl>
                                              <p:spTgt spid="89"/>
                                            </p:tgtEl>
                                            <p:attrNameLst>
                                              <p:attrName>style.visibility</p:attrName>
                                            </p:attrNameLst>
                                          </p:cBhvr>
                                          <p:to>
                                            <p:strVal val="visible"/>
                                          </p:to>
                                        </p:set>
                                        <p:animEffect transition="in" filter="barn(outVertical)">
                                          <p:cBhvr>
                                            <p:cTn id="131" dur="500"/>
                                            <p:tgtEl>
                                              <p:spTgt spid="89"/>
                                            </p:tgtEl>
                                          </p:cBhvr>
                                        </p:animEffect>
                                      </p:childTnLst>
                                    </p:cTn>
                                  </p:par>
                                </p:childTnLst>
                              </p:cTn>
                            </p:par>
                            <p:par>
                              <p:cTn id="132" fill="hold">
                                <p:stCondLst>
                                  <p:cond delay="8800"/>
                                </p:stCondLst>
                                <p:childTnLst>
                                  <p:par>
                                    <p:cTn id="133" presetID="16" presetClass="entr" presetSubtype="37" fill="hold" grpId="0" nodeType="afterEffect">
                                      <p:stCondLst>
                                        <p:cond delay="0"/>
                                      </p:stCondLst>
                                      <p:childTnLst>
                                        <p:set>
                                          <p:cBhvr>
                                            <p:cTn id="134" dur="1" fill="hold">
                                              <p:stCondLst>
                                                <p:cond delay="0"/>
                                              </p:stCondLst>
                                            </p:cTn>
                                            <p:tgtEl>
                                              <p:spTgt spid="93"/>
                                            </p:tgtEl>
                                            <p:attrNameLst>
                                              <p:attrName>style.visibility</p:attrName>
                                            </p:attrNameLst>
                                          </p:cBhvr>
                                          <p:to>
                                            <p:strVal val="visible"/>
                                          </p:to>
                                        </p:set>
                                        <p:animEffect transition="in" filter="barn(outVertical)">
                                          <p:cBhvr>
                                            <p:cTn id="135" dur="500"/>
                                            <p:tgtEl>
                                              <p:spTgt spid="93"/>
                                            </p:tgtEl>
                                          </p:cBhvr>
                                        </p:animEffect>
                                      </p:childTnLst>
                                    </p:cTn>
                                  </p:par>
                                  <p:par>
                                    <p:cTn id="136" presetID="16" presetClass="entr" presetSubtype="37"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barn(outVertical)">
                                          <p:cBhvr>
                                            <p:cTn id="138" dur="500"/>
                                            <p:tgtEl>
                                              <p:spTgt spid="91"/>
                                            </p:tgtEl>
                                          </p:cBhvr>
                                        </p:animEffect>
                                      </p:childTnLst>
                                    </p:cTn>
                                  </p:par>
                                  <p:par>
                                    <p:cTn id="139" presetID="16" presetClass="entr" presetSubtype="37"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barn(outVertical)">
                                          <p:cBhvr>
                                            <p:cTn id="14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5" grpId="0"/>
          <p:bldP spid="62" grpId="0" animBg="1"/>
          <p:bldP spid="63" grpId="0" animBg="1"/>
          <p:bldP spid="64" grpId="0" animBg="1"/>
          <p:bldP spid="65" grpId="0" animBg="1"/>
          <p:bldP spid="66" grpId="0" animBg="1"/>
          <p:bldP spid="67" grpId="0" animBg="1"/>
          <p:bldP spid="71" grpId="0" animBg="1"/>
          <p:bldP spid="72" grpId="0" animBg="1"/>
          <p:bldP spid="73" grpId="0" animBg="1"/>
          <p:bldP spid="74" grpId="0" animBg="1"/>
          <p:bldP spid="87" grpId="0" animBg="1"/>
          <p:bldP spid="87" grpId="1" animBg="1"/>
          <p:bldP spid="88" grpId="0"/>
          <p:bldP spid="89" grpId="0"/>
          <p:bldP spid="90" grpId="0"/>
          <p:bldP spid="91" grpId="0"/>
          <p:bldP spid="92" grpId="0"/>
          <p:bldP spid="9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1+#ppt_w/2"/>
                                              </p:val>
                                            </p:tav>
                                            <p:tav tm="100000">
                                              <p:val>
                                                <p:strVal val="#ppt_x"/>
                                              </p:val>
                                            </p:tav>
                                          </p:tavLst>
                                        </p:anim>
                                        <p:anim calcmode="lin" valueType="num">
                                          <p:cBhvr additive="base">
                                            <p:cTn id="15" dur="500" fill="hold"/>
                                            <p:tgtEl>
                                              <p:spTgt spid="4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55"/>
                                            </p:tgtEl>
                                            <p:attrNameLst>
                                              <p:attrName>style.visibility</p:attrName>
                                            </p:attrNameLst>
                                          </p:cBhvr>
                                          <p:to>
                                            <p:strVal val="visible"/>
                                          </p:to>
                                        </p:set>
                                        <p:animEffect transition="in" filter="barn(outVertical)">
                                          <p:cBhvr>
                                            <p:cTn id="19" dur="700"/>
                                            <p:tgtEl>
                                              <p:spTgt spid="55"/>
                                            </p:tgtEl>
                                          </p:cBhvr>
                                        </p:animEffect>
                                      </p:childTnLst>
                                    </p:cTn>
                                  </p:par>
                                  <p:par>
                                    <p:cTn id="20" presetID="10"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right)">
                                          <p:cBhvr>
                                            <p:cTn id="26" dur="2000"/>
                                            <p:tgtEl>
                                              <p:spTgt spid="59"/>
                                            </p:tgtEl>
                                          </p:cBhvr>
                                        </p:animEffect>
                                      </p:childTnLst>
                                    </p:cTn>
                                  </p:par>
                                  <p:par>
                                    <p:cTn id="27" presetID="22" presetClass="entr" presetSubtype="2"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2000"/>
                                            <p:tgtEl>
                                              <p:spTgt spid="61"/>
                                            </p:tgtEl>
                                          </p:cBhvr>
                                        </p:animEffect>
                                      </p:childTnLst>
                                    </p:cTn>
                                  </p:par>
                                  <p:par>
                                    <p:cTn id="30" presetID="22" presetClass="entr" presetSubtype="2"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right)">
                                          <p:cBhvr>
                                            <p:cTn id="32" dur="2000"/>
                                            <p:tgtEl>
                                              <p:spTgt spid="60"/>
                                            </p:tgtEl>
                                          </p:cBhvr>
                                        </p:animEffect>
                                      </p:childTnLst>
                                    </p:cTn>
                                  </p:par>
                                  <p:par>
                                    <p:cTn id="33" presetID="22" presetClass="entr" presetSubtype="8"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left)">
                                          <p:cBhvr>
                                            <p:cTn id="35" dur="2000"/>
                                            <p:tgtEl>
                                              <p:spTgt spid="56"/>
                                            </p:tgtEl>
                                          </p:cBhvr>
                                        </p:animEffect>
                                      </p:childTnLst>
                                    </p:cTn>
                                  </p:par>
                                  <p:par>
                                    <p:cTn id="36" presetID="22" presetClass="entr" presetSubtype="8"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2000"/>
                                            <p:tgtEl>
                                              <p:spTgt spid="58"/>
                                            </p:tgtEl>
                                          </p:cBhvr>
                                        </p:animEffect>
                                      </p:childTnLst>
                                    </p:cTn>
                                  </p:par>
                                  <p:par>
                                    <p:cTn id="39" presetID="22" presetClass="entr" presetSubtype="8"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2000"/>
                                            <p:tgtEl>
                                              <p:spTgt spid="57"/>
                                            </p:tgtEl>
                                          </p:cBhvr>
                                        </p:animEffect>
                                      </p:childTnLst>
                                    </p:cTn>
                                  </p:par>
                                  <p:par>
                                    <p:cTn id="42" presetID="2" presetClass="entr" presetSubtype="4" accel="7000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 calcmode="lin" valueType="num">
                                          <p:cBhvr additive="base">
                                            <p:cTn id="44" dur="500" fill="hold"/>
                                            <p:tgtEl>
                                              <p:spTgt spid="62"/>
                                            </p:tgtEl>
                                            <p:attrNameLst>
                                              <p:attrName>ppt_x</p:attrName>
                                            </p:attrNameLst>
                                          </p:cBhvr>
                                          <p:tavLst>
                                            <p:tav tm="0">
                                              <p:val>
                                                <p:strVal val="#ppt_x"/>
                                              </p:val>
                                            </p:tav>
                                            <p:tav tm="100000">
                                              <p:val>
                                                <p:strVal val="#ppt_x"/>
                                              </p:val>
                                            </p:tav>
                                          </p:tavLst>
                                        </p:anim>
                                        <p:anim calcmode="lin" valueType="num">
                                          <p:cBhvr additive="base">
                                            <p:cTn id="45" dur="500" fill="hold"/>
                                            <p:tgtEl>
                                              <p:spTgt spid="62"/>
                                            </p:tgtEl>
                                            <p:attrNameLst>
                                              <p:attrName>ppt_y</p:attrName>
                                            </p:attrNameLst>
                                          </p:cBhvr>
                                          <p:tavLst>
                                            <p:tav tm="0">
                                              <p:val>
                                                <p:strVal val="1+#ppt_h/2"/>
                                              </p:val>
                                            </p:tav>
                                            <p:tav tm="100000">
                                              <p:val>
                                                <p:strVal val="#ppt_y"/>
                                              </p:val>
                                            </p:tav>
                                          </p:tavLst>
                                        </p:anim>
                                      </p:childTnLst>
                                    </p:cTn>
                                  </p:par>
                                  <p:par>
                                    <p:cTn id="46" presetID="2" presetClass="entr" presetSubtype="4" accel="70000" fill="hold" grpId="0" nodeType="withEffect">
                                      <p:stCondLst>
                                        <p:cond delay="200"/>
                                      </p:stCondLst>
                                      <p:childTnLst>
                                        <p:set>
                                          <p:cBhvr>
                                            <p:cTn id="47" dur="1" fill="hold">
                                              <p:stCondLst>
                                                <p:cond delay="0"/>
                                              </p:stCondLst>
                                            </p:cTn>
                                            <p:tgtEl>
                                              <p:spTgt spid="65"/>
                                            </p:tgtEl>
                                            <p:attrNameLst>
                                              <p:attrName>style.visibility</p:attrName>
                                            </p:attrNameLst>
                                          </p:cBhvr>
                                          <p:to>
                                            <p:strVal val="visible"/>
                                          </p:to>
                                        </p:set>
                                        <p:anim calcmode="lin" valueType="num">
                                          <p:cBhvr additive="base">
                                            <p:cTn id="48" dur="500" fill="hold"/>
                                            <p:tgtEl>
                                              <p:spTgt spid="65"/>
                                            </p:tgtEl>
                                            <p:attrNameLst>
                                              <p:attrName>ppt_x</p:attrName>
                                            </p:attrNameLst>
                                          </p:cBhvr>
                                          <p:tavLst>
                                            <p:tav tm="0">
                                              <p:val>
                                                <p:strVal val="#ppt_x"/>
                                              </p:val>
                                            </p:tav>
                                            <p:tav tm="100000">
                                              <p:val>
                                                <p:strVal val="#ppt_x"/>
                                              </p:val>
                                            </p:tav>
                                          </p:tavLst>
                                        </p:anim>
                                        <p:anim calcmode="lin" valueType="num">
                                          <p:cBhvr additive="base">
                                            <p:cTn id="49" dur="500" fill="hold"/>
                                            <p:tgtEl>
                                              <p:spTgt spid="65"/>
                                            </p:tgtEl>
                                            <p:attrNameLst>
                                              <p:attrName>ppt_y</p:attrName>
                                            </p:attrNameLst>
                                          </p:cBhvr>
                                          <p:tavLst>
                                            <p:tav tm="0">
                                              <p:val>
                                                <p:strVal val="1+#ppt_h/2"/>
                                              </p:val>
                                            </p:tav>
                                            <p:tav tm="100000">
                                              <p:val>
                                                <p:strVal val="#ppt_y"/>
                                              </p:val>
                                            </p:tav>
                                          </p:tavLst>
                                        </p:anim>
                                      </p:childTnLst>
                                    </p:cTn>
                                  </p:par>
                                  <p:par>
                                    <p:cTn id="50" presetID="2" presetClass="entr" presetSubtype="4" accel="70000" fill="hold" grpId="0" nodeType="withEffect">
                                      <p:stCondLst>
                                        <p:cond delay="400"/>
                                      </p:stCondLst>
                                      <p:childTnLst>
                                        <p:set>
                                          <p:cBhvr>
                                            <p:cTn id="51" dur="1" fill="hold">
                                              <p:stCondLst>
                                                <p:cond delay="0"/>
                                              </p:stCondLst>
                                            </p:cTn>
                                            <p:tgtEl>
                                              <p:spTgt spid="72"/>
                                            </p:tgtEl>
                                            <p:attrNameLst>
                                              <p:attrName>style.visibility</p:attrName>
                                            </p:attrNameLst>
                                          </p:cBhvr>
                                          <p:to>
                                            <p:strVal val="visible"/>
                                          </p:to>
                                        </p:set>
                                        <p:anim calcmode="lin" valueType="num">
                                          <p:cBhvr additive="base">
                                            <p:cTn id="52" dur="500" fill="hold"/>
                                            <p:tgtEl>
                                              <p:spTgt spid="72"/>
                                            </p:tgtEl>
                                            <p:attrNameLst>
                                              <p:attrName>ppt_x</p:attrName>
                                            </p:attrNameLst>
                                          </p:cBhvr>
                                          <p:tavLst>
                                            <p:tav tm="0">
                                              <p:val>
                                                <p:strVal val="#ppt_x"/>
                                              </p:val>
                                            </p:tav>
                                            <p:tav tm="100000">
                                              <p:val>
                                                <p:strVal val="#ppt_x"/>
                                              </p:val>
                                            </p:tav>
                                          </p:tavLst>
                                        </p:anim>
                                        <p:anim calcmode="lin" valueType="num">
                                          <p:cBhvr additive="base">
                                            <p:cTn id="53" dur="500" fill="hold"/>
                                            <p:tgtEl>
                                              <p:spTgt spid="72"/>
                                            </p:tgtEl>
                                            <p:attrNameLst>
                                              <p:attrName>ppt_y</p:attrName>
                                            </p:attrNameLst>
                                          </p:cBhvr>
                                          <p:tavLst>
                                            <p:tav tm="0">
                                              <p:val>
                                                <p:strVal val="1+#ppt_h/2"/>
                                              </p:val>
                                            </p:tav>
                                            <p:tav tm="100000">
                                              <p:val>
                                                <p:strVal val="#ppt_y"/>
                                              </p:val>
                                            </p:tav>
                                          </p:tavLst>
                                        </p:anim>
                                      </p:childTnLst>
                                    </p:cTn>
                                  </p:par>
                                  <p:par>
                                    <p:cTn id="54" presetID="2" presetClass="entr" presetSubtype="4" accel="70000" fill="hold" grpId="0" nodeType="withEffect">
                                      <p:stCondLst>
                                        <p:cond delay="600"/>
                                      </p:stCondLst>
                                      <p:childTnLst>
                                        <p:set>
                                          <p:cBhvr>
                                            <p:cTn id="55" dur="1" fill="hold">
                                              <p:stCondLst>
                                                <p:cond delay="0"/>
                                              </p:stCondLst>
                                            </p:cTn>
                                            <p:tgtEl>
                                              <p:spTgt spid="73"/>
                                            </p:tgtEl>
                                            <p:attrNameLst>
                                              <p:attrName>style.visibility</p:attrName>
                                            </p:attrNameLst>
                                          </p:cBhvr>
                                          <p:to>
                                            <p:strVal val="visible"/>
                                          </p:to>
                                        </p:set>
                                        <p:anim calcmode="lin" valueType="num">
                                          <p:cBhvr additive="base">
                                            <p:cTn id="56" dur="500" fill="hold"/>
                                            <p:tgtEl>
                                              <p:spTgt spid="73"/>
                                            </p:tgtEl>
                                            <p:attrNameLst>
                                              <p:attrName>ppt_x</p:attrName>
                                            </p:attrNameLst>
                                          </p:cBhvr>
                                          <p:tavLst>
                                            <p:tav tm="0">
                                              <p:val>
                                                <p:strVal val="#ppt_x"/>
                                              </p:val>
                                            </p:tav>
                                            <p:tav tm="100000">
                                              <p:val>
                                                <p:strVal val="#ppt_x"/>
                                              </p:val>
                                            </p:tav>
                                          </p:tavLst>
                                        </p:anim>
                                        <p:anim calcmode="lin" valueType="num">
                                          <p:cBhvr additive="base">
                                            <p:cTn id="57" dur="500" fill="hold"/>
                                            <p:tgtEl>
                                              <p:spTgt spid="73"/>
                                            </p:tgtEl>
                                            <p:attrNameLst>
                                              <p:attrName>ppt_y</p:attrName>
                                            </p:attrNameLst>
                                          </p:cBhvr>
                                          <p:tavLst>
                                            <p:tav tm="0">
                                              <p:val>
                                                <p:strVal val="1+#ppt_h/2"/>
                                              </p:val>
                                            </p:tav>
                                            <p:tav tm="100000">
                                              <p:val>
                                                <p:strVal val="#ppt_y"/>
                                              </p:val>
                                            </p:tav>
                                          </p:tavLst>
                                        </p:anim>
                                      </p:childTnLst>
                                    </p:cTn>
                                  </p:par>
                                  <p:par>
                                    <p:cTn id="58" presetID="2" presetClass="entr" presetSubtype="4" accel="70000" fill="hold" grpId="0" nodeType="withEffect">
                                      <p:stCondLst>
                                        <p:cond delay="800"/>
                                      </p:stCondLst>
                                      <p:childTnLst>
                                        <p:set>
                                          <p:cBhvr>
                                            <p:cTn id="59" dur="1" fill="hold">
                                              <p:stCondLst>
                                                <p:cond delay="0"/>
                                              </p:stCondLst>
                                            </p:cTn>
                                            <p:tgtEl>
                                              <p:spTgt spid="63"/>
                                            </p:tgtEl>
                                            <p:attrNameLst>
                                              <p:attrName>style.visibility</p:attrName>
                                            </p:attrNameLst>
                                          </p:cBhvr>
                                          <p:to>
                                            <p:strVal val="visible"/>
                                          </p:to>
                                        </p:set>
                                        <p:anim calcmode="lin" valueType="num">
                                          <p:cBhvr additive="base">
                                            <p:cTn id="60" dur="500" fill="hold"/>
                                            <p:tgtEl>
                                              <p:spTgt spid="63"/>
                                            </p:tgtEl>
                                            <p:attrNameLst>
                                              <p:attrName>ppt_x</p:attrName>
                                            </p:attrNameLst>
                                          </p:cBhvr>
                                          <p:tavLst>
                                            <p:tav tm="0">
                                              <p:val>
                                                <p:strVal val="#ppt_x"/>
                                              </p:val>
                                            </p:tav>
                                            <p:tav tm="100000">
                                              <p:val>
                                                <p:strVal val="#ppt_x"/>
                                              </p:val>
                                            </p:tav>
                                          </p:tavLst>
                                        </p:anim>
                                        <p:anim calcmode="lin" valueType="num">
                                          <p:cBhvr additive="base">
                                            <p:cTn id="61" dur="500" fill="hold"/>
                                            <p:tgtEl>
                                              <p:spTgt spid="63"/>
                                            </p:tgtEl>
                                            <p:attrNameLst>
                                              <p:attrName>ppt_y</p:attrName>
                                            </p:attrNameLst>
                                          </p:cBhvr>
                                          <p:tavLst>
                                            <p:tav tm="0">
                                              <p:val>
                                                <p:strVal val="1+#ppt_h/2"/>
                                              </p:val>
                                            </p:tav>
                                            <p:tav tm="100000">
                                              <p:val>
                                                <p:strVal val="#ppt_y"/>
                                              </p:val>
                                            </p:tav>
                                          </p:tavLst>
                                        </p:anim>
                                      </p:childTnLst>
                                    </p:cTn>
                                  </p:par>
                                  <p:par>
                                    <p:cTn id="62" presetID="2" presetClass="entr" presetSubtype="4" accel="70000" fill="hold" grpId="0" nodeType="withEffect">
                                      <p:stCondLst>
                                        <p:cond delay="1000"/>
                                      </p:stCondLst>
                                      <p:childTnLst>
                                        <p:set>
                                          <p:cBhvr>
                                            <p:cTn id="63" dur="1" fill="hold">
                                              <p:stCondLst>
                                                <p:cond delay="0"/>
                                              </p:stCondLst>
                                            </p:cTn>
                                            <p:tgtEl>
                                              <p:spTgt spid="66"/>
                                            </p:tgtEl>
                                            <p:attrNameLst>
                                              <p:attrName>style.visibility</p:attrName>
                                            </p:attrNameLst>
                                          </p:cBhvr>
                                          <p:to>
                                            <p:strVal val="visible"/>
                                          </p:to>
                                        </p:set>
                                        <p:anim calcmode="lin" valueType="num">
                                          <p:cBhvr additive="base">
                                            <p:cTn id="64" dur="500" fill="hold"/>
                                            <p:tgtEl>
                                              <p:spTgt spid="66"/>
                                            </p:tgtEl>
                                            <p:attrNameLst>
                                              <p:attrName>ppt_x</p:attrName>
                                            </p:attrNameLst>
                                          </p:cBhvr>
                                          <p:tavLst>
                                            <p:tav tm="0">
                                              <p:val>
                                                <p:strVal val="#ppt_x"/>
                                              </p:val>
                                            </p:tav>
                                            <p:tav tm="100000">
                                              <p:val>
                                                <p:strVal val="#ppt_x"/>
                                              </p:val>
                                            </p:tav>
                                          </p:tavLst>
                                        </p:anim>
                                        <p:anim calcmode="lin" valueType="num">
                                          <p:cBhvr additive="base">
                                            <p:cTn id="65" dur="500" fill="hold"/>
                                            <p:tgtEl>
                                              <p:spTgt spid="66"/>
                                            </p:tgtEl>
                                            <p:attrNameLst>
                                              <p:attrName>ppt_y</p:attrName>
                                            </p:attrNameLst>
                                          </p:cBhvr>
                                          <p:tavLst>
                                            <p:tav tm="0">
                                              <p:val>
                                                <p:strVal val="1+#ppt_h/2"/>
                                              </p:val>
                                            </p:tav>
                                            <p:tav tm="100000">
                                              <p:val>
                                                <p:strVal val="#ppt_y"/>
                                              </p:val>
                                            </p:tav>
                                          </p:tavLst>
                                        </p:anim>
                                      </p:childTnLst>
                                    </p:cTn>
                                  </p:par>
                                  <p:par>
                                    <p:cTn id="66" presetID="2" presetClass="entr" presetSubtype="4" accel="70000" fill="hold" grpId="0" nodeType="withEffect">
                                      <p:stCondLst>
                                        <p:cond delay="1200"/>
                                      </p:stCondLst>
                                      <p:childTnLst>
                                        <p:set>
                                          <p:cBhvr>
                                            <p:cTn id="67" dur="1" fill="hold">
                                              <p:stCondLst>
                                                <p:cond delay="0"/>
                                              </p:stCondLst>
                                            </p:cTn>
                                            <p:tgtEl>
                                              <p:spTgt spid="71"/>
                                            </p:tgtEl>
                                            <p:attrNameLst>
                                              <p:attrName>style.visibility</p:attrName>
                                            </p:attrNameLst>
                                          </p:cBhvr>
                                          <p:to>
                                            <p:strVal val="visible"/>
                                          </p:to>
                                        </p:set>
                                        <p:anim calcmode="lin" valueType="num">
                                          <p:cBhvr additive="base">
                                            <p:cTn id="68" dur="500" fill="hold"/>
                                            <p:tgtEl>
                                              <p:spTgt spid="71"/>
                                            </p:tgtEl>
                                            <p:attrNameLst>
                                              <p:attrName>ppt_x</p:attrName>
                                            </p:attrNameLst>
                                          </p:cBhvr>
                                          <p:tavLst>
                                            <p:tav tm="0">
                                              <p:val>
                                                <p:strVal val="#ppt_x"/>
                                              </p:val>
                                            </p:tav>
                                            <p:tav tm="100000">
                                              <p:val>
                                                <p:strVal val="#ppt_x"/>
                                              </p:val>
                                            </p:tav>
                                          </p:tavLst>
                                        </p:anim>
                                        <p:anim calcmode="lin" valueType="num">
                                          <p:cBhvr additive="base">
                                            <p:cTn id="69" dur="500" fill="hold"/>
                                            <p:tgtEl>
                                              <p:spTgt spid="71"/>
                                            </p:tgtEl>
                                            <p:attrNameLst>
                                              <p:attrName>ppt_y</p:attrName>
                                            </p:attrNameLst>
                                          </p:cBhvr>
                                          <p:tavLst>
                                            <p:tav tm="0">
                                              <p:val>
                                                <p:strVal val="1+#ppt_h/2"/>
                                              </p:val>
                                            </p:tav>
                                            <p:tav tm="100000">
                                              <p:val>
                                                <p:strVal val="#ppt_y"/>
                                              </p:val>
                                            </p:tav>
                                          </p:tavLst>
                                        </p:anim>
                                      </p:childTnLst>
                                    </p:cTn>
                                  </p:par>
                                  <p:par>
                                    <p:cTn id="70" presetID="2" presetClass="entr" presetSubtype="4" accel="70000" fill="hold" grpId="0" nodeType="withEffect">
                                      <p:stCondLst>
                                        <p:cond delay="1400"/>
                                      </p:stCondLst>
                                      <p:childTnLst>
                                        <p:set>
                                          <p:cBhvr>
                                            <p:cTn id="71" dur="1" fill="hold">
                                              <p:stCondLst>
                                                <p:cond delay="0"/>
                                              </p:stCondLst>
                                            </p:cTn>
                                            <p:tgtEl>
                                              <p:spTgt spid="74"/>
                                            </p:tgtEl>
                                            <p:attrNameLst>
                                              <p:attrName>style.visibility</p:attrName>
                                            </p:attrNameLst>
                                          </p:cBhvr>
                                          <p:to>
                                            <p:strVal val="visible"/>
                                          </p:to>
                                        </p:set>
                                        <p:anim calcmode="lin" valueType="num">
                                          <p:cBhvr additive="base">
                                            <p:cTn id="72" dur="500" fill="hold"/>
                                            <p:tgtEl>
                                              <p:spTgt spid="74"/>
                                            </p:tgtEl>
                                            <p:attrNameLst>
                                              <p:attrName>ppt_x</p:attrName>
                                            </p:attrNameLst>
                                          </p:cBhvr>
                                          <p:tavLst>
                                            <p:tav tm="0">
                                              <p:val>
                                                <p:strVal val="#ppt_x"/>
                                              </p:val>
                                            </p:tav>
                                            <p:tav tm="100000">
                                              <p:val>
                                                <p:strVal val="#ppt_x"/>
                                              </p:val>
                                            </p:tav>
                                          </p:tavLst>
                                        </p:anim>
                                        <p:anim calcmode="lin" valueType="num">
                                          <p:cBhvr additive="base">
                                            <p:cTn id="73" dur="500" fill="hold"/>
                                            <p:tgtEl>
                                              <p:spTgt spid="74"/>
                                            </p:tgtEl>
                                            <p:attrNameLst>
                                              <p:attrName>ppt_y</p:attrName>
                                            </p:attrNameLst>
                                          </p:cBhvr>
                                          <p:tavLst>
                                            <p:tav tm="0">
                                              <p:val>
                                                <p:strVal val="1+#ppt_h/2"/>
                                              </p:val>
                                            </p:tav>
                                            <p:tav tm="100000">
                                              <p:val>
                                                <p:strVal val="#ppt_y"/>
                                              </p:val>
                                            </p:tav>
                                          </p:tavLst>
                                        </p:anim>
                                      </p:childTnLst>
                                    </p:cTn>
                                  </p:par>
                                  <p:par>
                                    <p:cTn id="74" presetID="2" presetClass="entr" presetSubtype="4" accel="70000" fill="hold" grpId="0" nodeType="withEffect">
                                      <p:stCondLst>
                                        <p:cond delay="160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fill="hold"/>
                                            <p:tgtEl>
                                              <p:spTgt spid="64"/>
                                            </p:tgtEl>
                                            <p:attrNameLst>
                                              <p:attrName>ppt_x</p:attrName>
                                            </p:attrNameLst>
                                          </p:cBhvr>
                                          <p:tavLst>
                                            <p:tav tm="0">
                                              <p:val>
                                                <p:strVal val="#ppt_x"/>
                                              </p:val>
                                            </p:tav>
                                            <p:tav tm="100000">
                                              <p:val>
                                                <p:strVal val="#ppt_x"/>
                                              </p:val>
                                            </p:tav>
                                          </p:tavLst>
                                        </p:anim>
                                        <p:anim calcmode="lin" valueType="num">
                                          <p:cBhvr additive="base">
                                            <p:cTn id="77" dur="500" fill="hold"/>
                                            <p:tgtEl>
                                              <p:spTgt spid="64"/>
                                            </p:tgtEl>
                                            <p:attrNameLst>
                                              <p:attrName>ppt_y</p:attrName>
                                            </p:attrNameLst>
                                          </p:cBhvr>
                                          <p:tavLst>
                                            <p:tav tm="0">
                                              <p:val>
                                                <p:strVal val="1+#ppt_h/2"/>
                                              </p:val>
                                            </p:tav>
                                            <p:tav tm="100000">
                                              <p:val>
                                                <p:strVal val="#ppt_y"/>
                                              </p:val>
                                            </p:tav>
                                          </p:tavLst>
                                        </p:anim>
                                      </p:childTnLst>
                                    </p:cTn>
                                  </p:par>
                                  <p:par>
                                    <p:cTn id="78" presetID="2" presetClass="entr" presetSubtype="4" accel="70000" fill="hold" grpId="0" nodeType="withEffect">
                                      <p:stCondLst>
                                        <p:cond delay="1800"/>
                                      </p:stCondLst>
                                      <p:childTnLst>
                                        <p:set>
                                          <p:cBhvr>
                                            <p:cTn id="79" dur="1" fill="hold">
                                              <p:stCondLst>
                                                <p:cond delay="0"/>
                                              </p:stCondLst>
                                            </p:cTn>
                                            <p:tgtEl>
                                              <p:spTgt spid="67"/>
                                            </p:tgtEl>
                                            <p:attrNameLst>
                                              <p:attrName>style.visibility</p:attrName>
                                            </p:attrNameLst>
                                          </p:cBhvr>
                                          <p:to>
                                            <p:strVal val="visible"/>
                                          </p:to>
                                        </p:set>
                                        <p:anim calcmode="lin" valueType="num">
                                          <p:cBhvr additive="base">
                                            <p:cTn id="80" dur="500" fill="hold"/>
                                            <p:tgtEl>
                                              <p:spTgt spid="67"/>
                                            </p:tgtEl>
                                            <p:attrNameLst>
                                              <p:attrName>ppt_x</p:attrName>
                                            </p:attrNameLst>
                                          </p:cBhvr>
                                          <p:tavLst>
                                            <p:tav tm="0">
                                              <p:val>
                                                <p:strVal val="#ppt_x"/>
                                              </p:val>
                                            </p:tav>
                                            <p:tav tm="100000">
                                              <p:val>
                                                <p:strVal val="#ppt_x"/>
                                              </p:val>
                                            </p:tav>
                                          </p:tavLst>
                                        </p:anim>
                                        <p:anim calcmode="lin" valueType="num">
                                          <p:cBhvr additive="base">
                                            <p:cTn id="81" dur="500" fill="hold"/>
                                            <p:tgtEl>
                                              <p:spTgt spid="67"/>
                                            </p:tgtEl>
                                            <p:attrNameLst>
                                              <p:attrName>ppt_y</p:attrName>
                                            </p:attrNameLst>
                                          </p:cBhvr>
                                          <p:tavLst>
                                            <p:tav tm="0">
                                              <p:val>
                                                <p:strVal val="1+#ppt_h/2"/>
                                              </p:val>
                                            </p:tav>
                                            <p:tav tm="100000">
                                              <p:val>
                                                <p:strVal val="#ppt_y"/>
                                              </p:val>
                                            </p:tav>
                                          </p:tavLst>
                                        </p:anim>
                                      </p:childTnLst>
                                    </p:cTn>
                                  </p:par>
                                </p:childTnLst>
                              </p:cTn>
                            </p:par>
                            <p:par>
                              <p:cTn id="82" fill="hold">
                                <p:stCondLst>
                                  <p:cond delay="4300"/>
                                </p:stCondLst>
                                <p:childTnLst>
                                  <p:par>
                                    <p:cTn id="83" presetID="53" presetClass="entr" presetSubtype="16" fill="hold" nodeType="afterEffect">
                                      <p:stCondLst>
                                        <p:cond delay="0"/>
                                      </p:stCondLst>
                                      <p:childTnLst>
                                        <p:set>
                                          <p:cBhvr>
                                            <p:cTn id="84" dur="1" fill="hold">
                                              <p:stCondLst>
                                                <p:cond delay="0"/>
                                              </p:stCondLst>
                                            </p:cTn>
                                            <p:tgtEl>
                                              <p:spTgt spid="81"/>
                                            </p:tgtEl>
                                            <p:attrNameLst>
                                              <p:attrName>style.visibility</p:attrName>
                                            </p:attrNameLst>
                                          </p:cBhvr>
                                          <p:to>
                                            <p:strVal val="visible"/>
                                          </p:to>
                                        </p:set>
                                        <p:anim calcmode="lin" valueType="num">
                                          <p:cBhvr>
                                            <p:cTn id="85" dur="500" fill="hold"/>
                                            <p:tgtEl>
                                              <p:spTgt spid="81"/>
                                            </p:tgtEl>
                                            <p:attrNameLst>
                                              <p:attrName>ppt_w</p:attrName>
                                            </p:attrNameLst>
                                          </p:cBhvr>
                                          <p:tavLst>
                                            <p:tav tm="0">
                                              <p:val>
                                                <p:fltVal val="0"/>
                                              </p:val>
                                            </p:tav>
                                            <p:tav tm="100000">
                                              <p:val>
                                                <p:strVal val="#ppt_w"/>
                                              </p:val>
                                            </p:tav>
                                          </p:tavLst>
                                        </p:anim>
                                        <p:anim calcmode="lin" valueType="num">
                                          <p:cBhvr>
                                            <p:cTn id="86" dur="500" fill="hold"/>
                                            <p:tgtEl>
                                              <p:spTgt spid="81"/>
                                            </p:tgtEl>
                                            <p:attrNameLst>
                                              <p:attrName>ppt_h</p:attrName>
                                            </p:attrNameLst>
                                          </p:cBhvr>
                                          <p:tavLst>
                                            <p:tav tm="0">
                                              <p:val>
                                                <p:fltVal val="0"/>
                                              </p:val>
                                            </p:tav>
                                            <p:tav tm="100000">
                                              <p:val>
                                                <p:strVal val="#ppt_h"/>
                                              </p:val>
                                            </p:tav>
                                          </p:tavLst>
                                        </p:anim>
                                        <p:animEffect transition="in" filter="fade">
                                          <p:cBhvr>
                                            <p:cTn id="87" dur="500"/>
                                            <p:tgtEl>
                                              <p:spTgt spid="81"/>
                                            </p:tgtEl>
                                          </p:cBhvr>
                                        </p:animEffect>
                                      </p:childTnLst>
                                    </p:cTn>
                                  </p:par>
                                </p:childTnLst>
                              </p:cTn>
                            </p:par>
                            <p:par>
                              <p:cTn id="88" fill="hold">
                                <p:stCondLst>
                                  <p:cond delay="4800"/>
                                </p:stCondLst>
                                <p:childTnLst>
                                  <p:par>
                                    <p:cTn id="89" presetID="26" presetClass="emph" presetSubtype="0" fill="hold" nodeType="afterEffect">
                                      <p:stCondLst>
                                        <p:cond delay="0"/>
                                      </p:stCondLst>
                                      <p:childTnLst>
                                        <p:animEffect transition="out" filter="fade">
                                          <p:cBhvr>
                                            <p:cTn id="90" dur="500" tmFilter="0, 0; .2, .5; .8, .5; 1, 0"/>
                                            <p:tgtEl>
                                              <p:spTgt spid="81"/>
                                            </p:tgtEl>
                                          </p:cBhvr>
                                        </p:animEffect>
                                        <p:animScale>
                                          <p:cBhvr>
                                            <p:cTn id="91" dur="250" autoRev="1" fill="hold"/>
                                            <p:tgtEl>
                                              <p:spTgt spid="81"/>
                                            </p:tgtEl>
                                          </p:cBhvr>
                                          <p:by x="105000" y="105000"/>
                                        </p:animScale>
                                      </p:childTnLst>
                                    </p:cTn>
                                  </p:par>
                                </p:childTnLst>
                              </p:cTn>
                            </p:par>
                            <p:par>
                              <p:cTn id="92" fill="hold">
                                <p:stCondLst>
                                  <p:cond delay="5300"/>
                                </p:stCondLst>
                                <p:childTnLst>
                                  <p:par>
                                    <p:cTn id="93" presetID="53" presetClass="entr" presetSubtype="16" fill="hold" nodeType="afterEffect">
                                      <p:stCondLst>
                                        <p:cond delay="0"/>
                                      </p:stCondLst>
                                      <p:childTnLst>
                                        <p:set>
                                          <p:cBhvr>
                                            <p:cTn id="94" dur="1" fill="hold">
                                              <p:stCondLst>
                                                <p:cond delay="0"/>
                                              </p:stCondLst>
                                            </p:cTn>
                                            <p:tgtEl>
                                              <p:spTgt spid="75"/>
                                            </p:tgtEl>
                                            <p:attrNameLst>
                                              <p:attrName>style.visibility</p:attrName>
                                            </p:attrNameLst>
                                          </p:cBhvr>
                                          <p:to>
                                            <p:strVal val="visible"/>
                                          </p:to>
                                        </p:set>
                                        <p:anim calcmode="lin" valueType="num">
                                          <p:cBhvr>
                                            <p:cTn id="95" dur="500" fill="hold"/>
                                            <p:tgtEl>
                                              <p:spTgt spid="75"/>
                                            </p:tgtEl>
                                            <p:attrNameLst>
                                              <p:attrName>ppt_w</p:attrName>
                                            </p:attrNameLst>
                                          </p:cBhvr>
                                          <p:tavLst>
                                            <p:tav tm="0">
                                              <p:val>
                                                <p:fltVal val="0"/>
                                              </p:val>
                                            </p:tav>
                                            <p:tav tm="100000">
                                              <p:val>
                                                <p:strVal val="#ppt_w"/>
                                              </p:val>
                                            </p:tav>
                                          </p:tavLst>
                                        </p:anim>
                                        <p:anim calcmode="lin" valueType="num">
                                          <p:cBhvr>
                                            <p:cTn id="96" dur="500" fill="hold"/>
                                            <p:tgtEl>
                                              <p:spTgt spid="75"/>
                                            </p:tgtEl>
                                            <p:attrNameLst>
                                              <p:attrName>ppt_h</p:attrName>
                                            </p:attrNameLst>
                                          </p:cBhvr>
                                          <p:tavLst>
                                            <p:tav tm="0">
                                              <p:val>
                                                <p:fltVal val="0"/>
                                              </p:val>
                                            </p:tav>
                                            <p:tav tm="100000">
                                              <p:val>
                                                <p:strVal val="#ppt_h"/>
                                              </p:val>
                                            </p:tav>
                                          </p:tavLst>
                                        </p:anim>
                                        <p:animEffect transition="in" filter="fade">
                                          <p:cBhvr>
                                            <p:cTn id="97" dur="500"/>
                                            <p:tgtEl>
                                              <p:spTgt spid="75"/>
                                            </p:tgtEl>
                                          </p:cBhvr>
                                        </p:animEffect>
                                      </p:childTnLst>
                                    </p:cTn>
                                  </p:par>
                                </p:childTnLst>
                              </p:cTn>
                            </p:par>
                            <p:par>
                              <p:cTn id="98" fill="hold">
                                <p:stCondLst>
                                  <p:cond delay="5800"/>
                                </p:stCondLst>
                                <p:childTnLst>
                                  <p:par>
                                    <p:cTn id="99" presetID="26" presetClass="emph" presetSubtype="0" fill="hold" nodeType="afterEffect">
                                      <p:stCondLst>
                                        <p:cond delay="0"/>
                                      </p:stCondLst>
                                      <p:childTnLst>
                                        <p:animEffect transition="out" filter="fade">
                                          <p:cBhvr>
                                            <p:cTn id="100" dur="500" tmFilter="0, 0; .2, .5; .8, .5; 1, 0"/>
                                            <p:tgtEl>
                                              <p:spTgt spid="75"/>
                                            </p:tgtEl>
                                          </p:cBhvr>
                                        </p:animEffect>
                                        <p:animScale>
                                          <p:cBhvr>
                                            <p:cTn id="101" dur="250" autoRev="1" fill="hold"/>
                                            <p:tgtEl>
                                              <p:spTgt spid="75"/>
                                            </p:tgtEl>
                                          </p:cBhvr>
                                          <p:by x="105000" y="105000"/>
                                        </p:animScale>
                                      </p:childTnLst>
                                    </p:cTn>
                                  </p:par>
                                </p:childTnLst>
                              </p:cTn>
                            </p:par>
                            <p:par>
                              <p:cTn id="102" fill="hold">
                                <p:stCondLst>
                                  <p:cond delay="6300"/>
                                </p:stCondLst>
                                <p:childTnLst>
                                  <p:par>
                                    <p:cTn id="103" presetID="53" presetClass="entr" presetSubtype="16"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 calcmode="lin" valueType="num">
                                          <p:cBhvr>
                                            <p:cTn id="105" dur="500" fill="hold"/>
                                            <p:tgtEl>
                                              <p:spTgt spid="78"/>
                                            </p:tgtEl>
                                            <p:attrNameLst>
                                              <p:attrName>ppt_w</p:attrName>
                                            </p:attrNameLst>
                                          </p:cBhvr>
                                          <p:tavLst>
                                            <p:tav tm="0">
                                              <p:val>
                                                <p:fltVal val="0"/>
                                              </p:val>
                                            </p:tav>
                                            <p:tav tm="100000">
                                              <p:val>
                                                <p:strVal val="#ppt_w"/>
                                              </p:val>
                                            </p:tav>
                                          </p:tavLst>
                                        </p:anim>
                                        <p:anim calcmode="lin" valueType="num">
                                          <p:cBhvr>
                                            <p:cTn id="106" dur="500" fill="hold"/>
                                            <p:tgtEl>
                                              <p:spTgt spid="78"/>
                                            </p:tgtEl>
                                            <p:attrNameLst>
                                              <p:attrName>ppt_h</p:attrName>
                                            </p:attrNameLst>
                                          </p:cBhvr>
                                          <p:tavLst>
                                            <p:tav tm="0">
                                              <p:val>
                                                <p:fltVal val="0"/>
                                              </p:val>
                                            </p:tav>
                                            <p:tav tm="100000">
                                              <p:val>
                                                <p:strVal val="#ppt_h"/>
                                              </p:val>
                                            </p:tav>
                                          </p:tavLst>
                                        </p:anim>
                                        <p:animEffect transition="in" filter="fade">
                                          <p:cBhvr>
                                            <p:cTn id="107" dur="500"/>
                                            <p:tgtEl>
                                              <p:spTgt spid="78"/>
                                            </p:tgtEl>
                                          </p:cBhvr>
                                        </p:animEffect>
                                      </p:childTnLst>
                                    </p:cTn>
                                  </p:par>
                                </p:childTnLst>
                              </p:cTn>
                            </p:par>
                            <p:par>
                              <p:cTn id="108" fill="hold">
                                <p:stCondLst>
                                  <p:cond delay="6800"/>
                                </p:stCondLst>
                                <p:childTnLst>
                                  <p:par>
                                    <p:cTn id="109" presetID="26" presetClass="emph" presetSubtype="0" fill="hold" nodeType="afterEffect">
                                      <p:stCondLst>
                                        <p:cond delay="0"/>
                                      </p:stCondLst>
                                      <p:childTnLst>
                                        <p:animEffect transition="out" filter="fade">
                                          <p:cBhvr>
                                            <p:cTn id="110" dur="500" tmFilter="0, 0; .2, .5; .8, .5; 1, 0"/>
                                            <p:tgtEl>
                                              <p:spTgt spid="78"/>
                                            </p:tgtEl>
                                          </p:cBhvr>
                                        </p:animEffect>
                                        <p:animScale>
                                          <p:cBhvr>
                                            <p:cTn id="111" dur="250" autoRev="1" fill="hold"/>
                                            <p:tgtEl>
                                              <p:spTgt spid="78"/>
                                            </p:tgtEl>
                                          </p:cBhvr>
                                          <p:by x="105000" y="105000"/>
                                        </p:animScale>
                                      </p:childTnLst>
                                    </p:cTn>
                                  </p:par>
                                </p:childTnLst>
                              </p:cTn>
                            </p:par>
                            <p:par>
                              <p:cTn id="112" fill="hold">
                                <p:stCondLst>
                                  <p:cond delay="7300"/>
                                </p:stCondLst>
                                <p:childTnLst>
                                  <p:par>
                                    <p:cTn id="113" presetID="53" presetClass="entr" presetSubtype="16" fill="hold" grpId="0" nodeType="afterEffect">
                                      <p:stCondLst>
                                        <p:cond delay="0"/>
                                      </p:stCondLst>
                                      <p:childTnLst>
                                        <p:set>
                                          <p:cBhvr>
                                            <p:cTn id="114" dur="1" fill="hold">
                                              <p:stCondLst>
                                                <p:cond delay="0"/>
                                              </p:stCondLst>
                                            </p:cTn>
                                            <p:tgtEl>
                                              <p:spTgt spid="87"/>
                                            </p:tgtEl>
                                            <p:attrNameLst>
                                              <p:attrName>style.visibility</p:attrName>
                                            </p:attrNameLst>
                                          </p:cBhvr>
                                          <p:to>
                                            <p:strVal val="visible"/>
                                          </p:to>
                                        </p:set>
                                        <p:anim calcmode="lin" valueType="num">
                                          <p:cBhvr>
                                            <p:cTn id="115" dur="500" fill="hold"/>
                                            <p:tgtEl>
                                              <p:spTgt spid="87"/>
                                            </p:tgtEl>
                                            <p:attrNameLst>
                                              <p:attrName>ppt_w</p:attrName>
                                            </p:attrNameLst>
                                          </p:cBhvr>
                                          <p:tavLst>
                                            <p:tav tm="0">
                                              <p:val>
                                                <p:fltVal val="0"/>
                                              </p:val>
                                            </p:tav>
                                            <p:tav tm="100000">
                                              <p:val>
                                                <p:strVal val="#ppt_w"/>
                                              </p:val>
                                            </p:tav>
                                          </p:tavLst>
                                        </p:anim>
                                        <p:anim calcmode="lin" valueType="num">
                                          <p:cBhvr>
                                            <p:cTn id="116" dur="500" fill="hold"/>
                                            <p:tgtEl>
                                              <p:spTgt spid="87"/>
                                            </p:tgtEl>
                                            <p:attrNameLst>
                                              <p:attrName>ppt_h</p:attrName>
                                            </p:attrNameLst>
                                          </p:cBhvr>
                                          <p:tavLst>
                                            <p:tav tm="0">
                                              <p:val>
                                                <p:fltVal val="0"/>
                                              </p:val>
                                            </p:tav>
                                            <p:tav tm="100000">
                                              <p:val>
                                                <p:strVal val="#ppt_h"/>
                                              </p:val>
                                            </p:tav>
                                          </p:tavLst>
                                        </p:anim>
                                        <p:animEffect transition="in" filter="fade">
                                          <p:cBhvr>
                                            <p:cTn id="117" dur="500"/>
                                            <p:tgtEl>
                                              <p:spTgt spid="87"/>
                                            </p:tgtEl>
                                          </p:cBhvr>
                                        </p:animEffect>
                                      </p:childTnLst>
                                    </p:cTn>
                                  </p:par>
                                </p:childTnLst>
                              </p:cTn>
                            </p:par>
                            <p:par>
                              <p:cTn id="118" fill="hold">
                                <p:stCondLst>
                                  <p:cond delay="7800"/>
                                </p:stCondLst>
                                <p:childTnLst>
                                  <p:par>
                                    <p:cTn id="119" presetID="26" presetClass="emph" presetSubtype="0" fill="hold" grpId="1" nodeType="afterEffect">
                                      <p:stCondLst>
                                        <p:cond delay="0"/>
                                      </p:stCondLst>
                                      <p:childTnLst>
                                        <p:animEffect transition="out" filter="fade">
                                          <p:cBhvr>
                                            <p:cTn id="120" dur="500" tmFilter="0, 0; .2, .5; .8, .5; 1, 0"/>
                                            <p:tgtEl>
                                              <p:spTgt spid="87"/>
                                            </p:tgtEl>
                                          </p:cBhvr>
                                        </p:animEffect>
                                        <p:animScale>
                                          <p:cBhvr>
                                            <p:cTn id="121" dur="250" autoRev="1" fill="hold"/>
                                            <p:tgtEl>
                                              <p:spTgt spid="87"/>
                                            </p:tgtEl>
                                          </p:cBhvr>
                                          <p:by x="105000" y="105000"/>
                                        </p:animScale>
                                      </p:childTnLst>
                                    </p:cTn>
                                  </p:par>
                                </p:childTnLst>
                              </p:cTn>
                            </p:par>
                            <p:par>
                              <p:cTn id="122" fill="hold">
                                <p:stCondLst>
                                  <p:cond delay="8300"/>
                                </p:stCondLst>
                                <p:childTnLst>
                                  <p:par>
                                    <p:cTn id="123" presetID="16" presetClass="entr" presetSubtype="37" fill="hold" grpId="0" nodeType="after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barn(outVertical)">
                                          <p:cBhvr>
                                            <p:cTn id="125" dur="500"/>
                                            <p:tgtEl>
                                              <p:spTgt spid="88"/>
                                            </p:tgtEl>
                                          </p:cBhvr>
                                        </p:animEffect>
                                      </p:childTnLst>
                                    </p:cTn>
                                  </p:par>
                                  <p:par>
                                    <p:cTn id="126" presetID="16" presetClass="entr" presetSubtype="37" fill="hold" grpId="0" nodeType="withEffect">
                                      <p:stCondLst>
                                        <p:cond delay="0"/>
                                      </p:stCondLst>
                                      <p:childTnLst>
                                        <p:set>
                                          <p:cBhvr>
                                            <p:cTn id="127" dur="1" fill="hold">
                                              <p:stCondLst>
                                                <p:cond delay="0"/>
                                              </p:stCondLst>
                                            </p:cTn>
                                            <p:tgtEl>
                                              <p:spTgt spid="90"/>
                                            </p:tgtEl>
                                            <p:attrNameLst>
                                              <p:attrName>style.visibility</p:attrName>
                                            </p:attrNameLst>
                                          </p:cBhvr>
                                          <p:to>
                                            <p:strVal val="visible"/>
                                          </p:to>
                                        </p:set>
                                        <p:animEffect transition="in" filter="barn(outVertical)">
                                          <p:cBhvr>
                                            <p:cTn id="128" dur="500"/>
                                            <p:tgtEl>
                                              <p:spTgt spid="90"/>
                                            </p:tgtEl>
                                          </p:cBhvr>
                                        </p:animEffect>
                                      </p:childTnLst>
                                    </p:cTn>
                                  </p:par>
                                  <p:par>
                                    <p:cTn id="129" presetID="16" presetClass="entr" presetSubtype="37" fill="hold" grpId="0" nodeType="withEffect">
                                      <p:stCondLst>
                                        <p:cond delay="0"/>
                                      </p:stCondLst>
                                      <p:childTnLst>
                                        <p:set>
                                          <p:cBhvr>
                                            <p:cTn id="130" dur="1" fill="hold">
                                              <p:stCondLst>
                                                <p:cond delay="0"/>
                                              </p:stCondLst>
                                            </p:cTn>
                                            <p:tgtEl>
                                              <p:spTgt spid="89"/>
                                            </p:tgtEl>
                                            <p:attrNameLst>
                                              <p:attrName>style.visibility</p:attrName>
                                            </p:attrNameLst>
                                          </p:cBhvr>
                                          <p:to>
                                            <p:strVal val="visible"/>
                                          </p:to>
                                        </p:set>
                                        <p:animEffect transition="in" filter="barn(outVertical)">
                                          <p:cBhvr>
                                            <p:cTn id="131" dur="500"/>
                                            <p:tgtEl>
                                              <p:spTgt spid="89"/>
                                            </p:tgtEl>
                                          </p:cBhvr>
                                        </p:animEffect>
                                      </p:childTnLst>
                                    </p:cTn>
                                  </p:par>
                                </p:childTnLst>
                              </p:cTn>
                            </p:par>
                            <p:par>
                              <p:cTn id="132" fill="hold">
                                <p:stCondLst>
                                  <p:cond delay="8800"/>
                                </p:stCondLst>
                                <p:childTnLst>
                                  <p:par>
                                    <p:cTn id="133" presetID="16" presetClass="entr" presetSubtype="37" fill="hold" grpId="0" nodeType="afterEffect">
                                      <p:stCondLst>
                                        <p:cond delay="0"/>
                                      </p:stCondLst>
                                      <p:childTnLst>
                                        <p:set>
                                          <p:cBhvr>
                                            <p:cTn id="134" dur="1" fill="hold">
                                              <p:stCondLst>
                                                <p:cond delay="0"/>
                                              </p:stCondLst>
                                            </p:cTn>
                                            <p:tgtEl>
                                              <p:spTgt spid="93"/>
                                            </p:tgtEl>
                                            <p:attrNameLst>
                                              <p:attrName>style.visibility</p:attrName>
                                            </p:attrNameLst>
                                          </p:cBhvr>
                                          <p:to>
                                            <p:strVal val="visible"/>
                                          </p:to>
                                        </p:set>
                                        <p:animEffect transition="in" filter="barn(outVertical)">
                                          <p:cBhvr>
                                            <p:cTn id="135" dur="500"/>
                                            <p:tgtEl>
                                              <p:spTgt spid="93"/>
                                            </p:tgtEl>
                                          </p:cBhvr>
                                        </p:animEffect>
                                      </p:childTnLst>
                                    </p:cTn>
                                  </p:par>
                                  <p:par>
                                    <p:cTn id="136" presetID="16" presetClass="entr" presetSubtype="37"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barn(outVertical)">
                                          <p:cBhvr>
                                            <p:cTn id="138" dur="500"/>
                                            <p:tgtEl>
                                              <p:spTgt spid="91"/>
                                            </p:tgtEl>
                                          </p:cBhvr>
                                        </p:animEffect>
                                      </p:childTnLst>
                                    </p:cTn>
                                  </p:par>
                                  <p:par>
                                    <p:cTn id="139" presetID="16" presetClass="entr" presetSubtype="37"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barn(outVertical)">
                                          <p:cBhvr>
                                            <p:cTn id="14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5" grpId="0"/>
          <p:bldP spid="62" grpId="0" animBg="1"/>
          <p:bldP spid="63" grpId="0" animBg="1"/>
          <p:bldP spid="64" grpId="0" animBg="1"/>
          <p:bldP spid="65" grpId="0" animBg="1"/>
          <p:bldP spid="66" grpId="0" animBg="1"/>
          <p:bldP spid="67" grpId="0" animBg="1"/>
          <p:bldP spid="71" grpId="0" animBg="1"/>
          <p:bldP spid="72" grpId="0" animBg="1"/>
          <p:bldP spid="73" grpId="0" animBg="1"/>
          <p:bldP spid="74" grpId="0" animBg="1"/>
          <p:bldP spid="87" grpId="0" animBg="1"/>
          <p:bldP spid="87" grpId="1" animBg="1"/>
          <p:bldP spid="88" grpId="0"/>
          <p:bldP spid="89" grpId="0"/>
          <p:bldP spid="90" grpId="0"/>
          <p:bldP spid="91" grpId="0"/>
          <p:bldP spid="92" grpId="0"/>
          <p:bldP spid="93"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7"/>
</p:tagLst>
</file>

<file path=ppt/tags/tag2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3"/>
</p:tagLst>
</file>

<file path=ppt/tags/tag2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2"/>
</p:tagLst>
</file>

<file path=ppt/tags/tag2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9"/>
</p:tagLst>
</file>

<file path=ppt/tags/tag2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1"/>
</p:tagLst>
</file>

<file path=ppt/tags/tag2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0"/>
</p:tagLst>
</file>

<file path=ppt/tags/tag3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3"/>
</p:tagLst>
</file>

<file path=ppt/tags/tag3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4"/>
</p:tagLst>
</file>

<file path=ppt/tags/tag3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3"/>
</p:tagLst>
</file>

<file path=ppt/tags/tag4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5"/>
</p:tagLst>
</file>

<file path=ppt/tags/tag4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6"/>
</p:tagLst>
</file>

<file path=ppt/tags/tag4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7"/>
</p:tagLst>
</file>

<file path=ppt/tags/tag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7"/>
</p:tagLst>
</file>

<file path=ppt/tags/tag5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8"/>
</p:tagLst>
</file>

<file path=ppt/tags/tag5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2"/>
</p:tagLst>
</file>

<file path=ppt/tags/tag5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9"/>
</p:tagLst>
</file>

<file path=ppt/tags/tag5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0"/>
</p:tagLst>
</file>

<file path=ppt/tags/tag5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1"/>
</p:tagLst>
</file>

<file path=ppt/tags/tag5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21"/>
</p:tagLst>
</file>

<file path=ppt/tags/tag6.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4"/>
</p:tagLst>
</file>

<file path=ppt/tags/tag60.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6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6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6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6"/>
</p:tagLst>
</file>

<file path=ppt/tags/tag6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1"/>
</p:tagLst>
</file>

<file path=ppt/tags/tag65.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2"/>
</p:tagLst>
</file>

<file path=ppt/tags/tag66.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7"/>
</p:tagLst>
</file>

<file path=ppt/tags/tag67.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8"/>
</p:tagLst>
</file>

<file path=ppt/tags/tag68.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2"/>
</p:tagLst>
</file>

<file path=ppt/tags/tag6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3"/>
</p:tagLst>
</file>

<file path=ppt/tags/tag7.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22211839"/>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23102</TotalTime>
  <Words>2751</Words>
  <Application>Microsoft Office PowerPoint</Application>
  <PresentationFormat>全屏显示(4:3)</PresentationFormat>
  <Paragraphs>364</Paragraphs>
  <Slides>34</Slides>
  <Notes>0</Notes>
  <HiddenSlides>0</HiddenSlides>
  <MMClips>0</MMClips>
  <ScaleCrop>false</ScaleCrop>
  <HeadingPairs>
    <vt:vector size="4" baseType="variant">
      <vt:variant>
        <vt:lpstr>主题</vt:lpstr>
      </vt:variant>
      <vt:variant>
        <vt:i4>2</vt:i4>
      </vt:variant>
      <vt:variant>
        <vt:lpstr>幻灯片标题</vt:lpstr>
      </vt:variant>
      <vt:variant>
        <vt:i4>34</vt:i4>
      </vt:variant>
    </vt:vector>
  </HeadingPairs>
  <TitlesOfParts>
    <vt:vector size="36" baseType="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Windows User</cp:lastModifiedBy>
  <cp:revision>1384</cp:revision>
  <dcterms:created xsi:type="dcterms:W3CDTF">2009-02-11T05:37:22Z</dcterms:created>
  <dcterms:modified xsi:type="dcterms:W3CDTF">2017-05-16T06:59:44Z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