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7" r:id="rId3"/>
    <p:sldId id="284" r:id="rId4"/>
    <p:sldId id="277" r:id="rId5"/>
    <p:sldId id="278" r:id="rId6"/>
    <p:sldId id="280" r:id="rId7"/>
    <p:sldId id="281" r:id="rId8"/>
    <p:sldId id="282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OpenBazaar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3158810"/>
          </a:xfrm>
        </p:spPr>
        <p:txBody>
          <a:bodyPr>
            <a:normAutofit/>
          </a:bodyPr>
          <a:lstStyle/>
          <a:p>
            <a:r>
              <a:rPr lang="en-US" dirty="0" smtClean="0"/>
              <a:t>Connor Sheehan</a:t>
            </a:r>
          </a:p>
          <a:p>
            <a:r>
              <a:rPr lang="en-US" dirty="0" smtClean="0"/>
              <a:t>Danny Mandel</a:t>
            </a:r>
          </a:p>
          <a:p>
            <a:r>
              <a:rPr lang="en-US" dirty="0" err="1" smtClean="0"/>
              <a:t>Shandelle</a:t>
            </a:r>
            <a:r>
              <a:rPr lang="en-US" dirty="0" smtClean="0"/>
              <a:t> Murray</a:t>
            </a:r>
          </a:p>
          <a:p>
            <a:endParaRPr lang="en-US" dirty="0"/>
          </a:p>
          <a:p>
            <a:r>
              <a:rPr lang="en-US" dirty="0" smtClean="0"/>
              <a:t>A free, open, peer to peer marketplace for online trading of goods and services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r="6734"/>
          <a:stretch>
            <a:fillRect/>
          </a:stretch>
        </p:blipFill>
        <p:spPr>
          <a:xfrm>
            <a:off x="1139352" y="1234440"/>
            <a:ext cx="2067487" cy="19382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0355" y="2101849"/>
            <a:ext cx="3755093" cy="31398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Eliminate need for third party corporations involved in online trade (Amazon, eBay)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Eliminate extra fees and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Reduce overhead costs of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 global communication and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11" y="4128697"/>
            <a:ext cx="2067487" cy="152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23284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program on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Generate </a:t>
            </a:r>
            <a:r>
              <a:rPr lang="en-CA" dirty="0" smtClean="0"/>
              <a:t>contract(s) </a:t>
            </a:r>
            <a:r>
              <a:rPr lang="en-CA" dirty="0"/>
              <a:t>to list items/services in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CA" dirty="0"/>
              <a:t>Send and receive messages from potential </a:t>
            </a:r>
            <a:r>
              <a:rPr lang="en-CA" dirty="0" smtClean="0"/>
              <a:t>buyers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4" y="1944618"/>
            <a:ext cx="6638095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program on computer</a:t>
            </a:r>
          </a:p>
          <a:p>
            <a:r>
              <a:rPr lang="en-US" dirty="0" smtClean="0"/>
              <a:t>Search for items/services or browse through stores</a:t>
            </a:r>
          </a:p>
          <a:p>
            <a:r>
              <a:rPr lang="en-US" dirty="0" smtClean="0"/>
              <a:t>Send and receive messages from sellers</a:t>
            </a:r>
          </a:p>
          <a:p>
            <a:r>
              <a:rPr lang="en-US" dirty="0" smtClean="0"/>
              <a:t>Potentially select goods and services to purchase</a:t>
            </a:r>
          </a:p>
        </p:txBody>
      </p:sp>
    </p:spTree>
    <p:extLst>
      <p:ext uri="{BB962C8B-B14F-4D97-AF65-F5344CB8AC3E}">
        <p14:creationId xmlns:p14="http://schemas.microsoft.com/office/powerpoint/2010/main" val="33676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Kademlia</a:t>
            </a:r>
            <a:r>
              <a:rPr lang="en-US" dirty="0" smtClean="0"/>
              <a:t>-style Peer-to-Peer Network to allow the possibility of connecting millions of </a:t>
            </a:r>
            <a:r>
              <a:rPr lang="en-US" dirty="0" smtClean="0"/>
              <a:t>people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0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Ricardian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To ensure fairness and to avoid unauthorized changes to the contract</a:t>
            </a:r>
          </a:p>
          <a:p>
            <a:r>
              <a:rPr lang="en-CA" dirty="0"/>
              <a:t>Protects both buyers and sellers</a:t>
            </a:r>
          </a:p>
          <a:p>
            <a:r>
              <a:rPr lang="en-CA" dirty="0"/>
              <a:t>States terms of contract and may include a third party notary</a:t>
            </a:r>
          </a:p>
          <a:p>
            <a:r>
              <a:rPr lang="en-CA" dirty="0"/>
              <a:t>From the original </a:t>
            </a:r>
            <a:r>
              <a:rPr lang="en-CA" dirty="0" err="1"/>
              <a:t>OpenBazaar</a:t>
            </a:r>
            <a:r>
              <a:rPr lang="en-CA" dirty="0"/>
              <a:t> website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r>
              <a:rPr lang="en-CA" dirty="0"/>
              <a:t>	A Ricardian Contract can be defined as a single document that is a) a </a:t>
            </a:r>
            <a:r>
              <a:rPr lang="en-CA" dirty="0" smtClean="0"/>
              <a:t>contract offered </a:t>
            </a:r>
            <a:r>
              <a:rPr lang="en-CA" dirty="0"/>
              <a:t>by an </a:t>
            </a:r>
            <a:r>
              <a:rPr lang="en-CA" dirty="0" smtClean="0"/>
              <a:t>	issuer </a:t>
            </a:r>
            <a:r>
              <a:rPr lang="en-CA" dirty="0"/>
              <a:t>to holders, b) for a valuable right held by holders, and </a:t>
            </a:r>
            <a:r>
              <a:rPr lang="en-CA" dirty="0" smtClean="0"/>
              <a:t>	managed </a:t>
            </a:r>
            <a:r>
              <a:rPr lang="en-CA" dirty="0"/>
              <a:t>by the issuer, c) easily </a:t>
            </a:r>
            <a:r>
              <a:rPr lang="en-CA" dirty="0" smtClean="0"/>
              <a:t>	readable </a:t>
            </a:r>
            <a:r>
              <a:rPr lang="en-CA" dirty="0"/>
              <a:t>by people (like a contract on paper), </a:t>
            </a:r>
            <a:r>
              <a:rPr lang="en-CA" dirty="0" smtClean="0"/>
              <a:t>d</a:t>
            </a:r>
            <a:r>
              <a:rPr lang="en-CA" dirty="0"/>
              <a:t>) readable by programs (</a:t>
            </a:r>
            <a:r>
              <a:rPr lang="en-CA" dirty="0" err="1"/>
              <a:t>parsable</a:t>
            </a:r>
            <a:r>
              <a:rPr lang="en-CA" dirty="0"/>
              <a:t> like a </a:t>
            </a:r>
            <a:r>
              <a:rPr lang="en-CA" dirty="0" smtClean="0"/>
              <a:t>	database</a:t>
            </a:r>
            <a:r>
              <a:rPr lang="en-CA" dirty="0"/>
              <a:t>), e) digitally signed, f) carries </a:t>
            </a:r>
            <a:r>
              <a:rPr lang="en-CA" dirty="0" smtClean="0"/>
              <a:t>	the </a:t>
            </a:r>
            <a:r>
              <a:rPr lang="en-CA" dirty="0"/>
              <a:t>keys and server information, and g) allied with a </a:t>
            </a:r>
            <a:r>
              <a:rPr lang="en-CA" dirty="0" smtClean="0"/>
              <a:t>	unique </a:t>
            </a:r>
            <a:r>
              <a:rPr lang="en-CA" dirty="0"/>
              <a:t>and secure </a:t>
            </a:r>
            <a:r>
              <a:rPr lang="en-CA" dirty="0" smtClean="0"/>
              <a:t>	identifier.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- </a:t>
            </a:r>
            <a:r>
              <a:rPr lang="en-CA" dirty="0"/>
              <a:t>Ian </a:t>
            </a:r>
            <a:r>
              <a:rPr lang="en-CA" dirty="0" err="1"/>
              <a:t>Grigg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smtClean="0"/>
              <a:t>	 </a:t>
            </a:r>
            <a:r>
              <a:rPr lang="en-CA" dirty="0"/>
              <a:t>Makes use of a chain of digitally signed and checksum hashed contracts </a:t>
            </a:r>
            <a:r>
              <a:rPr lang="en-CA" dirty="0" smtClean="0"/>
              <a:t>to create </a:t>
            </a:r>
            <a:r>
              <a:rPr lang="en-CA" dirty="0"/>
              <a:t>an </a:t>
            </a:r>
            <a:r>
              <a:rPr lang="en-CA" dirty="0" smtClean="0"/>
              <a:t>	unalterable </a:t>
            </a:r>
            <a:r>
              <a:rPr lang="en-CA" dirty="0"/>
              <a:t>record of </a:t>
            </a:r>
            <a:r>
              <a:rPr lang="en-CA" dirty="0" smtClean="0"/>
              <a:t>agreement</a:t>
            </a:r>
          </a:p>
          <a:p>
            <a:r>
              <a:rPr lang="en-CA" dirty="0" smtClean="0"/>
              <a:t>Digital signatures from involved parties provide proof of agreement</a:t>
            </a:r>
          </a:p>
          <a:p>
            <a:r>
              <a:rPr lang="en-CA" dirty="0" smtClean="0"/>
              <a:t>Hashes provide proof of authenticity because the tiniest change in the contract will show in the hash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87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A contract describing the item and specifying the terms of sale is generated by </a:t>
            </a:r>
            <a:r>
              <a:rPr lang="en-CA" dirty="0" smtClean="0"/>
              <a:t>the seller </a:t>
            </a:r>
            <a:r>
              <a:rPr lang="en-CA" dirty="0"/>
              <a:t>and posted to their store</a:t>
            </a:r>
          </a:p>
          <a:p>
            <a:r>
              <a:rPr lang="en-CA" dirty="0"/>
              <a:t>A buyer interested in purchasing the item can choose to do so</a:t>
            </a:r>
          </a:p>
          <a:p>
            <a:r>
              <a:rPr lang="en-CA" dirty="0"/>
              <a:t>A third party notary may be selected in order to mediate the trade</a:t>
            </a:r>
          </a:p>
          <a:p>
            <a:r>
              <a:rPr lang="en-CA" dirty="0"/>
              <a:t>The seller ships the item or provides the </a:t>
            </a:r>
            <a:r>
              <a:rPr lang="en-CA" dirty="0" smtClean="0"/>
              <a:t>service</a:t>
            </a:r>
          </a:p>
          <a:p>
            <a:r>
              <a:rPr lang="en-CA" dirty="0"/>
              <a:t>The buyer receives the item/service</a:t>
            </a:r>
          </a:p>
          <a:p>
            <a:r>
              <a:rPr lang="en-CA" dirty="0"/>
              <a:t>If both parties agree that the contract is satisfied, the Bitcoin funds </a:t>
            </a:r>
            <a:r>
              <a:rPr lang="en-CA" dirty="0" smtClean="0"/>
              <a:t>are able to</a:t>
            </a:r>
            <a:r>
              <a:rPr lang="en-CA" dirty="0" smtClean="0"/>
              <a:t> </a:t>
            </a:r>
            <a:r>
              <a:rPr lang="en-CA" dirty="0"/>
              <a:t>transfer from one party to another</a:t>
            </a:r>
          </a:p>
          <a:p>
            <a:r>
              <a:rPr lang="en-CA" dirty="0"/>
              <a:t>If there is a problem with the trade and the parties are in disagreement, they must provide proof of a discrepancy and the notary then decides how to proceed</a:t>
            </a:r>
          </a:p>
          <a:p>
            <a:r>
              <a:rPr lang="en-CA" dirty="0"/>
              <a:t>If the notary decides that the seller has satisfied their part of the trade, the funds get transferred according to the terms of the contract</a:t>
            </a:r>
          </a:p>
          <a:p>
            <a:r>
              <a:rPr lang="en-CA" dirty="0"/>
              <a:t>Otherwise, the notary may rule in favor of the buyer and the funds may not get transferred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69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0</TotalTime>
  <Words>309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</vt:lpstr>
      <vt:lpstr>Brushed Metal 16x9</vt:lpstr>
      <vt:lpstr>OpenBazaar</vt:lpstr>
      <vt:lpstr>Goals</vt:lpstr>
      <vt:lpstr>Sellers</vt:lpstr>
      <vt:lpstr>Buyers</vt:lpstr>
      <vt:lpstr>Implementation Details</vt:lpstr>
      <vt:lpstr>Ricardian Contract</vt:lpstr>
      <vt:lpstr>Process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2015-11-27T20:30:35Z</dcterms:created>
  <dcterms:modified xsi:type="dcterms:W3CDTF">2015-11-30T04:41:53Z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