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E890-2B36-63DF-A3F0-53F2A0D4B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1292F-EE99-A3F2-883D-2758F57BA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7D28-D41E-3AA2-611E-6D0C0995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0E14-7261-4A85-A868-AE852D6971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05A0-75E8-EDBD-7E25-DE5C80DC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343F-2B94-1B49-2109-D056BD51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D8CA-9BFE-4E37-BD1B-37ACED00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3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9DB5-7253-C381-0410-EEC07F20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0268A-9685-FDFD-DA8C-06829C20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57E8-B132-7356-B0F3-7D2968FE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0E14-7261-4A85-A868-AE852D6971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4160-74C6-7AA6-C906-85CE14EC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6DB6-8965-3880-7772-F9EA6E78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D8CA-9BFE-4E37-BD1B-37ACED00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FC460-6A4B-33D3-D1F7-119B10471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2244D-EF03-4B22-D3F8-96BFA15F8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D69F-50E4-BF08-6444-B9B89CB2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0E14-7261-4A85-A868-AE852D6971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A280-1593-0F9F-8DD6-25084F7A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B11D-0377-13CE-8C77-FD7FA74D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D8CA-9BFE-4E37-BD1B-37ACED00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C292-B676-B5BE-1A57-41F5EB86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4F41-9455-7DD7-4951-8174E3CAA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B24E-EF86-6A19-4292-18F6C254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0E14-7261-4A85-A868-AE852D6971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FE5C-2795-A101-018D-3DEF0464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7844-7FD1-0766-61EA-2EF7BC95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D8CA-9BFE-4E37-BD1B-37ACED00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9B84-D20A-2535-DC4D-6126D639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60355-BBCA-5CB3-1D58-D23C43F62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6BFE-4C9F-1405-F0F7-46A9A8E0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0E14-7261-4A85-A868-AE852D6971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FA1A-6200-BEC1-8395-77871FE2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FE47-C9B1-2A6B-F529-26A7F2E7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D8CA-9BFE-4E37-BD1B-37ACED00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1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6EB6-6683-E16B-2D6C-09F2B732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0388-2174-E689-FD9E-7E7C1234F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E447C-7EC2-6432-3C5A-29DCCA812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BE640-91FE-4322-EBC7-32F173E8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0E14-7261-4A85-A868-AE852D6971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5FCD4-EADF-CE08-484E-81F8299D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02063-8B31-ABAD-66C9-D4939F8C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D8CA-9BFE-4E37-BD1B-37ACED00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832-143C-FF9F-E7BD-ED3F5A9E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7100-D3FD-EC3D-45D2-1E37AEC89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49B15-F3D1-A122-793F-326444240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7476-C57E-B70B-8645-EE7818107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4FDE6-8169-50A0-240C-4E1E4156B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9E47B-7328-8EC1-BD4B-74B79DBA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0E14-7261-4A85-A868-AE852D6971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06891-362D-20ED-D272-308F0E31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4FEF1-B3E2-C023-D2A0-AE313C6A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D8CA-9BFE-4E37-BD1B-37ACED00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8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9CA0-46BF-0212-CE3A-911117C2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5A26F-44DD-8E05-C12D-12568F08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0E14-7261-4A85-A868-AE852D6971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564DC-B65D-B5A5-1C01-5ABFE9D1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90038-D5BC-ECA9-9638-64ECAD10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D8CA-9BFE-4E37-BD1B-37ACED00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A57FF-32F7-801F-6E1C-F90BF83E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0E14-7261-4A85-A868-AE852D6971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6B789-710A-D456-7C5B-5ABD5AE1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CAE6-DFDC-CE7B-EC2C-5F3748B1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D8CA-9BFE-4E37-BD1B-37ACED00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6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54F8-51E8-2A88-9C5E-05FFF96D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5496-190E-78E8-8D65-0694D73F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304E8-A652-5E23-E84A-341B17F6A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F5897-9566-212B-0CF2-9559FF81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0E14-7261-4A85-A868-AE852D6971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ADB76-99D7-D465-4C58-38072C52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DDA12-A5F5-8040-8AC9-834ECE46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D8CA-9BFE-4E37-BD1B-37ACED00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F36C-C07B-939C-CFA8-5095BCF0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64568-762A-C983-1059-E9D375EE6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629F7-1C3F-AD48-727B-265402CA3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55C14-9EE0-A9D2-8DE2-543DC0CA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0E14-7261-4A85-A868-AE852D6971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7BE00-76F3-E153-5E9A-8B2A1398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CD29E-AE38-88EE-1974-B837ABD2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D8CA-9BFE-4E37-BD1B-37ACED00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86AB4-8132-B020-3D31-87DA911D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FE04-729E-1FFC-A750-E6366036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F8A1-BFD3-7D3B-F89A-2086BA9E1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0E14-7261-4A85-A868-AE852D69717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00A4-EE0B-11BE-AD1D-3C44BEEC5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8BE8-FBEF-7159-7FE5-C19ACD55A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D8CA-9BFE-4E37-BD1B-37ACED00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2C92-CF5B-CC75-FC09-CB5FA0196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OOPS -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6DFD5-38BB-64B7-4334-C06553660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63816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6FAE-2165-77EE-680E-CF981410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1854-6E1E-41F9-3A35-A7C0BB74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61173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541B-6BE1-DB18-661D-A3404E48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8F86-E2FC-B65F-105E-76FBBAB6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Person {</a:t>
            </a:r>
          </a:p>
          <a:p>
            <a:pPr marL="457200" lvl="1" indent="0">
              <a:buNone/>
            </a:pPr>
            <a:r>
              <a:rPr lang="en-US" dirty="0"/>
              <a:t>String name;</a:t>
            </a:r>
          </a:p>
          <a:p>
            <a:pPr marL="457200" lvl="1" indent="0">
              <a:buNone/>
            </a:pPr>
            <a:r>
              <a:rPr lang="en-US" dirty="0"/>
              <a:t>Int 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function 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457200" lvl="1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457200" lvl="1" indent="0">
              <a:buNone/>
            </a:pPr>
            <a:r>
              <a:rPr lang="en-US" dirty="0"/>
              <a:t>	Person p=new person(); //object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533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C59C-BFA8-9BBF-4DD1-22506180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FCD1-6B7F-A44B-7AE6-CB601C9A1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public class Employee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private String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private int salary;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public String </a:t>
            </a:r>
            <a:r>
              <a:rPr lang="en-US" sz="1200" dirty="0" err="1"/>
              <a:t>getName</a:t>
            </a:r>
            <a:r>
              <a:rPr lang="en-US" sz="12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    return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public void </a:t>
            </a:r>
            <a:r>
              <a:rPr lang="en-US" sz="1200" dirty="0" err="1"/>
              <a:t>setName</a:t>
            </a:r>
            <a:r>
              <a:rPr lang="en-US" sz="1200" dirty="0"/>
              <a:t>(String name)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    this.name =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public int </a:t>
            </a:r>
            <a:r>
              <a:rPr lang="en-US" sz="1200" dirty="0" err="1"/>
              <a:t>getSalary</a:t>
            </a:r>
            <a:r>
              <a:rPr lang="en-US" sz="12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    return salary;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public void </a:t>
            </a:r>
            <a:r>
              <a:rPr lang="en-US" sz="1200" dirty="0" err="1"/>
              <a:t>setSalary</a:t>
            </a:r>
            <a:r>
              <a:rPr lang="en-US" sz="1200" dirty="0"/>
              <a:t>(int salary)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     </a:t>
            </a:r>
            <a:r>
              <a:rPr lang="en-US" sz="1200" dirty="0" err="1"/>
              <a:t>this.salary</a:t>
            </a:r>
            <a:r>
              <a:rPr lang="en-US" sz="1200" dirty="0"/>
              <a:t> = salary;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00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3DA1-A0B2-FC9D-04F5-392E0D77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8EDE-7BE4-A724-9C6F-8C882B28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265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u="sng" dirty="0"/>
              <a:t>Single Inheritance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A{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B extends A{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u="sng" dirty="0"/>
              <a:t>Multilevel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A{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B extends A{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Class C extends B{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0596D1-F7F3-EE4B-1A09-6DACC89F6566}"/>
              </a:ext>
            </a:extLst>
          </p:cNvPr>
          <p:cNvSpPr txBox="1">
            <a:spLocks/>
          </p:cNvSpPr>
          <p:nvPr/>
        </p:nvSpPr>
        <p:spPr>
          <a:xfrm>
            <a:off x="4931004" y="1690688"/>
            <a:ext cx="37526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u="sng" dirty="0"/>
              <a:t>Hierarchical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Class A{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Class B extends A{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Class C extends A{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82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BF81-BABA-DD22-095E-441C2A26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8424-48A6-A657-C053-03ABBD45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Runtime</a:t>
            </a:r>
            <a:br>
              <a:rPr lang="en-US" sz="1800" dirty="0"/>
            </a:br>
            <a:r>
              <a:rPr lang="en-US" sz="1800" dirty="0"/>
              <a:t>Class A{</a:t>
            </a:r>
          </a:p>
          <a:p>
            <a:pPr marL="457200" lvl="1" indent="0">
              <a:buNone/>
            </a:pPr>
            <a:r>
              <a:rPr lang="en-US" sz="1400" dirty="0" err="1"/>
              <a:t>Func</a:t>
            </a:r>
            <a:r>
              <a:rPr lang="en-US" sz="1400" dirty="0"/>
              <a:t>(){</a:t>
            </a:r>
          </a:p>
          <a:p>
            <a:pPr marL="457200" lvl="1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Class B extends A{</a:t>
            </a:r>
          </a:p>
          <a:p>
            <a:pPr marL="457200" lvl="1" indent="0">
              <a:buNone/>
            </a:pPr>
            <a:r>
              <a:rPr lang="en-US" sz="1800" dirty="0" err="1"/>
              <a:t>Func</a:t>
            </a:r>
            <a:r>
              <a:rPr lang="en-US" sz="1800" dirty="0"/>
              <a:t>(){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a</a:t>
            </a:r>
            <a:r>
              <a:rPr lang="en-US" sz="1800" dirty="0"/>
              <a:t> = new B();</a:t>
            </a:r>
          </a:p>
          <a:p>
            <a:pPr marL="0" indent="0">
              <a:buNone/>
            </a:pPr>
            <a:r>
              <a:rPr lang="en-US" sz="1800" dirty="0" err="1"/>
              <a:t>a.func</a:t>
            </a:r>
            <a:r>
              <a:rPr lang="en-US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330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200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OOPS - Java</vt:lpstr>
      <vt:lpstr>Concepts</vt:lpstr>
      <vt:lpstr>Object and Class</vt:lpstr>
      <vt:lpstr>Encapsulation</vt:lpstr>
      <vt:lpstr>Inheritance</vt:lpstr>
      <vt:lpstr>Polymorphism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- Java</dc:title>
  <dc:creator>Gowrisankar Chinnasamy (MS/ECT1-ETAS-VOS)</dc:creator>
  <cp:lastModifiedBy>Gowrisankar Chinnasamy (MS/ECT1-ETAS-VOS)</cp:lastModifiedBy>
  <cp:revision>5</cp:revision>
  <dcterms:created xsi:type="dcterms:W3CDTF">2024-11-13T16:28:47Z</dcterms:created>
  <dcterms:modified xsi:type="dcterms:W3CDTF">2024-11-14T03:33:23Z</dcterms:modified>
</cp:coreProperties>
</file>