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75" r:id="rId6"/>
    <p:sldId id="278" r:id="rId7"/>
    <p:sldId id="279" r:id="rId8"/>
    <p:sldId id="277" r:id="rId9"/>
    <p:sldId id="285" r:id="rId10"/>
    <p:sldId id="286" r:id="rId11"/>
    <p:sldId id="287" r:id="rId12"/>
    <p:sldId id="288" r:id="rId13"/>
    <p:sldId id="289" r:id="rId14"/>
    <p:sldId id="276" r:id="rId15"/>
    <p:sldId id="268" r:id="rId16"/>
    <p:sldId id="281" r:id="rId17"/>
    <p:sldId id="282" r:id="rId18"/>
    <p:sldId id="267" r:id="rId19"/>
    <p:sldId id="271" r:id="rId20"/>
    <p:sldId id="273" r:id="rId21"/>
    <p:sldId id="274" r:id="rId22"/>
    <p:sldId id="280" r:id="rId23"/>
    <p:sldId id="283" r:id="rId24"/>
    <p:sldId id="284" r:id="rId25"/>
    <p:sldId id="291" r:id="rId26"/>
    <p:sldId id="292" r:id="rId27"/>
    <p:sldId id="293" r:id="rId28"/>
    <p:sldId id="294" r:id="rId29"/>
    <p:sldId id="295" r:id="rId30"/>
    <p:sldId id="296" r:id="rId31"/>
    <p:sldId id="297" r:id="rId32"/>
    <p:sldId id="298" r:id="rId33"/>
    <p:sldId id="299"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7FAEC3-6C10-1C42-AD6E-D759D61A5A4B}" v="14" dt="2023-02-11T19:53:01.563"/>
    <p1510:client id="{CA6673A0-74A9-4E31-B646-4515842DAF84}" v="774" dt="2023-02-19T05:26:42.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p:restoredTop sz="94695"/>
  </p:normalViewPr>
  <p:slideViewPr>
    <p:cSldViewPr snapToGrid="0">
      <p:cViewPr varScale="1">
        <p:scale>
          <a:sx n="122" d="100"/>
          <a:sy n="122" d="100"/>
        </p:scale>
        <p:origin x="224"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art Wong" userId="7158574605ae2701" providerId="LiveId" clId="{5A7FAEC3-6C10-1C42-AD6E-D759D61A5A4B}"/>
    <pc:docChg chg="addSld modSld">
      <pc:chgData name="Stuart Wong" userId="7158574605ae2701" providerId="LiveId" clId="{5A7FAEC3-6C10-1C42-AD6E-D759D61A5A4B}" dt="2023-02-11T19:53:01.563" v="14" actId="1076"/>
      <pc:docMkLst>
        <pc:docMk/>
      </pc:docMkLst>
      <pc:sldChg chg="addSp modSp">
        <pc:chgData name="Stuart Wong" userId="7158574605ae2701" providerId="LiveId" clId="{5A7FAEC3-6C10-1C42-AD6E-D759D61A5A4B}" dt="2023-02-11T19:53:01.563" v="14" actId="1076"/>
        <pc:sldMkLst>
          <pc:docMk/>
          <pc:sldMk cId="2083916666" sldId="266"/>
        </pc:sldMkLst>
        <pc:picChg chg="add mod">
          <ac:chgData name="Stuart Wong" userId="7158574605ae2701" providerId="LiveId" clId="{5A7FAEC3-6C10-1C42-AD6E-D759D61A5A4B}" dt="2023-02-11T19:53:01.563" v="14" actId="1076"/>
          <ac:picMkLst>
            <pc:docMk/>
            <pc:sldMk cId="2083916666" sldId="266"/>
            <ac:picMk id="2050" creationId="{B5134F94-C699-7378-0943-DC449E043159}"/>
          </ac:picMkLst>
        </pc:picChg>
      </pc:sldChg>
      <pc:sldChg chg="addSp new">
        <pc:chgData name="Stuart Wong" userId="7158574605ae2701" providerId="LiveId" clId="{5A7FAEC3-6C10-1C42-AD6E-D759D61A5A4B}" dt="2023-02-11T17:41:57.104" v="1"/>
        <pc:sldMkLst>
          <pc:docMk/>
          <pc:sldMk cId="790268387" sldId="267"/>
        </pc:sldMkLst>
        <pc:picChg chg="add">
          <ac:chgData name="Stuart Wong" userId="7158574605ae2701" providerId="LiveId" clId="{5A7FAEC3-6C10-1C42-AD6E-D759D61A5A4B}" dt="2023-02-11T17:41:57.104" v="1"/>
          <ac:picMkLst>
            <pc:docMk/>
            <pc:sldMk cId="790268387" sldId="267"/>
            <ac:picMk id="1026" creationId="{814309AC-B9B9-5203-24D4-C84515A80706}"/>
          </ac:picMkLst>
        </pc:picChg>
      </pc:sldChg>
    </pc:docChg>
  </pc:docChgLst>
  <pc:docChgLst>
    <pc:chgData name="Stuart Wong" userId="7158574605ae2701" providerId="Windows Live" clId="Web-{CA6673A0-74A9-4E31-B646-4515842DAF84}"/>
    <pc:docChg chg="addSld delSld modSld sldOrd">
      <pc:chgData name="Stuart Wong" userId="7158574605ae2701" providerId="Windows Live" clId="Web-{CA6673A0-74A9-4E31-B646-4515842DAF84}" dt="2023-02-19T05:26:44.298" v="1199"/>
      <pc:docMkLst>
        <pc:docMk/>
      </pc:docMkLst>
      <pc:sldChg chg="addSp delSp modSp mod setBg">
        <pc:chgData name="Stuart Wong" userId="7158574605ae2701" providerId="Windows Live" clId="Web-{CA6673A0-74A9-4E31-B646-4515842DAF84}" dt="2023-02-19T05:20:28.172" v="1155"/>
        <pc:sldMkLst>
          <pc:docMk/>
          <pc:sldMk cId="3305859972" sldId="256"/>
        </pc:sldMkLst>
        <pc:spChg chg="mod">
          <ac:chgData name="Stuart Wong" userId="7158574605ae2701" providerId="Windows Live" clId="Web-{CA6673A0-74A9-4E31-B646-4515842DAF84}" dt="2023-02-19T05:20:28.172" v="1155"/>
          <ac:spMkLst>
            <pc:docMk/>
            <pc:sldMk cId="3305859972" sldId="256"/>
            <ac:spMk id="2" creationId="{3870E909-2897-F34D-B625-08ECB0651D95}"/>
          </ac:spMkLst>
        </pc:spChg>
        <pc:spChg chg="mod">
          <ac:chgData name="Stuart Wong" userId="7158574605ae2701" providerId="Windows Live" clId="Web-{CA6673A0-74A9-4E31-B646-4515842DAF84}" dt="2023-02-19T05:20:28.172" v="1155"/>
          <ac:spMkLst>
            <pc:docMk/>
            <pc:sldMk cId="3305859972" sldId="256"/>
            <ac:spMk id="3" creationId="{C708151B-5CA6-FB4C-83EF-4A2219AEF022}"/>
          </ac:spMkLst>
        </pc:spChg>
        <pc:spChg chg="add del">
          <ac:chgData name="Stuart Wong" userId="7158574605ae2701" providerId="Windows Live" clId="Web-{CA6673A0-74A9-4E31-B646-4515842DAF84}" dt="2023-02-19T05:20:25.578" v="1152"/>
          <ac:spMkLst>
            <pc:docMk/>
            <pc:sldMk cId="3305859972" sldId="256"/>
            <ac:spMk id="8" creationId="{BAD76F3E-3A97-486B-B402-44400A8B9173}"/>
          </ac:spMkLst>
        </pc:spChg>
        <pc:spChg chg="add del">
          <ac:chgData name="Stuart Wong" userId="7158574605ae2701" providerId="Windows Live" clId="Web-{CA6673A0-74A9-4E31-B646-4515842DAF84}" dt="2023-02-19T05:20:19.047" v="1150"/>
          <ac:spMkLst>
            <pc:docMk/>
            <pc:sldMk cId="3305859972" sldId="256"/>
            <ac:spMk id="9" creationId="{E6760941-EF99-4F61-A95D-3C3E7C08DBD6}"/>
          </ac:spMkLst>
        </pc:spChg>
        <pc:spChg chg="add del">
          <ac:chgData name="Stuart Wong" userId="7158574605ae2701" providerId="Windows Live" clId="Web-{CA6673A0-74A9-4E31-B646-4515842DAF84}" dt="2023-02-19T05:20:25.578" v="1152"/>
          <ac:spMkLst>
            <pc:docMk/>
            <pc:sldMk cId="3305859972" sldId="256"/>
            <ac:spMk id="10" creationId="{391F6B52-91F4-4AEB-B6DB-29FEBCF28C8B}"/>
          </ac:spMkLst>
        </pc:spChg>
        <pc:spChg chg="add del">
          <ac:chgData name="Stuart Wong" userId="7158574605ae2701" providerId="Windows Live" clId="Web-{CA6673A0-74A9-4E31-B646-4515842DAF84}" dt="2023-02-19T05:20:19.047" v="1150"/>
          <ac:spMkLst>
            <pc:docMk/>
            <pc:sldMk cId="3305859972" sldId="256"/>
            <ac:spMk id="11" creationId="{44D9B9FF-D6DA-4F69-B4A0-BA1550D65CD9}"/>
          </ac:spMkLst>
        </pc:spChg>
        <pc:spChg chg="add del">
          <ac:chgData name="Stuart Wong" userId="7158574605ae2701" providerId="Windows Live" clId="Web-{CA6673A0-74A9-4E31-B646-4515842DAF84}" dt="2023-02-19T05:20:25.578" v="1152"/>
          <ac:spMkLst>
            <pc:docMk/>
            <pc:sldMk cId="3305859972" sldId="256"/>
            <ac:spMk id="12" creationId="{2CD6F061-7C53-44F4-9794-953DB70A451B}"/>
          </ac:spMkLst>
        </pc:spChg>
        <pc:spChg chg="add del">
          <ac:chgData name="Stuart Wong" userId="7158574605ae2701" providerId="Windows Live" clId="Web-{CA6673A0-74A9-4E31-B646-4515842DAF84}" dt="2023-02-19T05:20:19.047" v="1150"/>
          <ac:spMkLst>
            <pc:docMk/>
            <pc:sldMk cId="3305859972" sldId="256"/>
            <ac:spMk id="13" creationId="{A7DC0AF9-0747-4070-A6D7-DF3681B9EB08}"/>
          </ac:spMkLst>
        </pc:spChg>
        <pc:spChg chg="add del">
          <ac:chgData name="Stuart Wong" userId="7158574605ae2701" providerId="Windows Live" clId="Web-{CA6673A0-74A9-4E31-B646-4515842DAF84}" dt="2023-02-19T05:20:28.172" v="1154"/>
          <ac:spMkLst>
            <pc:docMk/>
            <pc:sldMk cId="3305859972" sldId="256"/>
            <ac:spMk id="14" creationId="{93245F62-CCC4-49E4-B95B-EA6C1E790510}"/>
          </ac:spMkLst>
        </pc:spChg>
        <pc:spChg chg="add del">
          <ac:chgData name="Stuart Wong" userId="7158574605ae2701" providerId="Windows Live" clId="Web-{CA6673A0-74A9-4E31-B646-4515842DAF84}" dt="2023-02-19T05:20:19.047" v="1150"/>
          <ac:spMkLst>
            <pc:docMk/>
            <pc:sldMk cId="3305859972" sldId="256"/>
            <ac:spMk id="15" creationId="{74612EAD-0A8C-4C44-AFE1-3DF0669AC819}"/>
          </ac:spMkLst>
        </pc:spChg>
        <pc:spChg chg="add del">
          <ac:chgData name="Stuart Wong" userId="7158574605ae2701" providerId="Windows Live" clId="Web-{CA6673A0-74A9-4E31-B646-4515842DAF84}" dt="2023-02-19T05:20:19.047" v="1150"/>
          <ac:spMkLst>
            <pc:docMk/>
            <pc:sldMk cId="3305859972" sldId="256"/>
            <ac:spMk id="17" creationId="{C2D46295-4D0D-487B-8972-141A047FB174}"/>
          </ac:spMkLst>
        </pc:spChg>
        <pc:spChg chg="add del">
          <ac:chgData name="Stuart Wong" userId="7158574605ae2701" providerId="Windows Live" clId="Web-{CA6673A0-74A9-4E31-B646-4515842DAF84}" dt="2023-02-19T05:20:28.172" v="1154"/>
          <ac:spMkLst>
            <pc:docMk/>
            <pc:sldMk cId="3305859972" sldId="256"/>
            <ac:spMk id="18" creationId="{E6C0DD6B-6AA3-448F-9B99-8386295BC1B4}"/>
          </ac:spMkLst>
        </pc:spChg>
        <pc:spChg chg="add">
          <ac:chgData name="Stuart Wong" userId="7158574605ae2701" providerId="Windows Live" clId="Web-{CA6673A0-74A9-4E31-B646-4515842DAF84}" dt="2023-02-19T05:20:28.172" v="1155"/>
          <ac:spMkLst>
            <pc:docMk/>
            <pc:sldMk cId="3305859972" sldId="256"/>
            <ac:spMk id="20" creationId="{BAD76F3E-3A97-486B-B402-44400A8B9173}"/>
          </ac:spMkLst>
        </pc:spChg>
        <pc:spChg chg="add">
          <ac:chgData name="Stuart Wong" userId="7158574605ae2701" providerId="Windows Live" clId="Web-{CA6673A0-74A9-4E31-B646-4515842DAF84}" dt="2023-02-19T05:20:28.172" v="1155"/>
          <ac:spMkLst>
            <pc:docMk/>
            <pc:sldMk cId="3305859972" sldId="256"/>
            <ac:spMk id="21" creationId="{391F6B52-91F4-4AEB-B6DB-29FEBCF28C8B}"/>
          </ac:spMkLst>
        </pc:spChg>
        <pc:spChg chg="add">
          <ac:chgData name="Stuart Wong" userId="7158574605ae2701" providerId="Windows Live" clId="Web-{CA6673A0-74A9-4E31-B646-4515842DAF84}" dt="2023-02-19T05:20:28.172" v="1155"/>
          <ac:spMkLst>
            <pc:docMk/>
            <pc:sldMk cId="3305859972" sldId="256"/>
            <ac:spMk id="22" creationId="{2CD6F061-7C53-44F4-9794-953DB70A451B}"/>
          </ac:spMkLst>
        </pc:spChg>
        <pc:picChg chg="add del">
          <ac:chgData name="Stuart Wong" userId="7158574605ae2701" providerId="Windows Live" clId="Web-{CA6673A0-74A9-4E31-B646-4515842DAF84}" dt="2023-02-19T05:20:19.047" v="1150"/>
          <ac:picMkLst>
            <pc:docMk/>
            <pc:sldMk cId="3305859972" sldId="256"/>
            <ac:picMk id="5" creationId="{E889D3A4-EFA4-53EA-BCEC-5A25A5282561}"/>
          </ac:picMkLst>
        </pc:picChg>
        <pc:picChg chg="add del">
          <ac:chgData name="Stuart Wong" userId="7158574605ae2701" providerId="Windows Live" clId="Web-{CA6673A0-74A9-4E31-B646-4515842DAF84}" dt="2023-02-19T05:20:28.172" v="1154"/>
          <ac:picMkLst>
            <pc:docMk/>
            <pc:sldMk cId="3305859972" sldId="256"/>
            <ac:picMk id="16" creationId="{5B33C309-D09B-3087-5DC3-1D5D67CA11DB}"/>
          </ac:picMkLst>
        </pc:picChg>
      </pc:sldChg>
      <pc:sldChg chg="addSp delSp modSp mod setBg">
        <pc:chgData name="Stuart Wong" userId="7158574605ae2701" providerId="Windows Live" clId="Web-{CA6673A0-74A9-4E31-B646-4515842DAF84}" dt="2023-02-19T05:19:52.780" v="1147"/>
        <pc:sldMkLst>
          <pc:docMk/>
          <pc:sldMk cId="2584924209" sldId="257"/>
        </pc:sldMkLst>
        <pc:spChg chg="mod">
          <ac:chgData name="Stuart Wong" userId="7158574605ae2701" providerId="Windows Live" clId="Web-{CA6673A0-74A9-4E31-B646-4515842DAF84}" dt="2023-02-19T05:19:52.780" v="1147"/>
          <ac:spMkLst>
            <pc:docMk/>
            <pc:sldMk cId="2584924209" sldId="257"/>
            <ac:spMk id="2" creationId="{4D845C64-90F6-2CEC-D397-034A45579FB2}"/>
          </ac:spMkLst>
        </pc:spChg>
        <pc:spChg chg="mod">
          <ac:chgData name="Stuart Wong" userId="7158574605ae2701" providerId="Windows Live" clId="Web-{CA6673A0-74A9-4E31-B646-4515842DAF84}" dt="2023-02-19T05:19:52.780" v="1147"/>
          <ac:spMkLst>
            <pc:docMk/>
            <pc:sldMk cId="2584924209" sldId="257"/>
            <ac:spMk id="3" creationId="{14A2CE99-E43A-B906-C77A-6DAE8F956D42}"/>
          </ac:spMkLst>
        </pc:spChg>
        <pc:spChg chg="add del">
          <ac:chgData name="Stuart Wong" userId="7158574605ae2701" providerId="Windows Live" clId="Web-{CA6673A0-74A9-4E31-B646-4515842DAF84}" dt="2023-02-19T05:19:42.170" v="1138"/>
          <ac:spMkLst>
            <pc:docMk/>
            <pc:sldMk cId="2584924209" sldId="257"/>
            <ac:spMk id="8" creationId="{76EFD3D9-44F0-4267-BCC1-1613E79D8274}"/>
          </ac:spMkLst>
        </pc:spChg>
        <pc:spChg chg="add del">
          <ac:chgData name="Stuart Wong" userId="7158574605ae2701" providerId="Windows Live" clId="Web-{CA6673A0-74A9-4E31-B646-4515842DAF84}" dt="2023-02-19T05:19:42.170" v="1138"/>
          <ac:spMkLst>
            <pc:docMk/>
            <pc:sldMk cId="2584924209" sldId="257"/>
            <ac:spMk id="10" creationId="{A779A851-95D6-41AF-937A-B0E4B7F6FA8D}"/>
          </ac:spMkLst>
        </pc:spChg>
        <pc:spChg chg="add del">
          <ac:chgData name="Stuart Wong" userId="7158574605ae2701" providerId="Windows Live" clId="Web-{CA6673A0-74A9-4E31-B646-4515842DAF84}" dt="2023-02-19T05:19:42.170" v="1138"/>
          <ac:spMkLst>
            <pc:docMk/>
            <pc:sldMk cId="2584924209" sldId="257"/>
            <ac:spMk id="12" creationId="{953FB2E7-B6CB-429C-81EB-D9516D6D5C8D}"/>
          </ac:spMkLst>
        </pc:spChg>
        <pc:spChg chg="add del">
          <ac:chgData name="Stuart Wong" userId="7158574605ae2701" providerId="Windows Live" clId="Web-{CA6673A0-74A9-4E31-B646-4515842DAF84}" dt="2023-02-19T05:19:42.170" v="1138"/>
          <ac:spMkLst>
            <pc:docMk/>
            <pc:sldMk cId="2584924209" sldId="257"/>
            <ac:spMk id="14" creationId="{2EC40DB1-B719-4A13-9A4D-0966B4B27866}"/>
          </ac:spMkLst>
        </pc:spChg>
        <pc:spChg chg="add del">
          <ac:chgData name="Stuart Wong" userId="7158574605ae2701" providerId="Windows Live" clId="Web-{CA6673A0-74A9-4E31-B646-4515842DAF84}" dt="2023-02-19T05:19:42.170" v="1138"/>
          <ac:spMkLst>
            <pc:docMk/>
            <pc:sldMk cId="2584924209" sldId="257"/>
            <ac:spMk id="16" creationId="{82211336-CFF3-412D-868A-6679C1004C45}"/>
          </ac:spMkLst>
        </pc:spChg>
        <pc:spChg chg="add del">
          <ac:chgData name="Stuart Wong" userId="7158574605ae2701" providerId="Windows Live" clId="Web-{CA6673A0-74A9-4E31-B646-4515842DAF84}" dt="2023-02-19T05:19:44.748" v="1140"/>
          <ac:spMkLst>
            <pc:docMk/>
            <pc:sldMk cId="2584924209" sldId="257"/>
            <ac:spMk id="18" creationId="{38FAA1A1-D861-433F-88FA-1E9D6FD31D11}"/>
          </ac:spMkLst>
        </pc:spChg>
        <pc:spChg chg="add del">
          <ac:chgData name="Stuart Wong" userId="7158574605ae2701" providerId="Windows Live" clId="Web-{CA6673A0-74A9-4E31-B646-4515842DAF84}" dt="2023-02-19T05:19:44.748" v="1140"/>
          <ac:spMkLst>
            <pc:docMk/>
            <pc:sldMk cId="2584924209" sldId="257"/>
            <ac:spMk id="19" creationId="{09588DA8-065E-4F6F-8EFD-43104AB2E0CF}"/>
          </ac:spMkLst>
        </pc:spChg>
        <pc:spChg chg="add del">
          <ac:chgData name="Stuart Wong" userId="7158574605ae2701" providerId="Windows Live" clId="Web-{CA6673A0-74A9-4E31-B646-4515842DAF84}" dt="2023-02-19T05:19:44.748" v="1140"/>
          <ac:spMkLst>
            <pc:docMk/>
            <pc:sldMk cId="2584924209" sldId="257"/>
            <ac:spMk id="20" creationId="{8D71EDA1-87BF-4D5D-AB79-F346FD19278A}"/>
          </ac:spMkLst>
        </pc:spChg>
        <pc:spChg chg="add del">
          <ac:chgData name="Stuart Wong" userId="7158574605ae2701" providerId="Windows Live" clId="Web-{CA6673A0-74A9-4E31-B646-4515842DAF84}" dt="2023-02-19T05:19:44.748" v="1140"/>
          <ac:spMkLst>
            <pc:docMk/>
            <pc:sldMk cId="2584924209" sldId="257"/>
            <ac:spMk id="21" creationId="{C4285719-470E-454C-AF62-8323075F1F5B}"/>
          </ac:spMkLst>
        </pc:spChg>
        <pc:spChg chg="add del">
          <ac:chgData name="Stuart Wong" userId="7158574605ae2701" providerId="Windows Live" clId="Web-{CA6673A0-74A9-4E31-B646-4515842DAF84}" dt="2023-02-19T05:19:44.748" v="1140"/>
          <ac:spMkLst>
            <pc:docMk/>
            <pc:sldMk cId="2584924209" sldId="257"/>
            <ac:spMk id="22" creationId="{CD9FE4EF-C4D8-49A0-B2FF-81D8DB7D8A24}"/>
          </ac:spMkLst>
        </pc:spChg>
        <pc:spChg chg="add del">
          <ac:chgData name="Stuart Wong" userId="7158574605ae2701" providerId="Windows Live" clId="Web-{CA6673A0-74A9-4E31-B646-4515842DAF84}" dt="2023-02-19T05:19:44.748" v="1140"/>
          <ac:spMkLst>
            <pc:docMk/>
            <pc:sldMk cId="2584924209" sldId="257"/>
            <ac:spMk id="23" creationId="{4300840D-0A0B-4512-BACA-B439D5B9C57C}"/>
          </ac:spMkLst>
        </pc:spChg>
        <pc:spChg chg="add del">
          <ac:chgData name="Stuart Wong" userId="7158574605ae2701" providerId="Windows Live" clId="Web-{CA6673A0-74A9-4E31-B646-4515842DAF84}" dt="2023-02-19T05:19:44.748" v="1140"/>
          <ac:spMkLst>
            <pc:docMk/>
            <pc:sldMk cId="2584924209" sldId="257"/>
            <ac:spMk id="24" creationId="{D2B78728-A580-49A7-84F9-6EF6F583ADE0}"/>
          </ac:spMkLst>
        </pc:spChg>
        <pc:spChg chg="add del">
          <ac:chgData name="Stuart Wong" userId="7158574605ae2701" providerId="Windows Live" clId="Web-{CA6673A0-74A9-4E31-B646-4515842DAF84}" dt="2023-02-19T05:19:47.295" v="1142"/>
          <ac:spMkLst>
            <pc:docMk/>
            <pc:sldMk cId="2584924209" sldId="257"/>
            <ac:spMk id="26" creationId="{B775CD93-9DF2-48CB-9F57-1BCA9A46C7FA}"/>
          </ac:spMkLst>
        </pc:spChg>
        <pc:spChg chg="add del">
          <ac:chgData name="Stuart Wong" userId="7158574605ae2701" providerId="Windows Live" clId="Web-{CA6673A0-74A9-4E31-B646-4515842DAF84}" dt="2023-02-19T05:19:47.295" v="1142"/>
          <ac:spMkLst>
            <pc:docMk/>
            <pc:sldMk cId="2584924209" sldId="257"/>
            <ac:spMk id="27" creationId="{6166C6D1-23AC-49C4-BA07-238E4E9F8CEB}"/>
          </ac:spMkLst>
        </pc:spChg>
        <pc:spChg chg="add del">
          <ac:chgData name="Stuart Wong" userId="7158574605ae2701" providerId="Windows Live" clId="Web-{CA6673A0-74A9-4E31-B646-4515842DAF84}" dt="2023-02-19T05:19:47.295" v="1142"/>
          <ac:spMkLst>
            <pc:docMk/>
            <pc:sldMk cId="2584924209" sldId="257"/>
            <ac:spMk id="28" creationId="{1C091803-41C2-48E0-9228-5148460C7479}"/>
          </ac:spMkLst>
        </pc:spChg>
        <pc:spChg chg="add del">
          <ac:chgData name="Stuart Wong" userId="7158574605ae2701" providerId="Windows Live" clId="Web-{CA6673A0-74A9-4E31-B646-4515842DAF84}" dt="2023-02-19T05:19:49.577" v="1144"/>
          <ac:spMkLst>
            <pc:docMk/>
            <pc:sldMk cId="2584924209" sldId="257"/>
            <ac:spMk id="30" creationId="{884769FE-1656-422F-86E1-8C1B16C27BE1}"/>
          </ac:spMkLst>
        </pc:spChg>
        <pc:spChg chg="add del">
          <ac:chgData name="Stuart Wong" userId="7158574605ae2701" providerId="Windows Live" clId="Web-{CA6673A0-74A9-4E31-B646-4515842DAF84}" dt="2023-02-19T05:19:49.577" v="1144"/>
          <ac:spMkLst>
            <pc:docMk/>
            <pc:sldMk cId="2584924209" sldId="257"/>
            <ac:spMk id="31" creationId="{CB249F6D-244F-494A-98B9-5CC7413C4FB9}"/>
          </ac:spMkLst>
        </pc:spChg>
        <pc:spChg chg="add del">
          <ac:chgData name="Stuart Wong" userId="7158574605ae2701" providerId="Windows Live" clId="Web-{CA6673A0-74A9-4E31-B646-4515842DAF84}" dt="2023-02-19T05:19:49.577" v="1144"/>
          <ac:spMkLst>
            <pc:docMk/>
            <pc:sldMk cId="2584924209" sldId="257"/>
            <ac:spMk id="32" creationId="{506C536E-6ECA-4211-AF8C-A2671C484DA7}"/>
          </ac:spMkLst>
        </pc:spChg>
        <pc:spChg chg="add del">
          <ac:chgData name="Stuart Wong" userId="7158574605ae2701" providerId="Windows Live" clId="Web-{CA6673A0-74A9-4E31-B646-4515842DAF84}" dt="2023-02-19T05:19:49.577" v="1144"/>
          <ac:spMkLst>
            <pc:docMk/>
            <pc:sldMk cId="2584924209" sldId="257"/>
            <ac:spMk id="33" creationId="{AEAA70EA-2201-4F5D-AF08-58CFF851CCCD}"/>
          </ac:spMkLst>
        </pc:spChg>
        <pc:spChg chg="add del">
          <ac:chgData name="Stuart Wong" userId="7158574605ae2701" providerId="Windows Live" clId="Web-{CA6673A0-74A9-4E31-B646-4515842DAF84}" dt="2023-02-19T05:19:52.764" v="1146"/>
          <ac:spMkLst>
            <pc:docMk/>
            <pc:sldMk cId="2584924209" sldId="257"/>
            <ac:spMk id="35" creationId="{B775CD93-9DF2-48CB-9F57-1BCA9A46C7FA}"/>
          </ac:spMkLst>
        </pc:spChg>
        <pc:spChg chg="add del">
          <ac:chgData name="Stuart Wong" userId="7158574605ae2701" providerId="Windows Live" clId="Web-{CA6673A0-74A9-4E31-B646-4515842DAF84}" dt="2023-02-19T05:19:52.764" v="1146"/>
          <ac:spMkLst>
            <pc:docMk/>
            <pc:sldMk cId="2584924209" sldId="257"/>
            <ac:spMk id="36" creationId="{6166C6D1-23AC-49C4-BA07-238E4E9F8CEB}"/>
          </ac:spMkLst>
        </pc:spChg>
        <pc:spChg chg="add del">
          <ac:chgData name="Stuart Wong" userId="7158574605ae2701" providerId="Windows Live" clId="Web-{CA6673A0-74A9-4E31-B646-4515842DAF84}" dt="2023-02-19T05:19:52.764" v="1146"/>
          <ac:spMkLst>
            <pc:docMk/>
            <pc:sldMk cId="2584924209" sldId="257"/>
            <ac:spMk id="37" creationId="{1C091803-41C2-48E0-9228-5148460C7479}"/>
          </ac:spMkLst>
        </pc:spChg>
        <pc:spChg chg="add">
          <ac:chgData name="Stuart Wong" userId="7158574605ae2701" providerId="Windows Live" clId="Web-{CA6673A0-74A9-4E31-B646-4515842DAF84}" dt="2023-02-19T05:19:52.780" v="1147"/>
          <ac:spMkLst>
            <pc:docMk/>
            <pc:sldMk cId="2584924209" sldId="257"/>
            <ac:spMk id="39" creationId="{76EFD3D9-44F0-4267-BCC1-1613E79D8274}"/>
          </ac:spMkLst>
        </pc:spChg>
        <pc:spChg chg="add">
          <ac:chgData name="Stuart Wong" userId="7158574605ae2701" providerId="Windows Live" clId="Web-{CA6673A0-74A9-4E31-B646-4515842DAF84}" dt="2023-02-19T05:19:52.780" v="1147"/>
          <ac:spMkLst>
            <pc:docMk/>
            <pc:sldMk cId="2584924209" sldId="257"/>
            <ac:spMk id="40" creationId="{A779A851-95D6-41AF-937A-B0E4B7F6FA8D}"/>
          </ac:spMkLst>
        </pc:spChg>
        <pc:spChg chg="add">
          <ac:chgData name="Stuart Wong" userId="7158574605ae2701" providerId="Windows Live" clId="Web-{CA6673A0-74A9-4E31-B646-4515842DAF84}" dt="2023-02-19T05:19:52.780" v="1147"/>
          <ac:spMkLst>
            <pc:docMk/>
            <pc:sldMk cId="2584924209" sldId="257"/>
            <ac:spMk id="41" creationId="{953FB2E7-B6CB-429C-81EB-D9516D6D5C8D}"/>
          </ac:spMkLst>
        </pc:spChg>
        <pc:spChg chg="add">
          <ac:chgData name="Stuart Wong" userId="7158574605ae2701" providerId="Windows Live" clId="Web-{CA6673A0-74A9-4E31-B646-4515842DAF84}" dt="2023-02-19T05:19:52.780" v="1147"/>
          <ac:spMkLst>
            <pc:docMk/>
            <pc:sldMk cId="2584924209" sldId="257"/>
            <ac:spMk id="42" creationId="{2EC40DB1-B719-4A13-9A4D-0966B4B27866}"/>
          </ac:spMkLst>
        </pc:spChg>
        <pc:spChg chg="add">
          <ac:chgData name="Stuart Wong" userId="7158574605ae2701" providerId="Windows Live" clId="Web-{CA6673A0-74A9-4E31-B646-4515842DAF84}" dt="2023-02-19T05:19:52.780" v="1147"/>
          <ac:spMkLst>
            <pc:docMk/>
            <pc:sldMk cId="2584924209" sldId="257"/>
            <ac:spMk id="43" creationId="{82211336-CFF3-412D-868A-6679C1004C45}"/>
          </ac:spMkLst>
        </pc:spChg>
      </pc:sldChg>
      <pc:sldChg chg="addSp modSp mod setBg">
        <pc:chgData name="Stuart Wong" userId="7158574605ae2701" providerId="Windows Live" clId="Web-{CA6673A0-74A9-4E31-B646-4515842DAF84}" dt="2023-02-19T05:20:01.343" v="1148"/>
        <pc:sldMkLst>
          <pc:docMk/>
          <pc:sldMk cId="1831147202" sldId="258"/>
        </pc:sldMkLst>
        <pc:spChg chg="mod">
          <ac:chgData name="Stuart Wong" userId="7158574605ae2701" providerId="Windows Live" clId="Web-{CA6673A0-74A9-4E31-B646-4515842DAF84}" dt="2023-02-19T05:20:01.343" v="1148"/>
          <ac:spMkLst>
            <pc:docMk/>
            <pc:sldMk cId="1831147202" sldId="258"/>
            <ac:spMk id="2" creationId="{DB3F385F-5775-FE57-62A6-045FD5AADE0F}"/>
          </ac:spMkLst>
        </pc:spChg>
        <pc:spChg chg="mod">
          <ac:chgData name="Stuart Wong" userId="7158574605ae2701" providerId="Windows Live" clId="Web-{CA6673A0-74A9-4E31-B646-4515842DAF84}" dt="2023-02-19T05:20:01.343" v="1148"/>
          <ac:spMkLst>
            <pc:docMk/>
            <pc:sldMk cId="1831147202" sldId="258"/>
            <ac:spMk id="3" creationId="{490BE352-C8F1-CE12-146C-00F7AE009F10}"/>
          </ac:spMkLst>
        </pc:spChg>
        <pc:spChg chg="add">
          <ac:chgData name="Stuart Wong" userId="7158574605ae2701" providerId="Windows Live" clId="Web-{CA6673A0-74A9-4E31-B646-4515842DAF84}" dt="2023-02-19T05:20:01.343" v="1148"/>
          <ac:spMkLst>
            <pc:docMk/>
            <pc:sldMk cId="1831147202" sldId="258"/>
            <ac:spMk id="8" creationId="{76EFD3D9-44F0-4267-BCC1-1613E79D8274}"/>
          </ac:spMkLst>
        </pc:spChg>
        <pc:spChg chg="add">
          <ac:chgData name="Stuart Wong" userId="7158574605ae2701" providerId="Windows Live" clId="Web-{CA6673A0-74A9-4E31-B646-4515842DAF84}" dt="2023-02-19T05:20:01.343" v="1148"/>
          <ac:spMkLst>
            <pc:docMk/>
            <pc:sldMk cId="1831147202" sldId="258"/>
            <ac:spMk id="10" creationId="{A779A851-95D6-41AF-937A-B0E4B7F6FA8D}"/>
          </ac:spMkLst>
        </pc:spChg>
        <pc:spChg chg="add">
          <ac:chgData name="Stuart Wong" userId="7158574605ae2701" providerId="Windows Live" clId="Web-{CA6673A0-74A9-4E31-B646-4515842DAF84}" dt="2023-02-19T05:20:01.343" v="1148"/>
          <ac:spMkLst>
            <pc:docMk/>
            <pc:sldMk cId="1831147202" sldId="258"/>
            <ac:spMk id="12" creationId="{953FB2E7-B6CB-429C-81EB-D9516D6D5C8D}"/>
          </ac:spMkLst>
        </pc:spChg>
        <pc:spChg chg="add">
          <ac:chgData name="Stuart Wong" userId="7158574605ae2701" providerId="Windows Live" clId="Web-{CA6673A0-74A9-4E31-B646-4515842DAF84}" dt="2023-02-19T05:20:01.343" v="1148"/>
          <ac:spMkLst>
            <pc:docMk/>
            <pc:sldMk cId="1831147202" sldId="258"/>
            <ac:spMk id="14" creationId="{2EC40DB1-B719-4A13-9A4D-0966B4B27866}"/>
          </ac:spMkLst>
        </pc:spChg>
        <pc:spChg chg="add">
          <ac:chgData name="Stuart Wong" userId="7158574605ae2701" providerId="Windows Live" clId="Web-{CA6673A0-74A9-4E31-B646-4515842DAF84}" dt="2023-02-19T05:20:01.343" v="1148"/>
          <ac:spMkLst>
            <pc:docMk/>
            <pc:sldMk cId="1831147202" sldId="258"/>
            <ac:spMk id="16" creationId="{82211336-CFF3-412D-868A-6679C1004C45}"/>
          </ac:spMkLst>
        </pc:spChg>
      </pc:sldChg>
      <pc:sldChg chg="addSp delSp modSp mod setBg modNotes">
        <pc:chgData name="Stuart Wong" userId="7158574605ae2701" providerId="Windows Live" clId="Web-{CA6673A0-74A9-4E31-B646-4515842DAF84}" dt="2023-02-19T05:00:04.013" v="1058"/>
        <pc:sldMkLst>
          <pc:docMk/>
          <pc:sldMk cId="3089100027" sldId="259"/>
        </pc:sldMkLst>
        <pc:spChg chg="mod">
          <ac:chgData name="Stuart Wong" userId="7158574605ae2701" providerId="Windows Live" clId="Web-{CA6673A0-74A9-4E31-B646-4515842DAF84}" dt="2023-02-19T05:00:04.013" v="1058"/>
          <ac:spMkLst>
            <pc:docMk/>
            <pc:sldMk cId="3089100027" sldId="259"/>
            <ac:spMk id="2" creationId="{6E24312F-F105-8D9F-1D8B-CD6FE04FB6E7}"/>
          </ac:spMkLst>
        </pc:spChg>
        <pc:spChg chg="add del mod">
          <ac:chgData name="Stuart Wong" userId="7158574605ae2701" providerId="Windows Live" clId="Web-{CA6673A0-74A9-4E31-B646-4515842DAF84}" dt="2023-02-19T04:09:40.939" v="31"/>
          <ac:spMkLst>
            <pc:docMk/>
            <pc:sldMk cId="3089100027" sldId="259"/>
            <ac:spMk id="5" creationId="{5ADEB507-8560-F6DD-CDF4-02F8B54367DC}"/>
          </ac:spMkLst>
        </pc:spChg>
        <pc:picChg chg="add mod ord">
          <ac:chgData name="Stuart Wong" userId="7158574605ae2701" providerId="Windows Live" clId="Web-{CA6673A0-74A9-4E31-B646-4515842DAF84}" dt="2023-02-19T05:00:04.013" v="1058"/>
          <ac:picMkLst>
            <pc:docMk/>
            <pc:sldMk cId="3089100027" sldId="259"/>
            <ac:picMk id="3" creationId="{AF5E0E8D-646E-1F48-73AC-A96A6ADA5076}"/>
          </ac:picMkLst>
        </pc:picChg>
        <pc:picChg chg="del">
          <ac:chgData name="Stuart Wong" userId="7158574605ae2701" providerId="Windows Live" clId="Web-{CA6673A0-74A9-4E31-B646-4515842DAF84}" dt="2023-02-18T20:34:19.765" v="30"/>
          <ac:picMkLst>
            <pc:docMk/>
            <pc:sldMk cId="3089100027" sldId="259"/>
            <ac:picMk id="4" creationId="{055528BD-9FAB-794B-BD92-80CF52EF72DA}"/>
          </ac:picMkLst>
        </pc:picChg>
      </pc:sldChg>
      <pc:sldChg chg="del">
        <pc:chgData name="Stuart Wong" userId="7158574605ae2701" providerId="Windows Live" clId="Web-{CA6673A0-74A9-4E31-B646-4515842DAF84}" dt="2023-02-18T20:34:17.546" v="29"/>
        <pc:sldMkLst>
          <pc:docMk/>
          <pc:sldMk cId="3387999886" sldId="261"/>
        </pc:sldMkLst>
      </pc:sldChg>
      <pc:sldChg chg="del">
        <pc:chgData name="Stuart Wong" userId="7158574605ae2701" providerId="Windows Live" clId="Web-{CA6673A0-74A9-4E31-B646-4515842DAF84}" dt="2023-02-18T20:34:16.265" v="28"/>
        <pc:sldMkLst>
          <pc:docMk/>
          <pc:sldMk cId="3268119968" sldId="262"/>
        </pc:sldMkLst>
      </pc:sldChg>
      <pc:sldChg chg="del">
        <pc:chgData name="Stuart Wong" userId="7158574605ae2701" providerId="Windows Live" clId="Web-{CA6673A0-74A9-4E31-B646-4515842DAF84}" dt="2023-02-18T20:34:14.437" v="27"/>
        <pc:sldMkLst>
          <pc:docMk/>
          <pc:sldMk cId="2111265593" sldId="263"/>
        </pc:sldMkLst>
      </pc:sldChg>
      <pc:sldChg chg="addSp delSp modSp del">
        <pc:chgData name="Stuart Wong" userId="7158574605ae2701" providerId="Windows Live" clId="Web-{CA6673A0-74A9-4E31-B646-4515842DAF84}" dt="2023-02-19T05:19:16.903" v="1136"/>
        <pc:sldMkLst>
          <pc:docMk/>
          <pc:sldMk cId="1476727031" sldId="265"/>
        </pc:sldMkLst>
        <pc:spChg chg="mod">
          <ac:chgData name="Stuart Wong" userId="7158574605ae2701" providerId="Windows Live" clId="Web-{CA6673A0-74A9-4E31-B646-4515842DAF84}" dt="2023-02-18T20:33:54.686" v="17" actId="20577"/>
          <ac:spMkLst>
            <pc:docMk/>
            <pc:sldMk cId="1476727031" sldId="265"/>
            <ac:spMk id="2" creationId="{60933B8B-1CE5-BDEB-8637-6A17637C2E0E}"/>
          </ac:spMkLst>
        </pc:spChg>
        <pc:spChg chg="add mod">
          <ac:chgData name="Stuart Wong" userId="7158574605ae2701" providerId="Windows Live" clId="Web-{CA6673A0-74A9-4E31-B646-4515842DAF84}" dt="2023-02-18T20:34:11.359" v="26"/>
          <ac:spMkLst>
            <pc:docMk/>
            <pc:sldMk cId="1476727031" sldId="265"/>
            <ac:spMk id="5" creationId="{2D12E1B2-F8BC-2FDC-369D-52A4EAA0689B}"/>
          </ac:spMkLst>
        </pc:spChg>
        <pc:picChg chg="del">
          <ac:chgData name="Stuart Wong" userId="7158574605ae2701" providerId="Windows Live" clId="Web-{CA6673A0-74A9-4E31-B646-4515842DAF84}" dt="2023-02-18T20:34:11.359" v="26"/>
          <ac:picMkLst>
            <pc:docMk/>
            <pc:sldMk cId="1476727031" sldId="265"/>
            <ac:picMk id="4" creationId="{862736B6-4C41-3A3A-1B43-072D9525568F}"/>
          </ac:picMkLst>
        </pc:picChg>
      </pc:sldChg>
      <pc:sldChg chg="delSp modSp del">
        <pc:chgData name="Stuart Wong" userId="7158574605ae2701" providerId="Windows Live" clId="Web-{CA6673A0-74A9-4E31-B646-4515842DAF84}" dt="2023-02-19T04:12:43.031" v="39"/>
        <pc:sldMkLst>
          <pc:docMk/>
          <pc:sldMk cId="2083916666" sldId="266"/>
        </pc:sldMkLst>
        <pc:spChg chg="mod">
          <ac:chgData name="Stuart Wong" userId="7158574605ae2701" providerId="Windows Live" clId="Web-{CA6673A0-74A9-4E31-B646-4515842DAF84}" dt="2023-02-19T04:12:28.312" v="35" actId="20577"/>
          <ac:spMkLst>
            <pc:docMk/>
            <pc:sldMk cId="2083916666" sldId="266"/>
            <ac:spMk id="2" creationId="{43D70CFE-657E-4CE4-8685-0A5F32E7CCEF}"/>
          </ac:spMkLst>
        </pc:spChg>
        <pc:spChg chg="mod">
          <ac:chgData name="Stuart Wong" userId="7158574605ae2701" providerId="Windows Live" clId="Web-{CA6673A0-74A9-4E31-B646-4515842DAF84}" dt="2023-02-18T20:34:08.577" v="25" actId="20577"/>
          <ac:spMkLst>
            <pc:docMk/>
            <pc:sldMk cId="2083916666" sldId="266"/>
            <ac:spMk id="3" creationId="{D6068528-0570-C2AC-C08A-C3BE22AC0ABA}"/>
          </ac:spMkLst>
        </pc:spChg>
        <pc:picChg chg="del">
          <ac:chgData name="Stuart Wong" userId="7158574605ae2701" providerId="Windows Live" clId="Web-{CA6673A0-74A9-4E31-B646-4515842DAF84}" dt="2023-02-18T20:34:05.327" v="23"/>
          <ac:picMkLst>
            <pc:docMk/>
            <pc:sldMk cId="2083916666" sldId="266"/>
            <ac:picMk id="2050" creationId="{B5134F94-C699-7378-0943-DC449E043159}"/>
          </ac:picMkLst>
        </pc:picChg>
      </pc:sldChg>
      <pc:sldChg chg="addSp modSp mod ord setBg">
        <pc:chgData name="Stuart Wong" userId="7158574605ae2701" providerId="Windows Live" clId="Web-{CA6673A0-74A9-4E31-B646-4515842DAF84}" dt="2023-02-19T05:08:54.982" v="1098"/>
        <pc:sldMkLst>
          <pc:docMk/>
          <pc:sldMk cId="790268387" sldId="267"/>
        </pc:sldMkLst>
        <pc:spChg chg="add">
          <ac:chgData name="Stuart Wong" userId="7158574605ae2701" providerId="Windows Live" clId="Web-{CA6673A0-74A9-4E31-B646-4515842DAF84}" dt="2023-02-19T05:08:54.982" v="1098"/>
          <ac:spMkLst>
            <pc:docMk/>
            <pc:sldMk cId="790268387" sldId="267"/>
            <ac:spMk id="1031" creationId="{7BDAC5B6-20CE-447F-8BA1-F2274AC7AE5B}"/>
          </ac:spMkLst>
        </pc:spChg>
        <pc:spChg chg="add">
          <ac:chgData name="Stuart Wong" userId="7158574605ae2701" providerId="Windows Live" clId="Web-{CA6673A0-74A9-4E31-B646-4515842DAF84}" dt="2023-02-19T05:08:54.982" v="1098"/>
          <ac:spMkLst>
            <pc:docMk/>
            <pc:sldMk cId="790268387" sldId="267"/>
            <ac:spMk id="1033" creationId="{D1D22B31-BF8F-446B-9009-8A251FB177CB}"/>
          </ac:spMkLst>
        </pc:spChg>
        <pc:picChg chg="mod">
          <ac:chgData name="Stuart Wong" userId="7158574605ae2701" providerId="Windows Live" clId="Web-{CA6673A0-74A9-4E31-B646-4515842DAF84}" dt="2023-02-19T05:08:54.982" v="1098"/>
          <ac:picMkLst>
            <pc:docMk/>
            <pc:sldMk cId="790268387" sldId="267"/>
            <ac:picMk id="1026" creationId="{814309AC-B9B9-5203-24D4-C84515A80706}"/>
          </ac:picMkLst>
        </pc:picChg>
      </pc:sldChg>
      <pc:sldChg chg="addSp delSp modSp new mod setBg modNotes">
        <pc:chgData name="Stuart Wong" userId="7158574605ae2701" providerId="Windows Live" clId="Web-{CA6673A0-74A9-4E31-B646-4515842DAF84}" dt="2023-02-19T05:02:09.847" v="1061"/>
        <pc:sldMkLst>
          <pc:docMk/>
          <pc:sldMk cId="2770627319" sldId="268"/>
        </pc:sldMkLst>
        <pc:spChg chg="mod">
          <ac:chgData name="Stuart Wong" userId="7158574605ae2701" providerId="Windows Live" clId="Web-{CA6673A0-74A9-4E31-B646-4515842DAF84}" dt="2023-02-19T05:02:09.847" v="1061"/>
          <ac:spMkLst>
            <pc:docMk/>
            <pc:sldMk cId="2770627319" sldId="268"/>
            <ac:spMk id="2" creationId="{2D8884B5-42BF-879C-A019-4A106CB7B115}"/>
          </ac:spMkLst>
        </pc:spChg>
        <pc:spChg chg="add del mod">
          <ac:chgData name="Stuart Wong" userId="7158574605ae2701" providerId="Windows Live" clId="Web-{CA6673A0-74A9-4E31-B646-4515842DAF84}" dt="2023-02-19T05:02:09.847" v="1061"/>
          <ac:spMkLst>
            <pc:docMk/>
            <pc:sldMk cId="2770627319" sldId="268"/>
            <ac:spMk id="3" creationId="{A3DEB919-531D-7814-A730-36ED9137A2AA}"/>
          </ac:spMkLst>
        </pc:spChg>
        <pc:graphicFrameChg chg="add del">
          <ac:chgData name="Stuart Wong" userId="7158574605ae2701" providerId="Windows Live" clId="Web-{CA6673A0-74A9-4E31-B646-4515842DAF84}" dt="2023-02-19T05:01:20.876" v="1060"/>
          <ac:graphicFrameMkLst>
            <pc:docMk/>
            <pc:sldMk cId="2770627319" sldId="268"/>
            <ac:graphicFrameMk id="5" creationId="{E4DC41F6-C30B-C752-B610-71F49753BA32}"/>
          </ac:graphicFrameMkLst>
        </pc:graphicFrameChg>
        <pc:picChg chg="add del">
          <ac:chgData name="Stuart Wong" userId="7158574605ae2701" providerId="Windows Live" clId="Web-{CA6673A0-74A9-4E31-B646-4515842DAF84}" dt="2023-02-19T05:01:20.876" v="1060"/>
          <ac:picMkLst>
            <pc:docMk/>
            <pc:sldMk cId="2770627319" sldId="268"/>
            <ac:picMk id="6" creationId="{77076693-5CBB-0A12-F312-92024DB97DF0}"/>
          </ac:picMkLst>
        </pc:picChg>
        <pc:picChg chg="add">
          <ac:chgData name="Stuart Wong" userId="7158574605ae2701" providerId="Windows Live" clId="Web-{CA6673A0-74A9-4E31-B646-4515842DAF84}" dt="2023-02-19T05:02:09.847" v="1061"/>
          <ac:picMkLst>
            <pc:docMk/>
            <pc:sldMk cId="2770627319" sldId="268"/>
            <ac:picMk id="7" creationId="{7B8DFE4F-4905-04AE-135E-C6A6C8DC7D41}"/>
          </ac:picMkLst>
        </pc:picChg>
        <pc:cxnChg chg="add">
          <ac:chgData name="Stuart Wong" userId="7158574605ae2701" providerId="Windows Live" clId="Web-{CA6673A0-74A9-4E31-B646-4515842DAF84}" dt="2023-02-19T05:02:09.847" v="1061"/>
          <ac:cxnSpMkLst>
            <pc:docMk/>
            <pc:sldMk cId="2770627319" sldId="268"/>
            <ac:cxnSpMk id="9" creationId="{A7F400EE-A8A5-48AF-B4D6-291B52C6F0B0}"/>
          </ac:cxnSpMkLst>
        </pc:cxnChg>
      </pc:sldChg>
      <pc:sldChg chg="modSp new del modNotes">
        <pc:chgData name="Stuart Wong" userId="7158574605ae2701" providerId="Windows Live" clId="Web-{CA6673A0-74A9-4E31-B646-4515842DAF84}" dt="2023-02-19T05:03:14.287" v="1067"/>
        <pc:sldMkLst>
          <pc:docMk/>
          <pc:sldMk cId="1806490673" sldId="269"/>
        </pc:sldMkLst>
        <pc:spChg chg="mod">
          <ac:chgData name="Stuart Wong" userId="7158574605ae2701" providerId="Windows Live" clId="Web-{CA6673A0-74A9-4E31-B646-4515842DAF84}" dt="2023-02-19T04:51:04.438" v="973" actId="20577"/>
          <ac:spMkLst>
            <pc:docMk/>
            <pc:sldMk cId="1806490673" sldId="269"/>
            <ac:spMk id="2" creationId="{7747DC02-4B16-BF76-D64D-EE1B719F1783}"/>
          </ac:spMkLst>
        </pc:spChg>
        <pc:spChg chg="mod">
          <ac:chgData name="Stuart Wong" userId="7158574605ae2701" providerId="Windows Live" clId="Web-{CA6673A0-74A9-4E31-B646-4515842DAF84}" dt="2023-02-19T04:40:37.926" v="750" actId="20577"/>
          <ac:spMkLst>
            <pc:docMk/>
            <pc:sldMk cId="1806490673" sldId="269"/>
            <ac:spMk id="3" creationId="{EE1592BF-DBB4-06D2-C626-7D1634304052}"/>
          </ac:spMkLst>
        </pc:spChg>
      </pc:sldChg>
      <pc:sldChg chg="modSp new del modNotes">
        <pc:chgData name="Stuart Wong" userId="7158574605ae2701" providerId="Windows Live" clId="Web-{CA6673A0-74A9-4E31-B646-4515842DAF84}" dt="2023-02-19T05:03:53.977" v="1076"/>
        <pc:sldMkLst>
          <pc:docMk/>
          <pc:sldMk cId="3766803752" sldId="270"/>
        </pc:sldMkLst>
        <pc:spChg chg="mod">
          <ac:chgData name="Stuart Wong" userId="7158574605ae2701" providerId="Windows Live" clId="Web-{CA6673A0-74A9-4E31-B646-4515842DAF84}" dt="2023-02-19T04:51:08.610" v="975" actId="20577"/>
          <ac:spMkLst>
            <pc:docMk/>
            <pc:sldMk cId="3766803752" sldId="270"/>
            <ac:spMk id="2" creationId="{50A97E3A-1A02-22EB-9A5C-A4A03ECDD6C0}"/>
          </ac:spMkLst>
        </pc:spChg>
        <pc:spChg chg="mod">
          <ac:chgData name="Stuart Wong" userId="7158574605ae2701" providerId="Windows Live" clId="Web-{CA6673A0-74A9-4E31-B646-4515842DAF84}" dt="2023-02-19T04:42:05.211" v="810" actId="20577"/>
          <ac:spMkLst>
            <pc:docMk/>
            <pc:sldMk cId="3766803752" sldId="270"/>
            <ac:spMk id="3" creationId="{7AE5038A-D90E-04FD-D9FF-70FF3799C8C7}"/>
          </ac:spMkLst>
        </pc:spChg>
      </pc:sldChg>
      <pc:sldChg chg="addSp modSp new mod setBg setClrOvrMap">
        <pc:chgData name="Stuart Wong" userId="7158574605ae2701" providerId="Windows Live" clId="Web-{CA6673A0-74A9-4E31-B646-4515842DAF84}" dt="2023-02-19T05:04:16.587" v="1077"/>
        <pc:sldMkLst>
          <pc:docMk/>
          <pc:sldMk cId="225907920" sldId="271"/>
        </pc:sldMkLst>
        <pc:spChg chg="mod">
          <ac:chgData name="Stuart Wong" userId="7158574605ae2701" providerId="Windows Live" clId="Web-{CA6673A0-74A9-4E31-B646-4515842DAF84}" dt="2023-02-19T05:04:16.587" v="1077"/>
          <ac:spMkLst>
            <pc:docMk/>
            <pc:sldMk cId="225907920" sldId="271"/>
            <ac:spMk id="2" creationId="{E9FD8E1D-6CA4-17B2-BA2F-080754D47EEA}"/>
          </ac:spMkLst>
        </pc:spChg>
        <pc:spChg chg="mod">
          <ac:chgData name="Stuart Wong" userId="7158574605ae2701" providerId="Windows Live" clId="Web-{CA6673A0-74A9-4E31-B646-4515842DAF84}" dt="2023-02-19T05:04:16.587" v="1077"/>
          <ac:spMkLst>
            <pc:docMk/>
            <pc:sldMk cId="225907920" sldId="271"/>
            <ac:spMk id="3" creationId="{6BFEF923-5109-5821-84AA-B43A744DC48E}"/>
          </ac:spMkLst>
        </pc:spChg>
        <pc:spChg chg="add">
          <ac:chgData name="Stuart Wong" userId="7158574605ae2701" providerId="Windows Live" clId="Web-{CA6673A0-74A9-4E31-B646-4515842DAF84}" dt="2023-02-19T05:04:16.587" v="1077"/>
          <ac:spMkLst>
            <pc:docMk/>
            <pc:sldMk cId="225907920" sldId="271"/>
            <ac:spMk id="9" creationId="{8496D4E3-2042-4A7A-B321-DC5615463299}"/>
          </ac:spMkLst>
        </pc:spChg>
        <pc:picChg chg="add">
          <ac:chgData name="Stuart Wong" userId="7158574605ae2701" providerId="Windows Live" clId="Web-{CA6673A0-74A9-4E31-B646-4515842DAF84}" dt="2023-02-19T05:04:16.587" v="1077"/>
          <ac:picMkLst>
            <pc:docMk/>
            <pc:sldMk cId="225907920" sldId="271"/>
            <ac:picMk id="5" creationId="{8C337A76-C23C-838D-7CC0-E76C6B662FEB}"/>
          </ac:picMkLst>
        </pc:picChg>
        <pc:cxnChg chg="add">
          <ac:chgData name="Stuart Wong" userId="7158574605ae2701" providerId="Windows Live" clId="Web-{CA6673A0-74A9-4E31-B646-4515842DAF84}" dt="2023-02-19T05:04:16.587" v="1077"/>
          <ac:cxnSpMkLst>
            <pc:docMk/>
            <pc:sldMk cId="225907920" sldId="271"/>
            <ac:cxnSpMk id="11" creationId="{B44245A4-2E90-4CC3-80EB-0F26D03B9822}"/>
          </ac:cxnSpMkLst>
        </pc:cxnChg>
      </pc:sldChg>
      <pc:sldChg chg="addSp delSp modSp new del">
        <pc:chgData name="Stuart Wong" userId="7158574605ae2701" providerId="Windows Live" clId="Web-{CA6673A0-74A9-4E31-B646-4515842DAF84}" dt="2023-02-19T04:46:18.848" v="899"/>
        <pc:sldMkLst>
          <pc:docMk/>
          <pc:sldMk cId="3948087017" sldId="272"/>
        </pc:sldMkLst>
        <pc:spChg chg="mod">
          <ac:chgData name="Stuart Wong" userId="7158574605ae2701" providerId="Windows Live" clId="Web-{CA6673A0-74A9-4E31-B646-4515842DAF84}" dt="2023-02-19T04:46:05.831" v="891" actId="20577"/>
          <ac:spMkLst>
            <pc:docMk/>
            <pc:sldMk cId="3948087017" sldId="272"/>
            <ac:spMk id="2" creationId="{F54C3A48-2193-BA88-3BE3-657F94C806A0}"/>
          </ac:spMkLst>
        </pc:spChg>
        <pc:spChg chg="add del mod">
          <ac:chgData name="Stuart Wong" userId="7158574605ae2701" providerId="Windows Live" clId="Web-{CA6673A0-74A9-4E31-B646-4515842DAF84}" dt="2023-02-19T04:45:51.534" v="889"/>
          <ac:spMkLst>
            <pc:docMk/>
            <pc:sldMk cId="3948087017" sldId="272"/>
            <ac:spMk id="3" creationId="{20BA22A4-6B08-7BE3-D67F-F7CD45A62C8A}"/>
          </ac:spMkLst>
        </pc:spChg>
        <pc:picChg chg="add del mod ord">
          <ac:chgData name="Stuart Wong" userId="7158574605ae2701" providerId="Windows Live" clId="Web-{CA6673A0-74A9-4E31-B646-4515842DAF84}" dt="2023-02-19T04:45:51.534" v="889"/>
          <ac:picMkLst>
            <pc:docMk/>
            <pc:sldMk cId="3948087017" sldId="272"/>
            <ac:picMk id="4" creationId="{B11DFD6B-9992-6BE8-FE34-0E798727108A}"/>
          </ac:picMkLst>
        </pc:picChg>
      </pc:sldChg>
      <pc:sldChg chg="addSp modSp new mod setBg">
        <pc:chgData name="Stuart Wong" userId="7158574605ae2701" providerId="Windows Live" clId="Web-{CA6673A0-74A9-4E31-B646-4515842DAF84}" dt="2023-02-19T05:11:28.602" v="1110" actId="20577"/>
        <pc:sldMkLst>
          <pc:docMk/>
          <pc:sldMk cId="176616551" sldId="273"/>
        </pc:sldMkLst>
        <pc:spChg chg="mod">
          <ac:chgData name="Stuart Wong" userId="7158574605ae2701" providerId="Windows Live" clId="Web-{CA6673A0-74A9-4E31-B646-4515842DAF84}" dt="2023-02-19T05:09:10.014" v="1099"/>
          <ac:spMkLst>
            <pc:docMk/>
            <pc:sldMk cId="176616551" sldId="273"/>
            <ac:spMk id="2" creationId="{4BD88123-880E-34E6-04B2-448131B16B24}"/>
          </ac:spMkLst>
        </pc:spChg>
        <pc:spChg chg="mod">
          <ac:chgData name="Stuart Wong" userId="7158574605ae2701" providerId="Windows Live" clId="Web-{CA6673A0-74A9-4E31-B646-4515842DAF84}" dt="2023-02-19T05:09:41.921" v="1103" actId="20577"/>
          <ac:spMkLst>
            <pc:docMk/>
            <pc:sldMk cId="176616551" sldId="273"/>
            <ac:spMk id="3" creationId="{D589983C-3BC0-530C-F31C-E8753A9553B6}"/>
          </ac:spMkLst>
        </pc:spChg>
        <pc:spChg chg="mod">
          <ac:chgData name="Stuart Wong" userId="7158574605ae2701" providerId="Windows Live" clId="Web-{CA6673A0-74A9-4E31-B646-4515842DAF84}" dt="2023-02-19T05:11:28.602" v="1110" actId="20577"/>
          <ac:spMkLst>
            <pc:docMk/>
            <pc:sldMk cId="176616551" sldId="273"/>
            <ac:spMk id="4" creationId="{758099E1-EC36-FFF8-776A-9CAB60195698}"/>
          </ac:spMkLst>
        </pc:spChg>
        <pc:spChg chg="add">
          <ac:chgData name="Stuart Wong" userId="7158574605ae2701" providerId="Windows Live" clId="Web-{CA6673A0-74A9-4E31-B646-4515842DAF84}" dt="2023-02-19T05:09:10.014" v="1099"/>
          <ac:spMkLst>
            <pc:docMk/>
            <pc:sldMk cId="176616551" sldId="273"/>
            <ac:spMk id="9" creationId="{4FFBEE45-F140-49D5-85EA-C78C24340B23}"/>
          </ac:spMkLst>
        </pc:spChg>
      </pc:sldChg>
      <pc:sldChg chg="addSp delSp modSp new del">
        <pc:chgData name="Stuart Wong" userId="7158574605ae2701" providerId="Windows Live" clId="Web-{CA6673A0-74A9-4E31-B646-4515842DAF84}" dt="2023-02-19T04:45:47.596" v="888"/>
        <pc:sldMkLst>
          <pc:docMk/>
          <pc:sldMk cId="2280954896" sldId="273"/>
        </pc:sldMkLst>
        <pc:picChg chg="add del mod">
          <ac:chgData name="Stuart Wong" userId="7158574605ae2701" providerId="Windows Live" clId="Web-{CA6673A0-74A9-4E31-B646-4515842DAF84}" dt="2023-02-19T04:45:45.455" v="887"/>
          <ac:picMkLst>
            <pc:docMk/>
            <pc:sldMk cId="2280954896" sldId="273"/>
            <ac:picMk id="2" creationId="{54ED5484-2C97-093E-8243-2EB4B4DB3730}"/>
          </ac:picMkLst>
        </pc:picChg>
      </pc:sldChg>
      <pc:sldChg chg="addSp delSp modSp new mod setBg">
        <pc:chgData name="Stuart Wong" userId="7158574605ae2701" providerId="Windows Live" clId="Web-{CA6673A0-74A9-4E31-B646-4515842DAF84}" dt="2023-02-19T05:11:12.288" v="1108"/>
        <pc:sldMkLst>
          <pc:docMk/>
          <pc:sldMk cId="267217282" sldId="274"/>
        </pc:sldMkLst>
        <pc:spChg chg="mod">
          <ac:chgData name="Stuart Wong" userId="7158574605ae2701" providerId="Windows Live" clId="Web-{CA6673A0-74A9-4E31-B646-4515842DAF84}" dt="2023-02-19T05:11:12.288" v="1108"/>
          <ac:spMkLst>
            <pc:docMk/>
            <pc:sldMk cId="267217282" sldId="274"/>
            <ac:spMk id="2" creationId="{9DFB93F0-AF27-25C1-F8EE-715FB13BD27C}"/>
          </ac:spMkLst>
        </pc:spChg>
        <pc:spChg chg="add del mod">
          <ac:chgData name="Stuart Wong" userId="7158574605ae2701" providerId="Windows Live" clId="Web-{CA6673A0-74A9-4E31-B646-4515842DAF84}" dt="2023-02-19T05:11:12.288" v="1108"/>
          <ac:spMkLst>
            <pc:docMk/>
            <pc:sldMk cId="267217282" sldId="274"/>
            <ac:spMk id="3" creationId="{1E9EA27C-7B10-545A-6374-FE362D68A1D0}"/>
          </ac:spMkLst>
        </pc:spChg>
        <pc:graphicFrameChg chg="add del">
          <ac:chgData name="Stuart Wong" userId="7158574605ae2701" providerId="Windows Live" clId="Web-{CA6673A0-74A9-4E31-B646-4515842DAF84}" dt="2023-02-19T05:11:12.288" v="1108"/>
          <ac:graphicFrameMkLst>
            <pc:docMk/>
            <pc:sldMk cId="267217282" sldId="274"/>
            <ac:graphicFrameMk id="5" creationId="{09B215DA-3A6D-7474-5EE5-A569E399B457}"/>
          </ac:graphicFrameMkLst>
        </pc:graphicFrameChg>
        <pc:picChg chg="add del">
          <ac:chgData name="Stuart Wong" userId="7158574605ae2701" providerId="Windows Live" clId="Web-{CA6673A0-74A9-4E31-B646-4515842DAF84}" dt="2023-02-19T05:11:12.288" v="1108"/>
          <ac:picMkLst>
            <pc:docMk/>
            <pc:sldMk cId="267217282" sldId="274"/>
            <ac:picMk id="6" creationId="{EA3CB57B-C1DF-1EBB-2541-03AB80C36F8E}"/>
          </ac:picMkLst>
        </pc:picChg>
      </pc:sldChg>
      <pc:sldChg chg="new del">
        <pc:chgData name="Stuart Wong" userId="7158574605ae2701" providerId="Windows Live" clId="Web-{CA6673A0-74A9-4E31-B646-4515842DAF84}" dt="2023-02-19T04:46:36.708" v="901"/>
        <pc:sldMkLst>
          <pc:docMk/>
          <pc:sldMk cId="4128044319" sldId="274"/>
        </pc:sldMkLst>
      </pc:sldChg>
      <pc:sldChg chg="addSp delSp modSp new mod ord setBg modNotes">
        <pc:chgData name="Stuart Wong" userId="7158574605ae2701" providerId="Windows Live" clId="Web-{CA6673A0-74A9-4E31-B646-4515842DAF84}" dt="2023-02-19T04:59:53.794" v="1057"/>
        <pc:sldMkLst>
          <pc:docMk/>
          <pc:sldMk cId="3288267930" sldId="275"/>
        </pc:sldMkLst>
        <pc:spChg chg="mod">
          <ac:chgData name="Stuart Wong" userId="7158574605ae2701" providerId="Windows Live" clId="Web-{CA6673A0-74A9-4E31-B646-4515842DAF84}" dt="2023-02-19T04:59:53.794" v="1057"/>
          <ac:spMkLst>
            <pc:docMk/>
            <pc:sldMk cId="3288267930" sldId="275"/>
            <ac:spMk id="2" creationId="{EDA077EE-5080-23F1-46A3-FFA9FFC18684}"/>
          </ac:spMkLst>
        </pc:spChg>
        <pc:spChg chg="del">
          <ac:chgData name="Stuart Wong" userId="7158574605ae2701" providerId="Windows Live" clId="Web-{CA6673A0-74A9-4E31-B646-4515842DAF84}" dt="2023-02-19T04:50:10.092" v="956"/>
          <ac:spMkLst>
            <pc:docMk/>
            <pc:sldMk cId="3288267930" sldId="275"/>
            <ac:spMk id="3" creationId="{2685E60D-6EAF-5243-B091-8E0720B94BCD}"/>
          </ac:spMkLst>
        </pc:spChg>
        <pc:picChg chg="add mod ord">
          <ac:chgData name="Stuart Wong" userId="7158574605ae2701" providerId="Windows Live" clId="Web-{CA6673A0-74A9-4E31-B646-4515842DAF84}" dt="2023-02-19T04:59:53.794" v="1057"/>
          <ac:picMkLst>
            <pc:docMk/>
            <pc:sldMk cId="3288267930" sldId="275"/>
            <ac:picMk id="4" creationId="{D23D554A-4D9A-28FC-D4A0-74B6422C5FE0}"/>
          </ac:picMkLst>
        </pc:picChg>
      </pc:sldChg>
      <pc:sldChg chg="addSp modSp new mod setBg setClrOvrMap">
        <pc:chgData name="Stuart Wong" userId="7158574605ae2701" providerId="Windows Live" clId="Web-{CA6673A0-74A9-4E31-B646-4515842DAF84}" dt="2023-02-19T05:04:25.791" v="1078"/>
        <pc:sldMkLst>
          <pc:docMk/>
          <pc:sldMk cId="1103802563" sldId="276"/>
        </pc:sldMkLst>
        <pc:spChg chg="mod">
          <ac:chgData name="Stuart Wong" userId="7158574605ae2701" providerId="Windows Live" clId="Web-{CA6673A0-74A9-4E31-B646-4515842DAF84}" dt="2023-02-19T05:04:25.791" v="1078"/>
          <ac:spMkLst>
            <pc:docMk/>
            <pc:sldMk cId="1103802563" sldId="276"/>
            <ac:spMk id="2" creationId="{5ADD9816-C44D-D975-ED78-323C1125581C}"/>
          </ac:spMkLst>
        </pc:spChg>
        <pc:spChg chg="mod">
          <ac:chgData name="Stuart Wong" userId="7158574605ae2701" providerId="Windows Live" clId="Web-{CA6673A0-74A9-4E31-B646-4515842DAF84}" dt="2023-02-19T05:04:25.791" v="1078"/>
          <ac:spMkLst>
            <pc:docMk/>
            <pc:sldMk cId="1103802563" sldId="276"/>
            <ac:spMk id="3" creationId="{33F1A8E7-04CE-36DE-FC73-25F9B31AFF75}"/>
          </ac:spMkLst>
        </pc:spChg>
        <pc:spChg chg="add">
          <ac:chgData name="Stuart Wong" userId="7158574605ae2701" providerId="Windows Live" clId="Web-{CA6673A0-74A9-4E31-B646-4515842DAF84}" dt="2023-02-19T05:04:25.791" v="1078"/>
          <ac:spMkLst>
            <pc:docMk/>
            <pc:sldMk cId="1103802563" sldId="276"/>
            <ac:spMk id="9" creationId="{5A59F003-E00A-43F9-91DC-CC54E3B87466}"/>
          </ac:spMkLst>
        </pc:spChg>
        <pc:spChg chg="add">
          <ac:chgData name="Stuart Wong" userId="7158574605ae2701" providerId="Windows Live" clId="Web-{CA6673A0-74A9-4E31-B646-4515842DAF84}" dt="2023-02-19T05:04:25.791" v="1078"/>
          <ac:spMkLst>
            <pc:docMk/>
            <pc:sldMk cId="1103802563" sldId="276"/>
            <ac:spMk id="11" creationId="{D74A4382-E3AD-430A-9A1F-DFA3E0E77A7D}"/>
          </ac:spMkLst>
        </pc:spChg>
        <pc:spChg chg="add">
          <ac:chgData name="Stuart Wong" userId="7158574605ae2701" providerId="Windows Live" clId="Web-{CA6673A0-74A9-4E31-B646-4515842DAF84}" dt="2023-02-19T05:04:25.791" v="1078"/>
          <ac:spMkLst>
            <pc:docMk/>
            <pc:sldMk cId="1103802563" sldId="276"/>
            <ac:spMk id="13" creationId="{79F40191-0F44-4FD1-82CC-ACB507C14BE6}"/>
          </ac:spMkLst>
        </pc:spChg>
        <pc:picChg chg="add">
          <ac:chgData name="Stuart Wong" userId="7158574605ae2701" providerId="Windows Live" clId="Web-{CA6673A0-74A9-4E31-B646-4515842DAF84}" dt="2023-02-19T05:04:25.791" v="1078"/>
          <ac:picMkLst>
            <pc:docMk/>
            <pc:sldMk cId="1103802563" sldId="276"/>
            <ac:picMk id="5" creationId="{DEB324BA-8B74-900B-FDE6-8E71FAD5CA08}"/>
          </ac:picMkLst>
        </pc:picChg>
      </pc:sldChg>
      <pc:sldChg chg="addSp modSp new mod setBg">
        <pc:chgData name="Stuart Wong" userId="7158574605ae2701" providerId="Windows Live" clId="Web-{CA6673A0-74A9-4E31-B646-4515842DAF84}" dt="2023-02-19T05:14:39.001" v="1113" actId="20577"/>
        <pc:sldMkLst>
          <pc:docMk/>
          <pc:sldMk cId="3520056275" sldId="277"/>
        </pc:sldMkLst>
        <pc:spChg chg="mod">
          <ac:chgData name="Stuart Wong" userId="7158574605ae2701" providerId="Windows Live" clId="Web-{CA6673A0-74A9-4E31-B646-4515842DAF84}" dt="2023-02-19T05:04:34.900" v="1079"/>
          <ac:spMkLst>
            <pc:docMk/>
            <pc:sldMk cId="3520056275" sldId="277"/>
            <ac:spMk id="2" creationId="{92C1B01A-AEE3-5F77-B384-8DD2952BF8CD}"/>
          </ac:spMkLst>
        </pc:spChg>
        <pc:spChg chg="mod">
          <ac:chgData name="Stuart Wong" userId="7158574605ae2701" providerId="Windows Live" clId="Web-{CA6673A0-74A9-4E31-B646-4515842DAF84}" dt="2023-02-19T05:14:39.001" v="1113" actId="20577"/>
          <ac:spMkLst>
            <pc:docMk/>
            <pc:sldMk cId="3520056275" sldId="277"/>
            <ac:spMk id="3" creationId="{31F9EFA4-F583-CD25-271A-9C9AF2A0FDE6}"/>
          </ac:spMkLst>
        </pc:spChg>
        <pc:spChg chg="add">
          <ac:chgData name="Stuart Wong" userId="7158574605ae2701" providerId="Windows Live" clId="Web-{CA6673A0-74A9-4E31-B646-4515842DAF84}" dt="2023-02-19T05:04:34.900" v="1079"/>
          <ac:spMkLst>
            <pc:docMk/>
            <pc:sldMk cId="3520056275" sldId="277"/>
            <ac:spMk id="9" creationId="{C1DD1A8A-57D5-4A81-AD04-532B043C5611}"/>
          </ac:spMkLst>
        </pc:spChg>
        <pc:spChg chg="add">
          <ac:chgData name="Stuart Wong" userId="7158574605ae2701" providerId="Windows Live" clId="Web-{CA6673A0-74A9-4E31-B646-4515842DAF84}" dt="2023-02-19T05:04:34.900" v="1079"/>
          <ac:spMkLst>
            <pc:docMk/>
            <pc:sldMk cId="3520056275" sldId="277"/>
            <ac:spMk id="11" creationId="{007891EC-4501-44ED-A8C8-B11B6DB767AB}"/>
          </ac:spMkLst>
        </pc:spChg>
        <pc:picChg chg="add">
          <ac:chgData name="Stuart Wong" userId="7158574605ae2701" providerId="Windows Live" clId="Web-{CA6673A0-74A9-4E31-B646-4515842DAF84}" dt="2023-02-19T05:04:34.900" v="1079"/>
          <ac:picMkLst>
            <pc:docMk/>
            <pc:sldMk cId="3520056275" sldId="277"/>
            <ac:picMk id="5" creationId="{F76DCD05-1CD4-1EB7-F49D-30A9C7845CB6}"/>
          </ac:picMkLst>
        </pc:picChg>
      </pc:sldChg>
      <pc:sldChg chg="addSp modSp new mod setBg">
        <pc:chgData name="Stuart Wong" userId="7158574605ae2701" providerId="Windows Live" clId="Web-{CA6673A0-74A9-4E31-B646-4515842DAF84}" dt="2023-02-19T04:59:37.059" v="1056"/>
        <pc:sldMkLst>
          <pc:docMk/>
          <pc:sldMk cId="1380295098" sldId="278"/>
        </pc:sldMkLst>
        <pc:spChg chg="mod">
          <ac:chgData name="Stuart Wong" userId="7158574605ae2701" providerId="Windows Live" clId="Web-{CA6673A0-74A9-4E31-B646-4515842DAF84}" dt="2023-02-19T04:59:37.059" v="1056"/>
          <ac:spMkLst>
            <pc:docMk/>
            <pc:sldMk cId="1380295098" sldId="278"/>
            <ac:spMk id="2" creationId="{4B6BB325-968C-FD27-E790-92A414CCE1D0}"/>
          </ac:spMkLst>
        </pc:spChg>
        <pc:spChg chg="mod">
          <ac:chgData name="Stuart Wong" userId="7158574605ae2701" providerId="Windows Live" clId="Web-{CA6673A0-74A9-4E31-B646-4515842DAF84}" dt="2023-02-19T04:59:37.059" v="1056"/>
          <ac:spMkLst>
            <pc:docMk/>
            <pc:sldMk cId="1380295098" sldId="278"/>
            <ac:spMk id="3" creationId="{C708B118-FF87-4442-F256-195FAD267FBC}"/>
          </ac:spMkLst>
        </pc:spChg>
        <pc:spChg chg="add">
          <ac:chgData name="Stuart Wong" userId="7158574605ae2701" providerId="Windows Live" clId="Web-{CA6673A0-74A9-4E31-B646-4515842DAF84}" dt="2023-02-19T04:59:37.059" v="1056"/>
          <ac:spMkLst>
            <pc:docMk/>
            <pc:sldMk cId="1380295098" sldId="278"/>
            <ac:spMk id="9" creationId="{5E39A796-BE83-48B1-B33F-35C4A32AAB57}"/>
          </ac:spMkLst>
        </pc:spChg>
        <pc:spChg chg="add">
          <ac:chgData name="Stuart Wong" userId="7158574605ae2701" providerId="Windows Live" clId="Web-{CA6673A0-74A9-4E31-B646-4515842DAF84}" dt="2023-02-19T04:59:37.059" v="1056"/>
          <ac:spMkLst>
            <pc:docMk/>
            <pc:sldMk cId="1380295098" sldId="278"/>
            <ac:spMk id="11" creationId="{72F84B47-E267-4194-8194-831DB7B5547F}"/>
          </ac:spMkLst>
        </pc:spChg>
        <pc:picChg chg="add mod">
          <ac:chgData name="Stuart Wong" userId="7158574605ae2701" providerId="Windows Live" clId="Web-{CA6673A0-74A9-4E31-B646-4515842DAF84}" dt="2023-02-19T04:59:37.059" v="1056"/>
          <ac:picMkLst>
            <pc:docMk/>
            <pc:sldMk cId="1380295098" sldId="278"/>
            <ac:picMk id="4" creationId="{0513CD89-3A98-7C1A-40FB-CEA28588C4B0}"/>
          </ac:picMkLst>
        </pc:picChg>
      </pc:sldChg>
      <pc:sldChg chg="addSp delSp modSp new">
        <pc:chgData name="Stuart Wong" userId="7158574605ae2701" providerId="Windows Live" clId="Web-{CA6673A0-74A9-4E31-B646-4515842DAF84}" dt="2023-02-19T04:54:58.011" v="1016" actId="20577"/>
        <pc:sldMkLst>
          <pc:docMk/>
          <pc:sldMk cId="2711419610" sldId="279"/>
        </pc:sldMkLst>
        <pc:spChg chg="mod">
          <ac:chgData name="Stuart Wong" userId="7158574605ae2701" providerId="Windows Live" clId="Web-{CA6673A0-74A9-4E31-B646-4515842DAF84}" dt="2023-02-19T04:54:58.011" v="1016" actId="20577"/>
          <ac:spMkLst>
            <pc:docMk/>
            <pc:sldMk cId="2711419610" sldId="279"/>
            <ac:spMk id="2" creationId="{21517325-E421-C07C-31D1-8C517141DEDC}"/>
          </ac:spMkLst>
        </pc:spChg>
        <pc:spChg chg="del">
          <ac:chgData name="Stuart Wong" userId="7158574605ae2701" providerId="Windows Live" clId="Web-{CA6673A0-74A9-4E31-B646-4515842DAF84}" dt="2023-02-19T04:54:48.276" v="1014"/>
          <ac:spMkLst>
            <pc:docMk/>
            <pc:sldMk cId="2711419610" sldId="279"/>
            <ac:spMk id="3" creationId="{B253A1E6-2181-4380-4E89-3E1579E021CE}"/>
          </ac:spMkLst>
        </pc:spChg>
        <pc:spChg chg="mod">
          <ac:chgData name="Stuart Wong" userId="7158574605ae2701" providerId="Windows Live" clId="Web-{CA6673A0-74A9-4E31-B646-4515842DAF84}" dt="2023-02-19T04:54:46.979" v="1013" actId="20577"/>
          <ac:spMkLst>
            <pc:docMk/>
            <pc:sldMk cId="2711419610" sldId="279"/>
            <ac:spMk id="4" creationId="{E18BC9CA-5875-57BA-6F35-7298E47533B0}"/>
          </ac:spMkLst>
        </pc:spChg>
        <pc:picChg chg="add mod ord">
          <ac:chgData name="Stuart Wong" userId="7158574605ae2701" providerId="Windows Live" clId="Web-{CA6673A0-74A9-4E31-B646-4515842DAF84}" dt="2023-02-19T04:54:48.276" v="1014"/>
          <ac:picMkLst>
            <pc:docMk/>
            <pc:sldMk cId="2711419610" sldId="279"/>
            <ac:picMk id="5" creationId="{B1D70341-F140-3703-1DA9-EBA3BE4D89F8}"/>
          </ac:picMkLst>
        </pc:picChg>
      </pc:sldChg>
      <pc:sldChg chg="addSp modSp new mod setBg modNotes">
        <pc:chgData name="Stuart Wong" userId="7158574605ae2701" providerId="Windows Live" clId="Web-{CA6673A0-74A9-4E31-B646-4515842DAF84}" dt="2023-02-19T05:08:13.980" v="1089"/>
        <pc:sldMkLst>
          <pc:docMk/>
          <pc:sldMk cId="3228764205" sldId="280"/>
        </pc:sldMkLst>
        <pc:spChg chg="mod">
          <ac:chgData name="Stuart Wong" userId="7158574605ae2701" providerId="Windows Live" clId="Web-{CA6673A0-74A9-4E31-B646-4515842DAF84}" dt="2023-02-19T04:58:59.182" v="1055"/>
          <ac:spMkLst>
            <pc:docMk/>
            <pc:sldMk cId="3228764205" sldId="280"/>
            <ac:spMk id="2" creationId="{6E1BF718-5DD4-8A0E-C162-2DB9AEBCDEC2}"/>
          </ac:spMkLst>
        </pc:spChg>
        <pc:picChg chg="add mod">
          <ac:chgData name="Stuart Wong" userId="7158574605ae2701" providerId="Windows Live" clId="Web-{CA6673A0-74A9-4E31-B646-4515842DAF84}" dt="2023-02-19T04:58:59.182" v="1055"/>
          <ac:picMkLst>
            <pc:docMk/>
            <pc:sldMk cId="3228764205" sldId="280"/>
            <ac:picMk id="3" creationId="{4AB5E48A-0979-DDE0-19D6-984C0471452B}"/>
          </ac:picMkLst>
        </pc:picChg>
      </pc:sldChg>
      <pc:sldChg chg="modSp add replId modNotes">
        <pc:chgData name="Stuart Wong" userId="7158574605ae2701" providerId="Windows Live" clId="Web-{CA6673A0-74A9-4E31-B646-4515842DAF84}" dt="2023-02-19T05:03:12.287" v="1066"/>
        <pc:sldMkLst>
          <pc:docMk/>
          <pc:sldMk cId="2766660145" sldId="281"/>
        </pc:sldMkLst>
        <pc:spChg chg="mod">
          <ac:chgData name="Stuart Wong" userId="7158574605ae2701" providerId="Windows Live" clId="Web-{CA6673A0-74A9-4E31-B646-4515842DAF84}" dt="2023-02-19T05:03:04.365" v="1064" actId="20577"/>
          <ac:spMkLst>
            <pc:docMk/>
            <pc:sldMk cId="2766660145" sldId="281"/>
            <ac:spMk id="3" creationId="{A3DEB919-531D-7814-A730-36ED9137A2AA}"/>
          </ac:spMkLst>
        </pc:spChg>
      </pc:sldChg>
      <pc:sldChg chg="modSp add replId modNotes">
        <pc:chgData name="Stuart Wong" userId="7158574605ae2701" providerId="Windows Live" clId="Web-{CA6673A0-74A9-4E31-B646-4515842DAF84}" dt="2023-02-19T05:03:52.039" v="1075"/>
        <pc:sldMkLst>
          <pc:docMk/>
          <pc:sldMk cId="3518664022" sldId="282"/>
        </pc:sldMkLst>
        <pc:spChg chg="mod">
          <ac:chgData name="Stuart Wong" userId="7158574605ae2701" providerId="Windows Live" clId="Web-{CA6673A0-74A9-4E31-B646-4515842DAF84}" dt="2023-02-19T05:03:44.976" v="1071" actId="20577"/>
          <ac:spMkLst>
            <pc:docMk/>
            <pc:sldMk cId="3518664022" sldId="282"/>
            <ac:spMk id="3" creationId="{A3DEB919-531D-7814-A730-36ED9137A2AA}"/>
          </ac:spMkLst>
        </pc:spChg>
      </pc:sldChg>
      <pc:sldChg chg="addSp modSp new mod setBg modNotes">
        <pc:chgData name="Stuart Wong" userId="7158574605ae2701" providerId="Windows Live" clId="Web-{CA6673A0-74A9-4E31-B646-4515842DAF84}" dt="2023-02-19T05:06:38.757" v="1086"/>
        <pc:sldMkLst>
          <pc:docMk/>
          <pc:sldMk cId="3511060329" sldId="283"/>
        </pc:sldMkLst>
        <pc:spChg chg="mod">
          <ac:chgData name="Stuart Wong" userId="7158574605ae2701" providerId="Windows Live" clId="Web-{CA6673A0-74A9-4E31-B646-4515842DAF84}" dt="2023-02-19T05:06:31.022" v="1084"/>
          <ac:spMkLst>
            <pc:docMk/>
            <pc:sldMk cId="3511060329" sldId="283"/>
            <ac:spMk id="2" creationId="{9B1684FD-182D-860D-FE9E-84FBAE4A0CE6}"/>
          </ac:spMkLst>
        </pc:spChg>
        <pc:picChg chg="add mod">
          <ac:chgData name="Stuart Wong" userId="7158574605ae2701" providerId="Windows Live" clId="Web-{CA6673A0-74A9-4E31-B646-4515842DAF84}" dt="2023-02-19T05:06:31.022" v="1084"/>
          <ac:picMkLst>
            <pc:docMk/>
            <pc:sldMk cId="3511060329" sldId="283"/>
            <ac:picMk id="3" creationId="{1D6B4390-67D7-A832-F582-15E051F8D114}"/>
          </ac:picMkLst>
        </pc:picChg>
      </pc:sldChg>
      <pc:sldChg chg="addSp modSp new mod setBg modNotes">
        <pc:chgData name="Stuart Wong" userId="7158574605ae2701" providerId="Windows Live" clId="Web-{CA6673A0-74A9-4E31-B646-4515842DAF84}" dt="2023-02-19T05:08:44.247" v="1096"/>
        <pc:sldMkLst>
          <pc:docMk/>
          <pc:sldMk cId="198129658" sldId="284"/>
        </pc:sldMkLst>
        <pc:spChg chg="mod">
          <ac:chgData name="Stuart Wong" userId="7158574605ae2701" providerId="Windows Live" clId="Web-{CA6673A0-74A9-4E31-B646-4515842DAF84}" dt="2023-02-19T05:08:33.950" v="1094"/>
          <ac:spMkLst>
            <pc:docMk/>
            <pc:sldMk cId="198129658" sldId="284"/>
            <ac:spMk id="2" creationId="{6CDE0A77-1817-59AC-A64D-F0981089D111}"/>
          </ac:spMkLst>
        </pc:spChg>
        <pc:picChg chg="add mod">
          <ac:chgData name="Stuart Wong" userId="7158574605ae2701" providerId="Windows Live" clId="Web-{CA6673A0-74A9-4E31-B646-4515842DAF84}" dt="2023-02-19T05:08:33.950" v="1094"/>
          <ac:picMkLst>
            <pc:docMk/>
            <pc:sldMk cId="198129658" sldId="284"/>
            <ac:picMk id="3" creationId="{920C31A3-6E15-A522-80B2-B6784621FA1C}"/>
          </ac:picMkLst>
        </pc:picChg>
      </pc:sldChg>
      <pc:sldChg chg="addSp modSp new mod setBg modNotes">
        <pc:chgData name="Stuart Wong" userId="7158574605ae2701" providerId="Windows Live" clId="Web-{CA6673A0-74A9-4E31-B646-4515842DAF84}" dt="2023-02-19T05:16:30.162" v="1119"/>
        <pc:sldMkLst>
          <pc:docMk/>
          <pc:sldMk cId="2381067487" sldId="285"/>
        </pc:sldMkLst>
        <pc:picChg chg="add mod">
          <ac:chgData name="Stuart Wong" userId="7158574605ae2701" providerId="Windows Live" clId="Web-{CA6673A0-74A9-4E31-B646-4515842DAF84}" dt="2023-02-19T05:15:49.379" v="1116"/>
          <ac:picMkLst>
            <pc:docMk/>
            <pc:sldMk cId="2381067487" sldId="285"/>
            <ac:picMk id="2" creationId="{F5746DFB-DFEA-2C85-BA15-FE0B80E02E10}"/>
          </ac:picMkLst>
        </pc:picChg>
      </pc:sldChg>
      <pc:sldChg chg="addSp modSp new mod setBg modNotes">
        <pc:chgData name="Stuart Wong" userId="7158574605ae2701" providerId="Windows Live" clId="Web-{CA6673A0-74A9-4E31-B646-4515842DAF84}" dt="2023-02-19T05:17:00.491" v="1124"/>
        <pc:sldMkLst>
          <pc:docMk/>
          <pc:sldMk cId="2183283604" sldId="286"/>
        </pc:sldMkLst>
        <pc:spChg chg="add">
          <ac:chgData name="Stuart Wong" userId="7158574605ae2701" providerId="Windows Live" clId="Web-{CA6673A0-74A9-4E31-B646-4515842DAF84}" dt="2023-02-19T05:16:35.271" v="1122"/>
          <ac:spMkLst>
            <pc:docMk/>
            <pc:sldMk cId="2183283604" sldId="286"/>
            <ac:spMk id="7" creationId="{42A4FC2C-047E-45A5-965D-8E1E3BF09BC6}"/>
          </ac:spMkLst>
        </pc:spChg>
        <pc:picChg chg="add mod">
          <ac:chgData name="Stuart Wong" userId="7158574605ae2701" providerId="Windows Live" clId="Web-{CA6673A0-74A9-4E31-B646-4515842DAF84}" dt="2023-02-19T05:16:35.271" v="1122"/>
          <ac:picMkLst>
            <pc:docMk/>
            <pc:sldMk cId="2183283604" sldId="286"/>
            <ac:picMk id="2" creationId="{3406B4B8-7124-CEAC-630A-A8E1C66522B6}"/>
          </ac:picMkLst>
        </pc:picChg>
      </pc:sldChg>
      <pc:sldChg chg="addSp delSp modSp new mod setBg">
        <pc:chgData name="Stuart Wong" userId="7158574605ae2701" providerId="Windows Live" clId="Web-{CA6673A0-74A9-4E31-B646-4515842DAF84}" dt="2023-02-19T05:17:26.367" v="1129"/>
        <pc:sldMkLst>
          <pc:docMk/>
          <pc:sldMk cId="3195763729" sldId="287"/>
        </pc:sldMkLst>
        <pc:spChg chg="add del">
          <ac:chgData name="Stuart Wong" userId="7158574605ae2701" providerId="Windows Live" clId="Web-{CA6673A0-74A9-4E31-B646-4515842DAF84}" dt="2023-02-19T05:17:26.367" v="1128"/>
          <ac:spMkLst>
            <pc:docMk/>
            <pc:sldMk cId="3195763729" sldId="287"/>
            <ac:spMk id="7" creationId="{42A4FC2C-047E-45A5-965D-8E1E3BF09BC6}"/>
          </ac:spMkLst>
        </pc:spChg>
        <pc:picChg chg="add mod">
          <ac:chgData name="Stuart Wong" userId="7158574605ae2701" providerId="Windows Live" clId="Web-{CA6673A0-74A9-4E31-B646-4515842DAF84}" dt="2023-02-19T05:17:26.367" v="1129"/>
          <ac:picMkLst>
            <pc:docMk/>
            <pc:sldMk cId="3195763729" sldId="287"/>
            <ac:picMk id="2" creationId="{EEEDF77F-A1C7-2366-4FF4-04974068F4A6}"/>
          </ac:picMkLst>
        </pc:picChg>
      </pc:sldChg>
      <pc:sldChg chg="addSp modSp new mod setBg">
        <pc:chgData name="Stuart Wong" userId="7158574605ae2701" providerId="Windows Live" clId="Web-{CA6673A0-74A9-4E31-B646-4515842DAF84}" dt="2023-02-19T05:17:43.399" v="1132"/>
        <pc:sldMkLst>
          <pc:docMk/>
          <pc:sldMk cId="4186909399" sldId="288"/>
        </pc:sldMkLst>
        <pc:picChg chg="add mod">
          <ac:chgData name="Stuart Wong" userId="7158574605ae2701" providerId="Windows Live" clId="Web-{CA6673A0-74A9-4E31-B646-4515842DAF84}" dt="2023-02-19T05:17:43.399" v="1132"/>
          <ac:picMkLst>
            <pc:docMk/>
            <pc:sldMk cId="4186909399" sldId="288"/>
            <ac:picMk id="2" creationId="{EEB5FDE2-2D15-C42C-5090-A159B19E45FA}"/>
          </ac:picMkLst>
        </pc:picChg>
      </pc:sldChg>
      <pc:sldChg chg="addSp modSp new mod setBg">
        <pc:chgData name="Stuart Wong" userId="7158574605ae2701" providerId="Windows Live" clId="Web-{CA6673A0-74A9-4E31-B646-4515842DAF84}" dt="2023-02-19T05:18:19.667" v="1135"/>
        <pc:sldMkLst>
          <pc:docMk/>
          <pc:sldMk cId="1064881486" sldId="289"/>
        </pc:sldMkLst>
        <pc:picChg chg="add mod">
          <ac:chgData name="Stuart Wong" userId="7158574605ae2701" providerId="Windows Live" clId="Web-{CA6673A0-74A9-4E31-B646-4515842DAF84}" dt="2023-02-19T05:18:19.667" v="1135"/>
          <ac:picMkLst>
            <pc:docMk/>
            <pc:sldMk cId="1064881486" sldId="289"/>
            <ac:picMk id="2" creationId="{D4E3800C-4EA2-CB7B-6233-94EDFFBD34E1}"/>
          </ac:picMkLst>
        </pc:picChg>
      </pc:sldChg>
      <pc:sldChg chg="new del">
        <pc:chgData name="Stuart Wong" userId="7158574605ae2701" providerId="Windows Live" clId="Web-{CA6673A0-74A9-4E31-B646-4515842DAF84}" dt="2023-02-19T05:22:25.802" v="1172"/>
        <pc:sldMkLst>
          <pc:docMk/>
          <pc:sldMk cId="3581179700" sldId="290"/>
        </pc:sldMkLst>
      </pc:sldChg>
      <pc:sldChg chg="addSp delSp modSp new mod setBg">
        <pc:chgData name="Stuart Wong" userId="7158574605ae2701" providerId="Windows Live" clId="Web-{CA6673A0-74A9-4E31-B646-4515842DAF84}" dt="2023-02-19T05:22:21.068" v="1171"/>
        <pc:sldMkLst>
          <pc:docMk/>
          <pc:sldMk cId="179647673" sldId="291"/>
        </pc:sldMkLst>
        <pc:spChg chg="add del">
          <ac:chgData name="Stuart Wong" userId="7158574605ae2701" providerId="Windows Live" clId="Web-{CA6673A0-74A9-4E31-B646-4515842DAF84}" dt="2023-02-19T05:22:04.208" v="1160"/>
          <ac:spMkLst>
            <pc:docMk/>
            <pc:sldMk cId="179647673" sldId="291"/>
            <ac:spMk id="7" creationId="{693B08FD-5ECC-4728-AA84-CD6AC875BF8E}"/>
          </ac:spMkLst>
        </pc:spChg>
        <pc:spChg chg="add del">
          <ac:chgData name="Stuart Wong" userId="7158574605ae2701" providerId="Windows Live" clId="Web-{CA6673A0-74A9-4E31-B646-4515842DAF84}" dt="2023-02-19T05:22:04.208" v="1160"/>
          <ac:spMkLst>
            <pc:docMk/>
            <pc:sldMk cId="179647673" sldId="291"/>
            <ac:spMk id="9" creationId="{2549107E-EC98-4933-8F8F-A1713C393B7E}"/>
          </ac:spMkLst>
        </pc:spChg>
        <pc:spChg chg="add del">
          <ac:chgData name="Stuart Wong" userId="7158574605ae2701" providerId="Windows Live" clId="Web-{CA6673A0-74A9-4E31-B646-4515842DAF84}" dt="2023-02-19T05:22:06.427" v="1162"/>
          <ac:spMkLst>
            <pc:docMk/>
            <pc:sldMk cId="179647673" sldId="291"/>
            <ac:spMk id="11" creationId="{32BC26D8-82FB-445E-AA49-62A77D7C1EE0}"/>
          </ac:spMkLst>
        </pc:spChg>
        <pc:spChg chg="add del">
          <ac:chgData name="Stuart Wong" userId="7158574605ae2701" providerId="Windows Live" clId="Web-{CA6673A0-74A9-4E31-B646-4515842DAF84}" dt="2023-02-19T05:22:06.427" v="1162"/>
          <ac:spMkLst>
            <pc:docMk/>
            <pc:sldMk cId="179647673" sldId="291"/>
            <ac:spMk id="12" creationId="{CB44330D-EA18-4254-AA95-EB49948539B8}"/>
          </ac:spMkLst>
        </pc:spChg>
        <pc:spChg chg="add del">
          <ac:chgData name="Stuart Wong" userId="7158574605ae2701" providerId="Windows Live" clId="Web-{CA6673A0-74A9-4E31-B646-4515842DAF84}" dt="2023-02-19T05:22:08.708" v="1164"/>
          <ac:spMkLst>
            <pc:docMk/>
            <pc:sldMk cId="179647673" sldId="291"/>
            <ac:spMk id="13" creationId="{3783CA14-24A1-485C-8B30-D6A5D87987AD}"/>
          </ac:spMkLst>
        </pc:spChg>
        <pc:spChg chg="add del">
          <ac:chgData name="Stuart Wong" userId="7158574605ae2701" providerId="Windows Live" clId="Web-{CA6673A0-74A9-4E31-B646-4515842DAF84}" dt="2023-02-19T05:22:08.708" v="1164"/>
          <ac:spMkLst>
            <pc:docMk/>
            <pc:sldMk cId="179647673" sldId="291"/>
            <ac:spMk id="14" creationId="{F3060C83-F051-4F0E-ABAD-AA0DFC48B218}"/>
          </ac:spMkLst>
        </pc:spChg>
        <pc:spChg chg="add del">
          <ac:chgData name="Stuart Wong" userId="7158574605ae2701" providerId="Windows Live" clId="Web-{CA6673A0-74A9-4E31-B646-4515842DAF84}" dt="2023-02-19T05:22:08.708" v="1164"/>
          <ac:spMkLst>
            <pc:docMk/>
            <pc:sldMk cId="179647673" sldId="291"/>
            <ac:spMk id="15" creationId="{9A97C86A-04D6-40F7-AE84-31AB43E6A846}"/>
          </ac:spMkLst>
        </pc:spChg>
        <pc:spChg chg="add del">
          <ac:chgData name="Stuart Wong" userId="7158574605ae2701" providerId="Windows Live" clId="Web-{CA6673A0-74A9-4E31-B646-4515842DAF84}" dt="2023-02-19T05:22:08.708" v="1164"/>
          <ac:spMkLst>
            <pc:docMk/>
            <pc:sldMk cId="179647673" sldId="291"/>
            <ac:spMk id="16" creationId="{83C98ABE-055B-441F-B07E-44F97F083C39}"/>
          </ac:spMkLst>
        </pc:spChg>
        <pc:spChg chg="add del">
          <ac:chgData name="Stuart Wong" userId="7158574605ae2701" providerId="Windows Live" clId="Web-{CA6673A0-74A9-4E31-B646-4515842DAF84}" dt="2023-02-19T05:22:08.708" v="1164"/>
          <ac:spMkLst>
            <pc:docMk/>
            <pc:sldMk cId="179647673" sldId="291"/>
            <ac:spMk id="17" creationId="{FF9F2414-84E8-453E-B1F3-389FDE8192D9}"/>
          </ac:spMkLst>
        </pc:spChg>
        <pc:spChg chg="add del">
          <ac:chgData name="Stuart Wong" userId="7158574605ae2701" providerId="Windows Live" clId="Web-{CA6673A0-74A9-4E31-B646-4515842DAF84}" dt="2023-02-19T05:22:08.708" v="1164"/>
          <ac:spMkLst>
            <pc:docMk/>
            <pc:sldMk cId="179647673" sldId="291"/>
            <ac:spMk id="18" creationId="{29FDB030-9B49-4CED-8CCD-4D99382388AC}"/>
          </ac:spMkLst>
        </pc:spChg>
        <pc:spChg chg="add del">
          <ac:chgData name="Stuart Wong" userId="7158574605ae2701" providerId="Windows Live" clId="Web-{CA6673A0-74A9-4E31-B646-4515842DAF84}" dt="2023-02-19T05:22:08.708" v="1164"/>
          <ac:spMkLst>
            <pc:docMk/>
            <pc:sldMk cId="179647673" sldId="291"/>
            <ac:spMk id="19" creationId="{3ECA69A1-7536-43AC-85EF-C7106179F5ED}"/>
          </ac:spMkLst>
        </pc:spChg>
        <pc:spChg chg="add del">
          <ac:chgData name="Stuart Wong" userId="7158574605ae2701" providerId="Windows Live" clId="Web-{CA6673A0-74A9-4E31-B646-4515842DAF84}" dt="2023-02-19T05:22:11.286" v="1166"/>
          <ac:spMkLst>
            <pc:docMk/>
            <pc:sldMk cId="179647673" sldId="291"/>
            <ac:spMk id="21" creationId="{42A4FC2C-047E-45A5-965D-8E1E3BF09BC6}"/>
          </ac:spMkLst>
        </pc:spChg>
        <pc:spChg chg="add del">
          <ac:chgData name="Stuart Wong" userId="7158574605ae2701" providerId="Windows Live" clId="Web-{CA6673A0-74A9-4E31-B646-4515842DAF84}" dt="2023-02-19T05:22:18.755" v="1168"/>
          <ac:spMkLst>
            <pc:docMk/>
            <pc:sldMk cId="179647673" sldId="291"/>
            <ac:spMk id="23" creationId="{F3060C83-F051-4F0E-ABAD-AA0DFC48B218}"/>
          </ac:spMkLst>
        </pc:spChg>
        <pc:spChg chg="add del">
          <ac:chgData name="Stuart Wong" userId="7158574605ae2701" providerId="Windows Live" clId="Web-{CA6673A0-74A9-4E31-B646-4515842DAF84}" dt="2023-02-19T05:22:18.755" v="1168"/>
          <ac:spMkLst>
            <pc:docMk/>
            <pc:sldMk cId="179647673" sldId="291"/>
            <ac:spMk id="24" creationId="{83C98ABE-055B-441F-B07E-44F97F083C39}"/>
          </ac:spMkLst>
        </pc:spChg>
        <pc:spChg chg="add del">
          <ac:chgData name="Stuart Wong" userId="7158574605ae2701" providerId="Windows Live" clId="Web-{CA6673A0-74A9-4E31-B646-4515842DAF84}" dt="2023-02-19T05:22:18.755" v="1168"/>
          <ac:spMkLst>
            <pc:docMk/>
            <pc:sldMk cId="179647673" sldId="291"/>
            <ac:spMk id="25" creationId="{29FDB030-9B49-4CED-8CCD-4D99382388AC}"/>
          </ac:spMkLst>
        </pc:spChg>
        <pc:spChg chg="add del">
          <ac:chgData name="Stuart Wong" userId="7158574605ae2701" providerId="Windows Live" clId="Web-{CA6673A0-74A9-4E31-B646-4515842DAF84}" dt="2023-02-19T05:22:18.755" v="1168"/>
          <ac:spMkLst>
            <pc:docMk/>
            <pc:sldMk cId="179647673" sldId="291"/>
            <ac:spMk id="26" creationId="{3783CA14-24A1-485C-8B30-D6A5D87987AD}"/>
          </ac:spMkLst>
        </pc:spChg>
        <pc:spChg chg="add del">
          <ac:chgData name="Stuart Wong" userId="7158574605ae2701" providerId="Windows Live" clId="Web-{CA6673A0-74A9-4E31-B646-4515842DAF84}" dt="2023-02-19T05:22:18.755" v="1168"/>
          <ac:spMkLst>
            <pc:docMk/>
            <pc:sldMk cId="179647673" sldId="291"/>
            <ac:spMk id="27" creationId="{9A97C86A-04D6-40F7-AE84-31AB43E6A846}"/>
          </ac:spMkLst>
        </pc:spChg>
        <pc:spChg chg="add del">
          <ac:chgData name="Stuart Wong" userId="7158574605ae2701" providerId="Windows Live" clId="Web-{CA6673A0-74A9-4E31-B646-4515842DAF84}" dt="2023-02-19T05:22:18.755" v="1168"/>
          <ac:spMkLst>
            <pc:docMk/>
            <pc:sldMk cId="179647673" sldId="291"/>
            <ac:spMk id="28" creationId="{FF9F2414-84E8-453E-B1F3-389FDE8192D9}"/>
          </ac:spMkLst>
        </pc:spChg>
        <pc:spChg chg="add del">
          <ac:chgData name="Stuart Wong" userId="7158574605ae2701" providerId="Windows Live" clId="Web-{CA6673A0-74A9-4E31-B646-4515842DAF84}" dt="2023-02-19T05:22:18.755" v="1168"/>
          <ac:spMkLst>
            <pc:docMk/>
            <pc:sldMk cId="179647673" sldId="291"/>
            <ac:spMk id="29" creationId="{3ECA69A1-7536-43AC-85EF-C7106179F5ED}"/>
          </ac:spMkLst>
        </pc:spChg>
        <pc:spChg chg="add del">
          <ac:chgData name="Stuart Wong" userId="7158574605ae2701" providerId="Windows Live" clId="Web-{CA6673A0-74A9-4E31-B646-4515842DAF84}" dt="2023-02-19T05:22:21.052" v="1170"/>
          <ac:spMkLst>
            <pc:docMk/>
            <pc:sldMk cId="179647673" sldId="291"/>
            <ac:spMk id="31" creationId="{69D184B2-2226-4E31-BCCB-444330767440}"/>
          </ac:spMkLst>
        </pc:spChg>
        <pc:spChg chg="add del">
          <ac:chgData name="Stuart Wong" userId="7158574605ae2701" providerId="Windows Live" clId="Web-{CA6673A0-74A9-4E31-B646-4515842DAF84}" dt="2023-02-19T05:22:21.052" v="1170"/>
          <ac:spMkLst>
            <pc:docMk/>
            <pc:sldMk cId="179647673" sldId="291"/>
            <ac:spMk id="32" creationId="{1AC4D4E3-486A-464A-8EC8-D44881097267}"/>
          </ac:spMkLst>
        </pc:spChg>
        <pc:spChg chg="add del">
          <ac:chgData name="Stuart Wong" userId="7158574605ae2701" providerId="Windows Live" clId="Web-{CA6673A0-74A9-4E31-B646-4515842DAF84}" dt="2023-02-19T05:22:21.052" v="1170"/>
          <ac:spMkLst>
            <pc:docMk/>
            <pc:sldMk cId="179647673" sldId="291"/>
            <ac:spMk id="33" creationId="{864DE13E-58EB-4475-B79C-0D4FC651239B}"/>
          </ac:spMkLst>
        </pc:spChg>
        <pc:spChg chg="add">
          <ac:chgData name="Stuart Wong" userId="7158574605ae2701" providerId="Windows Live" clId="Web-{CA6673A0-74A9-4E31-B646-4515842DAF84}" dt="2023-02-19T05:22:21.068" v="1171"/>
          <ac:spMkLst>
            <pc:docMk/>
            <pc:sldMk cId="179647673" sldId="291"/>
            <ac:spMk id="35" creationId="{F3060C83-F051-4F0E-ABAD-AA0DFC48B218}"/>
          </ac:spMkLst>
        </pc:spChg>
        <pc:spChg chg="add">
          <ac:chgData name="Stuart Wong" userId="7158574605ae2701" providerId="Windows Live" clId="Web-{CA6673A0-74A9-4E31-B646-4515842DAF84}" dt="2023-02-19T05:22:21.068" v="1171"/>
          <ac:spMkLst>
            <pc:docMk/>
            <pc:sldMk cId="179647673" sldId="291"/>
            <ac:spMk id="36" creationId="{83C98ABE-055B-441F-B07E-44F97F083C39}"/>
          </ac:spMkLst>
        </pc:spChg>
        <pc:spChg chg="add">
          <ac:chgData name="Stuart Wong" userId="7158574605ae2701" providerId="Windows Live" clId="Web-{CA6673A0-74A9-4E31-B646-4515842DAF84}" dt="2023-02-19T05:22:21.068" v="1171"/>
          <ac:spMkLst>
            <pc:docMk/>
            <pc:sldMk cId="179647673" sldId="291"/>
            <ac:spMk id="37" creationId="{29FDB030-9B49-4CED-8CCD-4D99382388AC}"/>
          </ac:spMkLst>
        </pc:spChg>
        <pc:spChg chg="add">
          <ac:chgData name="Stuart Wong" userId="7158574605ae2701" providerId="Windows Live" clId="Web-{CA6673A0-74A9-4E31-B646-4515842DAF84}" dt="2023-02-19T05:22:21.068" v="1171"/>
          <ac:spMkLst>
            <pc:docMk/>
            <pc:sldMk cId="179647673" sldId="291"/>
            <ac:spMk id="38" creationId="{3783CA14-24A1-485C-8B30-D6A5D87987AD}"/>
          </ac:spMkLst>
        </pc:spChg>
        <pc:spChg chg="add">
          <ac:chgData name="Stuart Wong" userId="7158574605ae2701" providerId="Windows Live" clId="Web-{CA6673A0-74A9-4E31-B646-4515842DAF84}" dt="2023-02-19T05:22:21.068" v="1171"/>
          <ac:spMkLst>
            <pc:docMk/>
            <pc:sldMk cId="179647673" sldId="291"/>
            <ac:spMk id="39" creationId="{9A97C86A-04D6-40F7-AE84-31AB43E6A846}"/>
          </ac:spMkLst>
        </pc:spChg>
        <pc:spChg chg="add">
          <ac:chgData name="Stuart Wong" userId="7158574605ae2701" providerId="Windows Live" clId="Web-{CA6673A0-74A9-4E31-B646-4515842DAF84}" dt="2023-02-19T05:22:21.068" v="1171"/>
          <ac:spMkLst>
            <pc:docMk/>
            <pc:sldMk cId="179647673" sldId="291"/>
            <ac:spMk id="40" creationId="{FF9F2414-84E8-453E-B1F3-389FDE8192D9}"/>
          </ac:spMkLst>
        </pc:spChg>
        <pc:spChg chg="add">
          <ac:chgData name="Stuart Wong" userId="7158574605ae2701" providerId="Windows Live" clId="Web-{CA6673A0-74A9-4E31-B646-4515842DAF84}" dt="2023-02-19T05:22:21.068" v="1171"/>
          <ac:spMkLst>
            <pc:docMk/>
            <pc:sldMk cId="179647673" sldId="291"/>
            <ac:spMk id="41" creationId="{3ECA69A1-7536-43AC-85EF-C7106179F5ED}"/>
          </ac:spMkLst>
        </pc:spChg>
        <pc:picChg chg="add mod">
          <ac:chgData name="Stuart Wong" userId="7158574605ae2701" providerId="Windows Live" clId="Web-{CA6673A0-74A9-4E31-B646-4515842DAF84}" dt="2023-02-19T05:22:21.068" v="1171"/>
          <ac:picMkLst>
            <pc:docMk/>
            <pc:sldMk cId="179647673" sldId="291"/>
            <ac:picMk id="2" creationId="{9DEBA014-B974-5F3B-91B8-9742B68DBDB2}"/>
          </ac:picMkLst>
        </pc:picChg>
      </pc:sldChg>
      <pc:sldChg chg="addSp modSp new mod setBg">
        <pc:chgData name="Stuart Wong" userId="7158574605ae2701" providerId="Windows Live" clId="Web-{CA6673A0-74A9-4E31-B646-4515842DAF84}" dt="2023-02-19T05:22:44.647" v="1175"/>
        <pc:sldMkLst>
          <pc:docMk/>
          <pc:sldMk cId="332995760" sldId="292"/>
        </pc:sldMkLst>
        <pc:picChg chg="add mod">
          <ac:chgData name="Stuart Wong" userId="7158574605ae2701" providerId="Windows Live" clId="Web-{CA6673A0-74A9-4E31-B646-4515842DAF84}" dt="2023-02-19T05:22:44.647" v="1175"/>
          <ac:picMkLst>
            <pc:docMk/>
            <pc:sldMk cId="332995760" sldId="292"/>
            <ac:picMk id="2" creationId="{59EAA6D1-7631-F24E-6D57-D9A7FCD626B6}"/>
          </ac:picMkLst>
        </pc:picChg>
      </pc:sldChg>
      <pc:sldChg chg="addSp modSp new mod setBg">
        <pc:chgData name="Stuart Wong" userId="7158574605ae2701" providerId="Windows Live" clId="Web-{CA6673A0-74A9-4E31-B646-4515842DAF84}" dt="2023-02-19T05:23:06.070" v="1178"/>
        <pc:sldMkLst>
          <pc:docMk/>
          <pc:sldMk cId="2503365891" sldId="293"/>
        </pc:sldMkLst>
        <pc:picChg chg="add mod">
          <ac:chgData name="Stuart Wong" userId="7158574605ae2701" providerId="Windows Live" clId="Web-{CA6673A0-74A9-4E31-B646-4515842DAF84}" dt="2023-02-19T05:23:06.070" v="1178"/>
          <ac:picMkLst>
            <pc:docMk/>
            <pc:sldMk cId="2503365891" sldId="293"/>
            <ac:picMk id="2" creationId="{8403A32D-76B6-8F3D-D259-275C4A970621}"/>
          </ac:picMkLst>
        </pc:picChg>
      </pc:sldChg>
      <pc:sldChg chg="addSp modSp new mod setBg">
        <pc:chgData name="Stuart Wong" userId="7158574605ae2701" providerId="Windows Live" clId="Web-{CA6673A0-74A9-4E31-B646-4515842DAF84}" dt="2023-02-19T05:23:31.165" v="1181"/>
        <pc:sldMkLst>
          <pc:docMk/>
          <pc:sldMk cId="1461597899" sldId="294"/>
        </pc:sldMkLst>
        <pc:picChg chg="add mod">
          <ac:chgData name="Stuart Wong" userId="7158574605ae2701" providerId="Windows Live" clId="Web-{CA6673A0-74A9-4E31-B646-4515842DAF84}" dt="2023-02-19T05:23:31.165" v="1181"/>
          <ac:picMkLst>
            <pc:docMk/>
            <pc:sldMk cId="1461597899" sldId="294"/>
            <ac:picMk id="2" creationId="{BF48656E-9403-0C46-9A68-57ADEAFB04DE}"/>
          </ac:picMkLst>
        </pc:picChg>
      </pc:sldChg>
      <pc:sldChg chg="addSp modSp new mod setBg">
        <pc:chgData name="Stuart Wong" userId="7158574605ae2701" providerId="Windows Live" clId="Web-{CA6673A0-74A9-4E31-B646-4515842DAF84}" dt="2023-02-19T05:24:39.933" v="1184"/>
        <pc:sldMkLst>
          <pc:docMk/>
          <pc:sldMk cId="3503970643" sldId="295"/>
        </pc:sldMkLst>
        <pc:picChg chg="add mod">
          <ac:chgData name="Stuart Wong" userId="7158574605ae2701" providerId="Windows Live" clId="Web-{CA6673A0-74A9-4E31-B646-4515842DAF84}" dt="2023-02-19T05:24:39.933" v="1184"/>
          <ac:picMkLst>
            <pc:docMk/>
            <pc:sldMk cId="3503970643" sldId="295"/>
            <ac:picMk id="2" creationId="{32255BAF-969C-9B0F-D078-06E316CA1025}"/>
          </ac:picMkLst>
        </pc:picChg>
      </pc:sldChg>
      <pc:sldChg chg="addSp modSp new mod setBg">
        <pc:chgData name="Stuart Wong" userId="7158574605ae2701" providerId="Windows Live" clId="Web-{CA6673A0-74A9-4E31-B646-4515842DAF84}" dt="2023-02-19T05:24:53.403" v="1187"/>
        <pc:sldMkLst>
          <pc:docMk/>
          <pc:sldMk cId="830607773" sldId="296"/>
        </pc:sldMkLst>
        <pc:picChg chg="add mod">
          <ac:chgData name="Stuart Wong" userId="7158574605ae2701" providerId="Windows Live" clId="Web-{CA6673A0-74A9-4E31-B646-4515842DAF84}" dt="2023-02-19T05:24:53.403" v="1187"/>
          <ac:picMkLst>
            <pc:docMk/>
            <pc:sldMk cId="830607773" sldId="296"/>
            <ac:picMk id="2" creationId="{E01A100D-DA48-DCD6-56BF-AFC42613B706}"/>
          </ac:picMkLst>
        </pc:picChg>
      </pc:sldChg>
      <pc:sldChg chg="addSp modSp new mod setBg">
        <pc:chgData name="Stuart Wong" userId="7158574605ae2701" providerId="Windows Live" clId="Web-{CA6673A0-74A9-4E31-B646-4515842DAF84}" dt="2023-02-19T05:25:06.059" v="1190"/>
        <pc:sldMkLst>
          <pc:docMk/>
          <pc:sldMk cId="4147068698" sldId="297"/>
        </pc:sldMkLst>
        <pc:picChg chg="add mod">
          <ac:chgData name="Stuart Wong" userId="7158574605ae2701" providerId="Windows Live" clId="Web-{CA6673A0-74A9-4E31-B646-4515842DAF84}" dt="2023-02-19T05:25:06.059" v="1190"/>
          <ac:picMkLst>
            <pc:docMk/>
            <pc:sldMk cId="4147068698" sldId="297"/>
            <ac:picMk id="2" creationId="{F5EAFDA2-B26F-29EE-76B0-B22EB843AC07}"/>
          </ac:picMkLst>
        </pc:picChg>
      </pc:sldChg>
      <pc:sldChg chg="addSp modSp new mod setBg">
        <pc:chgData name="Stuart Wong" userId="7158574605ae2701" providerId="Windows Live" clId="Web-{CA6673A0-74A9-4E31-B646-4515842DAF84}" dt="2023-02-19T05:25:26.420" v="1193"/>
        <pc:sldMkLst>
          <pc:docMk/>
          <pc:sldMk cId="1055102817" sldId="298"/>
        </pc:sldMkLst>
        <pc:picChg chg="add mod">
          <ac:chgData name="Stuart Wong" userId="7158574605ae2701" providerId="Windows Live" clId="Web-{CA6673A0-74A9-4E31-B646-4515842DAF84}" dt="2023-02-19T05:25:26.420" v="1193"/>
          <ac:picMkLst>
            <pc:docMk/>
            <pc:sldMk cId="1055102817" sldId="298"/>
            <ac:picMk id="2" creationId="{52964115-4851-CBF7-680F-EED128498A49}"/>
          </ac:picMkLst>
        </pc:picChg>
      </pc:sldChg>
      <pc:sldChg chg="addSp modSp new mod setBg">
        <pc:chgData name="Stuart Wong" userId="7158574605ae2701" providerId="Windows Live" clId="Web-{CA6673A0-74A9-4E31-B646-4515842DAF84}" dt="2023-02-19T05:26:09.578" v="1196"/>
        <pc:sldMkLst>
          <pc:docMk/>
          <pc:sldMk cId="1274380541" sldId="299"/>
        </pc:sldMkLst>
        <pc:picChg chg="add mod">
          <ac:chgData name="Stuart Wong" userId="7158574605ae2701" providerId="Windows Live" clId="Web-{CA6673A0-74A9-4E31-B646-4515842DAF84}" dt="2023-02-19T05:26:09.578" v="1196"/>
          <ac:picMkLst>
            <pc:docMk/>
            <pc:sldMk cId="1274380541" sldId="299"/>
            <ac:picMk id="2" creationId="{3C8E2C3D-5A14-79C4-2BFF-C2929B8E6F65}"/>
          </ac:picMkLst>
        </pc:picChg>
      </pc:sldChg>
      <pc:sldChg chg="addSp modSp new mod setBg">
        <pc:chgData name="Stuart Wong" userId="7158574605ae2701" providerId="Windows Live" clId="Web-{CA6673A0-74A9-4E31-B646-4515842DAF84}" dt="2023-02-19T05:26:44.298" v="1199"/>
        <pc:sldMkLst>
          <pc:docMk/>
          <pc:sldMk cId="2335994031" sldId="300"/>
        </pc:sldMkLst>
        <pc:picChg chg="add mod">
          <ac:chgData name="Stuart Wong" userId="7158574605ae2701" providerId="Windows Live" clId="Web-{CA6673A0-74A9-4E31-B646-4515842DAF84}" dt="2023-02-19T05:26:44.298" v="1199"/>
          <ac:picMkLst>
            <pc:docMk/>
            <pc:sldMk cId="2335994031" sldId="300"/>
            <ac:picMk id="2" creationId="{BB2D019E-B281-30A9-2167-8C0AE4FB48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EF94A5-030A-6C49-897B-BBCF11FAB9D2}" type="datetimeFigureOut">
              <a:rPr lang="en-US" smtClean="0"/>
              <a:t>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AFFF52-BE62-ED4B-B13F-DC7173D7B012}" type="slidenum">
              <a:rPr lang="en-US" smtClean="0"/>
              <a:t>‹#›</a:t>
            </a:fld>
            <a:endParaRPr lang="en-US"/>
          </a:p>
        </p:txBody>
      </p:sp>
    </p:spTree>
    <p:extLst>
      <p:ext uri="{BB962C8B-B14F-4D97-AF65-F5344CB8AC3E}">
        <p14:creationId xmlns:p14="http://schemas.microsoft.com/office/powerpoint/2010/main" val="1631468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info.streaml.io/speed-of-data-survey-report" TargetMode="External"/><Relationship Id="rId3" Type="http://schemas.openxmlformats.org/officeDocument/2006/relationships/hyperlink" Target="https://www.forrester.com/report/Perishable+Insights+Stop+Wasting+Money+On+Unactionable+Analytics/-/E-RES135301" TargetMode="External"/><Relationship Id="rId7" Type="http://schemas.openxmlformats.org/officeDocument/2006/relationships/hyperlink" Target="https://blog.turbonomic.com/blog/on-turbonomic/cost-of-latency-in-the-data-center-part-1"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research.tabbgroup.com/report/v06-007-value-millisecond-finding-optimal-speed-trading-infrastructure" TargetMode="External"/><Relationship Id="rId5" Type="http://schemas.openxmlformats.org/officeDocument/2006/relationships/hyperlink" Target="https://www.intersystems.com/news-events/news/news-item/survey-reveals-real-time-data-disconnect-leading-lost-business-opportunity/" TargetMode="External"/><Relationship Id="rId4" Type="http://schemas.openxmlformats.org/officeDocument/2006/relationships/hyperlink" Target="https://hbr.org/resources/pdfs/comm/sas/Real.Time.Analytics.pdf"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Change Management can/will be used for some managed services where updates are user controlled. For example, RDS major upgrades, or minor updates.</a:t>
            </a:r>
          </a:p>
        </p:txBody>
      </p:sp>
      <p:sp>
        <p:nvSpPr>
          <p:cNvPr id="4" name="Slide Number Placeholder 3"/>
          <p:cNvSpPr>
            <a:spLocks noGrp="1"/>
          </p:cNvSpPr>
          <p:nvPr>
            <p:ph type="sldNum" sz="quarter" idx="5"/>
          </p:nvPr>
        </p:nvSpPr>
        <p:spPr/>
        <p:txBody>
          <a:bodyPr/>
          <a:lstStyle/>
          <a:p>
            <a:fld id="{50AFFF52-BE62-ED4B-B13F-DC7173D7B012}" type="slidenum">
              <a:rPr lang="en-US" smtClean="0"/>
              <a:t>2</a:t>
            </a:fld>
            <a:endParaRPr lang="en-US"/>
          </a:p>
        </p:txBody>
      </p:sp>
    </p:spTree>
    <p:extLst>
      <p:ext uri="{BB962C8B-B14F-4D97-AF65-F5344CB8AC3E}">
        <p14:creationId xmlns:p14="http://schemas.microsoft.com/office/powerpoint/2010/main" val="33775548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actions through Event Bridge: automatic rollbacks or custom lambda actions</a:t>
            </a:r>
          </a:p>
          <a:p>
            <a:r>
              <a:rPr lang="en-US" dirty="0"/>
              <a:t>Get alerted through alarms </a:t>
            </a:r>
            <a:endParaRPr lang="en-US" dirty="0">
              <a:cs typeface="Calibri"/>
            </a:endParaRPr>
          </a:p>
          <a:p>
            <a:r>
              <a:rPr lang="en-US" dirty="0"/>
              <a:t>View </a:t>
            </a:r>
            <a:r>
              <a:rPr lang="en-US" dirty="0" err="1"/>
              <a:t>ServiceLens</a:t>
            </a:r>
            <a:r>
              <a:rPr lang="en-US" dirty="0"/>
              <a:t> to debug through metrics logs and traces</a:t>
            </a:r>
            <a:endParaRPr lang="en-US" dirty="0">
              <a:cs typeface="Calibri"/>
            </a:endParaRPr>
          </a:p>
        </p:txBody>
      </p:sp>
      <p:sp>
        <p:nvSpPr>
          <p:cNvPr id="4" name="Slide Number Placeholder 3"/>
          <p:cNvSpPr>
            <a:spLocks noGrp="1"/>
          </p:cNvSpPr>
          <p:nvPr>
            <p:ph type="sldNum" sz="quarter" idx="5"/>
          </p:nvPr>
        </p:nvSpPr>
        <p:spPr/>
        <p:txBody>
          <a:bodyPr/>
          <a:lstStyle/>
          <a:p>
            <a:fld id="{50AFFF52-BE62-ED4B-B13F-DC7173D7B012}" type="slidenum">
              <a:rPr lang="en-US" smtClean="0"/>
              <a:t>17</a:t>
            </a:fld>
            <a:endParaRPr lang="en-US"/>
          </a:p>
        </p:txBody>
      </p:sp>
    </p:spTree>
    <p:extLst>
      <p:ext uri="{BB962C8B-B14F-4D97-AF65-F5344CB8AC3E}">
        <p14:creationId xmlns:p14="http://schemas.microsoft.com/office/powerpoint/2010/main" val="26935613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add the CloudWatch RUM Web Client to the html header of your applications, you will be able to collect the performance telemetry, including navigation events, JavaScript and HTTP errors, and the client-side performance metrics. You will be able to visualize the data using CloudWatch RUM and derive insights to improve your application’s client-side performance. You can also set alarms for key metrics, including number of errors, page load times, and core web vitals. </a:t>
            </a:r>
          </a:p>
          <a:p>
            <a:endParaRPr lang="en-US" dirty="0">
              <a:cs typeface="Calibri"/>
            </a:endParaRPr>
          </a:p>
        </p:txBody>
      </p:sp>
      <p:sp>
        <p:nvSpPr>
          <p:cNvPr id="4" name="Slide Number Placeholder 3"/>
          <p:cNvSpPr>
            <a:spLocks noGrp="1"/>
          </p:cNvSpPr>
          <p:nvPr>
            <p:ph type="sldNum" sz="quarter" idx="5"/>
          </p:nvPr>
        </p:nvSpPr>
        <p:spPr/>
        <p:txBody>
          <a:bodyPr/>
          <a:lstStyle/>
          <a:p>
            <a:fld id="{50AFFF52-BE62-ED4B-B13F-DC7173D7B012}" type="slidenum">
              <a:rPr lang="en-US" smtClean="0"/>
              <a:t>18</a:t>
            </a:fld>
            <a:endParaRPr lang="en-US"/>
          </a:p>
        </p:txBody>
      </p:sp>
    </p:spTree>
    <p:extLst>
      <p:ext uri="{BB962C8B-B14F-4D97-AF65-F5344CB8AC3E}">
        <p14:creationId xmlns:p14="http://schemas.microsoft.com/office/powerpoint/2010/main" val="7455694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when you add Evidently evaluations to your application, the application serves the required traffic split to your end users. </a:t>
            </a:r>
            <a:endParaRPr lang="en-US"/>
          </a:p>
          <a:p>
            <a:r>
              <a:rPr lang="en-US" dirty="0"/>
              <a:t>After this, you can gather the events, which Evidently analyzes to inform you on how a variation is performing and maintains the number of assignments. When you run an experiment, Evidently will run the statistical analysis to make recommendations</a:t>
            </a:r>
            <a:endParaRPr lang="en-US" dirty="0">
              <a:cs typeface="Calibri"/>
            </a:endParaRPr>
          </a:p>
          <a:p>
            <a:r>
              <a:rPr lang="en-US" dirty="0" err="1"/>
              <a:t>Evidently’s</a:t>
            </a:r>
            <a:r>
              <a:rPr lang="en-US" dirty="0"/>
              <a:t> rich visualization </a:t>
            </a:r>
            <a:endParaRPr lang="en-US" dirty="0">
              <a:cs typeface="Calibri"/>
            </a:endParaRPr>
          </a:p>
          <a:p>
            <a:r>
              <a:rPr lang="en-US" dirty="0"/>
              <a:t>You can optionally, use CloudWatch RUM performance events to view performance metrics as well.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0AFFF52-BE62-ED4B-B13F-DC7173D7B012}" type="slidenum">
              <a:rPr lang="en-US" smtClean="0"/>
              <a:t>19</a:t>
            </a:fld>
            <a:endParaRPr lang="en-US"/>
          </a:p>
        </p:txBody>
      </p:sp>
    </p:spTree>
    <p:extLst>
      <p:ext uri="{BB962C8B-B14F-4D97-AF65-F5344CB8AC3E}">
        <p14:creationId xmlns:p14="http://schemas.microsoft.com/office/powerpoint/2010/main" val="3790919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Not fit for specific use case example is RDS, where specific OS extensions are needed, and not supported by Managed Service, such as RDS.</a:t>
            </a:r>
          </a:p>
          <a:p>
            <a:r>
              <a:rPr lang="en-US" dirty="0"/>
              <a:t>- Expire current licenses will possible mean missed features, and continued ops overhead (if not outsourced)</a:t>
            </a:r>
          </a:p>
        </p:txBody>
      </p:sp>
      <p:sp>
        <p:nvSpPr>
          <p:cNvPr id="4" name="Slide Number Placeholder 3"/>
          <p:cNvSpPr>
            <a:spLocks noGrp="1"/>
          </p:cNvSpPr>
          <p:nvPr>
            <p:ph type="sldNum" sz="quarter" idx="5"/>
          </p:nvPr>
        </p:nvSpPr>
        <p:spPr/>
        <p:txBody>
          <a:bodyPr/>
          <a:lstStyle/>
          <a:p>
            <a:fld id="{50AFFF52-BE62-ED4B-B13F-DC7173D7B012}" type="slidenum">
              <a:rPr lang="en-US" smtClean="0"/>
              <a:t>3</a:t>
            </a:fld>
            <a:endParaRPr lang="en-US"/>
          </a:p>
        </p:txBody>
      </p:sp>
    </p:spTree>
    <p:extLst>
      <p:ext uri="{BB962C8B-B14F-4D97-AF65-F5344CB8AC3E}">
        <p14:creationId xmlns:p14="http://schemas.microsoft.com/office/powerpoint/2010/main" val="2114093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CloudWatch collects monitoring and operational data in the form of logs, metrics, and events, and visualizes it using automated dashboards so you can get a unified view of your AWS resources, applications, and services that run in AWS and on-premises. </a:t>
            </a:r>
          </a:p>
          <a:p>
            <a:pPr marL="171450" indent="-171450">
              <a:buFont typeface="Arial"/>
              <a:buChar char="•"/>
            </a:pPr>
            <a:r>
              <a:rPr lang="en-US" dirty="0"/>
              <a:t>You can correlate your metrics and logs to better understand the health and performance of your resources. </a:t>
            </a:r>
            <a:endParaRPr lang="en-US" dirty="0">
              <a:cs typeface="Calibri"/>
            </a:endParaRPr>
          </a:p>
          <a:p>
            <a:pPr marL="171450" indent="-171450">
              <a:buFont typeface="Arial"/>
              <a:buChar char="•"/>
            </a:pPr>
            <a:r>
              <a:rPr lang="en-US" dirty="0"/>
              <a:t>You can also create alarms based on metric value thresholds you specify, or that can watch for anomalous metric behavior based on machine learning algorithms. </a:t>
            </a:r>
            <a:endParaRPr lang="en-US" dirty="0">
              <a:cs typeface="Calibri"/>
            </a:endParaRPr>
          </a:p>
          <a:p>
            <a:pPr marL="171450" indent="-171450">
              <a:buFont typeface="Arial"/>
              <a:buChar char="•"/>
            </a:pPr>
            <a:r>
              <a:rPr lang="en-US" dirty="0"/>
              <a:t>To take action quickly, you can set up automated actions to notify you if an alarm is triggered and automatically start auto scaling, for example, to help reduce mean-time-to-resolution. </a:t>
            </a:r>
            <a:endParaRPr lang="en-US" dirty="0">
              <a:cs typeface="Calibri"/>
            </a:endParaRPr>
          </a:p>
          <a:p>
            <a:pPr marL="171450" indent="-171450">
              <a:buFont typeface="Arial"/>
              <a:buChar char="•"/>
            </a:pPr>
            <a:r>
              <a:rPr lang="en-US" dirty="0"/>
              <a:t>You can also dive deep and analyze your metrics, logs, and traces, to better understand how to improve application performance.</a:t>
            </a:r>
            <a:endParaRPr lang="en-US" dirty="0">
              <a:cs typeface="Calibri"/>
            </a:endParaRPr>
          </a:p>
          <a:p>
            <a:pPr marL="171450" indent="-171450">
              <a:buFontTx/>
              <a:buChar char="-"/>
            </a:pPr>
            <a:endParaRPr lang="en-US" dirty="0">
              <a:cs typeface="Calibri"/>
            </a:endParaRPr>
          </a:p>
        </p:txBody>
      </p:sp>
      <p:sp>
        <p:nvSpPr>
          <p:cNvPr id="4" name="Slide Number Placeholder 3"/>
          <p:cNvSpPr>
            <a:spLocks noGrp="1"/>
          </p:cNvSpPr>
          <p:nvPr>
            <p:ph type="sldNum" sz="quarter" idx="5"/>
          </p:nvPr>
        </p:nvSpPr>
        <p:spPr/>
        <p:txBody>
          <a:bodyPr/>
          <a:lstStyle/>
          <a:p>
            <a:fld id="{50AFFF52-BE62-ED4B-B13F-DC7173D7B012}" type="slidenum">
              <a:rPr lang="en-US" smtClean="0"/>
              <a:t>4</a:t>
            </a:fld>
            <a:endParaRPr lang="en-US"/>
          </a:p>
        </p:txBody>
      </p:sp>
    </p:spTree>
    <p:extLst>
      <p:ext uri="{BB962C8B-B14F-4D97-AF65-F5344CB8AC3E}">
        <p14:creationId xmlns:p14="http://schemas.microsoft.com/office/powerpoint/2010/main" val="4046395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CloudWatch collects logs and metrics from:</a:t>
            </a:r>
          </a:p>
          <a:p>
            <a:r>
              <a:rPr lang="en-US" dirty="0"/>
              <a:t>•EC2 Instances</a:t>
            </a:r>
            <a:endParaRPr lang="en-US" dirty="0">
              <a:cs typeface="Calibri"/>
            </a:endParaRPr>
          </a:p>
          <a:p>
            <a:r>
              <a:rPr lang="en-US" dirty="0"/>
              <a:t>•On-Premises Servers</a:t>
            </a:r>
            <a:endParaRPr lang="en-US" dirty="0">
              <a:cs typeface="Calibri"/>
            </a:endParaRPr>
          </a:p>
          <a:p>
            <a:r>
              <a:rPr lang="en-US" dirty="0"/>
              <a:t>•VPC Flow Logs</a:t>
            </a:r>
            <a:endParaRPr lang="en-US" dirty="0">
              <a:cs typeface="Calibri"/>
            </a:endParaRPr>
          </a:p>
          <a:p>
            <a:r>
              <a:rPr lang="en-US" dirty="0"/>
              <a:t>•Config</a:t>
            </a:r>
            <a:endParaRPr lang="en-US" dirty="0">
              <a:cs typeface="Calibri"/>
            </a:endParaRPr>
          </a:p>
          <a:p>
            <a:r>
              <a:rPr lang="en-US" dirty="0"/>
              <a:t>•CloudTrail</a:t>
            </a:r>
            <a:endParaRPr lang="en-US" dirty="0">
              <a:cs typeface="Calibri"/>
            </a:endParaRPr>
          </a:p>
          <a:p>
            <a:r>
              <a:rPr lang="en-US" dirty="0"/>
              <a:t>•Personal Health Dashboard</a:t>
            </a:r>
            <a:endParaRPr lang="en-US" dirty="0">
              <a:cs typeface="Calibri"/>
            </a:endParaRPr>
          </a:p>
          <a:p>
            <a:r>
              <a:rPr lang="en-US" dirty="0"/>
              <a:t>•More than 70 AWS Services</a:t>
            </a:r>
            <a:endParaRPr lang="en-US" dirty="0">
              <a:cs typeface="Calibri"/>
            </a:endParaRPr>
          </a:p>
          <a:p>
            <a:endParaRPr lang="en-US" dirty="0">
              <a:cs typeface="Calibri"/>
            </a:endParaRPr>
          </a:p>
          <a:p>
            <a:r>
              <a:rPr lang="en-US" dirty="0"/>
              <a:t>CloudWatch can respond to changes in your environment with CloudWatch Events</a:t>
            </a:r>
            <a:endParaRPr lang="en-US" dirty="0">
              <a:cs typeface="Calibri"/>
            </a:endParaRPr>
          </a:p>
          <a:p>
            <a:r>
              <a:rPr lang="en-US" dirty="0"/>
              <a:t>Alarms and Rules can be used to trigger notifications or automations.</a:t>
            </a:r>
            <a:endParaRPr lang="en-US" dirty="0">
              <a:cs typeface="Calibri"/>
            </a:endParaRPr>
          </a:p>
          <a:p>
            <a:r>
              <a:rPr lang="en-US" dirty="0"/>
              <a:t>Examples:</a:t>
            </a:r>
            <a:endParaRPr lang="en-US" dirty="0">
              <a:cs typeface="Calibri"/>
            </a:endParaRPr>
          </a:p>
          <a:p>
            <a:r>
              <a:rPr lang="en-US" dirty="0"/>
              <a:t>  An alarm can trigger a Lambda Function to start an automated runbook in Systems Manager.</a:t>
            </a:r>
            <a:endParaRPr lang="en-US" dirty="0">
              <a:cs typeface="Calibri"/>
            </a:endParaRPr>
          </a:p>
          <a:p>
            <a:r>
              <a:rPr lang="en-US" dirty="0"/>
              <a:t>  An alarm can trigger a notification to Amazon Chime or Slack (where CLI commands can be run)</a:t>
            </a:r>
            <a:endParaRPr lang="en-US" dirty="0">
              <a:cs typeface="Calibri"/>
            </a:endParaRPr>
          </a:p>
          <a:p>
            <a:r>
              <a:rPr lang="en-US" dirty="0"/>
              <a:t>  An alarm can simply trigger a notification or integrate with a third party paging application</a:t>
            </a:r>
            <a:endParaRPr lang="en-US" dirty="0">
              <a:cs typeface="Calibri"/>
            </a:endParaRPr>
          </a:p>
          <a:p>
            <a:r>
              <a:rPr lang="en-US" dirty="0"/>
              <a:t>  An event can create an Ops Item in Systems Manager</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0AFFF52-BE62-ED4B-B13F-DC7173D7B012}" type="slidenum">
              <a:rPr lang="en-US" smtClean="0"/>
              <a:t>5</a:t>
            </a:fld>
            <a:endParaRPr lang="en-US"/>
          </a:p>
        </p:txBody>
      </p:sp>
    </p:spTree>
    <p:extLst>
      <p:ext uri="{BB962C8B-B14F-4D97-AF65-F5344CB8AC3E}">
        <p14:creationId xmlns:p14="http://schemas.microsoft.com/office/powerpoint/2010/main" val="1259906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According to Forrester, insights from data are perishable and can lose value quickly</a:t>
            </a:r>
          </a:p>
          <a:p>
            <a:r>
              <a:rPr lang="en-US" dirty="0"/>
              <a:t>Stream processing allows analytical insights to be gathered and acted upon instantly.</a:t>
            </a:r>
            <a:endParaRPr lang="en-US" dirty="0">
              <a:cs typeface="Calibri"/>
            </a:endParaRPr>
          </a:p>
          <a:p>
            <a:r>
              <a:rPr lang="en-US" dirty="0"/>
              <a:t>Batch processing data doesn’t allow for real-time risk mitigation or customer authentication. And the customer experience can be ruined - and is hard to recover - if action isn’t taken in real time.</a:t>
            </a:r>
            <a:endParaRPr lang="en-US" dirty="0">
              <a:cs typeface="Calibri"/>
            </a:endParaRPr>
          </a:p>
          <a:p>
            <a:r>
              <a:rPr lang="en-US" dirty="0"/>
              <a:t>Acting on real-time data can help prevent fraud and increase customer loyalty. Untimely data, on the other hand, can inhibit your firm’s ability to grow.</a:t>
            </a:r>
            <a:endParaRPr lang="en-US" dirty="0">
              <a:cs typeface="Calibri"/>
            </a:endParaRPr>
          </a:p>
          <a:p>
            <a:r>
              <a:rPr lang="en-US" dirty="0"/>
              <a:t>1.</a:t>
            </a:r>
            <a:r>
              <a:rPr lang="en-US" dirty="0">
                <a:hlinkClick r:id="rId3"/>
              </a:rPr>
              <a:t>https://www.forrester.com/report/Perishable+Insights+Stop+Wasting+Money+On+Unactionable+Analytics/-/E-RES135301#</a:t>
            </a:r>
            <a:endParaRPr lang="en-US"/>
          </a:p>
          <a:p>
            <a:r>
              <a:rPr lang="en-US" dirty="0"/>
              <a:t>2.</a:t>
            </a:r>
            <a:r>
              <a:rPr lang="en-US" dirty="0">
                <a:hlinkClick r:id="rId4"/>
              </a:rPr>
              <a:t>https://hbr.org/resources/pdfs/comm/sas/Real.Time.Analytics.pdf</a:t>
            </a:r>
            <a:endParaRPr lang="en-US"/>
          </a:p>
          <a:p>
            <a:r>
              <a:rPr lang="en-US" dirty="0"/>
              <a:t>3.</a:t>
            </a:r>
            <a:r>
              <a:rPr lang="en-US" dirty="0">
                <a:hlinkClick r:id="rId5"/>
              </a:rPr>
              <a:t>https://www.intersystems.com/news-events/news/news-item/survey-reveals-real-time-data-disconnect-leading-lost-business-opportunity/</a:t>
            </a:r>
            <a:endParaRPr lang="en-US"/>
          </a:p>
          <a:p>
            <a:r>
              <a:rPr lang="en-US" dirty="0"/>
              <a:t>4.</a:t>
            </a:r>
            <a:r>
              <a:rPr lang="en-US" dirty="0">
                <a:hlinkClick r:id="rId6"/>
              </a:rPr>
              <a:t>https://research.tabbgroup.com/report/v06-007-value-millisecond-finding-optimal-speed-trading-infrastructure</a:t>
            </a:r>
            <a:endParaRPr lang="en-US"/>
          </a:p>
          <a:p>
            <a:r>
              <a:rPr lang="en-US" dirty="0"/>
              <a:t>5.</a:t>
            </a:r>
            <a:r>
              <a:rPr lang="en-US" dirty="0">
                <a:hlinkClick r:id="rId7"/>
              </a:rPr>
              <a:t>https://blog.turbonomic.com/blog/on-turbonomic/cost-of-latency-in-the-data-center-part-1</a:t>
            </a:r>
            <a:endParaRPr lang="en-US"/>
          </a:p>
          <a:p>
            <a:r>
              <a:rPr lang="en-US" dirty="0"/>
              <a:t>6.</a:t>
            </a:r>
            <a:r>
              <a:rPr lang="en-US" dirty="0">
                <a:hlinkClick r:id="rId8"/>
              </a:rPr>
              <a:t>https://info.streaml.io/speed-of-data-survey-report</a:t>
            </a:r>
            <a:endParaRPr lang="en-US"/>
          </a:p>
        </p:txBody>
      </p:sp>
      <p:sp>
        <p:nvSpPr>
          <p:cNvPr id="4" name="Slide Number Placeholder 3"/>
          <p:cNvSpPr>
            <a:spLocks noGrp="1"/>
          </p:cNvSpPr>
          <p:nvPr>
            <p:ph type="sldNum" sz="quarter" idx="5"/>
          </p:nvPr>
        </p:nvSpPr>
        <p:spPr/>
        <p:txBody>
          <a:bodyPr/>
          <a:lstStyle/>
          <a:p>
            <a:fld id="{50AFFF52-BE62-ED4B-B13F-DC7173D7B012}" type="slidenum">
              <a:rPr lang="en-US" smtClean="0"/>
              <a:t>9</a:t>
            </a:fld>
            <a:endParaRPr lang="en-US"/>
          </a:p>
        </p:txBody>
      </p:sp>
    </p:spTree>
    <p:extLst>
      <p:ext uri="{BB962C8B-B14F-4D97-AF65-F5344CB8AC3E}">
        <p14:creationId xmlns:p14="http://schemas.microsoft.com/office/powerpoint/2010/main" val="8494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Anomaly and Fraud Detection in real-time:</a:t>
            </a:r>
            <a:r>
              <a:rPr lang="en-US" dirty="0"/>
              <a:t> Organizations must be able to identify security breaches, network outages or machine failures in real time. In financial services, companies can respond to potential fraudulent credit card transactions or sign-in attempts by joining a real-time activity stream with historic account usage data in real-time.</a:t>
            </a:r>
          </a:p>
          <a:p>
            <a:r>
              <a:rPr lang="en-US" b="1" dirty="0"/>
              <a:t>Tailoring customer experience in real-time:</a:t>
            </a:r>
            <a:r>
              <a:rPr lang="en-US" dirty="0"/>
              <a:t> Online businesses continuously push features on their websites to respond to ever changing competition, drive higher sales and enhance customer satisfaction. With the help of real-time streaming analytics, businesses can understand a given feature’s adoption and tailor the pushed feature to drive more traffic in real-time to ensure success.</a:t>
            </a:r>
            <a:endParaRPr lang="en-US" dirty="0">
              <a:cs typeface="Calibri"/>
            </a:endParaRPr>
          </a:p>
          <a:p>
            <a:r>
              <a:rPr lang="en-US" b="1" dirty="0"/>
              <a:t>Empowering IoT Analytics:</a:t>
            </a:r>
            <a:r>
              <a:rPr lang="en-US" dirty="0"/>
              <a:t> Industrial and commercial IoT sectors have many use cases that can take advantage of real-time streaming analytics such as manufacturing, oil and gas, transportation, smart cities and smart buildings. Potential use cases range from predicting the failure conditions in a manufacturing process based on the live sensor data to reducing scrap and improving yields to detecting anomalies in an oil rig drilling station.</a:t>
            </a:r>
            <a:endParaRPr lang="en-US" dirty="0">
              <a:cs typeface="Calibri"/>
            </a:endParaRPr>
          </a:p>
          <a:p>
            <a:r>
              <a:rPr lang="en-US" b="1" dirty="0"/>
              <a:t>Predictive Maintenance:</a:t>
            </a:r>
            <a:r>
              <a:rPr lang="en-US" dirty="0"/>
              <a:t> In manufacturing and supply chain, the low-hanging fruit is predictive maintenance, enabling servicing with minimal disruption and cost. Beyond the factory, supply chains for spare parts and raw materials can be optimized, as can forward capacity planning, process improvement and quality management.</a:t>
            </a:r>
            <a:endParaRPr lang="en-US" dirty="0">
              <a:cs typeface="Calibri"/>
            </a:endParaRPr>
          </a:p>
          <a:p>
            <a:r>
              <a:rPr lang="en-US" b="1" dirty="0"/>
              <a:t>Nourishing Marketing campaigns:</a:t>
            </a:r>
            <a:r>
              <a:rPr lang="en-US" dirty="0"/>
              <a:t> For improved advertising and marketing campaigns, streaming analytics can combine data from multiple sources such as ad inventory, web traffic, click logs and both customer demographic and behavioral data to uncover insights that improve audience targeting, pricing strategies and conversion rates, increase campaign ROI and create new revenue opportunities.</a:t>
            </a:r>
            <a:endParaRPr lang="en-US" dirty="0">
              <a:cs typeface="Calibri"/>
            </a:endParaRPr>
          </a:p>
          <a:p>
            <a:r>
              <a:rPr lang="en-US" b="1" dirty="0"/>
              <a:t>Real-time personalization:</a:t>
            </a:r>
            <a:r>
              <a:rPr lang="en-US" dirty="0"/>
              <a:t> A real-time personalization experience results in a meaningful impact on sales. Retail businesses can use real-time streaming analytics to help improve search relevance with a dynamically changing product catalog in terms of price and availability as well as user preferences based on current and past behavior.</a:t>
            </a:r>
            <a:endParaRPr lang="en-US" dirty="0">
              <a:cs typeface="Calibri"/>
            </a:endParaRPr>
          </a:p>
          <a:p>
            <a:r>
              <a:rPr lang="en-US" b="1" dirty="0"/>
              <a:t>Supporting healthcare and emergency services:</a:t>
            </a:r>
            <a:r>
              <a:rPr lang="en-US" dirty="0"/>
              <a:t> In clinical healthcare, real-time analytics provides the ability to monitor patient safety, personalize patient results, and assess clinical risk as well as reduce patient readmission that results in improved organizational efficiency and better patient experience. Wearable health device data combined with geospatial data can proactively notify relatives, caregivers or incident commanders for a timely response.</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0AFFF52-BE62-ED4B-B13F-DC7173D7B012}" type="slidenum">
              <a:rPr lang="en-US" smtClean="0"/>
              <a:t>10</a:t>
            </a:fld>
            <a:endParaRPr lang="en-US"/>
          </a:p>
        </p:txBody>
      </p:sp>
    </p:spTree>
    <p:extLst>
      <p:ext uri="{BB962C8B-B14F-4D97-AF65-F5344CB8AC3E}">
        <p14:creationId xmlns:p14="http://schemas.microsoft.com/office/powerpoint/2010/main" val="2423154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Assume everything fails, and design backwards </a:t>
            </a:r>
            <a:endParaRPr lang="en-US" dirty="0">
              <a:cs typeface="Calibri"/>
            </a:endParaRPr>
          </a:p>
          <a:p>
            <a:pPr lvl="1" indent="-171450">
              <a:buFont typeface="Arial"/>
              <a:buChar char="•"/>
            </a:pPr>
            <a:r>
              <a:rPr lang="en-US" dirty="0"/>
              <a:t>Avoid any and all single points of failure</a:t>
            </a:r>
            <a:endParaRPr lang="en-US" dirty="0">
              <a:cs typeface="Calibri"/>
            </a:endParaRPr>
          </a:p>
          <a:p>
            <a:pPr lvl="1" indent="-171450">
              <a:buFont typeface="Arial"/>
              <a:buChar char="•"/>
            </a:pPr>
            <a:r>
              <a:rPr lang="en-US" dirty="0"/>
              <a:t>Fault avoidance:</a:t>
            </a:r>
            <a:endParaRPr lang="en-US" dirty="0">
              <a:cs typeface="Calibri"/>
            </a:endParaRPr>
          </a:p>
          <a:p>
            <a:pPr lvl="2" indent="-171450">
              <a:buFont typeface="Arial"/>
              <a:buChar char="•"/>
            </a:pPr>
            <a:r>
              <a:rPr lang="en-US" dirty="0"/>
              <a:t>Multi- AZ</a:t>
            </a:r>
            <a:endParaRPr lang="en-US" dirty="0">
              <a:cs typeface="Calibri" panose="020F0502020204030204"/>
            </a:endParaRPr>
          </a:p>
          <a:p>
            <a:pPr lvl="2" indent="-171450">
              <a:buFont typeface="Arial"/>
              <a:buChar char="•"/>
            </a:pPr>
            <a:r>
              <a:rPr lang="en-US" dirty="0"/>
              <a:t>Multi Region</a:t>
            </a:r>
            <a:endParaRPr lang="en-US" dirty="0">
              <a:cs typeface="Calibri" panose="020F0502020204030204"/>
            </a:endParaRPr>
          </a:p>
          <a:p>
            <a:pPr lvl="2" indent="-171450">
              <a:buFont typeface="Arial"/>
              <a:buChar char="•"/>
            </a:pPr>
            <a:r>
              <a:rPr lang="en-US" dirty="0"/>
              <a:t>Pilot Light</a:t>
            </a:r>
            <a:endParaRPr lang="en-US" dirty="0">
              <a:cs typeface="Calibri"/>
            </a:endParaRPr>
          </a:p>
          <a:p>
            <a:pPr lvl="1" indent="-171450">
              <a:buFont typeface="Arial"/>
              <a:buChar char="•"/>
            </a:pPr>
            <a:r>
              <a:rPr lang="en-US" dirty="0"/>
              <a:t>Have a coherent backup and restore strategy for your data</a:t>
            </a:r>
            <a:endParaRPr lang="en-US" dirty="0">
              <a:cs typeface="Calibri" panose="020F0502020204030204"/>
            </a:endParaRPr>
          </a:p>
          <a:p>
            <a:pPr marL="171450" indent="-171450">
              <a:buFont typeface="Arial"/>
              <a:buChar char="•"/>
            </a:pPr>
            <a:r>
              <a:rPr lang="en-US" dirty="0"/>
              <a:t>Think about failure modes, resource, resource group, service, AZ, region.</a:t>
            </a:r>
            <a:endParaRPr lang="en-US" dirty="0">
              <a:cs typeface="Calibri"/>
            </a:endParaRPr>
          </a:p>
          <a:p>
            <a:pPr lvl="1" indent="-171450">
              <a:buFont typeface="Arial"/>
              <a:buChar char="•"/>
            </a:pPr>
            <a:r>
              <a:rPr lang="en-US" dirty="0"/>
              <a:t>Applications should continue to function even if the underlying physical hardware fails or is removed or replaced, and if it cannot:</a:t>
            </a:r>
            <a:endParaRPr lang="en-US" dirty="0">
              <a:cs typeface="Calibri" panose="020F0502020204030204"/>
            </a:endParaRPr>
          </a:p>
          <a:p>
            <a:pPr lvl="2" indent="-171450">
              <a:buFont typeface="Arial"/>
              <a:buChar char="•"/>
            </a:pPr>
            <a:r>
              <a:rPr lang="en-US" dirty="0"/>
              <a:t>Fail whale</a:t>
            </a:r>
            <a:endParaRPr lang="en-US" dirty="0">
              <a:cs typeface="Calibri"/>
            </a:endParaRPr>
          </a:p>
          <a:p>
            <a:pPr lvl="2" indent="-171450">
              <a:buFont typeface="Arial"/>
              <a:buChar char="•"/>
            </a:pPr>
            <a:r>
              <a:rPr lang="en-US" dirty="0"/>
              <a:t>Build process threads that resume on reboot,</a:t>
            </a:r>
            <a:endParaRPr lang="en-US" dirty="0">
              <a:cs typeface="Calibri"/>
            </a:endParaRPr>
          </a:p>
          <a:p>
            <a:pPr lvl="2" indent="-171450">
              <a:buFont typeface="Arial"/>
              <a:buChar char="•"/>
            </a:pPr>
            <a:r>
              <a:rPr lang="en-US" dirty="0"/>
              <a:t>Allow the state of the system to re-sync by reloading messages from queues </a:t>
            </a:r>
            <a:endParaRPr lang="en-US" dirty="0">
              <a:cs typeface="Calibri"/>
            </a:endParaRPr>
          </a:p>
          <a:p>
            <a:pPr lvl="2" indent="-171450">
              <a:buFont typeface="Arial"/>
              <a:buChar char="•"/>
            </a:pPr>
            <a:r>
              <a:rPr lang="en-US" dirty="0"/>
              <a:t>Keep pre-configured and pre-optimized AMIs to reduce boot time provisioning</a:t>
            </a:r>
            <a:endParaRPr lang="en-US" dirty="0">
              <a:cs typeface="Calibri"/>
            </a:endParaRPr>
          </a:p>
          <a:p>
            <a:pPr lvl="2" indent="-171450">
              <a:buFont typeface="Arial"/>
              <a:buChar char="•"/>
            </a:pPr>
            <a:r>
              <a:rPr lang="en-US" dirty="0"/>
              <a:t>Avoid in-memory sessions or stateful user context, move that to data stores.</a:t>
            </a:r>
            <a:endParaRPr lang="en-US" dirty="0">
              <a:cs typeface="Calibri"/>
            </a:endParaRPr>
          </a:p>
          <a:p>
            <a:pPr marL="171450" indent="-171450">
              <a:buFont typeface="Arial"/>
              <a:buChar char="•"/>
            </a:pPr>
            <a:r>
              <a:rPr lang="en-US" dirty="0"/>
              <a:t>Think about what happens on recovery? </a:t>
            </a:r>
            <a:endParaRPr lang="en-US" dirty="0">
              <a:cs typeface="Calibri"/>
            </a:endParaRPr>
          </a:p>
          <a:p>
            <a:pPr lvl="1" indent="-171450">
              <a:buFont typeface="Arial"/>
              <a:buChar char="•"/>
            </a:pPr>
            <a:r>
              <a:rPr lang="en-US" dirty="0"/>
              <a:t>Thundering Herd  - Use exponential retries</a:t>
            </a:r>
            <a:endParaRPr lang="en-US" dirty="0">
              <a:cs typeface="Calibri"/>
            </a:endParaRPr>
          </a:p>
          <a:p>
            <a:pPr lvl="1" indent="-171450">
              <a:buFont typeface="Arial"/>
              <a:buChar char="•"/>
            </a:pPr>
            <a:r>
              <a:rPr lang="en-US" dirty="0"/>
              <a:t>Fail back?</a:t>
            </a:r>
            <a:endParaRPr lang="en-US" dirty="0">
              <a:cs typeface="Calibri"/>
            </a:endParaRPr>
          </a:p>
          <a:p>
            <a:pPr lvl="1" indent="-171450">
              <a:buFont typeface="Arial"/>
              <a:buChar char="•"/>
            </a:pPr>
            <a:endParaRPr lang="en-US" dirty="0">
              <a:cs typeface="Calibri"/>
            </a:endParaRPr>
          </a:p>
          <a:p>
            <a:pPr marL="171450" indent="-171450">
              <a:buFont typeface="Arial"/>
              <a:buChar char="•"/>
            </a:pPr>
            <a:r>
              <a:rPr lang="en-US" dirty="0"/>
              <a:t>The looser they're coupled, the bigger they scale:</a:t>
            </a:r>
            <a:endParaRPr lang="en-US" dirty="0">
              <a:cs typeface="Calibri"/>
            </a:endParaRPr>
          </a:p>
          <a:p>
            <a:pPr marL="171450" indent="-171450">
              <a:buFont typeface="Arial"/>
              <a:buChar char="•"/>
            </a:pPr>
            <a:r>
              <a:rPr lang="en-US" dirty="0"/>
              <a:t>Decompose Monoliths:</a:t>
            </a:r>
            <a:endParaRPr lang="en-US" dirty="0">
              <a:cs typeface="Calibri"/>
            </a:endParaRPr>
          </a:p>
          <a:p>
            <a:pPr lvl="1" indent="-171450">
              <a:buFont typeface="Arial"/>
              <a:buChar char="•"/>
            </a:pPr>
            <a:r>
              <a:rPr lang="en-US" dirty="0"/>
              <a:t>Break applications into connected tiers along business processes,</a:t>
            </a:r>
            <a:endParaRPr lang="en-US" dirty="0">
              <a:cs typeface="Calibri"/>
            </a:endParaRPr>
          </a:p>
          <a:p>
            <a:pPr lvl="1" indent="-171450">
              <a:buFont typeface="Arial"/>
              <a:buChar char="•"/>
            </a:pPr>
            <a:r>
              <a:rPr lang="en-US" dirty="0"/>
              <a:t>Peeling the onion</a:t>
            </a:r>
            <a:endParaRPr lang="en-US" dirty="0">
              <a:cs typeface="Calibri"/>
            </a:endParaRPr>
          </a:p>
          <a:p>
            <a:pPr lvl="1" indent="-171450">
              <a:buFont typeface="Arial"/>
              <a:buChar char="•"/>
            </a:pPr>
            <a:r>
              <a:rPr lang="en-US" dirty="0"/>
              <a:t>Use external persistence as a buffer, </a:t>
            </a:r>
            <a:r>
              <a:rPr lang="en-US" dirty="0" err="1"/>
              <a:t>i.e</a:t>
            </a:r>
            <a:r>
              <a:rPr lang="en-US" dirty="0"/>
              <a:t> queueing</a:t>
            </a:r>
            <a:endParaRPr lang="en-US" dirty="0">
              <a:cs typeface="Calibri"/>
            </a:endParaRPr>
          </a:p>
          <a:p>
            <a:pPr marL="171450" indent="-171450">
              <a:buFont typeface="Arial"/>
              <a:buChar char="•"/>
            </a:pPr>
            <a:r>
              <a:rPr lang="en-US" dirty="0"/>
              <a:t>Use Microservice patterns</a:t>
            </a:r>
            <a:endParaRPr lang="en-US" dirty="0">
              <a:cs typeface="Calibri"/>
            </a:endParaRPr>
          </a:p>
          <a:p>
            <a:pPr marL="171450" indent="-171450">
              <a:buFont typeface="Arial"/>
              <a:buChar char="•"/>
            </a:pPr>
            <a:endParaRPr lang="en-US" dirty="0">
              <a:cs typeface="Calibri"/>
            </a:endParaRPr>
          </a:p>
          <a:p>
            <a:pPr marL="171450" indent="-171450">
              <a:buFont typeface="Arial"/>
              <a:buChar char="•"/>
            </a:pPr>
            <a:r>
              <a:rPr lang="en-US" dirty="0"/>
              <a:t>Don’t assume health or fixed IDs, IP address, hostname or location of components </a:t>
            </a:r>
            <a:endParaRPr lang="en-US" dirty="0">
              <a:cs typeface="Calibri" panose="020F0502020204030204"/>
            </a:endParaRPr>
          </a:p>
          <a:p>
            <a:pPr marL="171450" indent="-171450">
              <a:buFont typeface="Arial"/>
              <a:buChar char="•"/>
            </a:pPr>
            <a:r>
              <a:rPr lang="en-US" dirty="0"/>
              <a:t>Use designs that are resilient to reboot and re-launch </a:t>
            </a:r>
            <a:endParaRPr lang="en-US" dirty="0">
              <a:cs typeface="Calibri" panose="020F0502020204030204"/>
            </a:endParaRPr>
          </a:p>
          <a:p>
            <a:pPr lvl="1" indent="-171450">
              <a:buFont typeface="Arial"/>
              <a:buChar char="•"/>
            </a:pPr>
            <a:r>
              <a:rPr lang="en-US" dirty="0"/>
              <a:t>Enable dynamic configuration management</a:t>
            </a:r>
            <a:endParaRPr lang="en-US" dirty="0">
              <a:cs typeface="Calibri" panose="020F0502020204030204"/>
            </a:endParaRPr>
          </a:p>
          <a:p>
            <a:pPr marL="171450" indent="-171450">
              <a:buFont typeface="Arial"/>
              <a:buChar char="•"/>
            </a:pPr>
            <a:r>
              <a:rPr lang="en-US" dirty="0"/>
              <a:t>Proactive scaling</a:t>
            </a:r>
            <a:endParaRPr lang="en-US" dirty="0">
              <a:cs typeface="Calibri" panose="020F0502020204030204"/>
            </a:endParaRPr>
          </a:p>
          <a:p>
            <a:pPr lvl="1" indent="-171450">
              <a:buFont typeface="Arial"/>
              <a:buChar char="•"/>
            </a:pPr>
            <a:r>
              <a:rPr lang="en-US" dirty="0"/>
              <a:t>Periodic/Cyclic scaling that occurs at fixed interval (daily, weekly, monthly, quarterly) </a:t>
            </a:r>
            <a:endParaRPr lang="en-US" dirty="0">
              <a:cs typeface="Calibri" panose="020F0502020204030204"/>
            </a:endParaRPr>
          </a:p>
          <a:p>
            <a:pPr lvl="1" indent="-171450">
              <a:buFont typeface="Arial"/>
              <a:buChar char="•"/>
            </a:pPr>
            <a:r>
              <a:rPr lang="en-US" dirty="0"/>
              <a:t>Advance warning – event-driven. i.e. major website launch, marketing event</a:t>
            </a:r>
            <a:endParaRPr lang="en-US" dirty="0">
              <a:cs typeface="Calibri" panose="020F0502020204030204"/>
            </a:endParaRPr>
          </a:p>
          <a:p>
            <a:pPr marL="171450" indent="-171450">
              <a:buFont typeface="Arial"/>
              <a:buChar char="•"/>
            </a:pPr>
            <a:r>
              <a:rPr lang="en-US" dirty="0"/>
              <a:t>Auto-scaling based on demand.</a:t>
            </a:r>
            <a:endParaRPr lang="en-US" dirty="0">
              <a:cs typeface="Calibri" panose="020F0502020204030204"/>
            </a:endParaRPr>
          </a:p>
          <a:p>
            <a:pPr lvl="1" indent="-171450">
              <a:buFont typeface="Arial"/>
              <a:buChar char="•"/>
            </a:pPr>
            <a:r>
              <a:rPr lang="en-US" dirty="0"/>
              <a:t>Application Latency</a:t>
            </a:r>
            <a:endParaRPr lang="en-US" dirty="0">
              <a:cs typeface="Calibri" panose="020F0502020204030204"/>
            </a:endParaRPr>
          </a:p>
          <a:p>
            <a:pPr lvl="1" indent="-171450">
              <a:buFont typeface="Arial"/>
              <a:buChar char="•"/>
            </a:pPr>
            <a:r>
              <a:rPr lang="en-US" dirty="0"/>
              <a:t>CPU Utilization </a:t>
            </a:r>
            <a:endParaRPr lang="en-US" dirty="0">
              <a:cs typeface="Calibri" panose="020F0502020204030204"/>
            </a:endParaRPr>
          </a:p>
          <a:p>
            <a:pPr marL="171450" indent="-171450">
              <a:buFont typeface="Arial"/>
              <a:buChar char="•"/>
            </a:pPr>
            <a:r>
              <a:rPr lang="en-US" dirty="0"/>
              <a:t>Stickiness</a:t>
            </a:r>
            <a:endParaRPr lang="en-US" dirty="0">
              <a:cs typeface="Calibri" panose="020F0502020204030204"/>
            </a:endParaRPr>
          </a:p>
          <a:p>
            <a:pPr lvl="1" indent="-171450">
              <a:buFont typeface="Arial"/>
              <a:buChar char="•"/>
            </a:pPr>
            <a:r>
              <a:rPr lang="en-US" dirty="0"/>
              <a:t>Session preservation</a:t>
            </a:r>
            <a:endParaRPr lang="en-US" dirty="0">
              <a:cs typeface="Calibri" panose="020F0502020204030204"/>
            </a:endParaRPr>
          </a:p>
          <a:p>
            <a:pPr lvl="1" indent="-171450">
              <a:buFont typeface="Arial"/>
              <a:buChar char="•"/>
            </a:pPr>
            <a:r>
              <a:rPr lang="en-US" dirty="0"/>
              <a:t>Load Balancing</a:t>
            </a:r>
            <a:endParaRPr lang="en-US" dirty="0">
              <a:cs typeface="Calibri" panose="020F0502020204030204"/>
            </a:endParaRPr>
          </a:p>
          <a:p>
            <a:pPr lvl="1" indent="-171450">
              <a:buFont typeface="Arial"/>
              <a:buChar char="•"/>
            </a:pPr>
            <a:r>
              <a:rPr lang="en-US" dirty="0"/>
              <a:t>Responsiveness</a:t>
            </a:r>
            <a:endParaRPr lang="en-US" dirty="0">
              <a:cs typeface="Calibri"/>
            </a:endParaRPr>
          </a:p>
          <a:p>
            <a:pPr marL="171450" indent="-1714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50AFFF52-BE62-ED4B-B13F-DC7173D7B012}" type="slidenum">
              <a:rPr lang="en-US" smtClean="0"/>
              <a:t>6</a:t>
            </a:fld>
            <a:endParaRPr lang="en-US"/>
          </a:p>
        </p:txBody>
      </p:sp>
    </p:spTree>
    <p:extLst>
      <p:ext uri="{BB962C8B-B14F-4D97-AF65-F5344CB8AC3E}">
        <p14:creationId xmlns:p14="http://schemas.microsoft.com/office/powerpoint/2010/main" val="524444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r>
              <a:rPr lang="en-US" dirty="0"/>
              <a:t>Design with Security in mind </a:t>
            </a:r>
          </a:p>
          <a:p>
            <a:pPr marL="171450" indent="-171450">
              <a:buFont typeface="Arial,Sans-Serif"/>
              <a:buChar char="•"/>
            </a:pPr>
            <a:r>
              <a:rPr lang="en-US" dirty="0"/>
              <a:t>Limit the blast radius of misadventures</a:t>
            </a:r>
          </a:p>
          <a:p>
            <a:pPr marL="628650" lvl="1" indent="-171450">
              <a:buFont typeface="Arial,Sans-Serif"/>
              <a:buChar char="•"/>
            </a:pPr>
            <a:r>
              <a:rPr lang="en-US" dirty="0"/>
              <a:t>Scope policies to VPCs</a:t>
            </a:r>
          </a:p>
          <a:p>
            <a:pPr marL="628650" lvl="1" indent="-171450">
              <a:buFont typeface="Arial,Sans-Serif"/>
              <a:buChar char="•"/>
            </a:pPr>
            <a:r>
              <a:rPr lang="en-US" dirty="0"/>
              <a:t>Use VPC Endpoints for compute to access services</a:t>
            </a:r>
          </a:p>
          <a:p>
            <a:pPr marL="628650" lvl="1" indent="-171450">
              <a:buFont typeface="Arial,Sans-Serif"/>
              <a:buChar char="•"/>
            </a:pPr>
            <a:r>
              <a:rPr lang="en-US" dirty="0"/>
              <a:t>Use CloudFormation stack update policies</a:t>
            </a:r>
          </a:p>
          <a:p>
            <a:pPr marL="628650" lvl="1" indent="-171450">
              <a:buFont typeface="Arial,Sans-Serif"/>
              <a:buChar char="•"/>
            </a:pPr>
            <a:r>
              <a:rPr lang="en-US" dirty="0"/>
              <a:t>Your VPC and AWS account topology is your foundation</a:t>
            </a:r>
          </a:p>
          <a:p>
            <a:pPr marL="171450" indent="-171450">
              <a:buFont typeface="Arial,Sans-Serif"/>
              <a:buChar char="•"/>
            </a:pPr>
            <a:r>
              <a:rPr lang="en-US" dirty="0"/>
              <a:t>Security model:</a:t>
            </a:r>
            <a:endParaRPr lang="en-US" dirty="0">
              <a:cs typeface="Calibri" panose="020F0502020204030204"/>
            </a:endParaRPr>
          </a:p>
          <a:p>
            <a:pPr marL="628650" lvl="1" indent="-171450">
              <a:buFont typeface="Arial,Sans-Serif"/>
              <a:buChar char="•"/>
            </a:pPr>
            <a:r>
              <a:rPr lang="en-US" dirty="0"/>
              <a:t>No defaults</a:t>
            </a:r>
          </a:p>
          <a:p>
            <a:pPr marL="628650" lvl="1" indent="-171450">
              <a:buFont typeface="Arial,Sans-Serif"/>
              <a:buChar char="•"/>
            </a:pPr>
            <a:r>
              <a:rPr lang="en-US" dirty="0"/>
              <a:t>Leverage Encryption, KMS key, kms key policy, kms key usage, customer managed keys</a:t>
            </a:r>
          </a:p>
          <a:p>
            <a:pPr marL="628650" lvl="1" indent="-171450">
              <a:buFont typeface="Arial,Sans-Serif"/>
              <a:buChar char="•"/>
            </a:pPr>
            <a:r>
              <a:rPr lang="en-US" dirty="0"/>
              <a:t>Separation of duties</a:t>
            </a:r>
          </a:p>
          <a:p>
            <a:pPr marL="628650" lvl="1" indent="-171450">
              <a:buFont typeface="Arial,Sans-Serif"/>
              <a:buChar char="•"/>
            </a:pPr>
            <a:r>
              <a:rPr lang="en-US" dirty="0"/>
              <a:t>Auditability</a:t>
            </a:r>
          </a:p>
          <a:p>
            <a:pPr marL="628650" lvl="1" indent="-171450">
              <a:buFont typeface="Arial,Sans-Serif"/>
              <a:buChar char="•"/>
            </a:pPr>
            <a:r>
              <a:rPr lang="en-US" dirty="0"/>
              <a:t>Logging</a:t>
            </a:r>
          </a:p>
          <a:p>
            <a:pPr marL="628650" lvl="1" indent="-171450">
              <a:buFont typeface="Arial,Sans-Serif"/>
              <a:buChar char="•"/>
            </a:pPr>
            <a:endParaRPr lang="en-US" dirty="0"/>
          </a:p>
          <a:p>
            <a:pPr marL="171450" indent="-171450">
              <a:buFont typeface="Arial,Sans-Serif"/>
              <a:buChar char="•"/>
            </a:pPr>
            <a:r>
              <a:rPr lang="en-US" dirty="0"/>
              <a:t>Question constraints</a:t>
            </a:r>
          </a:p>
          <a:p>
            <a:pPr marL="628650" lvl="1" indent="-171450">
              <a:buFont typeface="Arial,Sans-Serif"/>
              <a:buChar char="•"/>
            </a:pPr>
            <a:r>
              <a:rPr lang="en-US" dirty="0"/>
              <a:t>5 whys</a:t>
            </a:r>
          </a:p>
          <a:p>
            <a:pPr marL="628650" lvl="1" indent="-171450">
              <a:buFont typeface="Arial,Sans-Serif"/>
              <a:buChar char="•"/>
            </a:pPr>
            <a:r>
              <a:rPr lang="en-US" dirty="0"/>
              <a:t>Validate requirements</a:t>
            </a:r>
          </a:p>
          <a:p>
            <a:pPr marL="171450" indent="-171450">
              <a:buFont typeface="Arial,Sans-Serif"/>
              <a:buChar char="•"/>
            </a:pPr>
            <a:r>
              <a:rPr lang="en-US" dirty="0"/>
              <a:t>Scale around limitations</a:t>
            </a:r>
          </a:p>
          <a:p>
            <a:pPr marL="628650" lvl="1" indent="-171450">
              <a:buFont typeface="Arial,Sans-Serif"/>
              <a:buChar char="•"/>
            </a:pPr>
            <a:r>
              <a:rPr lang="en-US" dirty="0"/>
              <a:t>You will run into a point where a single service or resource has a constraint eventually, so think tactically </a:t>
            </a:r>
          </a:p>
          <a:p>
            <a:pPr marL="1085850" lvl="2" indent="-171450">
              <a:buFont typeface="Arial,Sans-Serif"/>
              <a:buChar char="•"/>
            </a:pPr>
            <a:r>
              <a:rPr lang="en-US" dirty="0"/>
              <a:t>Horizontal only works to a point, vertical scale for peak demand</a:t>
            </a:r>
          </a:p>
          <a:p>
            <a:pPr marL="628650" lvl="1" indent="-171450">
              <a:buFont typeface="Arial,Sans-Serif"/>
              <a:buChar char="•"/>
            </a:pPr>
            <a:r>
              <a:rPr lang="en-US" dirty="0"/>
              <a:t>Better IOPS on a database? </a:t>
            </a:r>
          </a:p>
          <a:p>
            <a:pPr marL="1085850" lvl="2" indent="-171450">
              <a:buFont typeface="Arial,Sans-Serif"/>
              <a:buChar char="•"/>
            </a:pPr>
            <a:r>
              <a:rPr lang="en-US" dirty="0"/>
              <a:t>Multiple read-only / </a:t>
            </a:r>
            <a:r>
              <a:rPr lang="en-US" dirty="0" err="1"/>
              <a:t>sharding</a:t>
            </a:r>
            <a:r>
              <a:rPr lang="en-US" dirty="0"/>
              <a:t> / DB clustering , Split read/write</a:t>
            </a:r>
          </a:p>
          <a:p>
            <a:pPr marL="171450" indent="-171450">
              <a:buFont typeface="Arial,Sans-Serif"/>
              <a:buChar char="•"/>
            </a:pPr>
            <a:r>
              <a:rPr lang="en-US" dirty="0"/>
              <a:t>We have always done it this way.</a:t>
            </a:r>
          </a:p>
          <a:p>
            <a:pPr marL="628650" lvl="1" indent="-171450">
              <a:buFont typeface="Arial,Sans-Serif"/>
              <a:buChar char="•"/>
            </a:pPr>
            <a:r>
              <a:rPr lang="en-US" dirty="0"/>
              <a:t>Sometimes you have to solve for people and processes before you can get to the technology</a:t>
            </a:r>
          </a:p>
          <a:p>
            <a:pPr marL="628650" indent="-171450">
              <a:buFont typeface="Arial"/>
              <a:buChar char="•"/>
            </a:pPr>
            <a:endParaRPr lang="en-US" dirty="0"/>
          </a:p>
          <a:p>
            <a:pPr marL="171450" indent="-171450">
              <a:buFont typeface="Arial"/>
              <a:buChar char="•"/>
            </a:pPr>
            <a:endParaRPr lang="en-US" dirty="0">
              <a:cs typeface="Calibri"/>
            </a:endParaRPr>
          </a:p>
        </p:txBody>
      </p:sp>
      <p:sp>
        <p:nvSpPr>
          <p:cNvPr id="4" name="Slide Number Placeholder 3"/>
          <p:cNvSpPr>
            <a:spLocks noGrp="1"/>
          </p:cNvSpPr>
          <p:nvPr>
            <p:ph type="sldNum" sz="quarter" idx="5"/>
          </p:nvPr>
        </p:nvSpPr>
        <p:spPr/>
        <p:txBody>
          <a:bodyPr/>
          <a:lstStyle/>
          <a:p>
            <a:fld id="{50AFFF52-BE62-ED4B-B13F-DC7173D7B012}" type="slidenum">
              <a:rPr lang="en-US" smtClean="0"/>
              <a:t>12</a:t>
            </a:fld>
            <a:endParaRPr lang="en-US"/>
          </a:p>
        </p:txBody>
      </p:sp>
    </p:spTree>
    <p:extLst>
      <p:ext uri="{BB962C8B-B14F-4D97-AF65-F5344CB8AC3E}">
        <p14:creationId xmlns:p14="http://schemas.microsoft.com/office/powerpoint/2010/main" val="3144203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Sans-Serif"/>
              <a:buChar char="•"/>
            </a:pPr>
            <a:r>
              <a:rPr lang="en-US" dirty="0"/>
              <a:t>Event driven architecture</a:t>
            </a:r>
          </a:p>
          <a:p>
            <a:pPr marL="628650" lvl="1" indent="-171450">
              <a:buFont typeface="Arial,Sans-Serif"/>
              <a:buChar char="•"/>
            </a:pPr>
            <a:r>
              <a:rPr lang="en-US" dirty="0"/>
              <a:t>Process images on s3, poll from ec2 no, use object events</a:t>
            </a:r>
          </a:p>
          <a:p>
            <a:pPr marL="628650" lvl="1" indent="-171450">
              <a:buFont typeface="Arial,Sans-Serif"/>
              <a:buChar char="•"/>
            </a:pPr>
            <a:r>
              <a:rPr lang="en-US" dirty="0"/>
              <a:t>CloudWatch Alarms as Events</a:t>
            </a:r>
          </a:p>
          <a:p>
            <a:pPr marL="628650" lvl="1" indent="-171450">
              <a:buFont typeface="Arial,Sans-Serif"/>
              <a:buChar char="•"/>
            </a:pPr>
            <a:r>
              <a:rPr lang="en-US" dirty="0" err="1"/>
              <a:t>Strexaming</a:t>
            </a:r>
            <a:r>
              <a:rPr lang="en-US" dirty="0"/>
              <a:t> event</a:t>
            </a:r>
          </a:p>
          <a:p>
            <a:pPr marL="628650" lvl="1" indent="-171450">
              <a:buFont typeface="Arial,Sans-Serif"/>
              <a:buChar char="•"/>
            </a:pPr>
            <a:r>
              <a:rPr lang="en-US" dirty="0"/>
              <a:t>API call</a:t>
            </a:r>
          </a:p>
          <a:p>
            <a:pPr marL="171450" indent="-171450">
              <a:buFont typeface="Arial,Sans-Serif"/>
              <a:buChar char="•"/>
            </a:pPr>
            <a:r>
              <a:rPr lang="en-US" dirty="0"/>
              <a:t>Decompose a complex process into its components</a:t>
            </a:r>
          </a:p>
          <a:p>
            <a:pPr marL="628650" lvl="1" indent="-171450">
              <a:buFont typeface="Arial,Sans-Serif"/>
              <a:buChar char="•"/>
            </a:pPr>
            <a:r>
              <a:rPr lang="en-US" dirty="0"/>
              <a:t>Breaking large serial task into many smaller parallel tasks</a:t>
            </a:r>
          </a:p>
          <a:p>
            <a:pPr marL="628650" lvl="1" indent="-171450">
              <a:buFont typeface="Arial,Sans-Serif"/>
              <a:buChar char="•"/>
            </a:pPr>
            <a:r>
              <a:rPr lang="en-US" dirty="0"/>
              <a:t>“Shared nothing” - No state stored on individual instances.</a:t>
            </a:r>
          </a:p>
          <a:p>
            <a:pPr marL="628650" indent="-171450">
              <a:buFont typeface="Arial"/>
              <a:buChar char="•"/>
            </a:pPr>
            <a:endParaRPr lang="en-US" dirty="0"/>
          </a:p>
          <a:p>
            <a:pPr marL="171450" indent="-171450">
              <a:buFont typeface="Arial,Sans-Serif"/>
              <a:buChar char="•"/>
            </a:pPr>
            <a:r>
              <a:rPr lang="en-US" dirty="0"/>
              <a:t>There are many unique use cases, each with their own read/write distribution, protocol and distribution requirements. Each has its own strengths and weaknesses.</a:t>
            </a:r>
          </a:p>
          <a:p>
            <a:pPr marL="171450" indent="-171450">
              <a:buFont typeface="Arial,Sans-Serif"/>
              <a:buChar char="•"/>
            </a:pPr>
            <a:r>
              <a:rPr lang="en-US" dirty="0"/>
              <a:t>Object Storage (S3) Limitless storage of objects with http(s) and can leverage authorization</a:t>
            </a:r>
          </a:p>
          <a:p>
            <a:pPr marL="171450" indent="-171450">
              <a:buFont typeface="Arial,Sans-Serif"/>
              <a:buChar char="•"/>
            </a:pPr>
            <a:r>
              <a:rPr lang="en-US" dirty="0"/>
              <a:t>Persistent Storage (EBS) High performance GP3 (SSD)</a:t>
            </a:r>
          </a:p>
          <a:p>
            <a:pPr marL="171450" indent="-171450">
              <a:buFont typeface="Arial,Sans-Serif"/>
              <a:buChar char="•"/>
            </a:pPr>
            <a:r>
              <a:rPr lang="en-US" dirty="0"/>
              <a:t>In-memory cache (</a:t>
            </a:r>
            <a:r>
              <a:rPr lang="en-US" dirty="0" err="1"/>
              <a:t>ElastiCache</a:t>
            </a:r>
            <a:r>
              <a:rPr lang="en-US" dirty="0"/>
              <a:t>) Clustered in-memory storage</a:t>
            </a:r>
          </a:p>
          <a:p>
            <a:pPr marL="171450" indent="-171450">
              <a:buFont typeface="Arial,Sans-Serif"/>
              <a:buChar char="•"/>
            </a:pPr>
            <a:r>
              <a:rPr lang="en-US" dirty="0"/>
              <a:t>Ephemeral storage (Instance Store) Index/Summary data.</a:t>
            </a:r>
          </a:p>
          <a:p>
            <a:pPr marL="171450" indent="-171450">
              <a:buFont typeface="Arial,Sans-Serif"/>
              <a:buChar char="•"/>
            </a:pPr>
            <a:r>
              <a:rPr lang="en-US" dirty="0"/>
              <a:t>Network Storage (Storage Gateway) iSCSI LUN target available as disk volumes or tape libraries</a:t>
            </a:r>
          </a:p>
          <a:p>
            <a:pPr marL="628650" lvl="1" indent="-171450">
              <a:buFont typeface="Arial,Sans-Serif"/>
              <a:buChar char="•"/>
            </a:pPr>
            <a:endParaRPr lang="en-US" dirty="0"/>
          </a:p>
          <a:p>
            <a:pPr marL="171450" indent="-171450">
              <a:buFont typeface="Arial,Sans-Serif"/>
              <a:buChar char="•"/>
            </a:pPr>
            <a:r>
              <a:rPr lang="en-US" dirty="0"/>
              <a:t>RDBMS (RDS) Managed SQL database as a service</a:t>
            </a:r>
          </a:p>
          <a:p>
            <a:pPr marL="171450" indent="-171450">
              <a:buFont typeface="Arial,Sans-Serif"/>
              <a:buChar char="•"/>
            </a:pPr>
            <a:r>
              <a:rPr lang="en-US" dirty="0"/>
              <a:t>Constant Throughput (DynamoDB) NoSQL engine with consistent, single-digit millisecond latency at any scale</a:t>
            </a:r>
          </a:p>
          <a:p>
            <a:pPr marL="171450" indent="-171450">
              <a:buFont typeface="Arial,Sans-Serif"/>
              <a:buChar char="•"/>
            </a:pPr>
            <a:r>
              <a:rPr lang="en-US" dirty="0" err="1"/>
              <a:t>DataWarehouse</a:t>
            </a:r>
            <a:r>
              <a:rPr lang="en-US" dirty="0"/>
              <a:t> (RedShift) Massively parallel SQL data store</a:t>
            </a:r>
          </a:p>
          <a:p>
            <a:pPr marL="171450" indent="-171450">
              <a:buFont typeface="Arial,Sans-Serif"/>
              <a:buChar char="•"/>
            </a:pPr>
            <a:r>
              <a:rPr lang="en-US" dirty="0"/>
              <a:t>Search &amp; Index (</a:t>
            </a:r>
            <a:r>
              <a:rPr lang="en-US" dirty="0" err="1"/>
              <a:t>CloudSearch</a:t>
            </a:r>
            <a:r>
              <a:rPr lang="en-US" dirty="0"/>
              <a:t>) Managed and scalable search solution</a:t>
            </a:r>
          </a:p>
          <a:p>
            <a:pPr marL="628650" lvl="1" indent="-171450">
              <a:buFont typeface="Arial,Sans-Serif"/>
              <a:buChar char="•"/>
            </a:pPr>
            <a:endParaRPr lang="en-US" dirty="0"/>
          </a:p>
          <a:p>
            <a:pPr marL="171450" indent="-171450">
              <a:buFont typeface="Arial,Sans-Serif"/>
              <a:buChar char="•"/>
            </a:pPr>
            <a:r>
              <a:rPr lang="en-US" dirty="0"/>
              <a:t>CDN (CloudFront) Global distribution of streaming media, objects in S3 and web applications</a:t>
            </a:r>
          </a:p>
          <a:p>
            <a:pPr marL="171450" indent="-171450">
              <a:buFont typeface="Arial,Sans-Serif"/>
              <a:buChar char="•"/>
            </a:pPr>
            <a:r>
              <a:rPr lang="en-US" dirty="0"/>
              <a:t>Streaming Input (Kinesis) Managed real-time processing of large, distributed data streams. Event driven (Lambda) Compute-less execution of code</a:t>
            </a:r>
          </a:p>
          <a:p>
            <a:pPr marL="171450" indent="-171450">
              <a:buFont typeface="Arial"/>
              <a:buChar char="•"/>
            </a:pPr>
            <a:endParaRPr lang="en-US" dirty="0"/>
          </a:p>
          <a:p>
            <a:pPr marL="171450" indent="-171450">
              <a:buFont typeface="Arial,Sans-Serif"/>
              <a:buChar char="•"/>
            </a:pPr>
            <a:endParaRPr lang="en-US" dirty="0">
              <a:cs typeface="Calibri"/>
            </a:endParaRPr>
          </a:p>
        </p:txBody>
      </p:sp>
      <p:sp>
        <p:nvSpPr>
          <p:cNvPr id="4" name="Slide Number Placeholder 3"/>
          <p:cNvSpPr>
            <a:spLocks noGrp="1"/>
          </p:cNvSpPr>
          <p:nvPr>
            <p:ph type="sldNum" sz="quarter" idx="5"/>
          </p:nvPr>
        </p:nvSpPr>
        <p:spPr/>
        <p:txBody>
          <a:bodyPr/>
          <a:lstStyle/>
          <a:p>
            <a:fld id="{50AFFF52-BE62-ED4B-B13F-DC7173D7B012}" type="slidenum">
              <a:rPr lang="en-US" smtClean="0"/>
              <a:t>13</a:t>
            </a:fld>
            <a:endParaRPr lang="en-US"/>
          </a:p>
        </p:txBody>
      </p:sp>
    </p:spTree>
    <p:extLst>
      <p:ext uri="{BB962C8B-B14F-4D97-AF65-F5344CB8AC3E}">
        <p14:creationId xmlns:p14="http://schemas.microsoft.com/office/powerpoint/2010/main" val="1471899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A98DD-5101-7734-4DF0-B44F7ABEB2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B8710F-8CD8-A1BE-B810-8C85EB877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62EF8-8B4E-A47B-EA7A-493570916FD7}"/>
              </a:ext>
            </a:extLst>
          </p:cNvPr>
          <p:cNvSpPr>
            <a:spLocks noGrp="1"/>
          </p:cNvSpPr>
          <p:nvPr>
            <p:ph type="dt" sz="half" idx="10"/>
          </p:nvPr>
        </p:nvSpPr>
        <p:spPr/>
        <p:txBody>
          <a:bodyPr/>
          <a:lstStyle/>
          <a:p>
            <a:fld id="{BE6400D8-B47C-7345-A5D0-431F86DEC57A}" type="datetimeFigureOut">
              <a:rPr lang="en-US" smtClean="0"/>
              <a:t>2/18/2023</a:t>
            </a:fld>
            <a:endParaRPr lang="en-US"/>
          </a:p>
        </p:txBody>
      </p:sp>
      <p:sp>
        <p:nvSpPr>
          <p:cNvPr id="5" name="Footer Placeholder 4">
            <a:extLst>
              <a:ext uri="{FF2B5EF4-FFF2-40B4-BE49-F238E27FC236}">
                <a16:creationId xmlns:a16="http://schemas.microsoft.com/office/drawing/2014/main" id="{3874BB18-74E0-2CF1-42CD-634F30C1F3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FD4DF7-D4FC-385B-0551-B72D0D9A9CCD}"/>
              </a:ext>
            </a:extLst>
          </p:cNvPr>
          <p:cNvSpPr>
            <a:spLocks noGrp="1"/>
          </p:cNvSpPr>
          <p:nvPr>
            <p:ph type="sldNum" sz="quarter" idx="12"/>
          </p:nvPr>
        </p:nvSpPr>
        <p:spPr/>
        <p:txBody>
          <a:bodyPr/>
          <a:lstStyle/>
          <a:p>
            <a:fld id="{A91B9DDB-6DE6-324C-9B33-893F8738FF45}" type="slidenum">
              <a:rPr lang="en-US" smtClean="0"/>
              <a:t>‹#›</a:t>
            </a:fld>
            <a:endParaRPr lang="en-US"/>
          </a:p>
        </p:txBody>
      </p:sp>
    </p:spTree>
    <p:extLst>
      <p:ext uri="{BB962C8B-B14F-4D97-AF65-F5344CB8AC3E}">
        <p14:creationId xmlns:p14="http://schemas.microsoft.com/office/powerpoint/2010/main" val="400340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B1D0-C3B6-3E10-958A-B5ED6656AB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321F23-BCEC-C393-0845-F0E147E17F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A7228-570E-6AD8-AB06-03A15D9B0B09}"/>
              </a:ext>
            </a:extLst>
          </p:cNvPr>
          <p:cNvSpPr>
            <a:spLocks noGrp="1"/>
          </p:cNvSpPr>
          <p:nvPr>
            <p:ph type="dt" sz="half" idx="10"/>
          </p:nvPr>
        </p:nvSpPr>
        <p:spPr/>
        <p:txBody>
          <a:bodyPr/>
          <a:lstStyle/>
          <a:p>
            <a:fld id="{BE6400D8-B47C-7345-A5D0-431F86DEC57A}" type="datetimeFigureOut">
              <a:rPr lang="en-US" smtClean="0"/>
              <a:t>2/18/2023</a:t>
            </a:fld>
            <a:endParaRPr lang="en-US"/>
          </a:p>
        </p:txBody>
      </p:sp>
      <p:sp>
        <p:nvSpPr>
          <p:cNvPr id="5" name="Footer Placeholder 4">
            <a:extLst>
              <a:ext uri="{FF2B5EF4-FFF2-40B4-BE49-F238E27FC236}">
                <a16:creationId xmlns:a16="http://schemas.microsoft.com/office/drawing/2014/main" id="{727C0695-2246-305A-8EE3-6A8C492EA9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AABCF0-7C11-1277-5EA5-35B6D14C27C0}"/>
              </a:ext>
            </a:extLst>
          </p:cNvPr>
          <p:cNvSpPr>
            <a:spLocks noGrp="1"/>
          </p:cNvSpPr>
          <p:nvPr>
            <p:ph type="sldNum" sz="quarter" idx="12"/>
          </p:nvPr>
        </p:nvSpPr>
        <p:spPr/>
        <p:txBody>
          <a:bodyPr/>
          <a:lstStyle/>
          <a:p>
            <a:fld id="{A91B9DDB-6DE6-324C-9B33-893F8738FF45}" type="slidenum">
              <a:rPr lang="en-US" smtClean="0"/>
              <a:t>‹#›</a:t>
            </a:fld>
            <a:endParaRPr lang="en-US"/>
          </a:p>
        </p:txBody>
      </p:sp>
    </p:spTree>
    <p:extLst>
      <p:ext uri="{BB962C8B-B14F-4D97-AF65-F5344CB8AC3E}">
        <p14:creationId xmlns:p14="http://schemas.microsoft.com/office/powerpoint/2010/main" val="171029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8858CC-3924-6E50-A931-71E90974E3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9CC5AD-3EC3-413B-0BDE-817F965200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7D7FA5-E4E5-A0FB-B956-7E62FCC487E0}"/>
              </a:ext>
            </a:extLst>
          </p:cNvPr>
          <p:cNvSpPr>
            <a:spLocks noGrp="1"/>
          </p:cNvSpPr>
          <p:nvPr>
            <p:ph type="dt" sz="half" idx="10"/>
          </p:nvPr>
        </p:nvSpPr>
        <p:spPr/>
        <p:txBody>
          <a:bodyPr/>
          <a:lstStyle/>
          <a:p>
            <a:fld id="{BE6400D8-B47C-7345-A5D0-431F86DEC57A}" type="datetimeFigureOut">
              <a:rPr lang="en-US" smtClean="0"/>
              <a:t>2/18/2023</a:t>
            </a:fld>
            <a:endParaRPr lang="en-US"/>
          </a:p>
        </p:txBody>
      </p:sp>
      <p:sp>
        <p:nvSpPr>
          <p:cNvPr id="5" name="Footer Placeholder 4">
            <a:extLst>
              <a:ext uri="{FF2B5EF4-FFF2-40B4-BE49-F238E27FC236}">
                <a16:creationId xmlns:a16="http://schemas.microsoft.com/office/drawing/2014/main" id="{5CF7CE8D-DF79-59C8-B435-878188430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19359-F04C-D4B1-7C07-0CE62F0C002F}"/>
              </a:ext>
            </a:extLst>
          </p:cNvPr>
          <p:cNvSpPr>
            <a:spLocks noGrp="1"/>
          </p:cNvSpPr>
          <p:nvPr>
            <p:ph type="sldNum" sz="quarter" idx="12"/>
          </p:nvPr>
        </p:nvSpPr>
        <p:spPr/>
        <p:txBody>
          <a:bodyPr/>
          <a:lstStyle/>
          <a:p>
            <a:fld id="{A91B9DDB-6DE6-324C-9B33-893F8738FF45}" type="slidenum">
              <a:rPr lang="en-US" smtClean="0"/>
              <a:t>‹#›</a:t>
            </a:fld>
            <a:endParaRPr lang="en-US"/>
          </a:p>
        </p:txBody>
      </p:sp>
    </p:spTree>
    <p:extLst>
      <p:ext uri="{BB962C8B-B14F-4D97-AF65-F5344CB8AC3E}">
        <p14:creationId xmlns:p14="http://schemas.microsoft.com/office/powerpoint/2010/main" val="2651595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EE8D-F475-DE06-72FE-E3411761C4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2B1081-C683-59DE-C032-7C406BF4E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25D8F8-AB0B-AFC5-AAF2-E321FE128EAA}"/>
              </a:ext>
            </a:extLst>
          </p:cNvPr>
          <p:cNvSpPr>
            <a:spLocks noGrp="1"/>
          </p:cNvSpPr>
          <p:nvPr>
            <p:ph type="dt" sz="half" idx="10"/>
          </p:nvPr>
        </p:nvSpPr>
        <p:spPr/>
        <p:txBody>
          <a:bodyPr/>
          <a:lstStyle/>
          <a:p>
            <a:fld id="{BE6400D8-B47C-7345-A5D0-431F86DEC57A}" type="datetimeFigureOut">
              <a:rPr lang="en-US" smtClean="0"/>
              <a:t>2/18/2023</a:t>
            </a:fld>
            <a:endParaRPr lang="en-US"/>
          </a:p>
        </p:txBody>
      </p:sp>
      <p:sp>
        <p:nvSpPr>
          <p:cNvPr id="5" name="Footer Placeholder 4">
            <a:extLst>
              <a:ext uri="{FF2B5EF4-FFF2-40B4-BE49-F238E27FC236}">
                <a16:creationId xmlns:a16="http://schemas.microsoft.com/office/drawing/2014/main" id="{ADB217E9-7216-D09B-C0CF-A3D904EDD0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D39FAA-4C6A-410E-03E0-74BCAC44FF72}"/>
              </a:ext>
            </a:extLst>
          </p:cNvPr>
          <p:cNvSpPr>
            <a:spLocks noGrp="1"/>
          </p:cNvSpPr>
          <p:nvPr>
            <p:ph type="sldNum" sz="quarter" idx="12"/>
          </p:nvPr>
        </p:nvSpPr>
        <p:spPr/>
        <p:txBody>
          <a:bodyPr/>
          <a:lstStyle/>
          <a:p>
            <a:fld id="{A91B9DDB-6DE6-324C-9B33-893F8738FF45}" type="slidenum">
              <a:rPr lang="en-US" smtClean="0"/>
              <a:t>‹#›</a:t>
            </a:fld>
            <a:endParaRPr lang="en-US"/>
          </a:p>
        </p:txBody>
      </p:sp>
    </p:spTree>
    <p:extLst>
      <p:ext uri="{BB962C8B-B14F-4D97-AF65-F5344CB8AC3E}">
        <p14:creationId xmlns:p14="http://schemas.microsoft.com/office/powerpoint/2010/main" val="284443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6F944-BEC4-3634-21B1-D698975E75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79F30A-E4C4-4FEE-BFCB-A50D793A95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2BB707-4CB1-E0D1-C517-E3E1F9430546}"/>
              </a:ext>
            </a:extLst>
          </p:cNvPr>
          <p:cNvSpPr>
            <a:spLocks noGrp="1"/>
          </p:cNvSpPr>
          <p:nvPr>
            <p:ph type="dt" sz="half" idx="10"/>
          </p:nvPr>
        </p:nvSpPr>
        <p:spPr/>
        <p:txBody>
          <a:bodyPr/>
          <a:lstStyle/>
          <a:p>
            <a:fld id="{BE6400D8-B47C-7345-A5D0-431F86DEC57A}" type="datetimeFigureOut">
              <a:rPr lang="en-US" smtClean="0"/>
              <a:t>2/18/2023</a:t>
            </a:fld>
            <a:endParaRPr lang="en-US"/>
          </a:p>
        </p:txBody>
      </p:sp>
      <p:sp>
        <p:nvSpPr>
          <p:cNvPr id="5" name="Footer Placeholder 4">
            <a:extLst>
              <a:ext uri="{FF2B5EF4-FFF2-40B4-BE49-F238E27FC236}">
                <a16:creationId xmlns:a16="http://schemas.microsoft.com/office/drawing/2014/main" id="{9A27A4D8-BD4D-7049-C7DE-217275D54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6286C5-DB5F-5450-B1A7-6E98B791F7C6}"/>
              </a:ext>
            </a:extLst>
          </p:cNvPr>
          <p:cNvSpPr>
            <a:spLocks noGrp="1"/>
          </p:cNvSpPr>
          <p:nvPr>
            <p:ph type="sldNum" sz="quarter" idx="12"/>
          </p:nvPr>
        </p:nvSpPr>
        <p:spPr/>
        <p:txBody>
          <a:bodyPr/>
          <a:lstStyle/>
          <a:p>
            <a:fld id="{A91B9DDB-6DE6-324C-9B33-893F8738FF45}" type="slidenum">
              <a:rPr lang="en-US" smtClean="0"/>
              <a:t>‹#›</a:t>
            </a:fld>
            <a:endParaRPr lang="en-US"/>
          </a:p>
        </p:txBody>
      </p:sp>
    </p:spTree>
    <p:extLst>
      <p:ext uri="{BB962C8B-B14F-4D97-AF65-F5344CB8AC3E}">
        <p14:creationId xmlns:p14="http://schemas.microsoft.com/office/powerpoint/2010/main" val="2112871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1FE19-B811-DDE0-F12D-F3BAEAFEEC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BED80D-E46A-12B0-03C4-1B864AEEA3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DB5476-4E30-AD5B-854F-C1541D94B5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F63D6B-7BC2-EA7A-0878-7BF2CEEBBB3F}"/>
              </a:ext>
            </a:extLst>
          </p:cNvPr>
          <p:cNvSpPr>
            <a:spLocks noGrp="1"/>
          </p:cNvSpPr>
          <p:nvPr>
            <p:ph type="dt" sz="half" idx="10"/>
          </p:nvPr>
        </p:nvSpPr>
        <p:spPr/>
        <p:txBody>
          <a:bodyPr/>
          <a:lstStyle/>
          <a:p>
            <a:fld id="{BE6400D8-B47C-7345-A5D0-431F86DEC57A}" type="datetimeFigureOut">
              <a:rPr lang="en-US" smtClean="0"/>
              <a:t>2/18/2023</a:t>
            </a:fld>
            <a:endParaRPr lang="en-US"/>
          </a:p>
        </p:txBody>
      </p:sp>
      <p:sp>
        <p:nvSpPr>
          <p:cNvPr id="6" name="Footer Placeholder 5">
            <a:extLst>
              <a:ext uri="{FF2B5EF4-FFF2-40B4-BE49-F238E27FC236}">
                <a16:creationId xmlns:a16="http://schemas.microsoft.com/office/drawing/2014/main" id="{D77FD8E5-8D44-3680-034F-0B0F075EAD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6937B-B82E-5041-4CC0-8F40DD192E4B}"/>
              </a:ext>
            </a:extLst>
          </p:cNvPr>
          <p:cNvSpPr>
            <a:spLocks noGrp="1"/>
          </p:cNvSpPr>
          <p:nvPr>
            <p:ph type="sldNum" sz="quarter" idx="12"/>
          </p:nvPr>
        </p:nvSpPr>
        <p:spPr/>
        <p:txBody>
          <a:bodyPr/>
          <a:lstStyle/>
          <a:p>
            <a:fld id="{A91B9DDB-6DE6-324C-9B33-893F8738FF45}" type="slidenum">
              <a:rPr lang="en-US" smtClean="0"/>
              <a:t>‹#›</a:t>
            </a:fld>
            <a:endParaRPr lang="en-US"/>
          </a:p>
        </p:txBody>
      </p:sp>
    </p:spTree>
    <p:extLst>
      <p:ext uri="{BB962C8B-B14F-4D97-AF65-F5344CB8AC3E}">
        <p14:creationId xmlns:p14="http://schemas.microsoft.com/office/powerpoint/2010/main" val="3691447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3305-4369-1B4D-8BC1-1FA4DE11CB4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0BB94C-0876-CD96-5FC9-009863FCE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73180C-7FBE-B92B-C026-12F6735170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E2E2937-96FB-0508-27FB-4B370CC1F8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754DDDD-2F4C-E65A-5794-01DB684EFF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1E36AF-654D-9168-B1B8-B5BDE627655C}"/>
              </a:ext>
            </a:extLst>
          </p:cNvPr>
          <p:cNvSpPr>
            <a:spLocks noGrp="1"/>
          </p:cNvSpPr>
          <p:nvPr>
            <p:ph type="dt" sz="half" idx="10"/>
          </p:nvPr>
        </p:nvSpPr>
        <p:spPr/>
        <p:txBody>
          <a:bodyPr/>
          <a:lstStyle/>
          <a:p>
            <a:fld id="{BE6400D8-B47C-7345-A5D0-431F86DEC57A}" type="datetimeFigureOut">
              <a:rPr lang="en-US" smtClean="0"/>
              <a:t>2/18/2023</a:t>
            </a:fld>
            <a:endParaRPr lang="en-US"/>
          </a:p>
        </p:txBody>
      </p:sp>
      <p:sp>
        <p:nvSpPr>
          <p:cNvPr id="8" name="Footer Placeholder 7">
            <a:extLst>
              <a:ext uri="{FF2B5EF4-FFF2-40B4-BE49-F238E27FC236}">
                <a16:creationId xmlns:a16="http://schemas.microsoft.com/office/drawing/2014/main" id="{EDDA4875-BD2E-DEAB-B182-9985D6822D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BAF5E4-2368-4881-9532-B87690E74146}"/>
              </a:ext>
            </a:extLst>
          </p:cNvPr>
          <p:cNvSpPr>
            <a:spLocks noGrp="1"/>
          </p:cNvSpPr>
          <p:nvPr>
            <p:ph type="sldNum" sz="quarter" idx="12"/>
          </p:nvPr>
        </p:nvSpPr>
        <p:spPr/>
        <p:txBody>
          <a:bodyPr/>
          <a:lstStyle/>
          <a:p>
            <a:fld id="{A91B9DDB-6DE6-324C-9B33-893F8738FF45}" type="slidenum">
              <a:rPr lang="en-US" smtClean="0"/>
              <a:t>‹#›</a:t>
            </a:fld>
            <a:endParaRPr lang="en-US"/>
          </a:p>
        </p:txBody>
      </p:sp>
    </p:spTree>
    <p:extLst>
      <p:ext uri="{BB962C8B-B14F-4D97-AF65-F5344CB8AC3E}">
        <p14:creationId xmlns:p14="http://schemas.microsoft.com/office/powerpoint/2010/main" val="13639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EA58-1D98-EF51-C4DC-05C277EBE7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D2B51C-79FA-E293-5164-3E2D57F852A1}"/>
              </a:ext>
            </a:extLst>
          </p:cNvPr>
          <p:cNvSpPr>
            <a:spLocks noGrp="1"/>
          </p:cNvSpPr>
          <p:nvPr>
            <p:ph type="dt" sz="half" idx="10"/>
          </p:nvPr>
        </p:nvSpPr>
        <p:spPr/>
        <p:txBody>
          <a:bodyPr/>
          <a:lstStyle/>
          <a:p>
            <a:fld id="{BE6400D8-B47C-7345-A5D0-431F86DEC57A}" type="datetimeFigureOut">
              <a:rPr lang="en-US" smtClean="0"/>
              <a:t>2/18/2023</a:t>
            </a:fld>
            <a:endParaRPr lang="en-US"/>
          </a:p>
        </p:txBody>
      </p:sp>
      <p:sp>
        <p:nvSpPr>
          <p:cNvPr id="4" name="Footer Placeholder 3">
            <a:extLst>
              <a:ext uri="{FF2B5EF4-FFF2-40B4-BE49-F238E27FC236}">
                <a16:creationId xmlns:a16="http://schemas.microsoft.com/office/drawing/2014/main" id="{BEE9F0C5-727C-8486-C482-983A6D4057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5CA12C-20AD-C152-A225-970FB89C4C13}"/>
              </a:ext>
            </a:extLst>
          </p:cNvPr>
          <p:cNvSpPr>
            <a:spLocks noGrp="1"/>
          </p:cNvSpPr>
          <p:nvPr>
            <p:ph type="sldNum" sz="quarter" idx="12"/>
          </p:nvPr>
        </p:nvSpPr>
        <p:spPr/>
        <p:txBody>
          <a:bodyPr/>
          <a:lstStyle/>
          <a:p>
            <a:fld id="{A91B9DDB-6DE6-324C-9B33-893F8738FF45}" type="slidenum">
              <a:rPr lang="en-US" smtClean="0"/>
              <a:t>‹#›</a:t>
            </a:fld>
            <a:endParaRPr lang="en-US"/>
          </a:p>
        </p:txBody>
      </p:sp>
    </p:spTree>
    <p:extLst>
      <p:ext uri="{BB962C8B-B14F-4D97-AF65-F5344CB8AC3E}">
        <p14:creationId xmlns:p14="http://schemas.microsoft.com/office/powerpoint/2010/main" val="1902410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CB345E-2035-9825-4708-28214E42A6A6}"/>
              </a:ext>
            </a:extLst>
          </p:cNvPr>
          <p:cNvSpPr>
            <a:spLocks noGrp="1"/>
          </p:cNvSpPr>
          <p:nvPr>
            <p:ph type="dt" sz="half" idx="10"/>
          </p:nvPr>
        </p:nvSpPr>
        <p:spPr/>
        <p:txBody>
          <a:bodyPr/>
          <a:lstStyle/>
          <a:p>
            <a:fld id="{BE6400D8-B47C-7345-A5D0-431F86DEC57A}" type="datetimeFigureOut">
              <a:rPr lang="en-US" smtClean="0"/>
              <a:t>2/18/2023</a:t>
            </a:fld>
            <a:endParaRPr lang="en-US"/>
          </a:p>
        </p:txBody>
      </p:sp>
      <p:sp>
        <p:nvSpPr>
          <p:cNvPr id="3" name="Footer Placeholder 2">
            <a:extLst>
              <a:ext uri="{FF2B5EF4-FFF2-40B4-BE49-F238E27FC236}">
                <a16:creationId xmlns:a16="http://schemas.microsoft.com/office/drawing/2014/main" id="{50C184A7-9B48-E9DA-10AB-F56DA31858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59CAA0-9086-DF89-AB24-B6DD8D782B55}"/>
              </a:ext>
            </a:extLst>
          </p:cNvPr>
          <p:cNvSpPr>
            <a:spLocks noGrp="1"/>
          </p:cNvSpPr>
          <p:nvPr>
            <p:ph type="sldNum" sz="quarter" idx="12"/>
          </p:nvPr>
        </p:nvSpPr>
        <p:spPr/>
        <p:txBody>
          <a:bodyPr/>
          <a:lstStyle/>
          <a:p>
            <a:fld id="{A91B9DDB-6DE6-324C-9B33-893F8738FF45}" type="slidenum">
              <a:rPr lang="en-US" smtClean="0"/>
              <a:t>‹#›</a:t>
            </a:fld>
            <a:endParaRPr lang="en-US"/>
          </a:p>
        </p:txBody>
      </p:sp>
    </p:spTree>
    <p:extLst>
      <p:ext uri="{BB962C8B-B14F-4D97-AF65-F5344CB8AC3E}">
        <p14:creationId xmlns:p14="http://schemas.microsoft.com/office/powerpoint/2010/main" val="716848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7C776-230C-059C-9E45-F696947D22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F4CB07-6AE5-4008-68F8-0572BE8066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366A90-B2F5-29B9-795A-3B517AA79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93B86E-4D88-8CA0-72E2-B2CB79F06470}"/>
              </a:ext>
            </a:extLst>
          </p:cNvPr>
          <p:cNvSpPr>
            <a:spLocks noGrp="1"/>
          </p:cNvSpPr>
          <p:nvPr>
            <p:ph type="dt" sz="half" idx="10"/>
          </p:nvPr>
        </p:nvSpPr>
        <p:spPr/>
        <p:txBody>
          <a:bodyPr/>
          <a:lstStyle/>
          <a:p>
            <a:fld id="{BE6400D8-B47C-7345-A5D0-431F86DEC57A}" type="datetimeFigureOut">
              <a:rPr lang="en-US" smtClean="0"/>
              <a:t>2/18/2023</a:t>
            </a:fld>
            <a:endParaRPr lang="en-US"/>
          </a:p>
        </p:txBody>
      </p:sp>
      <p:sp>
        <p:nvSpPr>
          <p:cNvPr id="6" name="Footer Placeholder 5">
            <a:extLst>
              <a:ext uri="{FF2B5EF4-FFF2-40B4-BE49-F238E27FC236}">
                <a16:creationId xmlns:a16="http://schemas.microsoft.com/office/drawing/2014/main" id="{EFBF3D2E-A884-1A96-0EAF-8D72C928D4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71EED5-FEE4-E83E-7973-B22369C74444}"/>
              </a:ext>
            </a:extLst>
          </p:cNvPr>
          <p:cNvSpPr>
            <a:spLocks noGrp="1"/>
          </p:cNvSpPr>
          <p:nvPr>
            <p:ph type="sldNum" sz="quarter" idx="12"/>
          </p:nvPr>
        </p:nvSpPr>
        <p:spPr/>
        <p:txBody>
          <a:bodyPr/>
          <a:lstStyle/>
          <a:p>
            <a:fld id="{A91B9DDB-6DE6-324C-9B33-893F8738FF45}" type="slidenum">
              <a:rPr lang="en-US" smtClean="0"/>
              <a:t>‹#›</a:t>
            </a:fld>
            <a:endParaRPr lang="en-US"/>
          </a:p>
        </p:txBody>
      </p:sp>
    </p:spTree>
    <p:extLst>
      <p:ext uri="{BB962C8B-B14F-4D97-AF65-F5344CB8AC3E}">
        <p14:creationId xmlns:p14="http://schemas.microsoft.com/office/powerpoint/2010/main" val="609303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9A0A2-3327-67FA-6D49-8E40BB9FF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CB6F1-0DA4-24EE-79B9-D9F0CA3B1E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11A50E-3C47-0442-82F4-D0639D130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3A9C4-756E-9E5E-D608-D4437C3A6C4B}"/>
              </a:ext>
            </a:extLst>
          </p:cNvPr>
          <p:cNvSpPr>
            <a:spLocks noGrp="1"/>
          </p:cNvSpPr>
          <p:nvPr>
            <p:ph type="dt" sz="half" idx="10"/>
          </p:nvPr>
        </p:nvSpPr>
        <p:spPr/>
        <p:txBody>
          <a:bodyPr/>
          <a:lstStyle/>
          <a:p>
            <a:fld id="{BE6400D8-B47C-7345-A5D0-431F86DEC57A}" type="datetimeFigureOut">
              <a:rPr lang="en-US" smtClean="0"/>
              <a:t>2/18/2023</a:t>
            </a:fld>
            <a:endParaRPr lang="en-US"/>
          </a:p>
        </p:txBody>
      </p:sp>
      <p:sp>
        <p:nvSpPr>
          <p:cNvPr id="6" name="Footer Placeholder 5">
            <a:extLst>
              <a:ext uri="{FF2B5EF4-FFF2-40B4-BE49-F238E27FC236}">
                <a16:creationId xmlns:a16="http://schemas.microsoft.com/office/drawing/2014/main" id="{CA4136CA-9D24-D656-3001-E28710A22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25A1D8-AD6E-130D-2BB1-B037F96DBF8E}"/>
              </a:ext>
            </a:extLst>
          </p:cNvPr>
          <p:cNvSpPr>
            <a:spLocks noGrp="1"/>
          </p:cNvSpPr>
          <p:nvPr>
            <p:ph type="sldNum" sz="quarter" idx="12"/>
          </p:nvPr>
        </p:nvSpPr>
        <p:spPr/>
        <p:txBody>
          <a:bodyPr/>
          <a:lstStyle/>
          <a:p>
            <a:fld id="{A91B9DDB-6DE6-324C-9B33-893F8738FF45}" type="slidenum">
              <a:rPr lang="en-US" smtClean="0"/>
              <a:t>‹#›</a:t>
            </a:fld>
            <a:endParaRPr lang="en-US"/>
          </a:p>
        </p:txBody>
      </p:sp>
    </p:spTree>
    <p:extLst>
      <p:ext uri="{BB962C8B-B14F-4D97-AF65-F5344CB8AC3E}">
        <p14:creationId xmlns:p14="http://schemas.microsoft.com/office/powerpoint/2010/main" val="3336964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3E5AB0-3193-61B8-B676-09395AFBCE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74F27E-77DF-00F4-42B3-A3276B5B5E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46DEFD-CB42-FAAA-D400-85F669D026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6400D8-B47C-7345-A5D0-431F86DEC57A}" type="datetimeFigureOut">
              <a:rPr lang="en-US" smtClean="0"/>
              <a:t>2/18/2023</a:t>
            </a:fld>
            <a:endParaRPr lang="en-US"/>
          </a:p>
        </p:txBody>
      </p:sp>
      <p:sp>
        <p:nvSpPr>
          <p:cNvPr id="5" name="Footer Placeholder 4">
            <a:extLst>
              <a:ext uri="{FF2B5EF4-FFF2-40B4-BE49-F238E27FC236}">
                <a16:creationId xmlns:a16="http://schemas.microsoft.com/office/drawing/2014/main" id="{4BD8749C-F0DB-6133-5755-69AD76059C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C2D31C7-A9C7-92EE-89C8-48D5210BD9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1B9DDB-6DE6-324C-9B33-893F8738FF45}" type="slidenum">
              <a:rPr lang="en-US" smtClean="0"/>
              <a:t>‹#›</a:t>
            </a:fld>
            <a:endParaRPr lang="en-US"/>
          </a:p>
        </p:txBody>
      </p:sp>
    </p:spTree>
    <p:extLst>
      <p:ext uri="{BB962C8B-B14F-4D97-AF65-F5344CB8AC3E}">
        <p14:creationId xmlns:p14="http://schemas.microsoft.com/office/powerpoint/2010/main" val="2293824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70E909-2897-F34D-B625-08ECB0651D95}"/>
              </a:ext>
            </a:extLst>
          </p:cNvPr>
          <p:cNvSpPr>
            <a:spLocks noGrp="1"/>
          </p:cNvSpPr>
          <p:nvPr>
            <p:ph type="ctrTitle"/>
          </p:nvPr>
        </p:nvSpPr>
        <p:spPr>
          <a:xfrm>
            <a:off x="838199" y="1093788"/>
            <a:ext cx="10506455" cy="2967208"/>
          </a:xfrm>
        </p:spPr>
        <p:txBody>
          <a:bodyPr>
            <a:normAutofit/>
          </a:bodyPr>
          <a:lstStyle/>
          <a:p>
            <a:pPr algn="l"/>
            <a:r>
              <a:rPr lang="en-US" sz="8000"/>
              <a:t>AWS Managed Services</a:t>
            </a:r>
          </a:p>
        </p:txBody>
      </p:sp>
      <p:sp>
        <p:nvSpPr>
          <p:cNvPr id="3" name="Subtitle 2">
            <a:extLst>
              <a:ext uri="{FF2B5EF4-FFF2-40B4-BE49-F238E27FC236}">
                <a16:creationId xmlns:a16="http://schemas.microsoft.com/office/drawing/2014/main" id="{C708151B-5CA6-FB4C-83EF-4A2219AEF022}"/>
              </a:ext>
            </a:extLst>
          </p:cNvPr>
          <p:cNvSpPr>
            <a:spLocks noGrp="1"/>
          </p:cNvSpPr>
          <p:nvPr>
            <p:ph type="subTitle" idx="1"/>
          </p:nvPr>
        </p:nvSpPr>
        <p:spPr>
          <a:xfrm>
            <a:off x="7400924" y="4619624"/>
            <a:ext cx="3946779" cy="1038225"/>
          </a:xfrm>
        </p:spPr>
        <p:txBody>
          <a:bodyPr vert="horz" lIns="91440" tIns="45720" rIns="91440" bIns="45720" rtlCol="0">
            <a:normAutofit/>
          </a:bodyPr>
          <a:lstStyle/>
          <a:p>
            <a:pPr algn="r"/>
            <a:r>
              <a:rPr lang="en-US" dirty="0"/>
              <a:t>CloudWatch, Kinesis, Cloud Architecture</a:t>
            </a:r>
            <a:endParaRPr lang="en-US"/>
          </a:p>
        </p:txBody>
      </p:sp>
      <p:sp>
        <p:nvSpPr>
          <p:cNvPr id="21"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5859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2" descr="Text&#10;&#10;Description automatically generated">
            <a:extLst>
              <a:ext uri="{FF2B5EF4-FFF2-40B4-BE49-F238E27FC236}">
                <a16:creationId xmlns:a16="http://schemas.microsoft.com/office/drawing/2014/main" id="{3406B4B8-7124-CEAC-630A-A8E1C66522B6}"/>
              </a:ext>
            </a:extLst>
          </p:cNvPr>
          <p:cNvPicPr>
            <a:picLocks noChangeAspect="1"/>
          </p:cNvPicPr>
          <p:nvPr/>
        </p:nvPicPr>
        <p:blipFill rotWithShape="1">
          <a:blip r:embed="rId3"/>
          <a:srcRect r="15985"/>
          <a:stretch/>
        </p:blipFill>
        <p:spPr>
          <a:xfrm>
            <a:off x="20" y="1282"/>
            <a:ext cx="12191980" cy="6856718"/>
          </a:xfrm>
          <a:prstGeom prst="rect">
            <a:avLst/>
          </a:prstGeom>
        </p:spPr>
      </p:pic>
    </p:spTree>
    <p:extLst>
      <p:ext uri="{BB962C8B-B14F-4D97-AF65-F5344CB8AC3E}">
        <p14:creationId xmlns:p14="http://schemas.microsoft.com/office/powerpoint/2010/main" val="2183283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EEDF77F-A1C7-2366-4FF4-04974068F4A6}"/>
              </a:ext>
            </a:extLst>
          </p:cNvPr>
          <p:cNvPicPr>
            <a:picLocks noChangeAspect="1"/>
          </p:cNvPicPr>
          <p:nvPr/>
        </p:nvPicPr>
        <p:blipFill>
          <a:blip r:embed="rId2"/>
          <a:stretch>
            <a:fillRect/>
          </a:stretch>
        </p:blipFill>
        <p:spPr>
          <a:xfrm>
            <a:off x="643467" y="1057147"/>
            <a:ext cx="10905066" cy="4743704"/>
          </a:xfrm>
          <a:prstGeom prst="rect">
            <a:avLst/>
          </a:prstGeom>
        </p:spPr>
      </p:pic>
    </p:spTree>
    <p:extLst>
      <p:ext uri="{BB962C8B-B14F-4D97-AF65-F5344CB8AC3E}">
        <p14:creationId xmlns:p14="http://schemas.microsoft.com/office/powerpoint/2010/main" val="3195763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timeline&#10;&#10;Description automatically generated">
            <a:extLst>
              <a:ext uri="{FF2B5EF4-FFF2-40B4-BE49-F238E27FC236}">
                <a16:creationId xmlns:a16="http://schemas.microsoft.com/office/drawing/2014/main" id="{EEB5FDE2-2D15-C42C-5090-A159B19E45FA}"/>
              </a:ext>
            </a:extLst>
          </p:cNvPr>
          <p:cNvPicPr>
            <a:picLocks noChangeAspect="1"/>
          </p:cNvPicPr>
          <p:nvPr/>
        </p:nvPicPr>
        <p:blipFill>
          <a:blip r:embed="rId2"/>
          <a:stretch>
            <a:fillRect/>
          </a:stretch>
        </p:blipFill>
        <p:spPr>
          <a:xfrm>
            <a:off x="643467" y="893572"/>
            <a:ext cx="10905066" cy="5070854"/>
          </a:xfrm>
          <a:prstGeom prst="rect">
            <a:avLst/>
          </a:prstGeom>
        </p:spPr>
      </p:pic>
    </p:spTree>
    <p:extLst>
      <p:ext uri="{BB962C8B-B14F-4D97-AF65-F5344CB8AC3E}">
        <p14:creationId xmlns:p14="http://schemas.microsoft.com/office/powerpoint/2010/main" val="4186909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D4E3800C-4EA2-CB7B-6233-94EDFFBD34E1}"/>
              </a:ext>
            </a:extLst>
          </p:cNvPr>
          <p:cNvPicPr>
            <a:picLocks noChangeAspect="1"/>
          </p:cNvPicPr>
          <p:nvPr/>
        </p:nvPicPr>
        <p:blipFill>
          <a:blip r:embed="rId2"/>
          <a:stretch>
            <a:fillRect/>
          </a:stretch>
        </p:blipFill>
        <p:spPr>
          <a:xfrm>
            <a:off x="643467" y="1166199"/>
            <a:ext cx="10905066" cy="4525601"/>
          </a:xfrm>
          <a:prstGeom prst="rect">
            <a:avLst/>
          </a:prstGeom>
        </p:spPr>
      </p:pic>
    </p:spTree>
    <p:extLst>
      <p:ext uri="{BB962C8B-B14F-4D97-AF65-F5344CB8AC3E}">
        <p14:creationId xmlns:p14="http://schemas.microsoft.com/office/powerpoint/2010/main" val="1064881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lack and white buildings">
            <a:extLst>
              <a:ext uri="{FF2B5EF4-FFF2-40B4-BE49-F238E27FC236}">
                <a16:creationId xmlns:a16="http://schemas.microsoft.com/office/drawing/2014/main" id="{DEB324BA-8B74-900B-FDE6-8E71FAD5CA08}"/>
              </a:ext>
            </a:extLst>
          </p:cNvPr>
          <p:cNvPicPr>
            <a:picLocks noChangeAspect="1"/>
          </p:cNvPicPr>
          <p:nvPr/>
        </p:nvPicPr>
        <p:blipFill rotWithShape="1">
          <a:blip r:embed="rId2"/>
          <a:srcRect t="23278" r="9085" b="-7"/>
          <a:stretch/>
        </p:blipFill>
        <p:spPr>
          <a:xfrm>
            <a:off x="20" y="10"/>
            <a:ext cx="12191981"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8" y="-1534136"/>
            <a:ext cx="4592270" cy="12192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DD9816-C44D-D975-ED78-323C1125581C}"/>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6600"/>
              <a:t>Cloud Architecture</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3F1A8E7-04CE-36DE-FC73-25F9B31AFF75}"/>
              </a:ext>
            </a:extLst>
          </p:cNvPr>
          <p:cNvSpPr>
            <a:spLocks noGrp="1"/>
          </p:cNvSpPr>
          <p:nvPr>
            <p:ph type="body" idx="1"/>
          </p:nvPr>
        </p:nvSpPr>
        <p:spPr>
          <a:xfrm>
            <a:off x="404553" y="5624945"/>
            <a:ext cx="9078562" cy="592975"/>
          </a:xfrm>
        </p:spPr>
        <p:txBody>
          <a:bodyPr vert="horz" lIns="91440" tIns="45720" rIns="91440" bIns="45720" rtlCol="0" anchor="ctr">
            <a:normAutofit/>
          </a:bodyPr>
          <a:lstStyle/>
          <a:p>
            <a:r>
              <a:rPr lang="en-US">
                <a:solidFill>
                  <a:schemeClr val="tx1"/>
                </a:solidFill>
              </a:rPr>
              <a:t>Principles</a:t>
            </a:r>
          </a:p>
        </p:txBody>
      </p:sp>
    </p:spTree>
    <p:extLst>
      <p:ext uri="{BB962C8B-B14F-4D97-AF65-F5344CB8AC3E}">
        <p14:creationId xmlns:p14="http://schemas.microsoft.com/office/powerpoint/2010/main" val="1103802563"/>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84B5-42BF-879C-A019-4A106CB7B115}"/>
              </a:ext>
            </a:extLst>
          </p:cNvPr>
          <p:cNvSpPr>
            <a:spLocks noGrp="1"/>
          </p:cNvSpPr>
          <p:nvPr>
            <p:ph type="title"/>
          </p:nvPr>
        </p:nvSpPr>
        <p:spPr>
          <a:xfrm>
            <a:off x="4965430" y="629268"/>
            <a:ext cx="6586491" cy="1286160"/>
          </a:xfrm>
        </p:spPr>
        <p:txBody>
          <a:bodyPr anchor="b">
            <a:normAutofit/>
          </a:bodyPr>
          <a:lstStyle/>
          <a:p>
            <a:r>
              <a:rPr lang="en-US" dirty="0">
                <a:ea typeface="+mj-lt"/>
                <a:cs typeface="+mj-lt"/>
              </a:rPr>
              <a:t>Cloud Architecture</a:t>
            </a:r>
          </a:p>
          <a:p>
            <a:endParaRPr lang="en-US" dirty="0">
              <a:cs typeface="Calibri Light"/>
            </a:endParaRPr>
          </a:p>
        </p:txBody>
      </p:sp>
      <p:sp>
        <p:nvSpPr>
          <p:cNvPr id="3" name="Content Placeholder 2">
            <a:extLst>
              <a:ext uri="{FF2B5EF4-FFF2-40B4-BE49-F238E27FC236}">
                <a16:creationId xmlns:a16="http://schemas.microsoft.com/office/drawing/2014/main" id="{A3DEB919-531D-7814-A730-36ED9137A2AA}"/>
              </a:ext>
            </a:extLst>
          </p:cNvPr>
          <p:cNvSpPr>
            <a:spLocks noGrp="1"/>
          </p:cNvSpPr>
          <p:nvPr>
            <p:ph idx="1"/>
          </p:nvPr>
        </p:nvSpPr>
        <p:spPr>
          <a:xfrm>
            <a:off x="4965431" y="2438400"/>
            <a:ext cx="6586489" cy="3785419"/>
          </a:xfrm>
        </p:spPr>
        <p:txBody>
          <a:bodyPr vert="horz" lIns="91440" tIns="45720" rIns="91440" bIns="45720" rtlCol="0">
            <a:normAutofit/>
          </a:bodyPr>
          <a:lstStyle/>
          <a:p>
            <a:r>
              <a:rPr lang="en-US" sz="1700">
                <a:cs typeface="Calibri"/>
              </a:rPr>
              <a:t>Design for failure, and nothing fails</a:t>
            </a:r>
          </a:p>
          <a:p>
            <a:pPr lvl="1"/>
            <a:r>
              <a:rPr lang="en-US" sz="1700">
                <a:cs typeface="Calibri"/>
              </a:rPr>
              <a:t>Assume everything fails, and design backwards</a:t>
            </a:r>
          </a:p>
          <a:p>
            <a:pPr lvl="1"/>
            <a:r>
              <a:rPr lang="en-US" sz="1700">
                <a:cs typeface="Calibri"/>
              </a:rPr>
              <a:t>Plan for different levels of failure modes</a:t>
            </a:r>
          </a:p>
          <a:p>
            <a:pPr lvl="1"/>
            <a:r>
              <a:rPr lang="en-US" sz="1700">
                <a:cs typeface="Calibri"/>
              </a:rPr>
              <a:t>Thing through the stabilization process</a:t>
            </a:r>
          </a:p>
          <a:p>
            <a:r>
              <a:rPr lang="en-US" sz="1700">
                <a:cs typeface="Calibri"/>
              </a:rPr>
              <a:t>Build loosely coupled systems</a:t>
            </a:r>
          </a:p>
          <a:p>
            <a:pPr lvl="1"/>
            <a:r>
              <a:rPr lang="en-US" sz="1700">
                <a:cs typeface="Calibri"/>
              </a:rPr>
              <a:t>The looser they are coupled, the bigger they scale</a:t>
            </a:r>
          </a:p>
          <a:p>
            <a:pPr lvl="1"/>
            <a:r>
              <a:rPr lang="en-US" sz="1700">
                <a:cs typeface="Calibri"/>
              </a:rPr>
              <a:t>Decompose monoliths</a:t>
            </a:r>
          </a:p>
          <a:p>
            <a:pPr lvl="1"/>
            <a:r>
              <a:rPr lang="en-US" sz="1700">
                <a:cs typeface="Calibri"/>
              </a:rPr>
              <a:t>Microservice patterns</a:t>
            </a:r>
          </a:p>
          <a:p>
            <a:r>
              <a:rPr lang="en-US" sz="1700">
                <a:cs typeface="Calibri"/>
              </a:rPr>
              <a:t>Implement Elasticity</a:t>
            </a:r>
          </a:p>
          <a:p>
            <a:pPr lvl="1"/>
            <a:r>
              <a:rPr lang="en-US" sz="1700">
                <a:cs typeface="Calibri"/>
              </a:rPr>
              <a:t>Do not assume fixed identifiers</a:t>
            </a:r>
          </a:p>
          <a:p>
            <a:pPr lvl="1"/>
            <a:r>
              <a:rPr lang="en-US" sz="1700">
                <a:cs typeface="Calibri"/>
              </a:rPr>
              <a:t>Be resilient with reboot, scale-out, scale-in</a:t>
            </a:r>
          </a:p>
          <a:p>
            <a:pPr lvl="1"/>
            <a:r>
              <a:rPr lang="en-US" sz="1700">
                <a:cs typeface="Calibri"/>
              </a:rPr>
              <a:t>Scale on demand, and on prediction</a:t>
            </a:r>
          </a:p>
          <a:p>
            <a:endParaRPr lang="en-US" sz="1700">
              <a:cs typeface="Calibri"/>
            </a:endParaRPr>
          </a:p>
        </p:txBody>
      </p:sp>
      <p:pic>
        <p:nvPicPr>
          <p:cNvPr id="7" name="Picture 4" descr="Rolls of blueprints">
            <a:extLst>
              <a:ext uri="{FF2B5EF4-FFF2-40B4-BE49-F238E27FC236}">
                <a16:creationId xmlns:a16="http://schemas.microsoft.com/office/drawing/2014/main" id="{7B8DFE4F-4905-04AE-135E-C6A6C8DC7D41}"/>
              </a:ext>
            </a:extLst>
          </p:cNvPr>
          <p:cNvPicPr>
            <a:picLocks noChangeAspect="1"/>
          </p:cNvPicPr>
          <p:nvPr/>
        </p:nvPicPr>
        <p:blipFill rotWithShape="1">
          <a:blip r:embed="rId3"/>
          <a:srcRect l="54950" r="-3"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A7B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627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84B5-42BF-879C-A019-4A106CB7B115}"/>
              </a:ext>
            </a:extLst>
          </p:cNvPr>
          <p:cNvSpPr>
            <a:spLocks noGrp="1"/>
          </p:cNvSpPr>
          <p:nvPr>
            <p:ph type="title"/>
          </p:nvPr>
        </p:nvSpPr>
        <p:spPr>
          <a:xfrm>
            <a:off x="4965430" y="629268"/>
            <a:ext cx="6586491" cy="1286160"/>
          </a:xfrm>
        </p:spPr>
        <p:txBody>
          <a:bodyPr anchor="b">
            <a:normAutofit/>
          </a:bodyPr>
          <a:lstStyle/>
          <a:p>
            <a:r>
              <a:rPr lang="en-US" dirty="0">
                <a:ea typeface="+mj-lt"/>
                <a:cs typeface="+mj-lt"/>
              </a:rPr>
              <a:t>Cloud Architecture</a:t>
            </a:r>
          </a:p>
          <a:p>
            <a:endParaRPr lang="en-US" dirty="0">
              <a:cs typeface="Calibri Light"/>
            </a:endParaRPr>
          </a:p>
        </p:txBody>
      </p:sp>
      <p:sp>
        <p:nvSpPr>
          <p:cNvPr id="3" name="Content Placeholder 2">
            <a:extLst>
              <a:ext uri="{FF2B5EF4-FFF2-40B4-BE49-F238E27FC236}">
                <a16:creationId xmlns:a16="http://schemas.microsoft.com/office/drawing/2014/main" id="{A3DEB919-531D-7814-A730-36ED9137A2AA}"/>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1700" dirty="0">
                <a:ea typeface="+mn-lt"/>
                <a:cs typeface="+mn-lt"/>
              </a:rPr>
              <a:t>Build security in every layer</a:t>
            </a:r>
          </a:p>
          <a:p>
            <a:pPr lvl="1"/>
            <a:r>
              <a:rPr lang="en-US" sz="1700" dirty="0">
                <a:ea typeface="+mn-lt"/>
                <a:cs typeface="+mn-lt"/>
              </a:rPr>
              <a:t>Design with security in mind (defense in-depth)</a:t>
            </a:r>
          </a:p>
          <a:p>
            <a:pPr lvl="1"/>
            <a:r>
              <a:rPr lang="en-US" sz="1700" dirty="0">
                <a:ea typeface="+mn-lt"/>
                <a:cs typeface="+mn-lt"/>
              </a:rPr>
              <a:t>Limit the blast radius</a:t>
            </a:r>
          </a:p>
          <a:p>
            <a:pPr lvl="1"/>
            <a:r>
              <a:rPr lang="en-US" sz="1700" dirty="0">
                <a:ea typeface="+mn-lt"/>
                <a:cs typeface="+mn-lt"/>
              </a:rPr>
              <a:t>Develop a security model</a:t>
            </a:r>
          </a:p>
          <a:p>
            <a:r>
              <a:rPr lang="en-US" sz="1700" dirty="0">
                <a:ea typeface="+mn-lt"/>
                <a:cs typeface="+mn-lt"/>
              </a:rPr>
              <a:t>Do not fear constraints</a:t>
            </a:r>
          </a:p>
          <a:p>
            <a:pPr lvl="1"/>
            <a:r>
              <a:rPr lang="en-US" sz="1700" dirty="0">
                <a:ea typeface="+mn-lt"/>
                <a:cs typeface="+mn-lt"/>
              </a:rPr>
              <a:t>Question constraints</a:t>
            </a:r>
          </a:p>
          <a:p>
            <a:pPr lvl="1"/>
            <a:r>
              <a:rPr lang="en-US" sz="1700" dirty="0">
                <a:ea typeface="+mn-lt"/>
                <a:cs typeface="+mn-lt"/>
              </a:rPr>
              <a:t>Scale around limitations</a:t>
            </a:r>
          </a:p>
          <a:p>
            <a:pPr lvl="1"/>
            <a:r>
              <a:rPr lang="en-US" sz="1700" dirty="0">
                <a:ea typeface="+mn-lt"/>
                <a:cs typeface="+mn-lt"/>
              </a:rPr>
              <a:t>"We have always done it this way"</a:t>
            </a:r>
            <a:endParaRPr lang="en-US" dirty="0"/>
          </a:p>
          <a:p>
            <a:endParaRPr lang="en-US" sz="1700">
              <a:cs typeface="Calibri"/>
            </a:endParaRPr>
          </a:p>
        </p:txBody>
      </p:sp>
      <p:pic>
        <p:nvPicPr>
          <p:cNvPr id="7" name="Picture 4" descr="Rolls of blueprints">
            <a:extLst>
              <a:ext uri="{FF2B5EF4-FFF2-40B4-BE49-F238E27FC236}">
                <a16:creationId xmlns:a16="http://schemas.microsoft.com/office/drawing/2014/main" id="{7B8DFE4F-4905-04AE-135E-C6A6C8DC7D41}"/>
              </a:ext>
            </a:extLst>
          </p:cNvPr>
          <p:cNvPicPr>
            <a:picLocks noChangeAspect="1"/>
          </p:cNvPicPr>
          <p:nvPr/>
        </p:nvPicPr>
        <p:blipFill rotWithShape="1">
          <a:blip r:embed="rId3"/>
          <a:srcRect l="54950" r="-3"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A7B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660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884B5-42BF-879C-A019-4A106CB7B115}"/>
              </a:ext>
            </a:extLst>
          </p:cNvPr>
          <p:cNvSpPr>
            <a:spLocks noGrp="1"/>
          </p:cNvSpPr>
          <p:nvPr>
            <p:ph type="title"/>
          </p:nvPr>
        </p:nvSpPr>
        <p:spPr>
          <a:xfrm>
            <a:off x="4965430" y="629268"/>
            <a:ext cx="6586491" cy="1286160"/>
          </a:xfrm>
        </p:spPr>
        <p:txBody>
          <a:bodyPr anchor="b">
            <a:normAutofit/>
          </a:bodyPr>
          <a:lstStyle/>
          <a:p>
            <a:r>
              <a:rPr lang="en-US" dirty="0">
                <a:ea typeface="+mj-lt"/>
                <a:cs typeface="+mj-lt"/>
              </a:rPr>
              <a:t>Cloud Architecture</a:t>
            </a:r>
          </a:p>
          <a:p>
            <a:endParaRPr lang="en-US" dirty="0">
              <a:cs typeface="Calibri Light"/>
            </a:endParaRPr>
          </a:p>
        </p:txBody>
      </p:sp>
      <p:sp>
        <p:nvSpPr>
          <p:cNvPr id="3" name="Content Placeholder 2">
            <a:extLst>
              <a:ext uri="{FF2B5EF4-FFF2-40B4-BE49-F238E27FC236}">
                <a16:creationId xmlns:a16="http://schemas.microsoft.com/office/drawing/2014/main" id="{A3DEB919-531D-7814-A730-36ED9137A2AA}"/>
              </a:ext>
            </a:extLst>
          </p:cNvPr>
          <p:cNvSpPr>
            <a:spLocks noGrp="1"/>
          </p:cNvSpPr>
          <p:nvPr>
            <p:ph idx="1"/>
          </p:nvPr>
        </p:nvSpPr>
        <p:spPr>
          <a:xfrm>
            <a:off x="4965431" y="2438400"/>
            <a:ext cx="6586489" cy="3785419"/>
          </a:xfrm>
        </p:spPr>
        <p:txBody>
          <a:bodyPr vert="horz" lIns="91440" tIns="45720" rIns="91440" bIns="45720" rtlCol="0" anchor="t">
            <a:normAutofit/>
          </a:bodyPr>
          <a:lstStyle/>
          <a:p>
            <a:r>
              <a:rPr lang="en-US" sz="1700" dirty="0">
                <a:ea typeface="+mn-lt"/>
                <a:cs typeface="+mn-lt"/>
              </a:rPr>
              <a:t>Think parallel, think asynchronous</a:t>
            </a:r>
          </a:p>
          <a:p>
            <a:pPr lvl="1"/>
            <a:r>
              <a:rPr lang="en-US" sz="1700" dirty="0">
                <a:ea typeface="+mn-lt"/>
                <a:cs typeface="+mn-lt"/>
              </a:rPr>
              <a:t>Event driven (serverless)</a:t>
            </a:r>
          </a:p>
          <a:p>
            <a:pPr lvl="1"/>
            <a:r>
              <a:rPr lang="en-US" sz="1700" dirty="0">
                <a:ea typeface="+mn-lt"/>
                <a:cs typeface="+mn-lt"/>
              </a:rPr>
              <a:t>Decompose processes and data</a:t>
            </a:r>
          </a:p>
          <a:p>
            <a:r>
              <a:rPr lang="en-US" sz="1700" dirty="0">
                <a:ea typeface="+mn-lt"/>
                <a:cs typeface="+mn-lt"/>
              </a:rPr>
              <a:t>Leverage different storage and processing options</a:t>
            </a:r>
          </a:p>
          <a:p>
            <a:pPr lvl="1"/>
            <a:r>
              <a:rPr lang="en-US" sz="1700" dirty="0">
                <a:ea typeface="+mn-lt"/>
                <a:cs typeface="+mn-lt"/>
              </a:rPr>
              <a:t>Storage: persistent, non-persistent / block, file, object</a:t>
            </a:r>
          </a:p>
          <a:p>
            <a:pPr lvl="1"/>
            <a:r>
              <a:rPr lang="en-US" sz="1700" dirty="0">
                <a:ea typeface="+mn-lt"/>
                <a:cs typeface="+mn-lt"/>
              </a:rPr>
              <a:t>Processing: edge, streaming</a:t>
            </a:r>
          </a:p>
          <a:p>
            <a:pPr lvl="1"/>
            <a:r>
              <a:rPr lang="en-US" sz="1700" dirty="0">
                <a:ea typeface="+mn-lt"/>
                <a:cs typeface="+mn-lt"/>
              </a:rPr>
              <a:t>Databases: schema, no schema, time series, data warehouse</a:t>
            </a:r>
          </a:p>
        </p:txBody>
      </p:sp>
      <p:pic>
        <p:nvPicPr>
          <p:cNvPr id="7" name="Picture 4" descr="Rolls of blueprints">
            <a:extLst>
              <a:ext uri="{FF2B5EF4-FFF2-40B4-BE49-F238E27FC236}">
                <a16:creationId xmlns:a16="http://schemas.microsoft.com/office/drawing/2014/main" id="{7B8DFE4F-4905-04AE-135E-C6A6C8DC7D41}"/>
              </a:ext>
            </a:extLst>
          </p:cNvPr>
          <p:cNvPicPr>
            <a:picLocks noChangeAspect="1"/>
          </p:cNvPicPr>
          <p:nvPr/>
        </p:nvPicPr>
        <p:blipFill rotWithShape="1">
          <a:blip r:embed="rId3"/>
          <a:srcRect l="54950" r="-3" b="-3"/>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58A7B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86640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1026" name="Picture 2" descr="Stick Figure Questions and Answers | 3D Animated Clipart for PowerPoint -  PresenterMedia.com">
            <a:extLst>
              <a:ext uri="{FF2B5EF4-FFF2-40B4-BE49-F238E27FC236}">
                <a16:creationId xmlns:a16="http://schemas.microsoft.com/office/drawing/2014/main" id="{814309AC-B9B9-5203-24D4-C84515A807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72233" y="1201003"/>
            <a:ext cx="4107976" cy="410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6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496D4E3-2042-4A7A-B321-DC56154632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3E3E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C337A76-C23C-838D-7CC0-E76C6B662FEB}"/>
              </a:ext>
            </a:extLst>
          </p:cNvPr>
          <p:cNvPicPr>
            <a:picLocks noChangeAspect="1"/>
          </p:cNvPicPr>
          <p:nvPr/>
        </p:nvPicPr>
        <p:blipFill rotWithShape="1">
          <a:blip r:embed="rId2">
            <a:alphaModFix amt="25000"/>
          </a:blip>
          <a:srcRect t="23263" r="-2" b="20486"/>
          <a:stretch/>
        </p:blipFill>
        <p:spPr>
          <a:xfrm>
            <a:off x="20" y="1"/>
            <a:ext cx="12191980" cy="6857999"/>
          </a:xfrm>
          <a:prstGeom prst="rect">
            <a:avLst/>
          </a:prstGeom>
        </p:spPr>
      </p:pic>
      <p:sp>
        <p:nvSpPr>
          <p:cNvPr id="2" name="Title 1">
            <a:extLst>
              <a:ext uri="{FF2B5EF4-FFF2-40B4-BE49-F238E27FC236}">
                <a16:creationId xmlns:a16="http://schemas.microsoft.com/office/drawing/2014/main" id="{E9FD8E1D-6CA4-17B2-BA2F-080754D47EEA}"/>
              </a:ext>
            </a:extLst>
          </p:cNvPr>
          <p:cNvSpPr>
            <a:spLocks noGrp="1"/>
          </p:cNvSpPr>
          <p:nvPr>
            <p:ph type="title"/>
          </p:nvPr>
        </p:nvSpPr>
        <p:spPr>
          <a:xfrm>
            <a:off x="838200" y="812712"/>
            <a:ext cx="6696456" cy="4224232"/>
          </a:xfrm>
        </p:spPr>
        <p:txBody>
          <a:bodyPr vert="horz" lIns="91440" tIns="45720" rIns="91440" bIns="45720" rtlCol="0" anchor="b">
            <a:normAutofit/>
          </a:bodyPr>
          <a:lstStyle/>
          <a:p>
            <a:r>
              <a:rPr lang="en-US">
                <a:solidFill>
                  <a:srgbClr val="FFFFFF"/>
                </a:solidFill>
              </a:rPr>
              <a:t>Bonus Content</a:t>
            </a:r>
          </a:p>
        </p:txBody>
      </p:sp>
      <p:sp>
        <p:nvSpPr>
          <p:cNvPr id="3" name="Text Placeholder 2">
            <a:extLst>
              <a:ext uri="{FF2B5EF4-FFF2-40B4-BE49-F238E27FC236}">
                <a16:creationId xmlns:a16="http://schemas.microsoft.com/office/drawing/2014/main" id="{6BFEF923-5109-5821-84AA-B43A744DC48E}"/>
              </a:ext>
            </a:extLst>
          </p:cNvPr>
          <p:cNvSpPr>
            <a:spLocks noGrp="1"/>
          </p:cNvSpPr>
          <p:nvPr>
            <p:ph type="body" idx="1"/>
          </p:nvPr>
        </p:nvSpPr>
        <p:spPr>
          <a:xfrm>
            <a:off x="838199" y="5399833"/>
            <a:ext cx="5257791" cy="645456"/>
          </a:xfrm>
        </p:spPr>
        <p:txBody>
          <a:bodyPr vert="horz" lIns="91440" tIns="45720" rIns="91440" bIns="45720" rtlCol="0">
            <a:normAutofit/>
          </a:bodyPr>
          <a:lstStyle/>
          <a:p>
            <a:endParaRPr lang="en-US" sz="2000">
              <a:solidFill>
                <a:srgbClr val="FFFFFF"/>
              </a:solidFill>
            </a:endParaRPr>
          </a:p>
        </p:txBody>
      </p:sp>
      <p:cxnSp>
        <p:nvCxnSpPr>
          <p:cNvPr id="11" name="Straight Connector 10">
            <a:extLst>
              <a:ext uri="{FF2B5EF4-FFF2-40B4-BE49-F238E27FC236}">
                <a16:creationId xmlns:a16="http://schemas.microsoft.com/office/drawing/2014/main" id="{B44245A4-2E90-4CC3-80EB-0F26D03B98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1823" y="5207570"/>
            <a:ext cx="5144167"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90792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845C64-90F6-2CEC-D397-034A45579FB2}"/>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AWS Managed Services - Advantages</a:t>
            </a:r>
          </a:p>
        </p:txBody>
      </p:sp>
      <p:sp>
        <p:nvSpPr>
          <p:cNvPr id="43"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14A2CE99-E43A-B906-C77A-6DAE8F956D42}"/>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Eliminate operation overhead</a:t>
            </a:r>
          </a:p>
          <a:p>
            <a:pPr lvl="1"/>
            <a:r>
              <a:rPr lang="en-US">
                <a:solidFill>
                  <a:srgbClr val="FEFFFF"/>
                </a:solidFill>
              </a:rPr>
              <a:t>No change management*</a:t>
            </a:r>
          </a:p>
          <a:p>
            <a:pPr lvl="1"/>
            <a:r>
              <a:rPr lang="en-US">
                <a:solidFill>
                  <a:srgbClr val="FEFFFF"/>
                </a:solidFill>
              </a:rPr>
              <a:t>No infrastructure</a:t>
            </a:r>
          </a:p>
          <a:p>
            <a:r>
              <a:rPr lang="en-US" sz="2400">
                <a:solidFill>
                  <a:srgbClr val="FEFFFF"/>
                </a:solidFill>
              </a:rPr>
              <a:t>Agility</a:t>
            </a:r>
          </a:p>
          <a:p>
            <a:r>
              <a:rPr lang="en-US" sz="2400">
                <a:solidFill>
                  <a:srgbClr val="FEFFFF"/>
                </a:solidFill>
              </a:rPr>
              <a:t>Scalability</a:t>
            </a:r>
          </a:p>
          <a:p>
            <a:r>
              <a:rPr lang="en-US" sz="2400">
                <a:solidFill>
                  <a:srgbClr val="FEFFFF"/>
                </a:solidFill>
              </a:rPr>
              <a:t>Availability</a:t>
            </a:r>
          </a:p>
          <a:p>
            <a:r>
              <a:rPr lang="en-US" sz="2400">
                <a:solidFill>
                  <a:srgbClr val="FEFFFF"/>
                </a:solidFill>
              </a:rPr>
              <a:t>Redundancy</a:t>
            </a:r>
          </a:p>
          <a:p>
            <a:r>
              <a:rPr lang="en-US" sz="2400">
                <a:solidFill>
                  <a:srgbClr val="FEFFFF"/>
                </a:solidFill>
              </a:rPr>
              <a:t>Security</a:t>
            </a:r>
          </a:p>
          <a:p>
            <a:r>
              <a:rPr lang="en-US" sz="2400">
                <a:solidFill>
                  <a:srgbClr val="FEFFFF"/>
                </a:solidFill>
              </a:rPr>
              <a:t>Cost</a:t>
            </a:r>
          </a:p>
        </p:txBody>
      </p:sp>
    </p:spTree>
    <p:extLst>
      <p:ext uri="{BB962C8B-B14F-4D97-AF65-F5344CB8AC3E}">
        <p14:creationId xmlns:p14="http://schemas.microsoft.com/office/powerpoint/2010/main" val="2584924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D88123-880E-34E6-04B2-448131B16B24}"/>
              </a:ext>
            </a:extLst>
          </p:cNvPr>
          <p:cNvSpPr>
            <a:spLocks noGrp="1"/>
          </p:cNvSpPr>
          <p:nvPr>
            <p:ph type="title"/>
          </p:nvPr>
        </p:nvSpPr>
        <p:spPr>
          <a:xfrm>
            <a:off x="838200" y="365125"/>
            <a:ext cx="10515600" cy="1828444"/>
          </a:xfrm>
        </p:spPr>
        <p:txBody>
          <a:bodyPr>
            <a:normAutofit/>
          </a:bodyPr>
          <a:lstStyle/>
          <a:p>
            <a:r>
              <a:rPr lang="en-US" sz="5200">
                <a:ea typeface="+mj-lt"/>
                <a:cs typeface="+mj-lt"/>
              </a:rPr>
              <a:t>Serverless Architecture Principles</a:t>
            </a:r>
            <a:endParaRPr lang="en-US" sz="5200"/>
          </a:p>
        </p:txBody>
      </p:sp>
      <p:sp>
        <p:nvSpPr>
          <p:cNvPr id="3" name="Content Placeholder 2">
            <a:extLst>
              <a:ext uri="{FF2B5EF4-FFF2-40B4-BE49-F238E27FC236}">
                <a16:creationId xmlns:a16="http://schemas.microsoft.com/office/drawing/2014/main" id="{D589983C-3BC0-530C-F31C-E8753A9553B6}"/>
              </a:ext>
            </a:extLst>
          </p:cNvPr>
          <p:cNvSpPr>
            <a:spLocks noGrp="1"/>
          </p:cNvSpPr>
          <p:nvPr>
            <p:ph sz="half" idx="1"/>
          </p:nvPr>
        </p:nvSpPr>
        <p:spPr>
          <a:xfrm>
            <a:off x="838200" y="2398626"/>
            <a:ext cx="5158427" cy="3730460"/>
          </a:xfrm>
        </p:spPr>
        <p:txBody>
          <a:bodyPr vert="horz" lIns="91440" tIns="45720" rIns="91440" bIns="45720" rtlCol="0" anchor="t">
            <a:normAutofit/>
          </a:bodyPr>
          <a:lstStyle/>
          <a:p>
            <a:r>
              <a:rPr lang="en-US" sz="1400" dirty="0">
                <a:solidFill>
                  <a:schemeClr val="accent1"/>
                </a:solidFill>
                <a:ea typeface="+mn-lt"/>
                <a:cs typeface="+mn-lt"/>
              </a:rPr>
              <a:t>Speedy, simple, singular</a:t>
            </a:r>
            <a:r>
              <a:rPr lang="en-US" sz="1400" dirty="0">
                <a:ea typeface="+mn-lt"/>
                <a:cs typeface="+mn-lt"/>
              </a:rPr>
              <a:t>: Functions are concise, short, single purpose and their environment may live up to their request lifecycle. Transactions are efficiently cost aware and thus faster executions are preferred.</a:t>
            </a:r>
            <a:endParaRPr lang="en-US" sz="1400" dirty="0">
              <a:cs typeface="Calibri" panose="020F0502020204030204"/>
            </a:endParaRPr>
          </a:p>
          <a:p>
            <a:r>
              <a:rPr lang="en-US" sz="1400" dirty="0">
                <a:solidFill>
                  <a:schemeClr val="accent1"/>
                </a:solidFill>
                <a:ea typeface="+mn-lt"/>
                <a:cs typeface="+mn-lt"/>
              </a:rPr>
              <a:t>Think concurrent requests, not total requests</a:t>
            </a:r>
            <a:r>
              <a:rPr lang="en-US" sz="1400" dirty="0">
                <a:ea typeface="+mn-lt"/>
                <a:cs typeface="+mn-lt"/>
              </a:rPr>
              <a:t>: Serverless applications take advantage of the concurrency model, and trade-offs at the design level are evaluated based on concurrency.</a:t>
            </a:r>
            <a:endParaRPr lang="en-US" sz="1400" dirty="0"/>
          </a:p>
          <a:p>
            <a:r>
              <a:rPr lang="en-US" sz="1400" dirty="0">
                <a:solidFill>
                  <a:schemeClr val="accent1"/>
                </a:solidFill>
                <a:ea typeface="+mn-lt"/>
                <a:cs typeface="+mn-lt"/>
              </a:rPr>
              <a:t>Share nothing</a:t>
            </a:r>
            <a:r>
              <a:rPr lang="en-US" sz="1400" dirty="0">
                <a:ea typeface="+mn-lt"/>
                <a:cs typeface="+mn-lt"/>
              </a:rPr>
              <a:t>: Runtime environment and underlying infrastructure are short-lived, local resources are not guaranteed. State can be manipulated within a state machine execution lifecycle, and persistent storage is preferred for highly durable requirements.</a:t>
            </a:r>
            <a:endParaRPr lang="en-US" sz="1400" dirty="0"/>
          </a:p>
          <a:p>
            <a:r>
              <a:rPr lang="en-US" sz="1400" dirty="0">
                <a:solidFill>
                  <a:schemeClr val="accent1"/>
                </a:solidFill>
                <a:ea typeface="+mn-lt"/>
                <a:cs typeface="+mn-lt"/>
              </a:rPr>
              <a:t>Assume no hardware affinity</a:t>
            </a:r>
            <a:r>
              <a:rPr lang="en-US" sz="1400" dirty="0">
                <a:ea typeface="+mn-lt"/>
                <a:cs typeface="+mn-lt"/>
              </a:rPr>
              <a:t>: Underlying infra will change. Leverage code or dependencies that are hardware-agnostic as CPU flags, for example, may not be available consistently.</a:t>
            </a:r>
            <a:endParaRPr lang="en-US" sz="1400" dirty="0">
              <a:cs typeface="Calibri" panose="020F0502020204030204"/>
            </a:endParaRPr>
          </a:p>
        </p:txBody>
      </p:sp>
      <p:sp>
        <p:nvSpPr>
          <p:cNvPr id="4" name="Content Placeholder 3">
            <a:extLst>
              <a:ext uri="{FF2B5EF4-FFF2-40B4-BE49-F238E27FC236}">
                <a16:creationId xmlns:a16="http://schemas.microsoft.com/office/drawing/2014/main" id="{758099E1-EC36-FFF8-776A-9CAB60195698}"/>
              </a:ext>
            </a:extLst>
          </p:cNvPr>
          <p:cNvSpPr>
            <a:spLocks noGrp="1"/>
          </p:cNvSpPr>
          <p:nvPr>
            <p:ph sz="half" idx="2"/>
          </p:nvPr>
        </p:nvSpPr>
        <p:spPr>
          <a:xfrm>
            <a:off x="6189154" y="2398626"/>
            <a:ext cx="5164645" cy="3730460"/>
          </a:xfrm>
        </p:spPr>
        <p:txBody>
          <a:bodyPr vert="horz" lIns="91440" tIns="45720" rIns="91440" bIns="45720" rtlCol="0" anchor="t">
            <a:normAutofit/>
          </a:bodyPr>
          <a:lstStyle/>
          <a:p>
            <a:r>
              <a:rPr lang="en-US" sz="1400" dirty="0">
                <a:solidFill>
                  <a:schemeClr val="accent1"/>
                </a:solidFill>
                <a:ea typeface="+mn-lt"/>
                <a:cs typeface="+mn-lt"/>
              </a:rPr>
              <a:t>Orchestration with state machines, not functions</a:t>
            </a:r>
            <a:r>
              <a:rPr lang="en-US" sz="1400" dirty="0">
                <a:ea typeface="+mn-lt"/>
                <a:cs typeface="+mn-lt"/>
              </a:rPr>
              <a:t>: Chaining Lambda executions within the code to orchestrate the workflow of your application results in a monolithic and tightly coupled application. Instead, use a state machine to orchestrate transactions and communication flows.</a:t>
            </a:r>
            <a:endParaRPr lang="en-US" sz="1400" dirty="0">
              <a:cs typeface="Calibri" panose="020F0502020204030204"/>
            </a:endParaRPr>
          </a:p>
          <a:p>
            <a:r>
              <a:rPr lang="en-US" sz="1400" dirty="0">
                <a:solidFill>
                  <a:schemeClr val="accent1"/>
                </a:solidFill>
                <a:ea typeface="+mn-lt"/>
                <a:cs typeface="+mn-lt"/>
              </a:rPr>
              <a:t>Use events to trigger transactions</a:t>
            </a:r>
            <a:r>
              <a:rPr lang="en-US" sz="1400" dirty="0">
                <a:ea typeface="+mn-lt"/>
                <a:cs typeface="+mn-lt"/>
              </a:rPr>
              <a:t>: Events such as writing a new Amazon S3 object or an update to a database allow for transaction execution in response to business functionalities. This asynchronous event behavior is often consumer agnostic and drives just-in-time processing to ensure lean service design.</a:t>
            </a:r>
            <a:endParaRPr lang="en-US" sz="1400" dirty="0"/>
          </a:p>
          <a:p>
            <a:r>
              <a:rPr lang="en-US" sz="1400" dirty="0">
                <a:solidFill>
                  <a:schemeClr val="accent1"/>
                </a:solidFill>
                <a:ea typeface="+mn-lt"/>
                <a:cs typeface="+mn-lt"/>
              </a:rPr>
              <a:t>Design for failures and duplicates</a:t>
            </a:r>
            <a:r>
              <a:rPr lang="en-US" sz="1400" dirty="0">
                <a:ea typeface="+mn-lt"/>
                <a:cs typeface="+mn-lt"/>
              </a:rPr>
              <a:t>: Operations triggered from requests/events must be idempotent as failures can occur and a given request/event can be delivered more than once. Include appropriate retries for downstream calls.</a:t>
            </a:r>
            <a:endParaRPr lang="en-US" sz="1400" dirty="0">
              <a:cs typeface="Calibri" panose="020F0502020204030204"/>
            </a:endParaRPr>
          </a:p>
        </p:txBody>
      </p:sp>
    </p:spTree>
    <p:extLst>
      <p:ext uri="{BB962C8B-B14F-4D97-AF65-F5344CB8AC3E}">
        <p14:creationId xmlns:p14="http://schemas.microsoft.com/office/powerpoint/2010/main" val="176616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93F0-AF27-25C1-F8EE-715FB13BD27C}"/>
              </a:ext>
            </a:extLst>
          </p:cNvPr>
          <p:cNvSpPr>
            <a:spLocks noGrp="1"/>
          </p:cNvSpPr>
          <p:nvPr>
            <p:ph type="title"/>
          </p:nvPr>
        </p:nvSpPr>
        <p:spPr/>
        <p:txBody>
          <a:bodyPr/>
          <a:lstStyle/>
          <a:p>
            <a:r>
              <a:rPr lang="en-US" dirty="0">
                <a:ea typeface="+mj-lt"/>
                <a:cs typeface="+mj-lt"/>
              </a:rPr>
              <a:t>Microservice Decomposition Principles</a:t>
            </a:r>
            <a:endParaRPr lang="en-US" dirty="0"/>
          </a:p>
        </p:txBody>
      </p:sp>
      <p:sp>
        <p:nvSpPr>
          <p:cNvPr id="3" name="Content Placeholder 2">
            <a:extLst>
              <a:ext uri="{FF2B5EF4-FFF2-40B4-BE49-F238E27FC236}">
                <a16:creationId xmlns:a16="http://schemas.microsoft.com/office/drawing/2014/main" id="{1E9EA27C-7B10-545A-6374-FE362D68A1D0}"/>
              </a:ext>
            </a:extLst>
          </p:cNvPr>
          <p:cNvSpPr>
            <a:spLocks noGrp="1"/>
          </p:cNvSpPr>
          <p:nvPr>
            <p:ph idx="1"/>
          </p:nvPr>
        </p:nvSpPr>
        <p:spPr/>
        <p:txBody>
          <a:bodyPr vert="horz" lIns="91440" tIns="45720" rIns="91440" bIns="45720" rtlCol="0" anchor="t">
            <a:normAutofit fontScale="85000" lnSpcReduction="10000"/>
          </a:bodyPr>
          <a:lstStyle/>
          <a:p>
            <a:r>
              <a:rPr lang="en-US" dirty="0">
                <a:solidFill>
                  <a:schemeClr val="accent1"/>
                </a:solidFill>
                <a:ea typeface="+mn-lt"/>
                <a:cs typeface="+mn-lt"/>
              </a:rPr>
              <a:t>Ready </a:t>
            </a:r>
            <a:r>
              <a:rPr lang="en-US" dirty="0">
                <a:ea typeface="+mn-lt"/>
                <a:cs typeface="+mn-lt"/>
              </a:rPr>
              <a:t>- The application architecture </a:t>
            </a:r>
            <a:r>
              <a:rPr lang="en-US" b="1" u="sng" dirty="0">
                <a:ea typeface="+mn-lt"/>
                <a:cs typeface="+mn-lt"/>
              </a:rPr>
              <a:t>must</a:t>
            </a:r>
            <a:r>
              <a:rPr lang="en-US" dirty="0">
                <a:ea typeface="+mn-lt"/>
                <a:cs typeface="+mn-lt"/>
              </a:rPr>
              <a:t> be stable. This is a non-negotiable.</a:t>
            </a:r>
            <a:endParaRPr lang="en-US" dirty="0">
              <a:cs typeface="Calibri" panose="020F0502020204030204"/>
            </a:endParaRPr>
          </a:p>
          <a:p>
            <a:r>
              <a:rPr lang="en-US" dirty="0">
                <a:solidFill>
                  <a:schemeClr val="accent1"/>
                </a:solidFill>
                <a:ea typeface="+mn-lt"/>
                <a:cs typeface="+mn-lt"/>
              </a:rPr>
              <a:t>QA </a:t>
            </a:r>
            <a:r>
              <a:rPr lang="en-US" dirty="0">
                <a:ea typeface="+mn-lt"/>
                <a:cs typeface="+mn-lt"/>
              </a:rPr>
              <a:t>- A service must be testable, which means knowing what is should do, and how it should perform.</a:t>
            </a:r>
            <a:endParaRPr lang="en-US" dirty="0"/>
          </a:p>
          <a:p>
            <a:r>
              <a:rPr lang="en-US" dirty="0">
                <a:solidFill>
                  <a:schemeClr val="accent1"/>
                </a:solidFill>
                <a:ea typeface="+mn-lt"/>
                <a:cs typeface="+mn-lt"/>
              </a:rPr>
              <a:t>Related </a:t>
            </a:r>
            <a:r>
              <a:rPr lang="en-US" dirty="0">
                <a:ea typeface="+mn-lt"/>
                <a:cs typeface="+mn-lt"/>
              </a:rPr>
              <a:t>– a service should implement a small set of strongly related functions.</a:t>
            </a:r>
            <a:endParaRPr lang="en-US" dirty="0"/>
          </a:p>
          <a:p>
            <a:r>
              <a:rPr lang="en-US" dirty="0">
                <a:solidFill>
                  <a:schemeClr val="accent1"/>
                </a:solidFill>
                <a:ea typeface="+mn-lt"/>
                <a:cs typeface="+mn-lt"/>
              </a:rPr>
              <a:t>Blast Radius</a:t>
            </a:r>
            <a:r>
              <a:rPr lang="en-US" dirty="0">
                <a:ea typeface="+mn-lt"/>
                <a:cs typeface="+mn-lt"/>
              </a:rPr>
              <a:t> - Things that change together should be packaged together - to ensure that each change affect only one service,</a:t>
            </a:r>
            <a:endParaRPr lang="en-US" dirty="0"/>
          </a:p>
          <a:p>
            <a:r>
              <a:rPr lang="en-US" dirty="0">
                <a:solidFill>
                  <a:schemeClr val="accent1"/>
                </a:solidFill>
                <a:ea typeface="+mn-lt"/>
                <a:cs typeface="+mn-lt"/>
              </a:rPr>
              <a:t>Loose coupling </a:t>
            </a:r>
            <a:r>
              <a:rPr lang="en-US" dirty="0">
                <a:ea typeface="+mn-lt"/>
                <a:cs typeface="+mn-lt"/>
              </a:rPr>
              <a:t>- each service as an API that encapsulates its implementation. The implementation can be changed without affecting clients,</a:t>
            </a:r>
            <a:endParaRPr lang="en-US" dirty="0"/>
          </a:p>
          <a:p>
            <a:r>
              <a:rPr lang="en-US" dirty="0">
                <a:solidFill>
                  <a:schemeClr val="accent1"/>
                </a:solidFill>
                <a:ea typeface="+mn-lt"/>
                <a:cs typeface="+mn-lt"/>
              </a:rPr>
              <a:t>Agile </a:t>
            </a:r>
            <a:r>
              <a:rPr lang="en-US" dirty="0">
                <a:ea typeface="+mn-lt"/>
                <a:cs typeface="+mn-lt"/>
              </a:rPr>
              <a:t>- Each service is owned by a “two pizza” team, i.e. a team of 6-10 people</a:t>
            </a:r>
            <a:endParaRPr lang="en-US" dirty="0"/>
          </a:p>
          <a:p>
            <a:r>
              <a:rPr lang="en-US" dirty="0">
                <a:solidFill>
                  <a:schemeClr val="accent1"/>
                </a:solidFill>
                <a:ea typeface="+mn-lt"/>
                <a:cs typeface="+mn-lt"/>
              </a:rPr>
              <a:t>Autonomous </a:t>
            </a:r>
            <a:r>
              <a:rPr lang="en-US" dirty="0">
                <a:ea typeface="+mn-lt"/>
                <a:cs typeface="+mn-lt"/>
              </a:rPr>
              <a:t>-  A team must be able to independently develop, test and deploy their services with minimal reliance on other teams.</a:t>
            </a:r>
            <a:endParaRPr lang="en-US" dirty="0">
              <a:cs typeface="Calibri"/>
            </a:endParaRPr>
          </a:p>
          <a:p>
            <a:endParaRPr lang="en-US" dirty="0">
              <a:cs typeface="Calibri"/>
            </a:endParaRPr>
          </a:p>
        </p:txBody>
      </p:sp>
    </p:spTree>
    <p:extLst>
      <p:ext uri="{BB962C8B-B14F-4D97-AF65-F5344CB8AC3E}">
        <p14:creationId xmlns:p14="http://schemas.microsoft.com/office/powerpoint/2010/main" val="2672172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F718-5DD4-8A0E-C162-2DB9AEBCDEC2}"/>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200" kern="1200">
                <a:solidFill>
                  <a:schemeClr val="tx1"/>
                </a:solidFill>
                <a:latin typeface="+mj-lt"/>
                <a:ea typeface="+mj-ea"/>
                <a:cs typeface="+mj-cs"/>
              </a:rPr>
              <a:t>Amazon CloudWatch Synthetics – How it works</a:t>
            </a:r>
          </a:p>
        </p:txBody>
      </p:sp>
      <p:pic>
        <p:nvPicPr>
          <p:cNvPr id="3" name="Picture 3">
            <a:extLst>
              <a:ext uri="{FF2B5EF4-FFF2-40B4-BE49-F238E27FC236}">
                <a16:creationId xmlns:a16="http://schemas.microsoft.com/office/drawing/2014/main" id="{4AB5E48A-0979-DDE0-19D6-984C0471452B}"/>
              </a:ext>
            </a:extLst>
          </p:cNvPr>
          <p:cNvPicPr>
            <a:picLocks noChangeAspect="1"/>
          </p:cNvPicPr>
          <p:nvPr/>
        </p:nvPicPr>
        <p:blipFill>
          <a:blip r:embed="rId3"/>
          <a:stretch>
            <a:fillRect/>
          </a:stretch>
        </p:blipFill>
        <p:spPr>
          <a:xfrm>
            <a:off x="2234481" y="1863801"/>
            <a:ext cx="7723036" cy="4440746"/>
          </a:xfrm>
          <a:prstGeom prst="rect">
            <a:avLst/>
          </a:prstGeom>
        </p:spPr>
      </p:pic>
    </p:spTree>
    <p:extLst>
      <p:ext uri="{BB962C8B-B14F-4D97-AF65-F5344CB8AC3E}">
        <p14:creationId xmlns:p14="http://schemas.microsoft.com/office/powerpoint/2010/main" val="3228764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684FD-182D-860D-FE9E-84FBAE4A0CE6}"/>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4600" kern="1200">
                <a:solidFill>
                  <a:schemeClr val="tx1"/>
                </a:solidFill>
                <a:latin typeface="+mj-lt"/>
                <a:ea typeface="+mj-ea"/>
                <a:cs typeface="+mj-cs"/>
              </a:rPr>
              <a:t>Amazon CloudWatch RUM – How it works</a:t>
            </a:r>
          </a:p>
        </p:txBody>
      </p:sp>
      <p:pic>
        <p:nvPicPr>
          <p:cNvPr id="3" name="Picture 3" descr="Graphical user interface, application, Teams&#10;&#10;Description automatically generated">
            <a:extLst>
              <a:ext uri="{FF2B5EF4-FFF2-40B4-BE49-F238E27FC236}">
                <a16:creationId xmlns:a16="http://schemas.microsoft.com/office/drawing/2014/main" id="{1D6B4390-67D7-A832-F582-15E051F8D114}"/>
              </a:ext>
            </a:extLst>
          </p:cNvPr>
          <p:cNvPicPr>
            <a:picLocks noChangeAspect="1"/>
          </p:cNvPicPr>
          <p:nvPr/>
        </p:nvPicPr>
        <p:blipFill>
          <a:blip r:embed="rId3"/>
          <a:stretch>
            <a:fillRect/>
          </a:stretch>
        </p:blipFill>
        <p:spPr>
          <a:xfrm>
            <a:off x="838200" y="2296522"/>
            <a:ext cx="10515599" cy="3575304"/>
          </a:xfrm>
          <a:prstGeom prst="rect">
            <a:avLst/>
          </a:prstGeom>
        </p:spPr>
      </p:pic>
    </p:spTree>
    <p:extLst>
      <p:ext uri="{BB962C8B-B14F-4D97-AF65-F5344CB8AC3E}">
        <p14:creationId xmlns:p14="http://schemas.microsoft.com/office/powerpoint/2010/main" val="3511060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0A77-1817-59AC-A64D-F0981089D111}"/>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4200" kern="1200">
                <a:solidFill>
                  <a:schemeClr val="tx1"/>
                </a:solidFill>
                <a:latin typeface="+mj-lt"/>
                <a:ea typeface="+mj-ea"/>
                <a:cs typeface="+mj-cs"/>
              </a:rPr>
              <a:t>Amazon CloudWatch Evidently – How it works </a:t>
            </a:r>
          </a:p>
        </p:txBody>
      </p:sp>
      <p:pic>
        <p:nvPicPr>
          <p:cNvPr id="3" name="Picture 3" descr="Graphical user interface, application&#10;&#10;Description automatically generated">
            <a:extLst>
              <a:ext uri="{FF2B5EF4-FFF2-40B4-BE49-F238E27FC236}">
                <a16:creationId xmlns:a16="http://schemas.microsoft.com/office/drawing/2014/main" id="{920C31A3-6E15-A522-80B2-B6784621FA1C}"/>
              </a:ext>
            </a:extLst>
          </p:cNvPr>
          <p:cNvPicPr>
            <a:picLocks noChangeAspect="1"/>
          </p:cNvPicPr>
          <p:nvPr/>
        </p:nvPicPr>
        <p:blipFill>
          <a:blip r:embed="rId3"/>
          <a:stretch>
            <a:fillRect/>
          </a:stretch>
        </p:blipFill>
        <p:spPr>
          <a:xfrm>
            <a:off x="838200" y="2046776"/>
            <a:ext cx="10515599" cy="4074795"/>
          </a:xfrm>
          <a:prstGeom prst="rect">
            <a:avLst/>
          </a:prstGeom>
        </p:spPr>
      </p:pic>
    </p:spTree>
    <p:extLst>
      <p:ext uri="{BB962C8B-B14F-4D97-AF65-F5344CB8AC3E}">
        <p14:creationId xmlns:p14="http://schemas.microsoft.com/office/powerpoint/2010/main" val="198129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2" descr="A picture containing graphical user interface&#10;&#10;Description automatically generated">
            <a:extLst>
              <a:ext uri="{FF2B5EF4-FFF2-40B4-BE49-F238E27FC236}">
                <a16:creationId xmlns:a16="http://schemas.microsoft.com/office/drawing/2014/main" id="{9DEBA014-B974-5F3B-91B8-9742B68DBDB2}"/>
              </a:ext>
            </a:extLst>
          </p:cNvPr>
          <p:cNvPicPr>
            <a:picLocks noChangeAspect="1"/>
          </p:cNvPicPr>
          <p:nvPr/>
        </p:nvPicPr>
        <p:blipFill>
          <a:blip r:embed="rId2"/>
          <a:stretch>
            <a:fillRect/>
          </a:stretch>
        </p:blipFill>
        <p:spPr>
          <a:xfrm>
            <a:off x="643467" y="784522"/>
            <a:ext cx="10905066" cy="5288955"/>
          </a:xfrm>
          <a:prstGeom prst="rect">
            <a:avLst/>
          </a:prstGeom>
          <a:ln>
            <a:noFill/>
          </a:ln>
        </p:spPr>
      </p:pic>
      <p:sp>
        <p:nvSpPr>
          <p:cNvPr id="41"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47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 Teams&#10;&#10;Description automatically generated">
            <a:extLst>
              <a:ext uri="{FF2B5EF4-FFF2-40B4-BE49-F238E27FC236}">
                <a16:creationId xmlns:a16="http://schemas.microsoft.com/office/drawing/2014/main" id="{59EAA6D1-7631-F24E-6D57-D9A7FCD626B6}"/>
              </a:ext>
            </a:extLst>
          </p:cNvPr>
          <p:cNvPicPr>
            <a:picLocks noChangeAspect="1"/>
          </p:cNvPicPr>
          <p:nvPr/>
        </p:nvPicPr>
        <p:blipFill>
          <a:blip r:embed="rId2"/>
          <a:stretch>
            <a:fillRect/>
          </a:stretch>
        </p:blipFill>
        <p:spPr>
          <a:xfrm>
            <a:off x="643467" y="988991"/>
            <a:ext cx="10905066" cy="4880016"/>
          </a:xfrm>
          <a:prstGeom prst="rect">
            <a:avLst/>
          </a:prstGeom>
        </p:spPr>
      </p:pic>
    </p:spTree>
    <p:extLst>
      <p:ext uri="{BB962C8B-B14F-4D97-AF65-F5344CB8AC3E}">
        <p14:creationId xmlns:p14="http://schemas.microsoft.com/office/powerpoint/2010/main" val="332995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403A32D-76B6-8F3D-D259-275C4A970621}"/>
              </a:ext>
            </a:extLst>
          </p:cNvPr>
          <p:cNvPicPr>
            <a:picLocks noChangeAspect="1"/>
          </p:cNvPicPr>
          <p:nvPr/>
        </p:nvPicPr>
        <p:blipFill>
          <a:blip r:embed="rId2"/>
          <a:stretch>
            <a:fillRect/>
          </a:stretch>
        </p:blipFill>
        <p:spPr>
          <a:xfrm>
            <a:off x="643467" y="661840"/>
            <a:ext cx="10905066" cy="5534319"/>
          </a:xfrm>
          <a:prstGeom prst="rect">
            <a:avLst/>
          </a:prstGeom>
        </p:spPr>
      </p:pic>
    </p:spTree>
    <p:extLst>
      <p:ext uri="{BB962C8B-B14F-4D97-AF65-F5344CB8AC3E}">
        <p14:creationId xmlns:p14="http://schemas.microsoft.com/office/powerpoint/2010/main" val="25033658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BF48656E-9403-0C46-9A68-57ADEAFB04DE}"/>
              </a:ext>
            </a:extLst>
          </p:cNvPr>
          <p:cNvPicPr>
            <a:picLocks noChangeAspect="1"/>
          </p:cNvPicPr>
          <p:nvPr/>
        </p:nvPicPr>
        <p:blipFill>
          <a:blip r:embed="rId2"/>
          <a:stretch>
            <a:fillRect/>
          </a:stretch>
        </p:blipFill>
        <p:spPr>
          <a:xfrm>
            <a:off x="643467" y="648208"/>
            <a:ext cx="10905066" cy="5561582"/>
          </a:xfrm>
          <a:prstGeom prst="rect">
            <a:avLst/>
          </a:prstGeom>
        </p:spPr>
      </p:pic>
    </p:spTree>
    <p:extLst>
      <p:ext uri="{BB962C8B-B14F-4D97-AF65-F5344CB8AC3E}">
        <p14:creationId xmlns:p14="http://schemas.microsoft.com/office/powerpoint/2010/main" val="1461597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32255BAF-969C-9B0F-D078-06E316CA1025}"/>
              </a:ext>
            </a:extLst>
          </p:cNvPr>
          <p:cNvPicPr>
            <a:picLocks noChangeAspect="1"/>
          </p:cNvPicPr>
          <p:nvPr/>
        </p:nvPicPr>
        <p:blipFill>
          <a:blip r:embed="rId2"/>
          <a:stretch>
            <a:fillRect/>
          </a:stretch>
        </p:blipFill>
        <p:spPr>
          <a:xfrm>
            <a:off x="790222" y="643466"/>
            <a:ext cx="10611555" cy="5571067"/>
          </a:xfrm>
          <a:prstGeom prst="rect">
            <a:avLst/>
          </a:prstGeom>
        </p:spPr>
      </p:pic>
    </p:spTree>
    <p:extLst>
      <p:ext uri="{BB962C8B-B14F-4D97-AF65-F5344CB8AC3E}">
        <p14:creationId xmlns:p14="http://schemas.microsoft.com/office/powerpoint/2010/main" val="350397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3F385F-5775-FE57-62A6-045FD5AADE0F}"/>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AWS Managed Services – Maybe Not?</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90BE352-C8F1-CE12-146C-00F7AE009F10}"/>
              </a:ext>
            </a:extLst>
          </p:cNvPr>
          <p:cNvSpPr>
            <a:spLocks noGrp="1"/>
          </p:cNvSpPr>
          <p:nvPr>
            <p:ph idx="1"/>
          </p:nvPr>
        </p:nvSpPr>
        <p:spPr>
          <a:xfrm>
            <a:off x="5221862" y="1719618"/>
            <a:ext cx="5948831" cy="4334629"/>
          </a:xfrm>
        </p:spPr>
        <p:txBody>
          <a:bodyPr anchor="ctr">
            <a:normAutofit/>
          </a:bodyPr>
          <a:lstStyle/>
          <a:p>
            <a:r>
              <a:rPr lang="en-US" sz="2400">
                <a:solidFill>
                  <a:srgbClr val="FEFFFF"/>
                </a:solidFill>
              </a:rPr>
              <a:t>Not fit for specific use case</a:t>
            </a:r>
          </a:p>
          <a:p>
            <a:r>
              <a:rPr lang="en-US" sz="2400">
                <a:solidFill>
                  <a:srgbClr val="FEFFFF"/>
                </a:solidFill>
              </a:rPr>
              <a:t>Too vendor specific, need hybrid</a:t>
            </a:r>
          </a:p>
          <a:p>
            <a:r>
              <a:rPr lang="en-US" sz="2400">
                <a:solidFill>
                  <a:srgbClr val="FEFFFF"/>
                </a:solidFill>
              </a:rPr>
              <a:t>Existing investments</a:t>
            </a:r>
          </a:p>
          <a:p>
            <a:pPr lvl="1"/>
            <a:r>
              <a:rPr lang="en-US">
                <a:solidFill>
                  <a:srgbClr val="FEFFFF"/>
                </a:solidFill>
              </a:rPr>
              <a:t>Expire current licenses</a:t>
            </a:r>
          </a:p>
          <a:p>
            <a:pPr lvl="1"/>
            <a:endParaRPr lang="en-US">
              <a:solidFill>
                <a:srgbClr val="FEFFFF"/>
              </a:solidFill>
            </a:endParaRPr>
          </a:p>
        </p:txBody>
      </p:sp>
    </p:spTree>
    <p:extLst>
      <p:ext uri="{BB962C8B-B14F-4D97-AF65-F5344CB8AC3E}">
        <p14:creationId xmlns:p14="http://schemas.microsoft.com/office/powerpoint/2010/main" val="1831147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E01A100D-DA48-DCD6-56BF-AFC42613B706}"/>
              </a:ext>
            </a:extLst>
          </p:cNvPr>
          <p:cNvPicPr>
            <a:picLocks noChangeAspect="1"/>
          </p:cNvPicPr>
          <p:nvPr/>
        </p:nvPicPr>
        <p:blipFill>
          <a:blip r:embed="rId2"/>
          <a:stretch>
            <a:fillRect/>
          </a:stretch>
        </p:blipFill>
        <p:spPr>
          <a:xfrm>
            <a:off x="815368" y="643466"/>
            <a:ext cx="10561263" cy="5571067"/>
          </a:xfrm>
          <a:prstGeom prst="rect">
            <a:avLst/>
          </a:prstGeom>
        </p:spPr>
      </p:pic>
    </p:spTree>
    <p:extLst>
      <p:ext uri="{BB962C8B-B14F-4D97-AF65-F5344CB8AC3E}">
        <p14:creationId xmlns:p14="http://schemas.microsoft.com/office/powerpoint/2010/main" val="8306077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 application&#10;&#10;Description automatically generated">
            <a:extLst>
              <a:ext uri="{FF2B5EF4-FFF2-40B4-BE49-F238E27FC236}">
                <a16:creationId xmlns:a16="http://schemas.microsoft.com/office/drawing/2014/main" id="{F5EAFDA2-B26F-29EE-76B0-B22EB843AC07}"/>
              </a:ext>
            </a:extLst>
          </p:cNvPr>
          <p:cNvPicPr>
            <a:picLocks noChangeAspect="1"/>
          </p:cNvPicPr>
          <p:nvPr/>
        </p:nvPicPr>
        <p:blipFill>
          <a:blip r:embed="rId2"/>
          <a:stretch>
            <a:fillRect/>
          </a:stretch>
        </p:blipFill>
        <p:spPr>
          <a:xfrm>
            <a:off x="643467" y="743627"/>
            <a:ext cx="10905066" cy="5370744"/>
          </a:xfrm>
          <a:prstGeom prst="rect">
            <a:avLst/>
          </a:prstGeom>
        </p:spPr>
      </p:pic>
    </p:spTree>
    <p:extLst>
      <p:ext uri="{BB962C8B-B14F-4D97-AF65-F5344CB8AC3E}">
        <p14:creationId xmlns:p14="http://schemas.microsoft.com/office/powerpoint/2010/main" val="4147068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52964115-4851-CBF7-680F-EED128498A49}"/>
              </a:ext>
            </a:extLst>
          </p:cNvPr>
          <p:cNvPicPr>
            <a:picLocks noChangeAspect="1"/>
          </p:cNvPicPr>
          <p:nvPr/>
        </p:nvPicPr>
        <p:blipFill>
          <a:blip r:embed="rId2"/>
          <a:stretch>
            <a:fillRect/>
          </a:stretch>
        </p:blipFill>
        <p:spPr>
          <a:xfrm>
            <a:off x="687196" y="643466"/>
            <a:ext cx="10817607" cy="5571067"/>
          </a:xfrm>
          <a:prstGeom prst="rect">
            <a:avLst/>
          </a:prstGeom>
        </p:spPr>
      </p:pic>
    </p:spTree>
    <p:extLst>
      <p:ext uri="{BB962C8B-B14F-4D97-AF65-F5344CB8AC3E}">
        <p14:creationId xmlns:p14="http://schemas.microsoft.com/office/powerpoint/2010/main" val="10551028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Graphical user interface&#10;&#10;Description automatically generated">
            <a:extLst>
              <a:ext uri="{FF2B5EF4-FFF2-40B4-BE49-F238E27FC236}">
                <a16:creationId xmlns:a16="http://schemas.microsoft.com/office/drawing/2014/main" id="{3C8E2C3D-5A14-79C4-2BFF-C2929B8E6F65}"/>
              </a:ext>
            </a:extLst>
          </p:cNvPr>
          <p:cNvPicPr>
            <a:picLocks noChangeAspect="1"/>
          </p:cNvPicPr>
          <p:nvPr/>
        </p:nvPicPr>
        <p:blipFill>
          <a:blip r:embed="rId2"/>
          <a:stretch>
            <a:fillRect/>
          </a:stretch>
        </p:blipFill>
        <p:spPr>
          <a:xfrm>
            <a:off x="643467" y="852678"/>
            <a:ext cx="10905066" cy="5152643"/>
          </a:xfrm>
          <a:prstGeom prst="rect">
            <a:avLst/>
          </a:prstGeom>
        </p:spPr>
      </p:pic>
    </p:spTree>
    <p:extLst>
      <p:ext uri="{BB962C8B-B14F-4D97-AF65-F5344CB8AC3E}">
        <p14:creationId xmlns:p14="http://schemas.microsoft.com/office/powerpoint/2010/main" val="1274380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Diagram&#10;&#10;Description automatically generated">
            <a:extLst>
              <a:ext uri="{FF2B5EF4-FFF2-40B4-BE49-F238E27FC236}">
                <a16:creationId xmlns:a16="http://schemas.microsoft.com/office/drawing/2014/main" id="{BB2D019E-B281-30A9-2167-8C0AE4FB48FE}"/>
              </a:ext>
            </a:extLst>
          </p:cNvPr>
          <p:cNvPicPr>
            <a:picLocks noChangeAspect="1"/>
          </p:cNvPicPr>
          <p:nvPr/>
        </p:nvPicPr>
        <p:blipFill>
          <a:blip r:embed="rId2"/>
          <a:stretch>
            <a:fillRect/>
          </a:stretch>
        </p:blipFill>
        <p:spPr>
          <a:xfrm>
            <a:off x="643467" y="1002623"/>
            <a:ext cx="10905066" cy="4852753"/>
          </a:xfrm>
          <a:prstGeom prst="rect">
            <a:avLst/>
          </a:prstGeom>
        </p:spPr>
      </p:pic>
    </p:spTree>
    <p:extLst>
      <p:ext uri="{BB962C8B-B14F-4D97-AF65-F5344CB8AC3E}">
        <p14:creationId xmlns:p14="http://schemas.microsoft.com/office/powerpoint/2010/main" val="2335994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4312F-F105-8D9F-1D8B-CD6FE04FB6E7}"/>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CloudWatch</a:t>
            </a:r>
          </a:p>
        </p:txBody>
      </p:sp>
      <p:pic>
        <p:nvPicPr>
          <p:cNvPr id="3" name="Picture 3" descr="A picture containing text&#10;&#10;Description automatically generated">
            <a:extLst>
              <a:ext uri="{FF2B5EF4-FFF2-40B4-BE49-F238E27FC236}">
                <a16:creationId xmlns:a16="http://schemas.microsoft.com/office/drawing/2014/main" id="{AF5E0E8D-646E-1F48-73AC-A96A6ADA5076}"/>
              </a:ext>
            </a:extLst>
          </p:cNvPr>
          <p:cNvPicPr>
            <a:picLocks noGrp="1" noChangeAspect="1"/>
          </p:cNvPicPr>
          <p:nvPr>
            <p:ph idx="1"/>
          </p:nvPr>
        </p:nvPicPr>
        <p:blipFill>
          <a:blip r:embed="rId3"/>
          <a:stretch>
            <a:fillRect/>
          </a:stretch>
        </p:blipFill>
        <p:spPr>
          <a:xfrm>
            <a:off x="902144" y="1863801"/>
            <a:ext cx="10387710" cy="4440746"/>
          </a:xfrm>
          <a:prstGeom prst="rect">
            <a:avLst/>
          </a:prstGeom>
        </p:spPr>
      </p:pic>
    </p:spTree>
    <p:extLst>
      <p:ext uri="{BB962C8B-B14F-4D97-AF65-F5344CB8AC3E}">
        <p14:creationId xmlns:p14="http://schemas.microsoft.com/office/powerpoint/2010/main" val="3089100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077EE-5080-23F1-46A3-FFA9FFC18684}"/>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5400" kern="1200">
                <a:solidFill>
                  <a:schemeClr val="tx1"/>
                </a:solidFill>
                <a:latin typeface="+mj-lt"/>
                <a:ea typeface="+mj-ea"/>
                <a:cs typeface="+mj-cs"/>
              </a:rPr>
              <a:t>CloudWatch Integration</a:t>
            </a:r>
          </a:p>
        </p:txBody>
      </p:sp>
      <p:pic>
        <p:nvPicPr>
          <p:cNvPr id="4" name="Picture 4" descr="Diagram&#10;&#10;Description automatically generated">
            <a:extLst>
              <a:ext uri="{FF2B5EF4-FFF2-40B4-BE49-F238E27FC236}">
                <a16:creationId xmlns:a16="http://schemas.microsoft.com/office/drawing/2014/main" id="{D23D554A-4D9A-28FC-D4A0-74B6422C5FE0}"/>
              </a:ext>
            </a:extLst>
          </p:cNvPr>
          <p:cNvPicPr>
            <a:picLocks noGrp="1" noChangeAspect="1"/>
          </p:cNvPicPr>
          <p:nvPr>
            <p:ph idx="1"/>
          </p:nvPr>
        </p:nvPicPr>
        <p:blipFill>
          <a:blip r:embed="rId3"/>
          <a:stretch>
            <a:fillRect/>
          </a:stretch>
        </p:blipFill>
        <p:spPr>
          <a:xfrm>
            <a:off x="1886762" y="1863801"/>
            <a:ext cx="8418475" cy="4440746"/>
          </a:xfrm>
          <a:prstGeom prst="rect">
            <a:avLst/>
          </a:prstGeom>
        </p:spPr>
      </p:pic>
    </p:spTree>
    <p:extLst>
      <p:ext uri="{BB962C8B-B14F-4D97-AF65-F5344CB8AC3E}">
        <p14:creationId xmlns:p14="http://schemas.microsoft.com/office/powerpoint/2010/main" val="328826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B325-968C-FD27-E790-92A414CCE1D0}"/>
              </a:ext>
            </a:extLst>
          </p:cNvPr>
          <p:cNvSpPr>
            <a:spLocks noGrp="1"/>
          </p:cNvSpPr>
          <p:nvPr>
            <p:ph type="title"/>
          </p:nvPr>
        </p:nvSpPr>
        <p:spPr>
          <a:xfrm>
            <a:off x="648929" y="629266"/>
            <a:ext cx="3505495" cy="1622321"/>
          </a:xfrm>
        </p:spPr>
        <p:txBody>
          <a:bodyPr>
            <a:normAutofit/>
          </a:bodyPr>
          <a:lstStyle/>
          <a:p>
            <a:r>
              <a:rPr lang="en-US" dirty="0">
                <a:ea typeface="+mj-lt"/>
                <a:cs typeface="+mj-lt"/>
              </a:rPr>
              <a:t>Acting - Automation</a:t>
            </a:r>
            <a:endParaRPr lang="en-US" dirty="0"/>
          </a:p>
          <a:p>
            <a:endParaRPr lang="en-US" dirty="0">
              <a:cs typeface="Calibri Light"/>
            </a:endParaRPr>
          </a:p>
        </p:txBody>
      </p:sp>
      <p:sp>
        <p:nvSpPr>
          <p:cNvPr id="3" name="Content Placeholder 2">
            <a:extLst>
              <a:ext uri="{FF2B5EF4-FFF2-40B4-BE49-F238E27FC236}">
                <a16:creationId xmlns:a16="http://schemas.microsoft.com/office/drawing/2014/main" id="{C708B118-FF87-4442-F256-195FAD267FBC}"/>
              </a:ext>
            </a:extLst>
          </p:cNvPr>
          <p:cNvSpPr>
            <a:spLocks noGrp="1"/>
          </p:cNvSpPr>
          <p:nvPr>
            <p:ph idx="1"/>
          </p:nvPr>
        </p:nvSpPr>
        <p:spPr>
          <a:xfrm>
            <a:off x="648931" y="2438400"/>
            <a:ext cx="3505494" cy="3785419"/>
          </a:xfrm>
        </p:spPr>
        <p:txBody>
          <a:bodyPr vert="horz" lIns="91440" tIns="45720" rIns="91440" bIns="45720" rtlCol="0">
            <a:normAutofit/>
          </a:bodyPr>
          <a:lstStyle/>
          <a:p>
            <a:pPr marL="0" indent="0">
              <a:buNone/>
            </a:pPr>
            <a:r>
              <a:rPr lang="en-US" sz="1100">
                <a:ea typeface="+mn-lt"/>
                <a:cs typeface="+mn-lt"/>
              </a:rPr>
              <a:t>CloudWatch Alarms can send a notification to SNS, from there, you can trigger a Lambda function or push a message to Slack or Amazon Chime via AWS Chatbot. This allows you to do almost anything, including:</a:t>
            </a:r>
            <a:endParaRPr lang="en-US" sz="1100">
              <a:cs typeface="Calibri" panose="020F0502020204030204"/>
            </a:endParaRPr>
          </a:p>
          <a:p>
            <a:pPr marL="0" indent="0">
              <a:buNone/>
            </a:pPr>
            <a:endParaRPr lang="en-US" sz="1100">
              <a:ea typeface="+mn-lt"/>
              <a:cs typeface="+mn-lt"/>
            </a:endParaRPr>
          </a:p>
          <a:p>
            <a:r>
              <a:rPr lang="en-US" sz="1100">
                <a:ea typeface="+mn-lt"/>
                <a:cs typeface="+mn-lt"/>
              </a:rPr>
              <a:t>Trigger a Systems Manager Automation</a:t>
            </a:r>
            <a:endParaRPr lang="en-US" sz="1100"/>
          </a:p>
          <a:p>
            <a:r>
              <a:rPr lang="en-US" sz="1100">
                <a:ea typeface="+mn-lt"/>
                <a:cs typeface="+mn-lt"/>
              </a:rPr>
              <a:t>Resize an instance</a:t>
            </a:r>
            <a:endParaRPr lang="en-US" sz="1100"/>
          </a:p>
          <a:p>
            <a:r>
              <a:rPr lang="en-US" sz="1100">
                <a:ea typeface="+mn-lt"/>
                <a:cs typeface="+mn-lt"/>
              </a:rPr>
              <a:t>Send a message to Chime or Slack</a:t>
            </a:r>
            <a:endParaRPr lang="en-US" sz="1100"/>
          </a:p>
          <a:p>
            <a:r>
              <a:rPr lang="en-US" sz="1100">
                <a:ea typeface="+mn-lt"/>
                <a:cs typeface="+mn-lt"/>
              </a:rPr>
              <a:t>Respond with CLI commands</a:t>
            </a:r>
            <a:endParaRPr lang="en-US" sz="1100"/>
          </a:p>
          <a:p>
            <a:r>
              <a:rPr lang="en-US" sz="1100">
                <a:ea typeface="+mn-lt"/>
                <a:cs typeface="+mn-lt"/>
              </a:rPr>
              <a:t>Invoke disaster recovery</a:t>
            </a:r>
            <a:endParaRPr lang="en-US" sz="1100"/>
          </a:p>
          <a:p>
            <a:r>
              <a:rPr lang="en-US" sz="1100">
                <a:ea typeface="+mn-lt"/>
                <a:cs typeface="+mn-lt"/>
              </a:rPr>
              <a:t>Update security groups</a:t>
            </a:r>
            <a:endParaRPr lang="en-US" sz="1100"/>
          </a:p>
          <a:p>
            <a:r>
              <a:rPr lang="en-US" sz="1100">
                <a:ea typeface="+mn-lt"/>
                <a:cs typeface="+mn-lt"/>
              </a:rPr>
              <a:t>Automate deployments</a:t>
            </a:r>
            <a:endParaRPr lang="en-US" sz="1100"/>
          </a:p>
          <a:p>
            <a:r>
              <a:rPr lang="en-US" sz="1100">
                <a:ea typeface="+mn-lt"/>
                <a:cs typeface="+mn-lt"/>
              </a:rPr>
              <a:t>Instigate backups and snapshots</a:t>
            </a:r>
          </a:p>
          <a:p>
            <a:r>
              <a:rPr lang="en-US" sz="1100">
                <a:ea typeface="+mn-lt"/>
                <a:cs typeface="+mn-lt"/>
              </a:rPr>
              <a:t>Responding to security events</a:t>
            </a:r>
            <a:endParaRPr lang="en-US" sz="1100"/>
          </a:p>
        </p:txBody>
      </p:sp>
      <p:sp>
        <p:nvSpPr>
          <p:cNvPr id="9" name="Rectangle 8">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Diagram&#10;&#10;Description automatically generated">
            <a:extLst>
              <a:ext uri="{FF2B5EF4-FFF2-40B4-BE49-F238E27FC236}">
                <a16:creationId xmlns:a16="http://schemas.microsoft.com/office/drawing/2014/main" id="{0513CD89-3A98-7C1A-40FB-CEA28588C4B0}"/>
              </a:ext>
            </a:extLst>
          </p:cNvPr>
          <p:cNvPicPr>
            <a:picLocks noChangeAspect="1"/>
          </p:cNvPicPr>
          <p:nvPr/>
        </p:nvPicPr>
        <p:blipFill>
          <a:blip r:embed="rId2"/>
          <a:stretch>
            <a:fillRect/>
          </a:stretch>
        </p:blipFill>
        <p:spPr>
          <a:xfrm>
            <a:off x="5405862" y="906783"/>
            <a:ext cx="6019331" cy="5041188"/>
          </a:xfrm>
          <a:prstGeom prst="rect">
            <a:avLst/>
          </a:prstGeom>
          <a:effectLst/>
        </p:spPr>
      </p:pic>
    </p:spTree>
    <p:extLst>
      <p:ext uri="{BB962C8B-B14F-4D97-AF65-F5344CB8AC3E}">
        <p14:creationId xmlns:p14="http://schemas.microsoft.com/office/powerpoint/2010/main" val="1380295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7325-E421-C07C-31D1-8C517141DEDC}"/>
              </a:ext>
            </a:extLst>
          </p:cNvPr>
          <p:cNvSpPr>
            <a:spLocks noGrp="1"/>
          </p:cNvSpPr>
          <p:nvPr>
            <p:ph type="title"/>
          </p:nvPr>
        </p:nvSpPr>
        <p:spPr/>
        <p:txBody>
          <a:bodyPr/>
          <a:lstStyle/>
          <a:p>
            <a:r>
              <a:rPr lang="en-US" dirty="0">
                <a:ea typeface="+mj-lt"/>
                <a:cs typeface="+mj-lt"/>
              </a:rPr>
              <a:t>Automation</a:t>
            </a:r>
            <a:endParaRPr lang="en-US" dirty="0"/>
          </a:p>
        </p:txBody>
      </p:sp>
      <p:pic>
        <p:nvPicPr>
          <p:cNvPr id="5" name="Picture 5" descr="Diagram&#10;&#10;Description automatically generated">
            <a:extLst>
              <a:ext uri="{FF2B5EF4-FFF2-40B4-BE49-F238E27FC236}">
                <a16:creationId xmlns:a16="http://schemas.microsoft.com/office/drawing/2014/main" id="{B1D70341-F140-3703-1DA9-EBA3BE4D89F8}"/>
              </a:ext>
            </a:extLst>
          </p:cNvPr>
          <p:cNvPicPr>
            <a:picLocks noGrp="1" noChangeAspect="1"/>
          </p:cNvPicPr>
          <p:nvPr>
            <p:ph idx="1"/>
          </p:nvPr>
        </p:nvPicPr>
        <p:blipFill>
          <a:blip r:embed="rId2"/>
          <a:stretch>
            <a:fillRect/>
          </a:stretch>
        </p:blipFill>
        <p:spPr>
          <a:xfrm>
            <a:off x="5930900" y="1466850"/>
            <a:ext cx="4676775" cy="3914775"/>
          </a:xfrm>
        </p:spPr>
      </p:pic>
      <p:sp>
        <p:nvSpPr>
          <p:cNvPr id="4" name="Text Placeholder 3">
            <a:extLst>
              <a:ext uri="{FF2B5EF4-FFF2-40B4-BE49-F238E27FC236}">
                <a16:creationId xmlns:a16="http://schemas.microsoft.com/office/drawing/2014/main" id="{E18BC9CA-5875-57BA-6F35-7298E47533B0}"/>
              </a:ext>
            </a:extLst>
          </p:cNvPr>
          <p:cNvSpPr>
            <a:spLocks noGrp="1"/>
          </p:cNvSpPr>
          <p:nvPr>
            <p:ph type="body" sz="half" idx="2"/>
          </p:nvPr>
        </p:nvSpPr>
        <p:spPr/>
        <p:txBody>
          <a:bodyPr vert="horz" lIns="91440" tIns="45720" rIns="91440" bIns="45720" rtlCol="0" anchor="t">
            <a:normAutofit fontScale="70000" lnSpcReduction="20000"/>
          </a:bodyPr>
          <a:lstStyle/>
          <a:p>
            <a:r>
              <a:rPr lang="en-US" dirty="0">
                <a:ea typeface="+mn-lt"/>
                <a:cs typeface="+mn-lt"/>
              </a:rPr>
              <a:t>CloudWatch Alarms can send a notification to SNS, from there, you can trigger a Lambda function or push a message to Slack or Amazon Chime via AWS Chatbot. This allows you to do almost anything, including:</a:t>
            </a:r>
            <a:endParaRPr lang="en-US" dirty="0"/>
          </a:p>
          <a:p>
            <a:r>
              <a:rPr lang="en-US" dirty="0">
                <a:ea typeface="+mn-lt"/>
                <a:cs typeface="+mn-lt"/>
              </a:rPr>
              <a:t>•Trigger a Systems Manager Automation</a:t>
            </a:r>
            <a:endParaRPr lang="en-US" dirty="0"/>
          </a:p>
          <a:p>
            <a:r>
              <a:rPr lang="en-US" dirty="0">
                <a:ea typeface="+mn-lt"/>
                <a:cs typeface="+mn-lt"/>
              </a:rPr>
              <a:t>•Resize an instance</a:t>
            </a:r>
            <a:endParaRPr lang="en-US" dirty="0"/>
          </a:p>
          <a:p>
            <a:r>
              <a:rPr lang="en-US" dirty="0">
                <a:ea typeface="+mn-lt"/>
                <a:cs typeface="+mn-lt"/>
              </a:rPr>
              <a:t>•Send a message to Chime or Slack</a:t>
            </a:r>
            <a:endParaRPr lang="en-US" dirty="0"/>
          </a:p>
          <a:p>
            <a:r>
              <a:rPr lang="en-US" dirty="0">
                <a:ea typeface="+mn-lt"/>
                <a:cs typeface="+mn-lt"/>
              </a:rPr>
              <a:t>•Respond with CLI commands</a:t>
            </a:r>
            <a:endParaRPr lang="en-US" dirty="0"/>
          </a:p>
          <a:p>
            <a:r>
              <a:rPr lang="en-US" dirty="0">
                <a:ea typeface="+mn-lt"/>
                <a:cs typeface="+mn-lt"/>
              </a:rPr>
              <a:t>•Invoke disaster recovery</a:t>
            </a:r>
            <a:endParaRPr lang="en-US" dirty="0"/>
          </a:p>
          <a:p>
            <a:r>
              <a:rPr lang="en-US" dirty="0">
                <a:ea typeface="+mn-lt"/>
                <a:cs typeface="+mn-lt"/>
              </a:rPr>
              <a:t>•Update security groups</a:t>
            </a:r>
            <a:endParaRPr lang="en-US" dirty="0"/>
          </a:p>
          <a:p>
            <a:r>
              <a:rPr lang="en-US" dirty="0">
                <a:ea typeface="+mn-lt"/>
                <a:cs typeface="+mn-lt"/>
              </a:rPr>
              <a:t>•Automate deployments</a:t>
            </a:r>
            <a:endParaRPr lang="en-US" dirty="0"/>
          </a:p>
          <a:p>
            <a:r>
              <a:rPr lang="en-US" dirty="0">
                <a:ea typeface="+mn-lt"/>
                <a:cs typeface="+mn-lt"/>
              </a:rPr>
              <a:t>•Instigate backups and snapshots</a:t>
            </a:r>
            <a:endParaRPr lang="en-US" dirty="0"/>
          </a:p>
          <a:p>
            <a:r>
              <a:rPr lang="en-US" dirty="0">
                <a:ea typeface="+mn-lt"/>
                <a:cs typeface="+mn-lt"/>
              </a:rPr>
              <a:t>•Responding to security events</a:t>
            </a:r>
            <a:endParaRPr lang="en-US" dirty="0"/>
          </a:p>
          <a:p>
            <a:r>
              <a:rPr lang="en-US" dirty="0">
                <a:ea typeface="+mn-lt"/>
                <a:cs typeface="+mn-lt"/>
              </a:rPr>
              <a:t>•</a:t>
            </a:r>
            <a:endParaRPr lang="en-US" dirty="0"/>
          </a:p>
          <a:p>
            <a:r>
              <a:rPr lang="en-US" dirty="0">
                <a:ea typeface="+mn-lt"/>
                <a:cs typeface="+mn-lt"/>
              </a:rPr>
              <a:t>•</a:t>
            </a:r>
            <a:endParaRPr lang="en-US" dirty="0"/>
          </a:p>
          <a:p>
            <a:r>
              <a:rPr lang="en-US" dirty="0">
                <a:ea typeface="+mn-lt"/>
                <a:cs typeface="+mn-lt"/>
              </a:rPr>
              <a:t>•</a:t>
            </a:r>
            <a:endParaRPr lang="en-US" dirty="0"/>
          </a:p>
          <a:p>
            <a:r>
              <a:rPr lang="en-US" dirty="0">
                <a:ea typeface="+mn-lt"/>
                <a:cs typeface="+mn-lt"/>
              </a:rPr>
              <a:t>•</a:t>
            </a:r>
            <a:endParaRPr lang="en-US" dirty="0"/>
          </a:p>
          <a:p>
            <a:endParaRPr lang="en-US" dirty="0">
              <a:cs typeface="Calibri"/>
            </a:endParaRPr>
          </a:p>
        </p:txBody>
      </p:sp>
    </p:spTree>
    <p:extLst>
      <p:ext uri="{BB962C8B-B14F-4D97-AF65-F5344CB8AC3E}">
        <p14:creationId xmlns:p14="http://schemas.microsoft.com/office/powerpoint/2010/main" val="27114196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76DCD05-1CD4-1EB7-F49D-30A9C7845CB6}"/>
              </a:ext>
            </a:extLst>
          </p:cNvPr>
          <p:cNvPicPr>
            <a:picLocks noChangeAspect="1"/>
          </p:cNvPicPr>
          <p:nvPr/>
        </p:nvPicPr>
        <p:blipFill rotWithShape="1">
          <a:blip r:embed="rId2"/>
          <a:srcRect t="7275" r="-2" b="2299"/>
          <a:stretch/>
        </p:blipFill>
        <p:spPr>
          <a:xfrm>
            <a:off x="-3047" y="10"/>
            <a:ext cx="12191999" cy="6857990"/>
          </a:xfrm>
          <a:prstGeom prst="rect">
            <a:avLst/>
          </a:prstGeom>
        </p:spPr>
      </p:pic>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C1B01A-AEE3-5F77-B384-8DD2952BF8CD}"/>
              </a:ext>
            </a:extLst>
          </p:cNvPr>
          <p:cNvSpPr>
            <a:spLocks noGrp="1"/>
          </p:cNvSpPr>
          <p:nvPr>
            <p:ph type="title"/>
          </p:nvPr>
        </p:nvSpPr>
        <p:spPr>
          <a:xfrm>
            <a:off x="1097280" y="325550"/>
            <a:ext cx="100584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5200">
                <a:solidFill>
                  <a:srgbClr val="FFFFFF"/>
                </a:solidFill>
              </a:rPr>
              <a:t>Amazon Kinesis</a:t>
            </a:r>
          </a:p>
        </p:txBody>
      </p:sp>
      <p:sp>
        <p:nvSpPr>
          <p:cNvPr id="3" name="Text Placeholder 2">
            <a:extLst>
              <a:ext uri="{FF2B5EF4-FFF2-40B4-BE49-F238E27FC236}">
                <a16:creationId xmlns:a16="http://schemas.microsoft.com/office/drawing/2014/main" id="{31F9EFA4-F583-CD25-271A-9C9AF2A0FDE6}"/>
              </a:ext>
            </a:extLst>
          </p:cNvPr>
          <p:cNvSpPr>
            <a:spLocks noGrp="1"/>
          </p:cNvSpPr>
          <p:nvPr>
            <p:ph type="body" idx="1"/>
          </p:nvPr>
        </p:nvSpPr>
        <p:spPr>
          <a:xfrm>
            <a:off x="1100051" y="4072043"/>
            <a:ext cx="10058400" cy="1282707"/>
          </a:xfrm>
          <a:effectLst>
            <a:outerShdw blurRad="50800" dist="38100" dir="2700000" algn="tl" rotWithShape="0">
              <a:prstClr val="black">
                <a:alpha val="40000"/>
              </a:prstClr>
            </a:outerShdw>
          </a:effectLst>
        </p:spPr>
        <p:txBody>
          <a:bodyPr vert="horz" lIns="91440" tIns="45720" rIns="91440" bIns="45720" rtlCol="0" anchor="t">
            <a:normAutofit/>
          </a:bodyPr>
          <a:lstStyle/>
          <a:p>
            <a:r>
              <a:rPr lang="en-US" dirty="0">
                <a:ea typeface="+mn-lt"/>
                <a:cs typeface="+mn-lt"/>
              </a:rPr>
              <a:t>A massively scalable and durable real-time data streaming and processing service</a:t>
            </a:r>
            <a:endParaRPr lang="en-US" dirty="0">
              <a:cs typeface="Calibri" panose="020F0502020204030204"/>
            </a:endParaRPr>
          </a:p>
          <a:p>
            <a:pPr algn="ctr"/>
            <a:endParaRPr lang="en-US" dirty="0">
              <a:solidFill>
                <a:srgbClr val="FFFFFF"/>
              </a:solidFill>
              <a:cs typeface="Calibri"/>
            </a:endParaRPr>
          </a:p>
        </p:txBody>
      </p:sp>
    </p:spTree>
    <p:extLst>
      <p:ext uri="{BB962C8B-B14F-4D97-AF65-F5344CB8AC3E}">
        <p14:creationId xmlns:p14="http://schemas.microsoft.com/office/powerpoint/2010/main" val="352005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2" descr="A picture containing timeline&#10;&#10;Description automatically generated">
            <a:extLst>
              <a:ext uri="{FF2B5EF4-FFF2-40B4-BE49-F238E27FC236}">
                <a16:creationId xmlns:a16="http://schemas.microsoft.com/office/drawing/2014/main" id="{F5746DFB-DFEA-2C85-BA15-FE0B80E02E10}"/>
              </a:ext>
            </a:extLst>
          </p:cNvPr>
          <p:cNvPicPr>
            <a:picLocks noChangeAspect="1"/>
          </p:cNvPicPr>
          <p:nvPr/>
        </p:nvPicPr>
        <p:blipFill>
          <a:blip r:embed="rId3"/>
          <a:stretch>
            <a:fillRect/>
          </a:stretch>
        </p:blipFill>
        <p:spPr>
          <a:xfrm>
            <a:off x="643467" y="798152"/>
            <a:ext cx="10905066" cy="5261694"/>
          </a:xfrm>
          <a:prstGeom prst="rect">
            <a:avLst/>
          </a:prstGeom>
        </p:spPr>
      </p:pic>
    </p:spTree>
    <p:extLst>
      <p:ext uri="{BB962C8B-B14F-4D97-AF65-F5344CB8AC3E}">
        <p14:creationId xmlns:p14="http://schemas.microsoft.com/office/powerpoint/2010/main" val="2381067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670</Words>
  <Application>Microsoft Office PowerPoint</Application>
  <PresentationFormat>Widescreen</PresentationFormat>
  <Paragraphs>78</Paragraphs>
  <Slides>34</Slides>
  <Notes>12</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AWS Managed Services</vt:lpstr>
      <vt:lpstr>AWS Managed Services - Advantages</vt:lpstr>
      <vt:lpstr>AWS Managed Services – Maybe Not?</vt:lpstr>
      <vt:lpstr>CloudWatch</vt:lpstr>
      <vt:lpstr>CloudWatch Integration</vt:lpstr>
      <vt:lpstr>Acting - Automation </vt:lpstr>
      <vt:lpstr>Automation</vt:lpstr>
      <vt:lpstr>Amazon Kinesis</vt:lpstr>
      <vt:lpstr>PowerPoint Presentation</vt:lpstr>
      <vt:lpstr>PowerPoint Presentation</vt:lpstr>
      <vt:lpstr>PowerPoint Presentation</vt:lpstr>
      <vt:lpstr>PowerPoint Presentation</vt:lpstr>
      <vt:lpstr>PowerPoint Presentation</vt:lpstr>
      <vt:lpstr>Cloud Architecture</vt:lpstr>
      <vt:lpstr>Cloud Architecture </vt:lpstr>
      <vt:lpstr>Cloud Architecture </vt:lpstr>
      <vt:lpstr>Cloud Architecture </vt:lpstr>
      <vt:lpstr>PowerPoint Presentation</vt:lpstr>
      <vt:lpstr>Bonus Content</vt:lpstr>
      <vt:lpstr>Serverless Architecture Principles</vt:lpstr>
      <vt:lpstr>Microservice Decomposition Principles</vt:lpstr>
      <vt:lpstr>Amazon CloudWatch Synthetics – How it works</vt:lpstr>
      <vt:lpstr>Amazon CloudWatch RUM – How it works</vt:lpstr>
      <vt:lpstr>Amazon CloudWatch Evidently – How it works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Managed Services</dc:title>
  <dc:creator>Stuart Wong</dc:creator>
  <cp:lastModifiedBy>Stuart Wong</cp:lastModifiedBy>
  <cp:revision>378</cp:revision>
  <dcterms:created xsi:type="dcterms:W3CDTF">2023-02-11T17:07:04Z</dcterms:created>
  <dcterms:modified xsi:type="dcterms:W3CDTF">2023-02-19T05:26:51Z</dcterms:modified>
</cp:coreProperties>
</file>