
<file path=[Content_Types].xml><?xml version="1.0" encoding="utf-8"?>
<Types xmlns="http://schemas.openxmlformats.org/package/2006/content-types">
  <Default ContentType="application/x-fontdata" Extension="fntdata"/>
  <Default ContentType="image/jpeg" Extension="jpg"/>
  <Default ContentType="image/png" Extension="png"/>
  <Default ContentType="application/vnd.openxmlformats-package.relationships+xml" Extension="rels"/>
  <Default ContentType="application/xml" Extension="xml"/>
  <Override ContentType="application/vnd.openxmlformats-officedocument.custom-properties+xml" PartName="/docProps/custom.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Props+xml" PartName="/ppt/presProps.xml"/>
  <Override ContentType="application/vnd.openxmlformats-officedocument.presentationml.presentation.main+xml" PartName="/ppt/presentation.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viewProps+xml" PartName="/ppt/viewProps.xml"/>
  <Override ContentType="application/vnd.openxmlformats-officedocument.theme+xml" PartName="/ppt/theme/theme1.xml"/>
  <Override ContentType="application/vnd.openxmlformats-officedocument.theme+xml" PartName="/ppt/theme/theme2.xml"/>
  <Override ContentType="application/vnd.openxmlformats-package.core-properties+xml" PartName="/docProps/core.xml"/>
</Types>
</file>

<file path=_rels/.rels><?xml version="1.0" encoding="UTF-8" standalone="yes"?><Relationships xmlns="http://schemas.openxmlformats.org/package/2006/relationships"><Relationship Id="rId3" Target="ppt/presentation.xml" Type="http://schemas.openxmlformats.org/officeDocument/2006/relationships/officeDocument"/><Relationship Id="rId2" Target="docProps/custom.xml" Type="http://schemas.openxmlformats.org/officeDocument/2006/relationships/custom-properties"/><Relationship Id="rId1" Target="docProps/core.xml" Type="http://schemas.openxmlformats.org/package/2006/relationships/metadata/core-properties"/></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aveSubsetFonts="1" strictFirstAndLastChars="0">
  <p:sldMasterIdLst>
    <p:sldMasterId id="214748365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7104050" cy="10234600"/>
  <p:embeddedFontLst>
    <p:embeddedFont>
      <p:font typeface="Arial Black"/>
      <p:regular r:id="rId18"/>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7">
          <p15:clr>
            <a:srgbClr val="A4A3A4"/>
          </p15:clr>
        </p15:guide>
      </p15:sldGuideLst>
    </p:ext>
    <p:ext uri="http://customooxmlschemas.google.com/">
      <go:slidesCustomData xmlns:go="http://customooxmlschemas.google.com/" r:id="rId19" roundtripDataSignature="AMtx7mg6lcXwdteqBASbik3WgjV2X53e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d="100" n="100"/>
          <a:sy d="100" n="100"/>
        </p:scale>
        <p:origin x="0" y="0"/>
      </p:cViewPr>
      <p:guideLst>
        <p:guide orient="horz" pos="2160"/>
        <p:guide pos="3837"/>
      </p:guideLst>
    </p:cSldViewPr>
  </p:slideViewPr>
</p:viewPr>
</file>

<file path=ppt/_rels/presentation.xml.rels><?xml version="1.0" encoding="UTF-8" standalone="yes"?><Relationships xmlns="http://schemas.openxmlformats.org/package/2006/relationships"><Relationship Id="rId19" Target="metadata" Type="http://customschemas.google.com/relationships/presentationmetadata"/><Relationship Id="rId18" Target="fonts/ArialBlack-regular.fntdata" Type="http://schemas.openxmlformats.org/officeDocument/2006/relationships/font"/><Relationship Id="rId17" Target="slides/slide12.xml" Type="http://schemas.openxmlformats.org/officeDocument/2006/relationships/slide"/><Relationship Id="rId16" Target="slides/slide11.xml" Type="http://schemas.openxmlformats.org/officeDocument/2006/relationships/slide"/><Relationship Id="rId15" Target="slides/slide10.xml" Type="http://schemas.openxmlformats.org/officeDocument/2006/relationships/slide"/><Relationship Id="rId14" Target="slides/slide9.xml" Type="http://schemas.openxmlformats.org/officeDocument/2006/relationships/slide"/><Relationship Id="rId13" Target="slides/slide8.xml" Type="http://schemas.openxmlformats.org/officeDocument/2006/relationships/slide"/><Relationship Id="rId12" Target="slides/slide7.xml" Type="http://schemas.openxmlformats.org/officeDocument/2006/relationships/slide"/><Relationship Id="rId11" Target="slides/slide6.xml" Type="http://schemas.openxmlformats.org/officeDocument/2006/relationships/slide"/><Relationship Id="rId9" Target="slides/slide4.xml" Type="http://schemas.openxmlformats.org/officeDocument/2006/relationships/slide"/><Relationship Id="rId10" Target="slides/slide5.xml" Type="http://schemas.openxmlformats.org/officeDocument/2006/relationships/slide"/><Relationship Id="rId8" Target="slides/slide3.xml" Type="http://schemas.openxmlformats.org/officeDocument/2006/relationships/slide"/><Relationship Id="rId7" Target="slides/slide2.xml" Type="http://schemas.openxmlformats.org/officeDocument/2006/relationships/slide"/><Relationship Id="rId6" Target="slides/slide1.xml" Type="http://schemas.openxmlformats.org/officeDocument/2006/relationships/slide"/><Relationship Id="rId5" Target="notesMasters/notesMaster1.xml" Type="http://schemas.openxmlformats.org/officeDocument/2006/relationships/notesMaster"/><Relationship Id="rId4" Target="slideMasters/slideMaster1.xml" Type="http://schemas.openxmlformats.org/officeDocument/2006/relationships/slideMaster"/><Relationship Id="rId3" Target="presProps.xml" Type="http://schemas.openxmlformats.org/officeDocument/2006/relationships/presProps"/><Relationship Id="rId2" Target="viewProps.xml" Type="http://schemas.openxmlformats.org/officeDocument/2006/relationships/viewProps"/><Relationship Id="rId1" Target="theme/theme1.xml" Type="http://schemas.openxmlformats.org/officeDocument/2006/relationships/theme"/></Relationships>
</file>

<file path=ppt/notesMasters/_rels/notesMaster1.xml.rels><?xml version="1.0" encoding="UTF-8" standalone="yes"?><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8163" cy="512763"/>
          </a:xfrm>
          <a:prstGeom prst="rect">
            <a:avLst/>
          </a:prstGeom>
          <a:noFill/>
          <a:ln>
            <a:noFill/>
          </a:ln>
        </p:spPr>
        <p:txBody>
          <a:bodyPr anchor="t" anchorCtr="0" bIns="45700" lIns="91425" numCol="1" rIns="91425" spcFirstLastPara="1" tIns="45700" wrap="square">
            <a:noAutofit/>
          </a:bodyPr>
          <a:lstStyle>
            <a:lvl1pPr algn="l" lvl="0" marR="0" rtl="0">
              <a:spcBef>
                <a:spcPts val="0"/>
              </a:spcBef>
              <a:spcAft>
                <a:spcPts val="0"/>
              </a:spcAft>
              <a:buSzPts val="1400"/>
              <a:buNone/>
              <a:defRPr b="0" cap="none" i="0" strike="noStrike" sz="1200" u="none">
                <a:solidFill>
                  <a:schemeClr val="dk1"/>
                </a:solidFill>
                <a:latin typeface="SimSun"/>
                <a:ea typeface="SimSun"/>
                <a:cs typeface="SimSun"/>
                <a:sym typeface="SimSun"/>
              </a:defRPr>
            </a:lvl1pPr>
            <a:lvl2pPr algn="l" lvl="1" marR="0" rtl="0">
              <a:spcBef>
                <a:spcPts val="0"/>
              </a:spcBef>
              <a:spcAft>
                <a:spcPts val="0"/>
              </a:spcAft>
              <a:buSzPts val="1400"/>
              <a:buNone/>
              <a:defRPr b="0" cap="none" i="0" strike="noStrike" sz="1800" u="none">
                <a:solidFill>
                  <a:schemeClr val="dk1"/>
                </a:solidFill>
                <a:latin typeface="SimSun"/>
                <a:ea typeface="SimSun"/>
                <a:cs typeface="SimSun"/>
                <a:sym typeface="SimSun"/>
              </a:defRPr>
            </a:lvl2pPr>
            <a:lvl3pPr algn="l" lvl="2" marR="0" rtl="0">
              <a:spcBef>
                <a:spcPts val="0"/>
              </a:spcBef>
              <a:spcAft>
                <a:spcPts val="0"/>
              </a:spcAft>
              <a:buSzPts val="1400"/>
              <a:buNone/>
              <a:defRPr b="0" cap="none" i="0" strike="noStrike" sz="1800" u="none">
                <a:solidFill>
                  <a:schemeClr val="dk1"/>
                </a:solidFill>
                <a:latin typeface="SimSun"/>
                <a:ea typeface="SimSun"/>
                <a:cs typeface="SimSun"/>
                <a:sym typeface="SimSun"/>
              </a:defRPr>
            </a:lvl3pPr>
            <a:lvl4pPr algn="l" lvl="3" marR="0" rtl="0">
              <a:spcBef>
                <a:spcPts val="0"/>
              </a:spcBef>
              <a:spcAft>
                <a:spcPts val="0"/>
              </a:spcAft>
              <a:buSzPts val="1400"/>
              <a:buNone/>
              <a:defRPr b="0" cap="none" i="0" strike="noStrike" sz="1800" u="none">
                <a:solidFill>
                  <a:schemeClr val="dk1"/>
                </a:solidFill>
                <a:latin typeface="SimSun"/>
                <a:ea typeface="SimSun"/>
                <a:cs typeface="SimSun"/>
                <a:sym typeface="SimSun"/>
              </a:defRPr>
            </a:lvl4pPr>
            <a:lvl5pPr algn="l" lvl="4" marR="0" rtl="0">
              <a:spcBef>
                <a:spcPts val="0"/>
              </a:spcBef>
              <a:spcAft>
                <a:spcPts val="0"/>
              </a:spcAft>
              <a:buSzPts val="1400"/>
              <a:buNone/>
              <a:defRPr b="0" cap="none" i="0" strike="noStrike" sz="1800" u="none">
                <a:solidFill>
                  <a:schemeClr val="dk1"/>
                </a:solidFill>
                <a:latin typeface="SimSun"/>
                <a:ea typeface="SimSun"/>
                <a:cs typeface="SimSun"/>
                <a:sym typeface="SimSun"/>
              </a:defRPr>
            </a:lvl5pPr>
            <a:lvl6pPr algn="l" lvl="5" marR="0" rtl="0">
              <a:spcBef>
                <a:spcPts val="0"/>
              </a:spcBef>
              <a:spcAft>
                <a:spcPts val="0"/>
              </a:spcAft>
              <a:buSzPts val="1400"/>
              <a:buNone/>
              <a:defRPr b="0" cap="none" i="0" strike="noStrike" sz="1800" u="none">
                <a:solidFill>
                  <a:schemeClr val="dk1"/>
                </a:solidFill>
                <a:latin typeface="SimSun"/>
                <a:ea typeface="SimSun"/>
                <a:cs typeface="SimSun"/>
                <a:sym typeface="SimSun"/>
              </a:defRPr>
            </a:lvl6pPr>
            <a:lvl7pPr algn="l" lvl="6" marR="0" rtl="0">
              <a:spcBef>
                <a:spcPts val="0"/>
              </a:spcBef>
              <a:spcAft>
                <a:spcPts val="0"/>
              </a:spcAft>
              <a:buSzPts val="1400"/>
              <a:buNone/>
              <a:defRPr b="0" cap="none" i="0" strike="noStrike" sz="1800" u="none">
                <a:solidFill>
                  <a:schemeClr val="dk1"/>
                </a:solidFill>
                <a:latin typeface="SimSun"/>
                <a:ea typeface="SimSun"/>
                <a:cs typeface="SimSun"/>
                <a:sym typeface="SimSun"/>
              </a:defRPr>
            </a:lvl7pPr>
            <a:lvl8pPr algn="l" lvl="7" marR="0" rtl="0">
              <a:spcBef>
                <a:spcPts val="0"/>
              </a:spcBef>
              <a:spcAft>
                <a:spcPts val="0"/>
              </a:spcAft>
              <a:buSzPts val="1400"/>
              <a:buNone/>
              <a:defRPr b="0" cap="none" i="0" strike="noStrike" sz="1800" u="none">
                <a:solidFill>
                  <a:schemeClr val="dk1"/>
                </a:solidFill>
                <a:latin typeface="SimSun"/>
                <a:ea typeface="SimSun"/>
                <a:cs typeface="SimSun"/>
                <a:sym typeface="SimSun"/>
              </a:defRPr>
            </a:lvl8pPr>
            <a:lvl9pPr algn="l" lvl="8" marR="0" rtl="0">
              <a:spcBef>
                <a:spcPts val="0"/>
              </a:spcBef>
              <a:spcAft>
                <a:spcPts val="0"/>
              </a:spcAft>
              <a:buSzPts val="1400"/>
              <a:buNone/>
              <a:defRPr b="0" cap="none" i="0" strike="noStrike" sz="1800" u="none">
                <a:solidFill>
                  <a:schemeClr val="dk1"/>
                </a:solidFill>
                <a:latin typeface="SimSun"/>
                <a:ea typeface="SimSun"/>
                <a:cs typeface="SimSun"/>
                <a:sym typeface="SimSun"/>
              </a:defRPr>
            </a:lvl9pPr>
          </a:lstStyle>
          <a:p/>
        </p:txBody>
      </p:sp>
      <p:sp>
        <p:nvSpPr>
          <p:cNvPr id="4" name="Google Shape;4;n"/>
          <p:cNvSpPr txBox="1"/>
          <p:nvPr>
            <p:ph idx="10" type="dt"/>
          </p:nvPr>
        </p:nvSpPr>
        <p:spPr>
          <a:xfrm>
            <a:off x="4024313" y="0"/>
            <a:ext cx="3078162" cy="512763"/>
          </a:xfrm>
          <a:prstGeom prst="rect">
            <a:avLst/>
          </a:prstGeom>
          <a:noFill/>
          <a:ln>
            <a:noFill/>
          </a:ln>
        </p:spPr>
        <p:txBody>
          <a:bodyPr anchor="t" anchorCtr="0" bIns="45700" lIns="91425" numCol="1" rIns="91425" spcFirstLastPara="1" tIns="45700" wrap="square">
            <a:noAutofit/>
          </a:bodyPr>
          <a:lstStyle>
            <a:lvl1pPr algn="r" lvl="0" marR="0" rtl="0">
              <a:spcBef>
                <a:spcPts val="0"/>
              </a:spcBef>
              <a:spcAft>
                <a:spcPts val="0"/>
              </a:spcAft>
              <a:buSzPts val="1400"/>
              <a:buNone/>
              <a:defRPr b="0" cap="none" i="0" strike="noStrike" sz="1200" u="none">
                <a:solidFill>
                  <a:schemeClr val="dk1"/>
                </a:solidFill>
                <a:latin typeface="SimSun"/>
                <a:ea typeface="SimSun"/>
                <a:cs typeface="SimSun"/>
                <a:sym typeface="SimSun"/>
              </a:defRPr>
            </a:lvl1pPr>
            <a:lvl2pPr algn="l" lvl="1" marR="0" rtl="0">
              <a:spcBef>
                <a:spcPts val="0"/>
              </a:spcBef>
              <a:spcAft>
                <a:spcPts val="0"/>
              </a:spcAft>
              <a:buSzPts val="1400"/>
              <a:buNone/>
              <a:defRPr b="0" cap="none" i="0" strike="noStrike" sz="1800" u="none">
                <a:solidFill>
                  <a:schemeClr val="dk1"/>
                </a:solidFill>
                <a:latin typeface="SimSun"/>
                <a:ea typeface="SimSun"/>
                <a:cs typeface="SimSun"/>
                <a:sym typeface="SimSun"/>
              </a:defRPr>
            </a:lvl2pPr>
            <a:lvl3pPr algn="l" lvl="2" marR="0" rtl="0">
              <a:spcBef>
                <a:spcPts val="0"/>
              </a:spcBef>
              <a:spcAft>
                <a:spcPts val="0"/>
              </a:spcAft>
              <a:buSzPts val="1400"/>
              <a:buNone/>
              <a:defRPr b="0" cap="none" i="0" strike="noStrike" sz="1800" u="none">
                <a:solidFill>
                  <a:schemeClr val="dk1"/>
                </a:solidFill>
                <a:latin typeface="SimSun"/>
                <a:ea typeface="SimSun"/>
                <a:cs typeface="SimSun"/>
                <a:sym typeface="SimSun"/>
              </a:defRPr>
            </a:lvl3pPr>
            <a:lvl4pPr algn="l" lvl="3" marR="0" rtl="0">
              <a:spcBef>
                <a:spcPts val="0"/>
              </a:spcBef>
              <a:spcAft>
                <a:spcPts val="0"/>
              </a:spcAft>
              <a:buSzPts val="1400"/>
              <a:buNone/>
              <a:defRPr b="0" cap="none" i="0" strike="noStrike" sz="1800" u="none">
                <a:solidFill>
                  <a:schemeClr val="dk1"/>
                </a:solidFill>
                <a:latin typeface="SimSun"/>
                <a:ea typeface="SimSun"/>
                <a:cs typeface="SimSun"/>
                <a:sym typeface="SimSun"/>
              </a:defRPr>
            </a:lvl4pPr>
            <a:lvl5pPr algn="l" lvl="4" marR="0" rtl="0">
              <a:spcBef>
                <a:spcPts val="0"/>
              </a:spcBef>
              <a:spcAft>
                <a:spcPts val="0"/>
              </a:spcAft>
              <a:buSzPts val="1400"/>
              <a:buNone/>
              <a:defRPr b="0" cap="none" i="0" strike="noStrike" sz="1800" u="none">
                <a:solidFill>
                  <a:schemeClr val="dk1"/>
                </a:solidFill>
                <a:latin typeface="SimSun"/>
                <a:ea typeface="SimSun"/>
                <a:cs typeface="SimSun"/>
                <a:sym typeface="SimSun"/>
              </a:defRPr>
            </a:lvl5pPr>
            <a:lvl6pPr algn="l" lvl="5" marR="0" rtl="0">
              <a:spcBef>
                <a:spcPts val="0"/>
              </a:spcBef>
              <a:spcAft>
                <a:spcPts val="0"/>
              </a:spcAft>
              <a:buSzPts val="1400"/>
              <a:buNone/>
              <a:defRPr b="0" cap="none" i="0" strike="noStrike" sz="1800" u="none">
                <a:solidFill>
                  <a:schemeClr val="dk1"/>
                </a:solidFill>
                <a:latin typeface="SimSun"/>
                <a:ea typeface="SimSun"/>
                <a:cs typeface="SimSun"/>
                <a:sym typeface="SimSun"/>
              </a:defRPr>
            </a:lvl6pPr>
            <a:lvl7pPr algn="l" lvl="6" marR="0" rtl="0">
              <a:spcBef>
                <a:spcPts val="0"/>
              </a:spcBef>
              <a:spcAft>
                <a:spcPts val="0"/>
              </a:spcAft>
              <a:buSzPts val="1400"/>
              <a:buNone/>
              <a:defRPr b="0" cap="none" i="0" strike="noStrike" sz="1800" u="none">
                <a:solidFill>
                  <a:schemeClr val="dk1"/>
                </a:solidFill>
                <a:latin typeface="SimSun"/>
                <a:ea typeface="SimSun"/>
                <a:cs typeface="SimSun"/>
                <a:sym typeface="SimSun"/>
              </a:defRPr>
            </a:lvl7pPr>
            <a:lvl8pPr algn="l" lvl="7" marR="0" rtl="0">
              <a:spcBef>
                <a:spcPts val="0"/>
              </a:spcBef>
              <a:spcAft>
                <a:spcPts val="0"/>
              </a:spcAft>
              <a:buSzPts val="1400"/>
              <a:buNone/>
              <a:defRPr b="0" cap="none" i="0" strike="noStrike" sz="1800" u="none">
                <a:solidFill>
                  <a:schemeClr val="dk1"/>
                </a:solidFill>
                <a:latin typeface="SimSun"/>
                <a:ea typeface="SimSun"/>
                <a:cs typeface="SimSun"/>
                <a:sym typeface="SimSun"/>
              </a:defRPr>
            </a:lvl8pPr>
            <a:lvl9pPr algn="l" lvl="8" marR="0" rtl="0">
              <a:spcBef>
                <a:spcPts val="0"/>
              </a:spcBef>
              <a:spcAft>
                <a:spcPts val="0"/>
              </a:spcAft>
              <a:buSzPts val="1400"/>
              <a:buNone/>
              <a:defRPr b="0" cap="none" i="0" strike="noStrike" sz="1800" u="none">
                <a:solidFill>
                  <a:schemeClr val="dk1"/>
                </a:solidFill>
                <a:latin typeface="SimSun"/>
                <a:ea typeface="SimSun"/>
                <a:cs typeface="SimSun"/>
                <a:sym typeface="SimSun"/>
              </a:defRPr>
            </a:lvl9pPr>
          </a:lstStyle>
          <a:p/>
        </p:txBody>
      </p:sp>
      <p:sp>
        <p:nvSpPr>
          <p:cNvPr id="5" name="Google Shape;5;n"/>
          <p:cNvSpPr/>
          <p:nvPr>
            <p:ph idx="3"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id="6" name="Google Shape;6;n"/>
          <p:cNvSpPr txBox="1"/>
          <p:nvPr>
            <p:ph idx="1" type="body"/>
          </p:nvPr>
        </p:nvSpPr>
        <p:spPr>
          <a:xfrm>
            <a:off x="711200" y="4926013"/>
            <a:ext cx="5683250" cy="4029075"/>
          </a:xfrm>
          <a:prstGeom prst="rect">
            <a:avLst/>
          </a:prstGeom>
          <a:noFill/>
          <a:ln>
            <a:noFill/>
          </a:ln>
        </p:spPr>
        <p:txBody>
          <a:bodyPr anchor="t" anchorCtr="0" bIns="45700" lIns="91425" numCol="1" rIns="91425" spcFirstLastPara="1" tIns="45700" wrap="square">
            <a:noAutofit/>
          </a:bodyPr>
          <a:lstStyle>
            <a:lvl1pPr algn="l" indent="-228600" lvl="0" marL="457200" marR="0" rtl="0">
              <a:spcBef>
                <a:spcPts val="0"/>
              </a:spcBef>
              <a:spcAft>
                <a:spcPts val="0"/>
              </a:spcAft>
              <a:buSzPts val="1400"/>
              <a:buNone/>
              <a:defRPr b="0" cap="none" i="0" strike="noStrike" sz="1200" u="none">
                <a:solidFill>
                  <a:schemeClr val="dk1"/>
                </a:solidFill>
                <a:latin typeface="SimSun"/>
                <a:ea typeface="SimSun"/>
                <a:cs typeface="SimSun"/>
                <a:sym typeface="SimSun"/>
              </a:defRPr>
            </a:lvl1pPr>
            <a:lvl2pPr algn="l" indent="-228600" lvl="1" marL="914400" marR="0" rtl="0">
              <a:spcBef>
                <a:spcPts val="0"/>
              </a:spcBef>
              <a:spcAft>
                <a:spcPts val="0"/>
              </a:spcAft>
              <a:buSzPts val="1400"/>
              <a:buNone/>
              <a:defRPr b="0" cap="none" i="0" strike="noStrike" sz="1200" u="none">
                <a:solidFill>
                  <a:schemeClr val="dk1"/>
                </a:solidFill>
                <a:latin typeface="SimSun"/>
                <a:ea typeface="SimSun"/>
                <a:cs typeface="SimSun"/>
                <a:sym typeface="SimSun"/>
              </a:defRPr>
            </a:lvl2pPr>
            <a:lvl3pPr algn="l" indent="-228600" lvl="2" marL="1371600" marR="0" rtl="0">
              <a:spcBef>
                <a:spcPts val="0"/>
              </a:spcBef>
              <a:spcAft>
                <a:spcPts val="0"/>
              </a:spcAft>
              <a:buSzPts val="1400"/>
              <a:buNone/>
              <a:defRPr b="0" cap="none" i="0" strike="noStrike" sz="1200" u="none">
                <a:solidFill>
                  <a:schemeClr val="dk1"/>
                </a:solidFill>
                <a:latin typeface="SimSun"/>
                <a:ea typeface="SimSun"/>
                <a:cs typeface="SimSun"/>
                <a:sym typeface="SimSun"/>
              </a:defRPr>
            </a:lvl3pPr>
            <a:lvl4pPr algn="l" indent="-228600" lvl="3" marL="1828800" marR="0" rtl="0">
              <a:spcBef>
                <a:spcPts val="0"/>
              </a:spcBef>
              <a:spcAft>
                <a:spcPts val="0"/>
              </a:spcAft>
              <a:buSzPts val="1400"/>
              <a:buNone/>
              <a:defRPr b="0" cap="none" i="0" strike="noStrike" sz="1200" u="none">
                <a:solidFill>
                  <a:schemeClr val="dk1"/>
                </a:solidFill>
                <a:latin typeface="SimSun"/>
                <a:ea typeface="SimSun"/>
                <a:cs typeface="SimSun"/>
                <a:sym typeface="SimSun"/>
              </a:defRPr>
            </a:lvl4pPr>
            <a:lvl5pPr algn="l" indent="-228600" lvl="4" marL="2286000" marR="0" rtl="0">
              <a:spcBef>
                <a:spcPts val="0"/>
              </a:spcBef>
              <a:spcAft>
                <a:spcPts val="0"/>
              </a:spcAft>
              <a:buSzPts val="1400"/>
              <a:buNone/>
              <a:defRPr b="0" cap="none" i="0" strike="noStrike" sz="1200" u="none">
                <a:solidFill>
                  <a:schemeClr val="dk1"/>
                </a:solidFill>
                <a:latin typeface="SimSun"/>
                <a:ea typeface="SimSun"/>
                <a:cs typeface="SimSun"/>
                <a:sym typeface="SimSun"/>
              </a:defRPr>
            </a:lvl5pPr>
            <a:lvl6pPr algn="l" indent="-228600" lvl="5" marL="2743200" marR="0" rtl="0">
              <a:spcBef>
                <a:spcPts val="0"/>
              </a:spcBef>
              <a:spcAft>
                <a:spcPts val="0"/>
              </a:spcAft>
              <a:buSzPts val="1400"/>
              <a:buNone/>
              <a:defRPr b="0" cap="none" i="0" strike="noStrike" sz="1200" u="none">
                <a:solidFill>
                  <a:schemeClr val="dk1"/>
                </a:solidFill>
                <a:latin typeface="SimSun"/>
                <a:ea typeface="SimSun"/>
                <a:cs typeface="SimSun"/>
                <a:sym typeface="SimSun"/>
              </a:defRPr>
            </a:lvl6pPr>
            <a:lvl7pPr algn="l" indent="-228600" lvl="6" marL="3200400" marR="0" rtl="0">
              <a:spcBef>
                <a:spcPts val="0"/>
              </a:spcBef>
              <a:spcAft>
                <a:spcPts val="0"/>
              </a:spcAft>
              <a:buSzPts val="1400"/>
              <a:buNone/>
              <a:defRPr b="0" cap="none" i="0" strike="noStrike" sz="1200" u="none">
                <a:solidFill>
                  <a:schemeClr val="dk1"/>
                </a:solidFill>
                <a:latin typeface="SimSun"/>
                <a:ea typeface="SimSun"/>
                <a:cs typeface="SimSun"/>
                <a:sym typeface="SimSun"/>
              </a:defRPr>
            </a:lvl7pPr>
            <a:lvl8pPr algn="l" indent="-228600" lvl="7" marL="3657600" marR="0" rtl="0">
              <a:spcBef>
                <a:spcPts val="0"/>
              </a:spcBef>
              <a:spcAft>
                <a:spcPts val="0"/>
              </a:spcAft>
              <a:buSzPts val="1400"/>
              <a:buNone/>
              <a:defRPr b="0" cap="none" i="0" strike="noStrike" sz="1200" u="none">
                <a:solidFill>
                  <a:schemeClr val="dk1"/>
                </a:solidFill>
                <a:latin typeface="SimSun"/>
                <a:ea typeface="SimSun"/>
                <a:cs typeface="SimSun"/>
                <a:sym typeface="SimSun"/>
              </a:defRPr>
            </a:lvl8pPr>
            <a:lvl9pPr algn="l" indent="-228600" lvl="8" marL="4114800" marR="0" rtl="0">
              <a:spcBef>
                <a:spcPts val="0"/>
              </a:spcBef>
              <a:spcAft>
                <a:spcPts val="0"/>
              </a:spcAft>
              <a:buSzPts val="1400"/>
              <a:buNone/>
              <a:defRPr b="0" cap="none" i="0" strike="noStrike" sz="1200" u="none">
                <a:solidFill>
                  <a:schemeClr val="dk1"/>
                </a:solidFill>
                <a:latin typeface="SimSun"/>
                <a:ea typeface="SimSun"/>
                <a:cs typeface="SimSun"/>
                <a:sym typeface="SimSun"/>
              </a:defRPr>
            </a:lvl9pPr>
          </a:lstStyle>
          <a:p/>
        </p:txBody>
      </p:sp>
      <p:sp>
        <p:nvSpPr>
          <p:cNvPr id="7" name="Google Shape;7;n"/>
          <p:cNvSpPr txBox="1"/>
          <p:nvPr>
            <p:ph idx="11" type="ftr"/>
          </p:nvPr>
        </p:nvSpPr>
        <p:spPr>
          <a:xfrm>
            <a:off x="0" y="9721850"/>
            <a:ext cx="3078163" cy="512763"/>
          </a:xfrm>
          <a:prstGeom prst="rect">
            <a:avLst/>
          </a:prstGeom>
          <a:noFill/>
          <a:ln>
            <a:noFill/>
          </a:ln>
        </p:spPr>
        <p:txBody>
          <a:bodyPr anchor="b" anchorCtr="0" bIns="45700" lIns="91425" numCol="1" rIns="91425" spcFirstLastPara="1" tIns="45700" wrap="square">
            <a:noAutofit/>
          </a:bodyPr>
          <a:lstStyle>
            <a:lvl1pPr algn="l" lvl="0" marR="0" rtl="0">
              <a:spcBef>
                <a:spcPts val="0"/>
              </a:spcBef>
              <a:spcAft>
                <a:spcPts val="0"/>
              </a:spcAft>
              <a:buSzPts val="1400"/>
              <a:buNone/>
              <a:defRPr b="0" cap="none" i="0" strike="noStrike" sz="1200" u="none">
                <a:solidFill>
                  <a:schemeClr val="dk1"/>
                </a:solidFill>
                <a:latin typeface="SimSun"/>
                <a:ea typeface="SimSun"/>
                <a:cs typeface="SimSun"/>
                <a:sym typeface="SimSun"/>
              </a:defRPr>
            </a:lvl1pPr>
            <a:lvl2pPr algn="l" lvl="1" marR="0" rtl="0">
              <a:spcBef>
                <a:spcPts val="0"/>
              </a:spcBef>
              <a:spcAft>
                <a:spcPts val="0"/>
              </a:spcAft>
              <a:buSzPts val="1400"/>
              <a:buNone/>
              <a:defRPr b="0" cap="none" i="0" strike="noStrike" sz="1800" u="none">
                <a:solidFill>
                  <a:schemeClr val="dk1"/>
                </a:solidFill>
                <a:latin typeface="SimSun"/>
                <a:ea typeface="SimSun"/>
                <a:cs typeface="SimSun"/>
                <a:sym typeface="SimSun"/>
              </a:defRPr>
            </a:lvl2pPr>
            <a:lvl3pPr algn="l" lvl="2" marR="0" rtl="0">
              <a:spcBef>
                <a:spcPts val="0"/>
              </a:spcBef>
              <a:spcAft>
                <a:spcPts val="0"/>
              </a:spcAft>
              <a:buSzPts val="1400"/>
              <a:buNone/>
              <a:defRPr b="0" cap="none" i="0" strike="noStrike" sz="1800" u="none">
                <a:solidFill>
                  <a:schemeClr val="dk1"/>
                </a:solidFill>
                <a:latin typeface="SimSun"/>
                <a:ea typeface="SimSun"/>
                <a:cs typeface="SimSun"/>
                <a:sym typeface="SimSun"/>
              </a:defRPr>
            </a:lvl3pPr>
            <a:lvl4pPr algn="l" lvl="3" marR="0" rtl="0">
              <a:spcBef>
                <a:spcPts val="0"/>
              </a:spcBef>
              <a:spcAft>
                <a:spcPts val="0"/>
              </a:spcAft>
              <a:buSzPts val="1400"/>
              <a:buNone/>
              <a:defRPr b="0" cap="none" i="0" strike="noStrike" sz="1800" u="none">
                <a:solidFill>
                  <a:schemeClr val="dk1"/>
                </a:solidFill>
                <a:latin typeface="SimSun"/>
                <a:ea typeface="SimSun"/>
                <a:cs typeface="SimSun"/>
                <a:sym typeface="SimSun"/>
              </a:defRPr>
            </a:lvl4pPr>
            <a:lvl5pPr algn="l" lvl="4" marR="0" rtl="0">
              <a:spcBef>
                <a:spcPts val="0"/>
              </a:spcBef>
              <a:spcAft>
                <a:spcPts val="0"/>
              </a:spcAft>
              <a:buSzPts val="1400"/>
              <a:buNone/>
              <a:defRPr b="0" cap="none" i="0" strike="noStrike" sz="1800" u="none">
                <a:solidFill>
                  <a:schemeClr val="dk1"/>
                </a:solidFill>
                <a:latin typeface="SimSun"/>
                <a:ea typeface="SimSun"/>
                <a:cs typeface="SimSun"/>
                <a:sym typeface="SimSun"/>
              </a:defRPr>
            </a:lvl5pPr>
            <a:lvl6pPr algn="l" lvl="5" marR="0" rtl="0">
              <a:spcBef>
                <a:spcPts val="0"/>
              </a:spcBef>
              <a:spcAft>
                <a:spcPts val="0"/>
              </a:spcAft>
              <a:buSzPts val="1400"/>
              <a:buNone/>
              <a:defRPr b="0" cap="none" i="0" strike="noStrike" sz="1800" u="none">
                <a:solidFill>
                  <a:schemeClr val="dk1"/>
                </a:solidFill>
                <a:latin typeface="SimSun"/>
                <a:ea typeface="SimSun"/>
                <a:cs typeface="SimSun"/>
                <a:sym typeface="SimSun"/>
              </a:defRPr>
            </a:lvl6pPr>
            <a:lvl7pPr algn="l" lvl="6" marR="0" rtl="0">
              <a:spcBef>
                <a:spcPts val="0"/>
              </a:spcBef>
              <a:spcAft>
                <a:spcPts val="0"/>
              </a:spcAft>
              <a:buSzPts val="1400"/>
              <a:buNone/>
              <a:defRPr b="0" cap="none" i="0" strike="noStrike" sz="1800" u="none">
                <a:solidFill>
                  <a:schemeClr val="dk1"/>
                </a:solidFill>
                <a:latin typeface="SimSun"/>
                <a:ea typeface="SimSun"/>
                <a:cs typeface="SimSun"/>
                <a:sym typeface="SimSun"/>
              </a:defRPr>
            </a:lvl7pPr>
            <a:lvl8pPr algn="l" lvl="7" marR="0" rtl="0">
              <a:spcBef>
                <a:spcPts val="0"/>
              </a:spcBef>
              <a:spcAft>
                <a:spcPts val="0"/>
              </a:spcAft>
              <a:buSzPts val="1400"/>
              <a:buNone/>
              <a:defRPr b="0" cap="none" i="0" strike="noStrike" sz="1800" u="none">
                <a:solidFill>
                  <a:schemeClr val="dk1"/>
                </a:solidFill>
                <a:latin typeface="SimSun"/>
                <a:ea typeface="SimSun"/>
                <a:cs typeface="SimSun"/>
                <a:sym typeface="SimSun"/>
              </a:defRPr>
            </a:lvl8pPr>
            <a:lvl9pPr algn="l" lvl="8" marR="0" rtl="0">
              <a:spcBef>
                <a:spcPts val="0"/>
              </a:spcBef>
              <a:spcAft>
                <a:spcPts val="0"/>
              </a:spcAft>
              <a:buSzPts val="1400"/>
              <a:buNone/>
              <a:defRPr b="0" cap="none" i="0" strike="noStrike" sz="1800" u="none">
                <a:solidFill>
                  <a:schemeClr val="dk1"/>
                </a:solidFill>
                <a:latin typeface="SimSun"/>
                <a:ea typeface="SimSun"/>
                <a:cs typeface="SimSun"/>
                <a:sym typeface="SimSun"/>
              </a:defRPr>
            </a:lvl9pPr>
          </a:lstStyle>
          <a:p/>
        </p:txBody>
      </p:sp>
      <p:sp>
        <p:nvSpPr>
          <p:cNvPr id="8" name="Google Shape;8;n"/>
          <p:cNvSpPr txBox="1"/>
          <p:nvPr>
            <p:ph idx="12" type="sldNum"/>
          </p:nvPr>
        </p:nvSpPr>
        <p:spPr>
          <a:xfrm>
            <a:off x="4024313" y="9721850"/>
            <a:ext cx="3078162" cy="512763"/>
          </a:xfrm>
          <a:prstGeom prst="rect">
            <a:avLst/>
          </a:prstGeom>
          <a:noFill/>
          <a:ln>
            <a:noFill/>
          </a:ln>
        </p:spPr>
        <p:txBody>
          <a:bodyPr anchor="b" anchorCtr="0" bIns="45700" lIns="91425" numCol="1" rIns="91425" spcFirstLastPara="1" tIns="45700" wrap="square">
            <a:noAutofit/>
          </a:bodyPr>
          <a:lstStyle/>
          <a:p>
            <a:pPr algn="r" indent="0" lvl="0" marL="0" marR="0" rtl="0">
              <a:spcBef>
                <a:spcPts val="0"/>
              </a:spcBef>
              <a:spcAft>
                <a:spcPts val="0"/>
              </a:spcAft>
              <a:buNone/>
            </a:pPr>
            <a:fld id="{00000000-1234-1234-1234-123412341234}" type="slidenum">
              <a:rPr b="0" cap="none" i="0" lang="en-US" strike="noStrike" sz="1200" u="none">
                <a:solidFill>
                  <a:schemeClr val="dk1"/>
                </a:solidFill>
                <a:latin typeface="SimSun"/>
                <a:ea typeface="SimSun"/>
                <a:cs typeface="SimSun"/>
                <a:sym typeface="SimSun"/>
              </a:rPr>
              <a:t>‹#›</a:t>
            </a:fld>
            <a:endParaRPr b="0" cap="none" i="0" strike="noStrike" sz="1200" u="none">
              <a:solidFill>
                <a:schemeClr val="dk1"/>
              </a:solidFill>
              <a:latin typeface="SimSun"/>
              <a:ea typeface="SimSun"/>
              <a:cs typeface="SimSun"/>
              <a:sym typeface="SimSun"/>
            </a:endParaRPr>
          </a:p>
        </p:txBody>
      </p:sp>
    </p:spTree>
  </p:cSld>
  <p:clrMap accent1="accent1" accent2="accent2" accent3="accent3" accent4="accent4" accent5="accent5" accent6="accent6" bg1="lt1" bg2="dk2" folHlink="folHlink" hlink="hlink" tx1="dk1" tx2="lt2"/>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0.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11.xml.rels><?xml version="1.0" encoding="UTF-8" standalone="yes"?><Relationships xmlns="http://schemas.openxmlformats.org/package/2006/relationships"><Relationship Id="rId2" Target="https://aws.amazon.com/compliance/shared-responsibility-model/" TargetMode="External" Type="http://schemas.openxmlformats.org/officeDocument/2006/relationships/hyperlink"/><Relationship Id="rId1" Target="../notesMasters/notesMaster1.xml" Type="http://schemas.openxmlformats.org/officeDocument/2006/relationships/notesMaster"/></Relationships>
</file>

<file path=ppt/notesSlides/_rels/notesSlide12.xml.rels><?xml version="1.0" encoding="UTF-8" standalone="yes"?><Relationships xmlns="http://schemas.openxmlformats.org/package/2006/relationships"><Relationship Id="rId2" Target="https://www.weave.works/blog/a-practical-guide-to-choosing-between-docker-containers-and-vms" TargetMode="External" Type="http://schemas.openxmlformats.org/officeDocument/2006/relationships/hyperlink"/><Relationship Id="rId1" Target="../notesMasters/notesMaster1.xml" Type="http://schemas.openxmlformats.org/officeDocument/2006/relationships/notesMaster"/></Relationships>
</file>

<file path=ppt/notesSlides/_rels/notesSlide2.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_rels/notesSlide3.xml.rels><?xml version="1.0" encoding="UTF-8" standalone="yes"?><Relationships xmlns="http://schemas.openxmlformats.org/package/2006/relationships"><Relationship Id="rId4" Target="https://data.worldbank.org/indicator/IC.REG.DURS" TargetMode="External" Type="http://schemas.openxmlformats.org/officeDocument/2006/relationships/hyperlink"/><Relationship Id="rId3" Target="https://best4businesses.com/how-long-startup-to-launch/" TargetMode="External" Type="http://schemas.openxmlformats.org/officeDocument/2006/relationships/hyperlink"/><Relationship Id="rId2" Target="https://www.gartner.com/en/conferences/hub/cloud-conferences/featured-content" TargetMode="External" Type="http://schemas.openxmlformats.org/officeDocument/2006/relationships/hyperlink"/><Relationship Id="rId1" Target="../notesMasters/notesMaster1.xml" Type="http://schemas.openxmlformats.org/officeDocument/2006/relationships/notesMaster"/></Relationships>
</file>

<file path=ppt/notesSlides/_rels/notesSlide4.xml.rels><?xml version="1.0" encoding="UTF-8" standalone="yes"?><Relationships xmlns="http://schemas.openxmlformats.org/package/2006/relationships"><Relationship Id="rId2" Target="https://www.gartner.com/en/conferences/hub/cloud-conferences/featured-content" TargetMode="External" Type="http://schemas.openxmlformats.org/officeDocument/2006/relationships/hyperlink"/><Relationship Id="rId1" Target="../notesMasters/notesMaster1.xml" Type="http://schemas.openxmlformats.org/officeDocument/2006/relationships/notesMaster"/></Relationships>
</file>

<file path=ppt/notesSlides/_rels/notesSlide5.xml.rels><?xml version="1.0" encoding="UTF-8" standalone="yes"?><Relationships xmlns="http://schemas.openxmlformats.org/package/2006/relationships"><Relationship Id="rId2" Target="https://www.gartner.com/en/conferences/hub/cloud-conferences/featured-content" TargetMode="External" Type="http://schemas.openxmlformats.org/officeDocument/2006/relationships/hyperlink"/><Relationship Id="rId1" Target="../notesMasters/notesMaster1.xml" Type="http://schemas.openxmlformats.org/officeDocument/2006/relationships/notesMaster"/></Relationships>
</file>

<file path=ppt/notesSlides/_rels/notesSlide6.xml.rels><?xml version="1.0" encoding="UTF-8" standalone="yes"?><Relationships xmlns="http://schemas.openxmlformats.org/package/2006/relationships"><Relationship Id="rId2" Target="https://www.gartner.com/en/conferences/hub/cloud-conferences/featured-content" TargetMode="External" Type="http://schemas.openxmlformats.org/officeDocument/2006/relationships/hyperlink"/><Relationship Id="rId1" Target="../notesMasters/notesMaster1.xml" Type="http://schemas.openxmlformats.org/officeDocument/2006/relationships/notesMaster"/></Relationships>
</file>

<file path=ppt/notesSlides/_rels/notesSlide7.xml.rels><?xml version="1.0" encoding="UTF-8" standalone="yes"?><Relationships xmlns="http://schemas.openxmlformats.org/package/2006/relationships"><Relationship Id="rId2" Target="https://en.wikipedia.org/wiki/Elasticity_(cloud_computing)" TargetMode="External" Type="http://schemas.openxmlformats.org/officeDocument/2006/relationships/hyperlink"/><Relationship Id="rId1" Target="../notesMasters/notesMaster1.xml" Type="http://schemas.openxmlformats.org/officeDocument/2006/relationships/notesMaster"/></Relationships>
</file>

<file path=ppt/notesSlides/_rels/notesSlide8.xml.rels><?xml version="1.0" encoding="UTF-8" standalone="yes"?><Relationships xmlns="http://schemas.openxmlformats.org/package/2006/relationships"><Relationship Id="rId2" Target="https://www.mckinsey.com/business-functions/mckinsey-digital/our-insights/capturing-value-in-the-cloud" TargetMode="External" Type="http://schemas.openxmlformats.org/officeDocument/2006/relationships/hyperlink"/><Relationship Id="rId1" Target="../notesMasters/notesMaster1.xml" Type="http://schemas.openxmlformats.org/officeDocument/2006/relationships/notesMaster"/></Relationships>
</file>

<file path=ppt/notesSlides/_rels/notesSlide9.xml.rels><?xml version="1.0" encoding="UTF-8" standalone="yes"?><Relationships xmlns="http://schemas.openxmlformats.org/package/2006/relationships"><Relationship Id="rId1" Target="../notesMasters/notesMaster1.xml" Type="http://schemas.openxmlformats.org/officeDocument/2006/relationships/notesMaster"/></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txBox="1"/>
          <p:nvPr>
            <p:ph idx="1" type="body"/>
          </p:nvPr>
        </p:nvSpPr>
        <p:spPr>
          <a:xfrm>
            <a:off x="711200" y="4926013"/>
            <a:ext cx="5683250" cy="4029075"/>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64" name="Google Shape;64;p1: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7:notes"/>
          <p:cNvSpPr txBox="1"/>
          <p:nvPr>
            <p:ph idx="1" type="body"/>
          </p:nvPr>
        </p:nvSpPr>
        <p:spPr>
          <a:xfrm>
            <a:off x="711200" y="4926013"/>
            <a:ext cx="5683250" cy="4029075"/>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23" name="Google Shape;123;p7: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4e040b739ec6329_6: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4e040b739ec6329_6:notes"/>
          <p:cNvSpPr txBox="1"/>
          <p:nvPr>
            <p:ph idx="1" type="body"/>
          </p:nvPr>
        </p:nvSpPr>
        <p:spPr>
          <a:xfrm>
            <a:off x="711200" y="4926013"/>
            <a:ext cx="5683200" cy="40290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rPr lang="en-US"/>
              <a:t>References:</a:t>
            </a:r>
            <a:endParaRPr/>
          </a:p>
          <a:p>
            <a:pPr algn="l" indent="-317500" lvl="0" marL="457200" rtl="0">
              <a:spcBef>
                <a:spcPts val="0"/>
              </a:spcBef>
              <a:spcAft>
                <a:spcPts val="0"/>
              </a:spcAft>
              <a:buSzPts val="1400"/>
              <a:buChar char="●"/>
            </a:pPr>
            <a:r>
              <a:rPr lang="en-US" u="sng">
                <a:solidFill>
                  <a:schemeClr val="hlink"/>
                </a:solidFill>
                <a:hlinkClick r:id="rId2"/>
              </a:rPr>
              <a:t>https://aws.amazon.com/compliance/shared-responsibility-model/</a:t>
            </a:r>
            <a:endParaRPr/>
          </a:p>
          <a:p>
            <a:pPr algn="l" indent="0" lvl="0" marL="0" rtl="0">
              <a:spcBef>
                <a:spcPts val="0"/>
              </a:spcBef>
              <a:spcAft>
                <a:spcPts val="0"/>
              </a:spcAft>
              <a:buNone/>
            </a:pPr>
            <a:r>
              <a:t/>
            </a:r>
            <a:endParaRPr/>
          </a:p>
        </p:txBody>
      </p:sp>
      <p:sp>
        <p:nvSpPr>
          <p:cNvPr id="130" name="Google Shape;130;g4e040b739ec6329_6:notes"/>
          <p:cNvSpPr txBox="1"/>
          <p:nvPr>
            <p:ph idx="12" type="sldNum"/>
          </p:nvPr>
        </p:nvSpPr>
        <p:spPr>
          <a:xfrm>
            <a:off x="4024313" y="9721850"/>
            <a:ext cx="3078300" cy="512700"/>
          </a:xfrm>
          <a:prstGeom prst="rect">
            <a:avLst/>
          </a:prstGeom>
        </p:spPr>
        <p:txBody>
          <a:bodyPr anchor="b" anchorCtr="0" bIns="45700" lIns="91425" numCol="1" rIns="91425" spcFirstLastPara="1" tIns="45700" wrap="square">
            <a:noAutofit/>
          </a:bodyPr>
          <a:lstStyle/>
          <a:p>
            <a:pPr algn="r" indent="0" lvl="0" marL="0" rtl="0">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4e040b739ec6329_13: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4e040b739ec6329_13:notes"/>
          <p:cNvSpPr txBox="1"/>
          <p:nvPr>
            <p:ph idx="1" type="body"/>
          </p:nvPr>
        </p:nvSpPr>
        <p:spPr>
          <a:xfrm>
            <a:off x="711200" y="4926013"/>
            <a:ext cx="5683200" cy="4029000"/>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rPr lang="en-US"/>
              <a:t>References:</a:t>
            </a:r>
            <a:endParaRPr/>
          </a:p>
          <a:p>
            <a:pPr algn="l" indent="-317500" lvl="0" marL="457200" rtl="0">
              <a:spcBef>
                <a:spcPts val="0"/>
              </a:spcBef>
              <a:spcAft>
                <a:spcPts val="0"/>
              </a:spcAft>
              <a:buSzPts val="1400"/>
              <a:buChar char="●"/>
            </a:pPr>
            <a:r>
              <a:rPr lang="en-US" u="sng">
                <a:solidFill>
                  <a:schemeClr val="hlink"/>
                </a:solidFill>
                <a:hlinkClick r:id="rId2"/>
              </a:rPr>
              <a:t>https://www.weave.works/blog/a-practical-guide-to-choosing-between-docker-containers-and-vms</a:t>
            </a:r>
            <a:endParaRPr/>
          </a:p>
          <a:p>
            <a:pPr algn="l" indent="0" lvl="0" marL="0" rtl="0">
              <a:spcBef>
                <a:spcPts val="0"/>
              </a:spcBef>
              <a:spcAft>
                <a:spcPts val="0"/>
              </a:spcAft>
              <a:buNone/>
            </a:pPr>
            <a:r>
              <a:t/>
            </a:r>
            <a:endParaRPr/>
          </a:p>
        </p:txBody>
      </p:sp>
      <p:sp>
        <p:nvSpPr>
          <p:cNvPr id="137" name="Google Shape;137;g4e040b739ec6329_13:notes"/>
          <p:cNvSpPr txBox="1"/>
          <p:nvPr>
            <p:ph idx="12" type="sldNum"/>
          </p:nvPr>
        </p:nvSpPr>
        <p:spPr>
          <a:xfrm>
            <a:off x="4024313" y="9721850"/>
            <a:ext cx="3078300" cy="512700"/>
          </a:xfrm>
          <a:prstGeom prst="rect">
            <a:avLst/>
          </a:prstGeom>
        </p:spPr>
        <p:txBody>
          <a:bodyPr anchor="b" anchorCtr="0" bIns="45700" lIns="91425" numCol="1" rIns="91425" spcFirstLastPara="1" tIns="45700" wrap="square">
            <a:noAutofit/>
          </a:body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2:notes"/>
          <p:cNvSpPr txBox="1"/>
          <p:nvPr>
            <p:ph idx="1" type="body"/>
          </p:nvPr>
        </p:nvSpPr>
        <p:spPr>
          <a:xfrm>
            <a:off x="711200" y="4926013"/>
            <a:ext cx="5683250" cy="4029075"/>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70" name="Google Shape;70;p2: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72dab04fbedff9f_0: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id="77" name="Google Shape;77;g72dab04fbedff9f_0:notes"/>
          <p:cNvSpPr txBox="1"/>
          <p:nvPr>
            <p:ph idx="1" type="body"/>
          </p:nvPr>
        </p:nvSpPr>
        <p:spPr>
          <a:xfrm>
            <a:off x="711200" y="4926013"/>
            <a:ext cx="5683200" cy="4029000"/>
          </a:xfrm>
          <a:prstGeom prst="rect">
            <a:avLst/>
          </a:prstGeom>
          <a:noFill/>
          <a:ln>
            <a:noFill/>
          </a:ln>
        </p:spPr>
        <p:txBody>
          <a:bodyPr anchor="t" anchorCtr="0" bIns="45700" lIns="91425" numCol="1" rIns="91425" spcFirstLastPara="1" tIns="45700" wrap="square">
            <a:noAutofit/>
          </a:bodyPr>
          <a:lstStyle/>
          <a:p>
            <a:pPr algn="l" indent="0" lvl="0" marL="0" rtl="0">
              <a:spcBef>
                <a:spcPts val="0"/>
              </a:spcBef>
              <a:spcAft>
                <a:spcPts val="0"/>
              </a:spcAft>
              <a:buNone/>
            </a:pPr>
            <a:r>
              <a:rPr lang="en-US"/>
              <a:t>References:</a:t>
            </a:r>
            <a:endParaRPr/>
          </a:p>
          <a:p>
            <a:pPr algn="l" indent="-317500" lvl="0" marL="457200" rtl="0">
              <a:spcBef>
                <a:spcPts val="0"/>
              </a:spcBef>
              <a:spcAft>
                <a:spcPts val="0"/>
              </a:spcAft>
              <a:buSzPts val="1400"/>
              <a:buChar char="●"/>
            </a:pPr>
            <a:r>
              <a:rPr lang="en-US" u="sng">
                <a:solidFill>
                  <a:schemeClr val="hlink"/>
                </a:solidFill>
                <a:hlinkClick r:id="rId2"/>
              </a:rPr>
              <a:t>https://www.gartner.com/en/conferences/hub/cloud-conferences/featured-content</a:t>
            </a:r>
            <a:endParaRPr/>
          </a:p>
          <a:p>
            <a:pPr algn="l" indent="-317500" lvl="0" marL="457200" rtl="0">
              <a:spcBef>
                <a:spcPts val="0"/>
              </a:spcBef>
              <a:spcAft>
                <a:spcPts val="0"/>
              </a:spcAft>
              <a:buClr>
                <a:schemeClr val="dk1"/>
              </a:buClr>
              <a:buSzPts val="1400"/>
              <a:buChar char="●"/>
            </a:pPr>
            <a:r>
              <a:rPr lang="en-US" u="sng">
                <a:solidFill>
                  <a:schemeClr val="hlink"/>
                </a:solidFill>
                <a:hlinkClick r:id="rId3"/>
              </a:rPr>
              <a:t>https://best4businesses.com/how-long-startup-to-launch/</a:t>
            </a:r>
            <a:endParaRPr/>
          </a:p>
          <a:p>
            <a:pPr algn="l" indent="-317500" lvl="0" marL="457200" rtl="0">
              <a:spcBef>
                <a:spcPts val="0"/>
              </a:spcBef>
              <a:spcAft>
                <a:spcPts val="0"/>
              </a:spcAft>
              <a:buClr>
                <a:schemeClr val="dk1"/>
              </a:buClr>
              <a:buSzPts val="1400"/>
              <a:buChar char="●"/>
            </a:pPr>
            <a:r>
              <a:rPr lang="en-US" u="sng">
                <a:solidFill>
                  <a:schemeClr val="hlink"/>
                </a:solidFill>
                <a:hlinkClick r:id="rId4"/>
              </a:rPr>
              <a:t>https://data.worldbank.org/indicator/IC.REG.DURS</a:t>
            </a:r>
            <a:endParaRPr/>
          </a:p>
          <a:p>
            <a:pPr algn="l" indent="0" lvl="0" marL="0" rtl="0">
              <a:spcBef>
                <a:spcPts val="0"/>
              </a:spcBef>
              <a:spcAft>
                <a:spcPts val="0"/>
              </a:spcAft>
              <a:buNone/>
            </a:pPr>
            <a:r>
              <a:t/>
            </a:r>
            <a:endParaRPr/>
          </a:p>
          <a:p>
            <a:pPr algn="l" indent="0" lvl="0" marL="0" rtl="0">
              <a:spcBef>
                <a:spcPts val="0"/>
              </a:spcBef>
              <a:spcAft>
                <a:spcPts val="0"/>
              </a:spcAft>
              <a:buNone/>
            </a:pPr>
            <a:r>
              <a:t/>
            </a:r>
            <a:endParaRPr/>
          </a:p>
          <a:p>
            <a:pPr algn="l" indent="0" lvl="0" marL="0" rtl="0">
              <a:spcBef>
                <a:spcPts val="0"/>
              </a:spcBef>
              <a:spcAft>
                <a:spcPts val="0"/>
              </a:spcAft>
              <a:buNone/>
            </a:pPr>
            <a:r>
              <a:rPr lang="en-US"/>
              <a:t>Average app build 2 - 10 weeks</a:t>
            </a:r>
            <a:endParaRPr/>
          </a:p>
          <a:p>
            <a:pPr algn="l" indent="0" lvl="0" marL="0" rtl="0">
              <a:spcBef>
                <a:spcPts val="0"/>
              </a:spcBef>
              <a:spcAft>
                <a:spcPts val="0"/>
              </a:spcAft>
              <a:buNone/>
            </a:pPr>
            <a:r>
              <a:rPr lang="en-US"/>
              <a:t>Average business launch: 20 days in 2018 vs 50 days in 2004</a:t>
            </a:r>
            <a:endParaRPr/>
          </a:p>
          <a:p>
            <a:pPr algn="l" indent="0" lvl="0" marL="0" rtl="0">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id="86" name="Google Shape;86;p3:notes"/>
          <p:cNvSpPr txBox="1"/>
          <p:nvPr>
            <p:ph idx="1" type="body"/>
          </p:nvPr>
        </p:nvSpPr>
        <p:spPr>
          <a:xfrm>
            <a:off x="711200" y="4926013"/>
            <a:ext cx="5683250" cy="4029075"/>
          </a:xfrm>
          <a:prstGeom prst="rect">
            <a:avLst/>
          </a:prstGeom>
          <a:noFill/>
          <a:ln>
            <a:noFill/>
          </a:ln>
        </p:spPr>
        <p:txBody>
          <a:bodyPr anchor="t" anchorCtr="0" bIns="45700" lIns="91425" numCol="1" rIns="91425" spcFirstLastPara="1" tIns="45700" wrap="square">
            <a:noAutofit/>
          </a:bodyPr>
          <a:lstStyle/>
          <a:p>
            <a:pPr algn="l" indent="0" lvl="0" marL="0" rtl="0">
              <a:spcBef>
                <a:spcPts val="0"/>
              </a:spcBef>
              <a:spcAft>
                <a:spcPts val="0"/>
              </a:spcAft>
              <a:buNone/>
            </a:pPr>
            <a:r>
              <a:rPr lang="en-US"/>
              <a:t>References: </a:t>
            </a:r>
            <a:endParaRPr/>
          </a:p>
          <a:p>
            <a:pPr algn="l" indent="-317500" lvl="0" marL="457200" rtl="0">
              <a:spcBef>
                <a:spcPts val="0"/>
              </a:spcBef>
              <a:spcAft>
                <a:spcPts val="0"/>
              </a:spcAft>
              <a:buSzPts val="1400"/>
              <a:buChar char="●"/>
            </a:pPr>
            <a:r>
              <a:rPr lang="en-US" u="sng">
                <a:solidFill>
                  <a:schemeClr val="hlink"/>
                </a:solidFill>
                <a:hlinkClick r:id="rId2"/>
              </a:rPr>
              <a:t>https://www.gartner.com/en/conferences/hub/cloud-conferences/featured-content</a:t>
            </a:r>
            <a:endParaRPr/>
          </a:p>
          <a:p>
            <a:pPr algn="l" indent="0" lvl="0" marL="0" rtl="0">
              <a:spcBef>
                <a:spcPts val="0"/>
              </a:spcBef>
              <a:spcAft>
                <a:spcPts val="0"/>
              </a:spcAft>
              <a:buNone/>
            </a:pPr>
            <a:r>
              <a:t/>
            </a:r>
            <a:endParaRPr/>
          </a:p>
          <a:p>
            <a:pPr algn="l" indent="0" lvl="0" marL="0" rtl="0">
              <a:spcBef>
                <a:spcPts val="0"/>
              </a:spcBef>
              <a:spcAft>
                <a:spcPts val="0"/>
              </a:spcAft>
              <a:buNone/>
            </a:pPr>
            <a:r>
              <a:rPr lang="en-US"/>
              <a:t>Data or software centric view is using data to drive further decisions. Data is continually ingested, enriched, and analysed. </a:t>
            </a:r>
            <a:endParaRPr/>
          </a:p>
          <a:p>
            <a:pPr algn="l" indent="0" lvl="0" marL="0" rtl="0">
              <a:spcBef>
                <a:spcPts val="0"/>
              </a:spcBef>
              <a:spcAft>
                <a:spcPts val="0"/>
              </a:spcAft>
              <a:buNone/>
            </a:pPr>
            <a:r>
              <a:t/>
            </a:r>
            <a:endParaRPr/>
          </a:p>
          <a:p>
            <a:pPr algn="l" indent="0" lvl="0" marL="0" rtl="0">
              <a:spcBef>
                <a:spcPts val="0"/>
              </a:spcBef>
              <a:spcAft>
                <a:spcPts val="0"/>
              </a:spcAft>
              <a:buNone/>
            </a:pPr>
            <a:r>
              <a:rPr lang="en-US"/>
              <a:t>Cloud native shift is when teams throughout the organization are thinking in terms of cloud native software and services. Cloud first. Thinking about microservices, smaller software components that make changes more manageable (frequent) and reducing blast radius. More feedback loops among teams.</a:t>
            </a:r>
            <a:endParaRPr/>
          </a:p>
          <a:p>
            <a:pPr algn="l" indent="0" lvl="0" marL="0" rtl="0">
              <a:spcBef>
                <a:spcPts val="0"/>
              </a:spcBef>
              <a:spcAft>
                <a:spcPts val="0"/>
              </a:spcAft>
              <a:buNone/>
            </a:pPr>
            <a:r>
              <a:t/>
            </a:r>
            <a:endParaRPr/>
          </a:p>
          <a:p>
            <a:pPr algn="l" indent="0" lvl="0" marL="0" rtl="0">
              <a:spcBef>
                <a:spcPts val="0"/>
              </a:spcBef>
              <a:spcAft>
                <a:spcPts val="0"/>
              </a:spcAft>
              <a:buClr>
                <a:schemeClr val="dk1"/>
              </a:buClr>
              <a:buFont typeface="Arial"/>
              <a:buNone/>
            </a:pPr>
            <a:r>
              <a:rPr lang="en-US"/>
              <a:t>IT as value unit is closer collaboration with IT and business units, i.e. product/service departments. Also brings cost optimisations as simple as closing data centers to more evolved as product savings being passed on to smaller businesses and customers.</a:t>
            </a:r>
            <a:endParaRPr/>
          </a:p>
          <a:p>
            <a:pPr algn="l" indent="0" lvl="0" marL="0" rtl="0">
              <a:spcBef>
                <a:spcPts val="0"/>
              </a:spcBef>
              <a:spcAft>
                <a:spcPts val="0"/>
              </a:spcAft>
              <a:buNone/>
            </a:pPr>
            <a:r>
              <a:t/>
            </a:r>
            <a:endParaRPr/>
          </a:p>
          <a:p>
            <a:pPr algn="l" indent="0" lvl="0" marL="0" rtl="0">
              <a:spcBef>
                <a:spcPts val="0"/>
              </a:spcBef>
              <a:spcAft>
                <a:spcPts val="0"/>
              </a:spcAft>
              <a:buNone/>
            </a:pPr>
            <a:r>
              <a:rPr lang="en-US"/>
              <a:t>With all these changes, and increasing data, one area that is getting more focused thinking is security and compliance. How to secure data? How to protect the data and customers?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72dab04fbedff9f_7: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id="92" name="Google Shape;92;g72dab04fbedff9f_7:notes"/>
          <p:cNvSpPr txBox="1"/>
          <p:nvPr>
            <p:ph idx="1" type="body"/>
          </p:nvPr>
        </p:nvSpPr>
        <p:spPr>
          <a:xfrm>
            <a:off x="711200" y="4926013"/>
            <a:ext cx="5683200" cy="4029000"/>
          </a:xfrm>
          <a:prstGeom prst="rect">
            <a:avLst/>
          </a:prstGeom>
          <a:noFill/>
          <a:ln>
            <a:noFill/>
          </a:ln>
        </p:spPr>
        <p:txBody>
          <a:bodyPr anchor="t" anchorCtr="0" bIns="45700" lIns="91425" numCol="1" rIns="91425" spcFirstLastPara="1" tIns="45700" wrap="square">
            <a:noAutofit/>
          </a:bodyPr>
          <a:lstStyle/>
          <a:p>
            <a:pPr algn="l" indent="0" lvl="0" marL="0" rtl="0">
              <a:spcBef>
                <a:spcPts val="0"/>
              </a:spcBef>
              <a:spcAft>
                <a:spcPts val="0"/>
              </a:spcAft>
              <a:buNone/>
            </a:pPr>
            <a:r>
              <a:rPr lang="en-US"/>
              <a:t>References:</a:t>
            </a:r>
            <a:endParaRPr/>
          </a:p>
          <a:p>
            <a:pPr algn="l" indent="-317500" lvl="0" marL="457200" rtl="0">
              <a:spcBef>
                <a:spcPts val="0"/>
              </a:spcBef>
              <a:spcAft>
                <a:spcPts val="0"/>
              </a:spcAft>
              <a:buSzPts val="1400"/>
              <a:buChar char="●"/>
            </a:pPr>
            <a:r>
              <a:rPr lang="en-US" u="sng">
                <a:solidFill>
                  <a:schemeClr val="hlink"/>
                </a:solidFill>
                <a:hlinkClick r:id="rId2"/>
              </a:rPr>
              <a:t>https://www.gartner.com/en/conferences/hub/cloud-conferences/featured-content</a:t>
            </a:r>
            <a:endParaRPr/>
          </a:p>
          <a:p>
            <a:pPr algn="l" indent="0" lvl="0" marL="0" rtl="0">
              <a:spcBef>
                <a:spcPts val="0"/>
              </a:spcBef>
              <a:spcAft>
                <a:spcPts val="0"/>
              </a:spcAft>
              <a:buNone/>
            </a:pPr>
            <a:r>
              <a:t/>
            </a:r>
            <a:endParaRPr/>
          </a:p>
          <a:p>
            <a:pPr algn="l" indent="0" lvl="0" marL="0" rtl="0">
              <a:spcBef>
                <a:spcPts val="0"/>
              </a:spcBef>
              <a:spcAft>
                <a:spcPts val="0"/>
              </a:spcAft>
              <a:buNone/>
            </a:pPr>
            <a:r>
              <a:rPr lang="en-US"/>
              <a:t>Enterprise Everywhere is deploy</a:t>
            </a:r>
            <a:r>
              <a:rPr lang="en-US"/>
              <a:t>ing </a:t>
            </a:r>
            <a:r>
              <a:rPr lang="en-US"/>
              <a:t>where it </a:t>
            </a:r>
            <a:r>
              <a:rPr lang="en-US"/>
              <a:t>makes sense (multiple criteria) such as co-location (edge location), on-premise, hosting, cloud, etc.</a:t>
            </a:r>
            <a:endParaRPr/>
          </a:p>
          <a:p>
            <a:pPr algn="l" indent="0" lvl="0" marL="0" rtl="0">
              <a:spcBef>
                <a:spcPts val="0"/>
              </a:spcBef>
              <a:spcAft>
                <a:spcPts val="0"/>
              </a:spcAft>
              <a:buNone/>
            </a:pPr>
            <a:r>
              <a:t/>
            </a:r>
            <a:endParaRPr/>
          </a:p>
          <a:p>
            <a:pPr algn="l" indent="0" lvl="0" marL="0" rtl="0">
              <a:spcBef>
                <a:spcPts val="0"/>
              </a:spcBef>
              <a:spcAft>
                <a:spcPts val="0"/>
              </a:spcAft>
              <a:buNone/>
            </a:pPr>
            <a:r>
              <a:rPr lang="en-US"/>
              <a:t>Cloud enables global reach, and importantly allows enterprises to focus on core business, reducing non-value add areas such as DCs, infrastructure, and operations. </a:t>
            </a:r>
            <a:endParaRPr/>
          </a:p>
          <a:p>
            <a:pPr algn="l" indent="0" lvl="0" marL="0" rtl="0">
              <a:spcBef>
                <a:spcPts val="0"/>
              </a:spcBef>
              <a:spcAft>
                <a:spcPts val="0"/>
              </a:spcAft>
              <a:buNone/>
            </a:pPr>
            <a:r>
              <a:t/>
            </a:r>
            <a:endParaRPr/>
          </a:p>
          <a:p>
            <a:pPr algn="l" indent="0" lvl="0" marL="0" rtl="0">
              <a:spcBef>
                <a:spcPts val="0"/>
              </a:spcBef>
              <a:spcAft>
                <a:spcPts val="0"/>
              </a:spcAft>
              <a:buNone/>
            </a:pPr>
            <a:r>
              <a:rPr lang="en-US"/>
              <a:t>Cloud is not a </a:t>
            </a:r>
            <a:r>
              <a:rPr lang="en-US"/>
              <a:t>silver bullet: Consider laws around data sovereignty (data location), and latency, so still need for on-premise, which means hybrid cloud enterprise. Of course, cloud vendors are addressing by bringing the cloud to enterprise data centers. Also considering specialized hardware use cases, data centers will continue to be a viable solution. Key decisions take place around appropriate deployment option.</a:t>
            </a:r>
            <a:endParaRPr/>
          </a:p>
          <a:p>
            <a:pPr algn="l" indent="0" lvl="0" marL="0" rtl="0">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72dab04fbedff9f_12:notes"/>
          <p:cNvSpPr/>
          <p:nvPr>
            <p:ph idx="2" type="sldImg"/>
          </p:nvPr>
        </p:nvSpPr>
        <p:spPr>
          <a:xfrm>
            <a:off x="482600" y="1279525"/>
            <a:ext cx="6140400" cy="345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id="98" name="Google Shape;98;g72dab04fbedff9f_12:notes"/>
          <p:cNvSpPr txBox="1"/>
          <p:nvPr>
            <p:ph idx="1" type="body"/>
          </p:nvPr>
        </p:nvSpPr>
        <p:spPr>
          <a:xfrm>
            <a:off x="711200" y="4926013"/>
            <a:ext cx="5683200" cy="4029000"/>
          </a:xfrm>
          <a:prstGeom prst="rect">
            <a:avLst/>
          </a:prstGeom>
          <a:noFill/>
          <a:ln>
            <a:noFill/>
          </a:ln>
        </p:spPr>
        <p:txBody>
          <a:bodyPr anchor="t" anchorCtr="0" bIns="45700" lIns="91425" numCol="1" rIns="91425" spcFirstLastPara="1" tIns="45700" wrap="square">
            <a:noAutofit/>
          </a:bodyPr>
          <a:lstStyle/>
          <a:p>
            <a:pPr algn="l" indent="0" lvl="0" marL="0" rtl="0">
              <a:spcBef>
                <a:spcPts val="0"/>
              </a:spcBef>
              <a:spcAft>
                <a:spcPts val="0"/>
              </a:spcAft>
              <a:buNone/>
            </a:pPr>
            <a:r>
              <a:rPr lang="en-US"/>
              <a:t>References:</a:t>
            </a:r>
            <a:endParaRPr/>
          </a:p>
          <a:p>
            <a:pPr algn="l" indent="-317500" lvl="0" marL="457200" rtl="0">
              <a:spcBef>
                <a:spcPts val="0"/>
              </a:spcBef>
              <a:spcAft>
                <a:spcPts val="0"/>
              </a:spcAft>
              <a:buSzPts val="1400"/>
              <a:buChar char="●"/>
            </a:pPr>
            <a:r>
              <a:rPr lang="en-US" u="sng">
                <a:solidFill>
                  <a:schemeClr val="hlink"/>
                </a:solidFill>
                <a:hlinkClick r:id="rId2"/>
              </a:rPr>
              <a:t>https://www.gartner.com/en/conferences/hub/cloud-conferences/featured-content</a:t>
            </a:r>
            <a:endParaRPr/>
          </a:p>
          <a:p>
            <a:pPr algn="l" indent="0" lvl="0" marL="0" rtl="0">
              <a:spcBef>
                <a:spcPts val="0"/>
              </a:spcBef>
              <a:spcAft>
                <a:spcPts val="0"/>
              </a:spcAft>
              <a:buNone/>
            </a:pPr>
            <a:r>
              <a:t/>
            </a:r>
            <a:endParaRPr/>
          </a:p>
          <a:p>
            <a:pPr algn="l" indent="0" lvl="0" marL="0" rtl="0">
              <a:spcBef>
                <a:spcPts val="0"/>
              </a:spcBef>
              <a:spcAft>
                <a:spcPts val="0"/>
              </a:spcAft>
              <a:buNone/>
            </a:pPr>
            <a:r>
              <a:rPr lang="en-US"/>
              <a:t>New enterprise </a:t>
            </a:r>
            <a:r>
              <a:rPr lang="en-US"/>
              <a:t>architecture is CCoE. Cloud Center of Excellence (CCoE) are being adopted which is key to drive cloud adoption success, and organise around DevOps practices. It advises on various aspects of cloud adoption, such as governance, structure, communities, people, and technology.</a:t>
            </a:r>
            <a:endParaRPr/>
          </a:p>
          <a:p>
            <a:pPr algn="l" indent="0" lvl="0" marL="0" rtl="0">
              <a:spcBef>
                <a:spcPts val="0"/>
              </a:spcBef>
              <a:spcAft>
                <a:spcPts val="0"/>
              </a:spcAft>
              <a:buClr>
                <a:schemeClr val="dk1"/>
              </a:buClr>
              <a:buSzPts val="1100"/>
              <a:buFont typeface="Arial"/>
              <a:buNone/>
            </a:pPr>
            <a:r>
              <a:t/>
            </a:r>
            <a:endParaRPr/>
          </a:p>
          <a:p>
            <a:pPr algn="l" indent="0" lvl="0" marL="0" rtl="0">
              <a:spcBef>
                <a:spcPts val="0"/>
              </a:spcBef>
              <a:spcAft>
                <a:spcPts val="0"/>
              </a:spcAft>
              <a:buNone/>
            </a:pPr>
            <a:r>
              <a:rPr lang="en-US"/>
              <a:t>Cloud adoption success </a:t>
            </a:r>
            <a:r>
              <a:rPr lang="en-US"/>
              <a:t>also </a:t>
            </a:r>
            <a:r>
              <a:rPr lang="en-US"/>
              <a:t>depends on organization culture </a:t>
            </a:r>
            <a:r>
              <a:rPr lang="en-US"/>
              <a:t>and </a:t>
            </a:r>
            <a:r>
              <a:rPr lang="en-US"/>
              <a:t>structure. Culture will trump any </a:t>
            </a:r>
            <a:r>
              <a:rPr lang="en-US"/>
              <a:t>changes, and structure reflects practices.</a:t>
            </a:r>
            <a:endParaRPr/>
          </a:p>
          <a:p>
            <a:pPr algn="l" indent="0" lvl="0" marL="0" rtl="0">
              <a:spcBef>
                <a:spcPts val="0"/>
              </a:spcBef>
              <a:spcAft>
                <a:spcPts val="0"/>
              </a:spcAft>
              <a:buNone/>
            </a:pPr>
            <a:r>
              <a:t/>
            </a:r>
            <a:endParaRPr/>
          </a:p>
          <a:p>
            <a:pPr algn="l" indent="0" lvl="0" marL="0" rtl="0">
              <a:spcBef>
                <a:spcPts val="0"/>
              </a:spcBef>
              <a:spcAft>
                <a:spcPts val="0"/>
              </a:spcAft>
              <a:buClr>
                <a:schemeClr val="dk1"/>
              </a:buClr>
              <a:buSzPts val="1100"/>
              <a:buFont typeface="Arial"/>
              <a:buNone/>
            </a:pPr>
            <a:r>
              <a:rPr lang="en-US"/>
              <a:t>Organisation success depends on people. People need to embrace change, to update skills in order to remain relevant or useful (simple fact).</a:t>
            </a:r>
            <a:endParaRPr/>
          </a:p>
          <a:p>
            <a:pPr algn="l" indent="0" lvl="0" marL="0" rtl="0">
              <a:spcBef>
                <a:spcPts val="0"/>
              </a:spcBef>
              <a:spcAft>
                <a:spcPts val="0"/>
              </a:spcAft>
              <a:buClr>
                <a:schemeClr val="dk1"/>
              </a:buClr>
              <a:buSzPts val="1100"/>
              <a:buFont typeface="Arial"/>
              <a:buNone/>
            </a:pPr>
            <a:r>
              <a:t/>
            </a:r>
            <a:endParaRPr/>
          </a:p>
          <a:p>
            <a:pPr algn="l" indent="0" lvl="0" marL="0" rtl="0">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711200" y="4926013"/>
            <a:ext cx="5683250" cy="4029075"/>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rPr lang="en-US"/>
              <a:t>References:</a:t>
            </a:r>
            <a:endParaRPr/>
          </a:p>
          <a:p>
            <a:pPr algn="l" indent="-317500" lvl="0" marL="457200" rtl="0">
              <a:spcBef>
                <a:spcPts val="0"/>
              </a:spcBef>
              <a:spcAft>
                <a:spcPts val="0"/>
              </a:spcAft>
              <a:buSzPts val="1400"/>
              <a:buChar char="●"/>
            </a:pPr>
            <a:r>
              <a:rPr lang="en-US" u="sng">
                <a:solidFill>
                  <a:schemeClr val="hlink"/>
                </a:solidFill>
                <a:hlinkClick r:id="rId2"/>
              </a:rPr>
              <a:t>https://en.wikipedia.org/wiki/Elasticity_(cloud_computing)</a:t>
            </a:r>
            <a:endParaRPr/>
          </a:p>
          <a:p>
            <a:pPr algn="l" indent="0" lvl="0" marL="0" rtl="0">
              <a:spcBef>
                <a:spcPts val="0"/>
              </a:spcBef>
              <a:spcAft>
                <a:spcPts val="0"/>
              </a:spcAft>
              <a:buNone/>
            </a:pPr>
            <a:r>
              <a:t/>
            </a:r>
            <a:endParaRPr/>
          </a:p>
          <a:p>
            <a:pPr algn="l" indent="0" lvl="0" marL="0" rtl="0">
              <a:spcBef>
                <a:spcPts val="0"/>
              </a:spcBef>
              <a:spcAft>
                <a:spcPts val="0"/>
              </a:spcAft>
              <a:buNone/>
            </a:pPr>
            <a:r>
              <a:t/>
            </a:r>
            <a:endParaRPr/>
          </a:p>
          <a:p>
            <a:pPr algn="l" indent="0" lvl="0" marL="0" rtl="0">
              <a:spcBef>
                <a:spcPts val="0"/>
              </a:spcBef>
              <a:spcAft>
                <a:spcPts val="0"/>
              </a:spcAft>
              <a:buNone/>
            </a:pPr>
            <a:r>
              <a:rPr lang="en-US"/>
              <a:t>Under-provisioning example is certain federal government website that provided a marketplace for healthcare insurance. Based on assumed estimates of user traffic, hardware was acquired and provisioned. The reality was quite different as the product was massively popular, but the site was not able to meet the demand and resulted in a very bad user experiences (long response times, crashes, and site unavailability) and a tarnished reputation (for several involved stakeholders). Lost customers, and less profit.</a:t>
            </a:r>
            <a:endParaRPr/>
          </a:p>
          <a:p>
            <a:pPr algn="l" indent="0" lvl="0" marL="0" rtl="0">
              <a:spcBef>
                <a:spcPts val="0"/>
              </a:spcBef>
              <a:spcAft>
                <a:spcPts val="0"/>
              </a:spcAft>
              <a:buNone/>
            </a:pPr>
            <a:r>
              <a:t/>
            </a:r>
            <a:endParaRPr/>
          </a:p>
          <a:p>
            <a:pPr algn="l" indent="0" lvl="0" marL="0" rtl="0">
              <a:spcBef>
                <a:spcPts val="0"/>
              </a:spcBef>
              <a:spcAft>
                <a:spcPts val="0"/>
              </a:spcAft>
              <a:buNone/>
            </a:pPr>
            <a:r>
              <a:rPr lang="en-US"/>
              <a:t>Over-provisioning example is when estimated demand is much lower than expected, so great user experience for those accessing the product or service, but wasted finances and operations overhead for </a:t>
            </a:r>
            <a:r>
              <a:rPr lang="en-US"/>
              <a:t>the company (example having purchased 20 servers with only 2 being used and operations time spent on provisioning). Less profit based on excessive capital investment/expenses.</a:t>
            </a:r>
            <a:endParaRPr/>
          </a:p>
          <a:p>
            <a:pPr algn="l" indent="0" lvl="0" marL="0" rtl="0">
              <a:spcBef>
                <a:spcPts val="0"/>
              </a:spcBef>
              <a:spcAft>
                <a:spcPts val="0"/>
              </a:spcAft>
              <a:buNone/>
            </a:pPr>
            <a:r>
              <a:t/>
            </a:r>
            <a:endParaRPr/>
          </a:p>
          <a:p>
            <a:pPr algn="l" indent="0" lvl="0" marL="0" rtl="0">
              <a:spcBef>
                <a:spcPts val="0"/>
              </a:spcBef>
              <a:spcAft>
                <a:spcPts val="0"/>
              </a:spcAft>
              <a:buNone/>
            </a:pPr>
            <a:r>
              <a:rPr lang="en-US"/>
              <a:t>Account for different control areas: Any application has different layers, example is 3-tiered IaaS where elasticity can be at web tier, app tier, and database tier. Each tier can be independently scaled, and must be accounted for. </a:t>
            </a:r>
            <a:endParaRPr/>
          </a:p>
        </p:txBody>
      </p:sp>
      <p:sp>
        <p:nvSpPr>
          <p:cNvPr id="104" name="Google Shape;104;p4: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type="none" w="sm"/>
            <a:tailEnd len="sm" type="none" w="sm"/>
          </a:ln>
        </p:spPr>
      </p:sp>
      <p:sp>
        <p:nvSpPr>
          <p:cNvPr id="110" name="Google Shape;110;p5:notes"/>
          <p:cNvSpPr txBox="1"/>
          <p:nvPr>
            <p:ph idx="1" type="body"/>
          </p:nvPr>
        </p:nvSpPr>
        <p:spPr>
          <a:xfrm>
            <a:off x="711200" y="4926013"/>
            <a:ext cx="5683250" cy="4029075"/>
          </a:xfrm>
          <a:prstGeom prst="rect">
            <a:avLst/>
          </a:prstGeom>
          <a:noFill/>
          <a:ln>
            <a:noFill/>
          </a:ln>
        </p:spPr>
        <p:txBody>
          <a:bodyPr anchor="t" anchorCtr="0" bIns="45700" lIns="91425" numCol="1" rIns="91425" spcFirstLastPara="1" tIns="45700" wrap="square">
            <a:noAutofit/>
          </a:bodyPr>
          <a:lstStyle/>
          <a:p>
            <a:pPr algn="l" indent="0" lvl="0" marL="0" rtl="0">
              <a:spcBef>
                <a:spcPts val="0"/>
              </a:spcBef>
              <a:spcAft>
                <a:spcPts val="0"/>
              </a:spcAft>
              <a:buNone/>
            </a:pPr>
            <a:r>
              <a:rPr lang="en-US"/>
              <a:t>References:</a:t>
            </a:r>
            <a:endParaRPr/>
          </a:p>
          <a:p>
            <a:pPr algn="l" indent="-317500" lvl="0" marL="457200" rtl="0">
              <a:spcBef>
                <a:spcPts val="0"/>
              </a:spcBef>
              <a:spcAft>
                <a:spcPts val="0"/>
              </a:spcAft>
              <a:buSzPts val="1400"/>
              <a:buChar char="●"/>
            </a:pPr>
            <a:r>
              <a:rPr lang="en-US" u="sng">
                <a:solidFill>
                  <a:schemeClr val="hlink"/>
                </a:solidFill>
                <a:hlinkClick r:id="rId2"/>
              </a:rPr>
              <a:t>https://www.mckinsey.com/business-functions/mckinsey-digital/our-insights/capturing-value-in-the-cloud</a:t>
            </a:r>
            <a:endParaRPr/>
          </a:p>
          <a:p>
            <a:pPr algn="l" indent="0" lvl="0" marL="0" rtl="0">
              <a:spcBef>
                <a:spcPts val="0"/>
              </a:spcBef>
              <a:spcAft>
                <a:spcPts val="0"/>
              </a:spcAft>
              <a:buNone/>
            </a:pPr>
            <a:r>
              <a:t/>
            </a:r>
            <a:endParaRPr/>
          </a:p>
          <a:p>
            <a:pPr algn="l" indent="0" lvl="0" marL="0" rtl="0">
              <a:spcBef>
                <a:spcPts val="0"/>
              </a:spcBef>
              <a:spcAft>
                <a:spcPts val="0"/>
              </a:spcAft>
              <a:buNone/>
            </a:pPr>
            <a:r>
              <a:rPr lang="en-US"/>
              <a:t>Digital Transformation is about taking a business and technology based approach to the enterprise by integrating IT with business units, taking a value-led approach to cloud, and changing your operating model to align with a cloud-based approach.</a:t>
            </a:r>
            <a:endParaRPr/>
          </a:p>
          <a:p>
            <a:pPr algn="l" indent="0" lvl="0" marL="0" rtl="0">
              <a:spcBef>
                <a:spcPts val="0"/>
              </a:spcBef>
              <a:spcAft>
                <a:spcPts val="0"/>
              </a:spcAft>
              <a:buNone/>
            </a:pPr>
            <a:r>
              <a:t/>
            </a:r>
            <a:endParaRPr/>
          </a:p>
          <a:p>
            <a:pPr algn="l" indent="0" lvl="0" marL="0" rtl="0">
              <a:spcBef>
                <a:spcPts val="0"/>
              </a:spcBef>
              <a:spcAft>
                <a:spcPts val="0"/>
              </a:spcAft>
              <a:buNone/>
            </a:pPr>
            <a:r>
              <a:rPr lang="en-US"/>
              <a:t>Changing operating model: Change thinking from projects, to making </a:t>
            </a:r>
            <a:r>
              <a:rPr lang="en-US"/>
              <a:t>everything a product with an aligned lifecycle to that product. Enhance the developer experience, letting them focus on making great software products in a more efficient way. Integrate IT with the business and collaborate on products. Use IaC and software defined everything, and develop patterns for reuse. Use agile techniques. Most importantly, change the security perspective and integrate security,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711200" y="4926013"/>
            <a:ext cx="5683250" cy="4029075"/>
          </a:xfrm>
          <a:prstGeom prst="rect">
            <a:avLst/>
          </a:prstGeom>
        </p:spPr>
        <p:txBody>
          <a:bodyPr anchor="t" anchorCtr="0" bIns="45700" lIns="91425" numCol="1" rIns="91425" spcFirstLastPara="1" tIns="45700" wrap="square">
            <a:noAutofit/>
          </a:bodyPr>
          <a:lstStyle/>
          <a:p>
            <a:pPr algn="l" indent="0" lvl="0" marL="0" rtl="0">
              <a:spcBef>
                <a:spcPts val="0"/>
              </a:spcBef>
              <a:spcAft>
                <a:spcPts val="0"/>
              </a:spcAft>
              <a:buNone/>
            </a:pPr>
            <a:r>
              <a:t/>
            </a:r>
            <a:endParaRPr/>
          </a:p>
        </p:txBody>
      </p:sp>
      <p:sp>
        <p:nvSpPr>
          <p:cNvPr id="116" name="Google Shape;116;p6:notes"/>
          <p:cNvSpPr/>
          <p:nvPr>
            <p:ph idx="2" type="sldImg"/>
          </p:nvPr>
        </p:nvSpPr>
        <p:spPr>
          <a:xfrm>
            <a:off x="482600" y="1279525"/>
            <a:ext cx="6140450" cy="34544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9"/>
          <p:cNvSpPr txBox="1"/>
          <p:nvPr>
            <p:ph type="ctrTitle"/>
          </p:nvPr>
        </p:nvSpPr>
        <p:spPr>
          <a:xfrm>
            <a:off x="1524000" y="1322962"/>
            <a:ext cx="9144000" cy="2187001"/>
          </a:xfrm>
          <a:prstGeom prst="rect">
            <a:avLst/>
          </a:prstGeom>
          <a:noFill/>
          <a:ln>
            <a:noFill/>
          </a:ln>
        </p:spPr>
        <p:txBody>
          <a:bodyPr anchor="b" anchorCtr="0" bIns="45700" lIns="91425" numCol="1" rIns="91425" spcFirstLastPara="1" tIns="45700" wrap="square">
            <a:normAutofit/>
          </a:bodyPr>
          <a:lstStyle>
            <a:lvl1pPr algn="ctr" lvl="0">
              <a:lnSpc>
                <a:spcPct val="130000"/>
              </a:lnSpc>
              <a:spcBef>
                <a:spcPts val="0"/>
              </a:spcBef>
              <a:spcAft>
                <a:spcPts val="0"/>
              </a:spcAft>
              <a:buClr>
                <a:schemeClr val="dk1"/>
              </a:buClr>
              <a:buSzPts val="6000"/>
              <a:buFont typeface="Arial Black"/>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9"/>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rm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19" name="Google Shape;19;p9"/>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rm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20" name="Google Shape;20;p9"/>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rm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
        <p:nvSpPr>
          <p:cNvPr id="21" name="Google Shape;21;p9"/>
          <p:cNvSpPr txBox="1"/>
          <p:nvPr>
            <p:ph idx="1" type="subTitle"/>
          </p:nvPr>
        </p:nvSpPr>
        <p:spPr>
          <a:xfrm>
            <a:off x="1524000" y="3602038"/>
            <a:ext cx="9144000" cy="1655762"/>
          </a:xfrm>
          <a:prstGeom prst="rect">
            <a:avLst/>
          </a:prstGeom>
          <a:noFill/>
          <a:ln>
            <a:noFill/>
          </a:ln>
        </p:spPr>
        <p:txBody>
          <a:bodyPr anchor="t" anchorCtr="0" bIns="45700" lIns="91425" numCol="1" rIns="91425" spcFirstLastPara="1" tIns="45700" wrap="square">
            <a:normAutofit/>
          </a:bodyPr>
          <a:lstStyle>
            <a:lvl1pPr algn="ctr" lvl="0">
              <a:lnSpc>
                <a:spcPct val="90000"/>
              </a:lnSpc>
              <a:spcBef>
                <a:spcPts val="1000"/>
              </a:spcBef>
              <a:spcAft>
                <a:spcPts val="0"/>
              </a:spcAft>
              <a:buClr>
                <a:srgbClr val="3F3F3F"/>
              </a:buClr>
              <a:buSzPts val="1800"/>
              <a:buNone/>
              <a:defRPr sz="1800">
                <a:solidFill>
                  <a:srgbClr val="3F3F3F"/>
                </a:solidFill>
                <a:latin typeface="Arial Black"/>
                <a:ea typeface="Arial Black"/>
                <a:cs typeface="Arial Black"/>
                <a:sym typeface="Arial Black"/>
              </a:defRPr>
            </a:lvl1pPr>
            <a:lvl2pPr algn="ctr" lvl="1">
              <a:lnSpc>
                <a:spcPct val="90000"/>
              </a:lnSpc>
              <a:spcBef>
                <a:spcPts val="500"/>
              </a:spcBef>
              <a:spcAft>
                <a:spcPts val="0"/>
              </a:spcAft>
              <a:buClr>
                <a:schemeClr val="dk1"/>
              </a:buClr>
              <a:buSzPts val="2000"/>
              <a:buNone/>
              <a:defRPr sz="2000"/>
            </a:lvl2pPr>
            <a:lvl3pPr algn="ctr" lvl="2">
              <a:lnSpc>
                <a:spcPct val="90000"/>
              </a:lnSpc>
              <a:spcBef>
                <a:spcPts val="500"/>
              </a:spcBef>
              <a:spcAft>
                <a:spcPts val="0"/>
              </a:spcAft>
              <a:buClr>
                <a:schemeClr val="dk1"/>
              </a:buClr>
              <a:buSzPts val="1800"/>
              <a:buNone/>
              <a:defRPr sz="1800"/>
            </a:lvl3pPr>
            <a:lvl4pPr algn="ctr" lvl="3">
              <a:lnSpc>
                <a:spcPct val="90000"/>
              </a:lnSpc>
              <a:spcBef>
                <a:spcPts val="500"/>
              </a:spcBef>
              <a:spcAft>
                <a:spcPts val="0"/>
              </a:spcAft>
              <a:buClr>
                <a:schemeClr val="dk1"/>
              </a:buClr>
              <a:buSzPts val="1600"/>
              <a:buNone/>
              <a:defRPr sz="1600"/>
            </a:lvl4pPr>
            <a:lvl5pPr algn="ctr" lvl="4">
              <a:lnSpc>
                <a:spcPct val="90000"/>
              </a:lnSpc>
              <a:spcBef>
                <a:spcPts val="500"/>
              </a:spcBef>
              <a:spcAft>
                <a:spcPts val="0"/>
              </a:spcAft>
              <a:buClr>
                <a:schemeClr val="dk1"/>
              </a:buClr>
              <a:buSzPts val="1600"/>
              <a:buNone/>
              <a:defRPr sz="1600"/>
            </a:lvl5pPr>
            <a:lvl6pPr algn="ctr" lvl="5">
              <a:lnSpc>
                <a:spcPct val="90000"/>
              </a:lnSpc>
              <a:spcBef>
                <a:spcPts val="500"/>
              </a:spcBef>
              <a:spcAft>
                <a:spcPts val="0"/>
              </a:spcAft>
              <a:buClr>
                <a:schemeClr val="dk1"/>
              </a:buClr>
              <a:buSzPts val="1600"/>
              <a:buNone/>
              <a:defRPr sz="1600"/>
            </a:lvl6pPr>
            <a:lvl7pPr algn="ctr" lvl="6">
              <a:lnSpc>
                <a:spcPct val="90000"/>
              </a:lnSpc>
              <a:spcBef>
                <a:spcPts val="500"/>
              </a:spcBef>
              <a:spcAft>
                <a:spcPts val="0"/>
              </a:spcAft>
              <a:buClr>
                <a:schemeClr val="dk1"/>
              </a:buClr>
              <a:buSzPts val="1600"/>
              <a:buNone/>
              <a:defRPr sz="1600"/>
            </a:lvl7pPr>
            <a:lvl8pPr algn="ctr" lvl="7">
              <a:lnSpc>
                <a:spcPct val="90000"/>
              </a:lnSpc>
              <a:spcBef>
                <a:spcPts val="500"/>
              </a:spcBef>
              <a:spcAft>
                <a:spcPts val="0"/>
              </a:spcAft>
              <a:buClr>
                <a:schemeClr val="dk1"/>
              </a:buClr>
              <a:buSzPts val="1600"/>
              <a:buNone/>
              <a:defRPr sz="1600"/>
            </a:lvl8pPr>
            <a:lvl9pPr algn="ctr" lvl="8">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 name="Shape 22"/>
        <p:cNvGrpSpPr/>
        <p:nvPr/>
      </p:nvGrpSpPr>
      <p:grpSpPr>
        <a:xfrm>
          <a:off x="0" y="0"/>
          <a:ext cx="0" cy="0"/>
          <a:chOff x="0" y="0"/>
          <a:chExt cx="0" cy="0"/>
        </a:xfrm>
      </p:grpSpPr>
      <p:sp>
        <p:nvSpPr>
          <p:cNvPr id="23" name="Google Shape;23;p10"/>
          <p:cNvSpPr txBox="1"/>
          <p:nvPr>
            <p:ph type="title"/>
          </p:nvPr>
        </p:nvSpPr>
        <p:spPr>
          <a:xfrm>
            <a:off x="646747" y="127000"/>
            <a:ext cx="4165200" cy="1600200"/>
          </a:xfrm>
          <a:prstGeom prst="rect">
            <a:avLst/>
          </a:prstGeom>
          <a:noFill/>
          <a:ln>
            <a:noFill/>
          </a:ln>
        </p:spPr>
        <p:txBody>
          <a:bodyPr anchor="ctr" anchorCtr="0" bIns="45700" lIns="91425" numCol="1" rIns="91425" spcFirstLastPara="1" tIns="45700" wrap="square">
            <a:normAutofit/>
          </a:bodyPr>
          <a:lstStyle>
            <a:lvl1pPr algn="l" lvl="0">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0"/>
          <p:cNvSpPr/>
          <p:nvPr>
            <p:ph idx="2" type="pic"/>
          </p:nvPr>
        </p:nvSpPr>
        <p:spPr>
          <a:xfrm>
            <a:off x="5184000" y="766354"/>
            <a:ext cx="5817375" cy="5094446"/>
          </a:xfrm>
          <a:prstGeom prst="rect">
            <a:avLst/>
          </a:prstGeom>
          <a:noFill/>
          <a:ln>
            <a:noFill/>
          </a:ln>
        </p:spPr>
        <p:txBody>
          <a:bodyPr anchor="t" anchorCtr="0" bIns="45700" lIns="91425" numCol="1" rIns="91425" spcFirstLastPara="1" tIns="45700" wrap="square">
            <a:normAutofit/>
          </a:bodyPr>
          <a:lstStyle>
            <a:lvl1pPr algn="l" lvl="0" marR="0" rtl="0">
              <a:lnSpc>
                <a:spcPct val="90000"/>
              </a:lnSpc>
              <a:spcBef>
                <a:spcPts val="1000"/>
              </a:spcBef>
              <a:spcAft>
                <a:spcPts val="0"/>
              </a:spcAft>
              <a:buClr>
                <a:schemeClr val="dk1"/>
              </a:buClr>
              <a:buSzPts val="3200"/>
              <a:buFont typeface="Arial"/>
              <a:buNone/>
              <a:defRPr b="0" cap="none" i="0" strike="noStrike" sz="3200" u="none">
                <a:solidFill>
                  <a:schemeClr val="dk1"/>
                </a:solidFill>
                <a:latin typeface="Arial"/>
                <a:ea typeface="Arial"/>
                <a:cs typeface="Arial"/>
                <a:sym typeface="Arial"/>
              </a:defRPr>
            </a:lvl1pPr>
            <a:lvl2pPr algn="l" lvl="1" marR="0" rtl="0">
              <a:lnSpc>
                <a:spcPct val="90000"/>
              </a:lnSpc>
              <a:spcBef>
                <a:spcPts val="500"/>
              </a:spcBef>
              <a:spcAft>
                <a:spcPts val="0"/>
              </a:spcAft>
              <a:buClr>
                <a:schemeClr val="dk1"/>
              </a:buClr>
              <a:buSzPts val="2800"/>
              <a:buFont typeface="Arial"/>
              <a:buNone/>
              <a:defRPr b="0" cap="none" i="0" strike="noStrike" sz="2800" u="none">
                <a:solidFill>
                  <a:schemeClr val="dk1"/>
                </a:solidFill>
                <a:latin typeface="Arial"/>
                <a:ea typeface="Arial"/>
                <a:cs typeface="Arial"/>
                <a:sym typeface="Arial"/>
              </a:defRPr>
            </a:lvl2pPr>
            <a:lvl3pPr algn="l" lvl="2" marR="0" rtl="0">
              <a:lnSpc>
                <a:spcPct val="90000"/>
              </a:lnSpc>
              <a:spcBef>
                <a:spcPts val="500"/>
              </a:spcBef>
              <a:spcAft>
                <a:spcPts val="0"/>
              </a:spcAft>
              <a:buClr>
                <a:schemeClr val="dk1"/>
              </a:buClr>
              <a:buSzPts val="2400"/>
              <a:buFont typeface="Arial"/>
              <a:buNone/>
              <a:defRPr b="0" cap="none" i="0" strike="noStrike" sz="2400" u="none">
                <a:solidFill>
                  <a:schemeClr val="dk1"/>
                </a:solidFill>
                <a:latin typeface="Arial"/>
                <a:ea typeface="Arial"/>
                <a:cs typeface="Arial"/>
                <a:sym typeface="Arial"/>
              </a:defRPr>
            </a:lvl3pPr>
            <a:lvl4pPr algn="l" lvl="3" marR="0" rtl="0">
              <a:lnSpc>
                <a:spcPct val="90000"/>
              </a:lnSpc>
              <a:spcBef>
                <a:spcPts val="500"/>
              </a:spcBef>
              <a:spcAft>
                <a:spcPts val="0"/>
              </a:spcAft>
              <a:buClr>
                <a:schemeClr val="dk1"/>
              </a:buClr>
              <a:buSzPts val="2000"/>
              <a:buFont typeface="Arial"/>
              <a:buNone/>
              <a:defRPr b="0" cap="none" i="0" strike="noStrike" sz="2000" u="none">
                <a:solidFill>
                  <a:schemeClr val="dk1"/>
                </a:solidFill>
                <a:latin typeface="Arial"/>
                <a:ea typeface="Arial"/>
                <a:cs typeface="Arial"/>
                <a:sym typeface="Arial"/>
              </a:defRPr>
            </a:lvl4pPr>
            <a:lvl5pPr algn="l" lvl="4" marR="0" rtl="0">
              <a:lnSpc>
                <a:spcPct val="90000"/>
              </a:lnSpc>
              <a:spcBef>
                <a:spcPts val="500"/>
              </a:spcBef>
              <a:spcAft>
                <a:spcPts val="0"/>
              </a:spcAft>
              <a:buClr>
                <a:schemeClr val="dk1"/>
              </a:buClr>
              <a:buSzPts val="2000"/>
              <a:buFont typeface="Arial"/>
              <a:buNone/>
              <a:defRPr b="0" cap="none" i="0" strike="noStrike" sz="2000" u="none">
                <a:solidFill>
                  <a:schemeClr val="dk1"/>
                </a:solidFill>
                <a:latin typeface="Arial"/>
                <a:ea typeface="Arial"/>
                <a:cs typeface="Arial"/>
                <a:sym typeface="Arial"/>
              </a:defRPr>
            </a:lvl5pPr>
            <a:lvl6pPr algn="l" lvl="5" marR="0" rtl="0">
              <a:lnSpc>
                <a:spcPct val="90000"/>
              </a:lnSpc>
              <a:spcBef>
                <a:spcPts val="500"/>
              </a:spcBef>
              <a:spcAft>
                <a:spcPts val="0"/>
              </a:spcAft>
              <a:buClr>
                <a:schemeClr val="dk1"/>
              </a:buClr>
              <a:buSzPts val="2000"/>
              <a:buFont typeface="Arial"/>
              <a:buNone/>
              <a:defRPr b="0" cap="none" i="0" strike="noStrike" sz="2000" u="none">
                <a:solidFill>
                  <a:schemeClr val="dk1"/>
                </a:solidFill>
                <a:latin typeface="Arial"/>
                <a:ea typeface="Arial"/>
                <a:cs typeface="Arial"/>
                <a:sym typeface="Arial"/>
              </a:defRPr>
            </a:lvl6pPr>
            <a:lvl7pPr algn="l" lvl="6" marR="0" rtl="0">
              <a:lnSpc>
                <a:spcPct val="90000"/>
              </a:lnSpc>
              <a:spcBef>
                <a:spcPts val="500"/>
              </a:spcBef>
              <a:spcAft>
                <a:spcPts val="0"/>
              </a:spcAft>
              <a:buClr>
                <a:schemeClr val="dk1"/>
              </a:buClr>
              <a:buSzPts val="2000"/>
              <a:buFont typeface="Arial"/>
              <a:buNone/>
              <a:defRPr b="0" cap="none" i="0" strike="noStrike" sz="2000" u="none">
                <a:solidFill>
                  <a:schemeClr val="dk1"/>
                </a:solidFill>
                <a:latin typeface="Arial"/>
                <a:ea typeface="Arial"/>
                <a:cs typeface="Arial"/>
                <a:sym typeface="Arial"/>
              </a:defRPr>
            </a:lvl7pPr>
            <a:lvl8pPr algn="l" lvl="7" marR="0" rtl="0">
              <a:lnSpc>
                <a:spcPct val="90000"/>
              </a:lnSpc>
              <a:spcBef>
                <a:spcPts val="500"/>
              </a:spcBef>
              <a:spcAft>
                <a:spcPts val="0"/>
              </a:spcAft>
              <a:buClr>
                <a:schemeClr val="dk1"/>
              </a:buClr>
              <a:buSzPts val="2000"/>
              <a:buFont typeface="Arial"/>
              <a:buNone/>
              <a:defRPr b="0" cap="none" i="0" strike="noStrike" sz="2000" u="none">
                <a:solidFill>
                  <a:schemeClr val="dk1"/>
                </a:solidFill>
                <a:latin typeface="Arial"/>
                <a:ea typeface="Arial"/>
                <a:cs typeface="Arial"/>
                <a:sym typeface="Arial"/>
              </a:defRPr>
            </a:lvl8pPr>
            <a:lvl9pPr algn="l" lvl="8" marR="0" rtl="0">
              <a:lnSpc>
                <a:spcPct val="90000"/>
              </a:lnSpc>
              <a:spcBef>
                <a:spcPts val="500"/>
              </a:spcBef>
              <a:spcAft>
                <a:spcPts val="0"/>
              </a:spcAft>
              <a:buClr>
                <a:schemeClr val="dk1"/>
              </a:buClr>
              <a:buSzPts val="2000"/>
              <a:buFont typeface="Arial"/>
              <a:buNone/>
              <a:defRPr b="0" cap="none" i="0" strike="noStrike" sz="2000" u="none">
                <a:solidFill>
                  <a:schemeClr val="dk1"/>
                </a:solidFill>
                <a:latin typeface="Arial"/>
                <a:ea typeface="Arial"/>
                <a:cs typeface="Arial"/>
                <a:sym typeface="Arial"/>
              </a:defRPr>
            </a:lvl9pPr>
          </a:lstStyle>
          <a:p/>
        </p:txBody>
      </p:sp>
      <p:sp>
        <p:nvSpPr>
          <p:cNvPr id="25" name="Google Shape;25;p10"/>
          <p:cNvSpPr txBox="1"/>
          <p:nvPr>
            <p:ph idx="1" type="body"/>
          </p:nvPr>
        </p:nvSpPr>
        <p:spPr>
          <a:xfrm>
            <a:off x="651827" y="2057400"/>
            <a:ext cx="4165200" cy="3811588"/>
          </a:xfrm>
          <a:prstGeom prst="rect">
            <a:avLst/>
          </a:prstGeom>
          <a:noFill/>
          <a:ln>
            <a:noFill/>
          </a:ln>
        </p:spPr>
        <p:txBody>
          <a:bodyPr anchor="t" anchorCtr="0" bIns="45700" lIns="91425" numCol="1" rIns="91425" spcFirstLastPara="1" tIns="45700" wrap="square">
            <a:normAutofit/>
          </a:bodyPr>
          <a:lstStyle>
            <a:lvl1pPr algn="l" indent="-228600" lvl="0" marL="457200">
              <a:lnSpc>
                <a:spcPct val="150000"/>
              </a:lnSpc>
              <a:spcBef>
                <a:spcPts val="1000"/>
              </a:spcBef>
              <a:spcAft>
                <a:spcPts val="0"/>
              </a:spcAft>
              <a:buClr>
                <a:schemeClr val="dk1"/>
              </a:buClr>
              <a:buSzPts val="1600"/>
              <a:buNone/>
              <a:defRPr sz="1600"/>
            </a:lvl1pPr>
            <a:lvl2pPr algn="l" indent="-228600" lvl="1" marL="914400">
              <a:lnSpc>
                <a:spcPct val="90000"/>
              </a:lnSpc>
              <a:spcBef>
                <a:spcPts val="500"/>
              </a:spcBef>
              <a:spcAft>
                <a:spcPts val="0"/>
              </a:spcAft>
              <a:buClr>
                <a:schemeClr val="dk1"/>
              </a:buClr>
              <a:buSzPts val="1400"/>
              <a:buNone/>
              <a:defRPr sz="1400"/>
            </a:lvl2pPr>
            <a:lvl3pPr algn="l" indent="-228600" lvl="2" marL="1371600">
              <a:lnSpc>
                <a:spcPct val="90000"/>
              </a:lnSpc>
              <a:spcBef>
                <a:spcPts val="500"/>
              </a:spcBef>
              <a:spcAft>
                <a:spcPts val="0"/>
              </a:spcAft>
              <a:buClr>
                <a:schemeClr val="dk1"/>
              </a:buClr>
              <a:buSzPts val="1200"/>
              <a:buNone/>
              <a:defRPr sz="1200"/>
            </a:lvl3pPr>
            <a:lvl4pPr algn="l" indent="-228600" lvl="3" marL="1828800">
              <a:lnSpc>
                <a:spcPct val="90000"/>
              </a:lnSpc>
              <a:spcBef>
                <a:spcPts val="500"/>
              </a:spcBef>
              <a:spcAft>
                <a:spcPts val="0"/>
              </a:spcAft>
              <a:buClr>
                <a:schemeClr val="dk1"/>
              </a:buClr>
              <a:buSzPts val="1000"/>
              <a:buNone/>
              <a:defRPr sz="1000"/>
            </a:lvl4pPr>
            <a:lvl5pPr algn="l" indent="-228600" lvl="4" marL="2286000">
              <a:lnSpc>
                <a:spcPct val="90000"/>
              </a:lnSpc>
              <a:spcBef>
                <a:spcPts val="500"/>
              </a:spcBef>
              <a:spcAft>
                <a:spcPts val="0"/>
              </a:spcAft>
              <a:buClr>
                <a:schemeClr val="dk1"/>
              </a:buClr>
              <a:buSzPts val="1000"/>
              <a:buNone/>
              <a:defRPr sz="1000"/>
            </a:lvl5pPr>
            <a:lvl6pPr algn="l" indent="-228600" lvl="5" marL="2743200">
              <a:lnSpc>
                <a:spcPct val="90000"/>
              </a:lnSpc>
              <a:spcBef>
                <a:spcPts val="500"/>
              </a:spcBef>
              <a:spcAft>
                <a:spcPts val="0"/>
              </a:spcAft>
              <a:buClr>
                <a:schemeClr val="dk1"/>
              </a:buClr>
              <a:buSzPts val="1000"/>
              <a:buNone/>
              <a:defRPr sz="1000"/>
            </a:lvl6pPr>
            <a:lvl7pPr algn="l" indent="-228600" lvl="6" marL="3200400">
              <a:lnSpc>
                <a:spcPct val="90000"/>
              </a:lnSpc>
              <a:spcBef>
                <a:spcPts val="500"/>
              </a:spcBef>
              <a:spcAft>
                <a:spcPts val="0"/>
              </a:spcAft>
              <a:buClr>
                <a:schemeClr val="dk1"/>
              </a:buClr>
              <a:buSzPts val="1000"/>
              <a:buNone/>
              <a:defRPr sz="1000"/>
            </a:lvl7pPr>
            <a:lvl8pPr algn="l" indent="-228600" lvl="7" marL="3657600">
              <a:lnSpc>
                <a:spcPct val="90000"/>
              </a:lnSpc>
              <a:spcBef>
                <a:spcPts val="500"/>
              </a:spcBef>
              <a:spcAft>
                <a:spcPts val="0"/>
              </a:spcAft>
              <a:buClr>
                <a:schemeClr val="dk1"/>
              </a:buClr>
              <a:buSzPts val="1000"/>
              <a:buNone/>
              <a:defRPr sz="1000"/>
            </a:lvl8pPr>
            <a:lvl9pPr algn="l" indent="-228600" lvl="8" marL="4114800">
              <a:lnSpc>
                <a:spcPct val="90000"/>
              </a:lnSpc>
              <a:spcBef>
                <a:spcPts val="500"/>
              </a:spcBef>
              <a:spcAft>
                <a:spcPts val="0"/>
              </a:spcAft>
              <a:buClr>
                <a:schemeClr val="dk1"/>
              </a:buClr>
              <a:buSzPts val="1000"/>
              <a:buNone/>
              <a:defRPr sz="1000"/>
            </a:lvl9pPr>
          </a:lstStyle>
          <a:p/>
        </p:txBody>
      </p:sp>
      <p:sp>
        <p:nvSpPr>
          <p:cNvPr id="26" name="Google Shape;26;p10"/>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rm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27" name="Google Shape;27;p10"/>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rm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28" name="Google Shape;28;p10"/>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rm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11"/>
          <p:cNvSpPr txBox="1"/>
          <p:nvPr>
            <p:ph type="title"/>
          </p:nvPr>
        </p:nvSpPr>
        <p:spPr>
          <a:xfrm>
            <a:off x="338455" y="258445"/>
            <a:ext cx="11506835" cy="611505"/>
          </a:xfrm>
          <a:prstGeom prst="rect">
            <a:avLst/>
          </a:prstGeom>
          <a:noFill/>
          <a:ln>
            <a:noFill/>
          </a:ln>
        </p:spPr>
        <p:txBody>
          <a:bodyPr anchor="ctr" anchorCtr="0" bIns="45700" lIns="91425" numCol="1" rIns="91425" spcFirstLastPara="1" tIns="45700" wrap="square">
            <a:normAutofit/>
          </a:bodyPr>
          <a:lstStyle>
            <a:lvl1pPr algn="l" lvl="0">
              <a:lnSpc>
                <a:spcPct val="90000"/>
              </a:lnSpc>
              <a:spcBef>
                <a:spcPts val="0"/>
              </a:spcBef>
              <a:spcAft>
                <a:spcPts val="0"/>
              </a:spcAft>
              <a:buClr>
                <a:schemeClr val="dk1"/>
              </a:buClr>
              <a:buSzPts val="2400"/>
              <a:buFont typeface="Arial Black"/>
              <a:buNone/>
              <a:defRPr b="1"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1"/>
          <p:cNvSpPr txBox="1"/>
          <p:nvPr>
            <p:ph idx="1" type="body"/>
          </p:nvPr>
        </p:nvSpPr>
        <p:spPr>
          <a:xfrm>
            <a:off x="338455" y="1048385"/>
            <a:ext cx="11506835" cy="5128895"/>
          </a:xfrm>
          <a:prstGeom prst="rect">
            <a:avLst/>
          </a:prstGeom>
          <a:noFill/>
          <a:ln>
            <a:noFill/>
          </a:ln>
        </p:spPr>
        <p:txBody>
          <a:bodyPr anchor="t" anchorCtr="0" bIns="45700" lIns="91425" numCol="1" rIns="91425" spcFirstLastPara="1" tIns="45700" wrap="square">
            <a:normAutofit/>
          </a:bodyPr>
          <a:lstStyle>
            <a:lvl1pPr algn="l" indent="-355600" lvl="0" marL="457200">
              <a:lnSpc>
                <a:spcPct val="90000"/>
              </a:lnSpc>
              <a:spcBef>
                <a:spcPts val="1000"/>
              </a:spcBef>
              <a:spcAft>
                <a:spcPts val="0"/>
              </a:spcAft>
              <a:buClr>
                <a:srgbClr val="3F3F3F"/>
              </a:buClr>
              <a:buSzPts val="2000"/>
              <a:buChar char="•"/>
              <a:defRPr sz="2000">
                <a:solidFill>
                  <a:srgbClr val="3F3F3F"/>
                </a:solidFill>
              </a:defRPr>
            </a:lvl1pPr>
            <a:lvl2pPr algn="l" indent="-342900" lvl="1" marL="914400">
              <a:lnSpc>
                <a:spcPct val="90000"/>
              </a:lnSpc>
              <a:spcBef>
                <a:spcPts val="500"/>
              </a:spcBef>
              <a:spcAft>
                <a:spcPts val="0"/>
              </a:spcAft>
              <a:buClr>
                <a:srgbClr val="3F3F3F"/>
              </a:buClr>
              <a:buSzPts val="1800"/>
              <a:buChar char="•"/>
              <a:defRPr sz="1800">
                <a:solidFill>
                  <a:srgbClr val="3F3F3F"/>
                </a:solidFill>
              </a:defRPr>
            </a:lvl2pPr>
            <a:lvl3pPr algn="l" indent="-330200" lvl="2" marL="1371600">
              <a:lnSpc>
                <a:spcPct val="90000"/>
              </a:lnSpc>
              <a:spcBef>
                <a:spcPts val="500"/>
              </a:spcBef>
              <a:spcAft>
                <a:spcPts val="0"/>
              </a:spcAft>
              <a:buClr>
                <a:srgbClr val="3F3F3F"/>
              </a:buClr>
              <a:buSzPts val="1600"/>
              <a:buChar char="•"/>
              <a:defRPr sz="1600">
                <a:solidFill>
                  <a:srgbClr val="3F3F3F"/>
                </a:solidFill>
              </a:defRPr>
            </a:lvl3pPr>
            <a:lvl4pPr algn="l" indent="-330200" lvl="3" marL="1828800">
              <a:lnSpc>
                <a:spcPct val="90000"/>
              </a:lnSpc>
              <a:spcBef>
                <a:spcPts val="500"/>
              </a:spcBef>
              <a:spcAft>
                <a:spcPts val="0"/>
              </a:spcAft>
              <a:buClr>
                <a:srgbClr val="3F3F3F"/>
              </a:buClr>
              <a:buSzPts val="1600"/>
              <a:buChar char="•"/>
              <a:defRPr sz="1600">
                <a:solidFill>
                  <a:srgbClr val="3F3F3F"/>
                </a:solidFill>
              </a:defRPr>
            </a:lvl4pPr>
            <a:lvl5pPr algn="l" indent="-330200" lvl="4" marL="2286000">
              <a:lnSpc>
                <a:spcPct val="90000"/>
              </a:lnSpc>
              <a:spcBef>
                <a:spcPts val="500"/>
              </a:spcBef>
              <a:spcAft>
                <a:spcPts val="0"/>
              </a:spcAft>
              <a:buClr>
                <a:srgbClr val="3F3F3F"/>
              </a:buClr>
              <a:buSzPts val="1600"/>
              <a:buChar char="•"/>
              <a:defRPr sz="1600">
                <a:solidFill>
                  <a:srgbClr val="3F3F3F"/>
                </a:solidFill>
              </a:defRPr>
            </a:lvl5pPr>
            <a:lvl6pPr algn="l" indent="-342900" lvl="5" marL="2743200">
              <a:lnSpc>
                <a:spcPct val="90000"/>
              </a:lnSpc>
              <a:spcBef>
                <a:spcPts val="500"/>
              </a:spcBef>
              <a:spcAft>
                <a:spcPts val="0"/>
              </a:spcAft>
              <a:buClr>
                <a:schemeClr val="dk1"/>
              </a:buClr>
              <a:buSzPts val="1800"/>
              <a:buChar char="•"/>
              <a:defRPr/>
            </a:lvl6pPr>
            <a:lvl7pPr algn="l" indent="-342900" lvl="6" marL="3200400">
              <a:lnSpc>
                <a:spcPct val="90000"/>
              </a:lnSpc>
              <a:spcBef>
                <a:spcPts val="500"/>
              </a:spcBef>
              <a:spcAft>
                <a:spcPts val="0"/>
              </a:spcAft>
              <a:buClr>
                <a:schemeClr val="dk1"/>
              </a:buClr>
              <a:buSzPts val="1800"/>
              <a:buChar char="•"/>
              <a:defRPr/>
            </a:lvl7pPr>
            <a:lvl8pPr algn="l" indent="-342900" lvl="7" marL="3657600">
              <a:lnSpc>
                <a:spcPct val="90000"/>
              </a:lnSpc>
              <a:spcBef>
                <a:spcPts val="500"/>
              </a:spcBef>
              <a:spcAft>
                <a:spcPts val="0"/>
              </a:spcAft>
              <a:buClr>
                <a:schemeClr val="dk1"/>
              </a:buClr>
              <a:buSzPts val="1800"/>
              <a:buChar char="•"/>
              <a:defRPr/>
            </a:lvl8pPr>
            <a:lvl9pPr algn="l" indent="-342900" lvl="8" marL="4114800">
              <a:lnSpc>
                <a:spcPct val="90000"/>
              </a:lnSpc>
              <a:spcBef>
                <a:spcPts val="500"/>
              </a:spcBef>
              <a:spcAft>
                <a:spcPts val="0"/>
              </a:spcAft>
              <a:buClr>
                <a:schemeClr val="dk1"/>
              </a:buClr>
              <a:buSzPts val="1800"/>
              <a:buChar char="•"/>
              <a:defRPr/>
            </a:lvl9pPr>
          </a:lstStyle>
          <a:p/>
        </p:txBody>
      </p:sp>
      <p:sp>
        <p:nvSpPr>
          <p:cNvPr id="32" name="Google Shape;32;p11"/>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rm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33" name="Google Shape;33;p11"/>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rm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34" name="Google Shape;34;p11"/>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rm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2"/>
          <p:cNvSpPr txBox="1"/>
          <p:nvPr>
            <p:ph type="title"/>
          </p:nvPr>
        </p:nvSpPr>
        <p:spPr>
          <a:xfrm>
            <a:off x="831850" y="3750945"/>
            <a:ext cx="9848088" cy="811530"/>
          </a:xfrm>
          <a:prstGeom prst="rect">
            <a:avLst/>
          </a:prstGeom>
          <a:noFill/>
          <a:ln>
            <a:noFill/>
          </a:ln>
        </p:spPr>
        <p:txBody>
          <a:bodyPr anchor="b" anchorCtr="0" bIns="45700" lIns="91425" numCol="1" rIns="91425" spcFirstLastPara="1" tIns="45700" wrap="square">
            <a:normAutofit/>
          </a:bodyPr>
          <a:lstStyle>
            <a:lvl1pPr algn="l" lvl="0">
              <a:lnSpc>
                <a:spcPct val="90000"/>
              </a:lnSpc>
              <a:spcBef>
                <a:spcPts val="0"/>
              </a:spcBef>
              <a:spcAft>
                <a:spcPts val="0"/>
              </a:spcAft>
              <a:buClr>
                <a:schemeClr val="dk1"/>
              </a:buClr>
              <a:buSzPts val="4000"/>
              <a:buFont typeface="Arial Black"/>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2"/>
          <p:cNvSpPr txBox="1"/>
          <p:nvPr>
            <p:ph idx="1" type="body"/>
          </p:nvPr>
        </p:nvSpPr>
        <p:spPr>
          <a:xfrm>
            <a:off x="831850" y="4610028"/>
            <a:ext cx="7321550" cy="647555"/>
          </a:xfrm>
          <a:prstGeom prst="rect">
            <a:avLst/>
          </a:prstGeom>
          <a:noFill/>
          <a:ln>
            <a:noFill/>
          </a:ln>
        </p:spPr>
        <p:txBody>
          <a:bodyPr anchor="t" anchorCtr="0" bIns="45700" lIns="91425" numCol="1" rIns="91425" spcFirstLastPara="1" tIns="45700" wrap="square">
            <a:normAutofit/>
          </a:bodyPr>
          <a:lstStyle>
            <a:lvl1pPr algn="l" indent="-228600" lvl="0" marL="457200">
              <a:lnSpc>
                <a:spcPct val="90000"/>
              </a:lnSpc>
              <a:spcBef>
                <a:spcPts val="1000"/>
              </a:spcBef>
              <a:spcAft>
                <a:spcPts val="0"/>
              </a:spcAft>
              <a:buClr>
                <a:schemeClr val="dk1"/>
              </a:buClr>
              <a:buSzPts val="1800"/>
              <a:buNone/>
              <a:defRPr sz="1800">
                <a:solidFill>
                  <a:schemeClr val="dk1"/>
                </a:solidFill>
              </a:defRPr>
            </a:lvl1pPr>
            <a:lvl2pPr algn="l" indent="-228600" lvl="1" marL="914400">
              <a:lnSpc>
                <a:spcPct val="90000"/>
              </a:lnSpc>
              <a:spcBef>
                <a:spcPts val="500"/>
              </a:spcBef>
              <a:spcAft>
                <a:spcPts val="0"/>
              </a:spcAft>
              <a:buClr>
                <a:srgbClr val="888888"/>
              </a:buClr>
              <a:buSzPts val="2000"/>
              <a:buNone/>
              <a:defRPr sz="2000">
                <a:solidFill>
                  <a:srgbClr val="888888"/>
                </a:solidFill>
              </a:defRPr>
            </a:lvl2pPr>
            <a:lvl3pPr algn="l" indent="-228600" lvl="2" marL="1371600">
              <a:lnSpc>
                <a:spcPct val="90000"/>
              </a:lnSpc>
              <a:spcBef>
                <a:spcPts val="500"/>
              </a:spcBef>
              <a:spcAft>
                <a:spcPts val="0"/>
              </a:spcAft>
              <a:buClr>
                <a:srgbClr val="888888"/>
              </a:buClr>
              <a:buSzPts val="1800"/>
              <a:buNone/>
              <a:defRPr sz="1800">
                <a:solidFill>
                  <a:srgbClr val="888888"/>
                </a:solidFill>
              </a:defRPr>
            </a:lvl3pPr>
            <a:lvl4pPr algn="l" indent="-228600" lvl="3" marL="1828800">
              <a:lnSpc>
                <a:spcPct val="90000"/>
              </a:lnSpc>
              <a:spcBef>
                <a:spcPts val="500"/>
              </a:spcBef>
              <a:spcAft>
                <a:spcPts val="0"/>
              </a:spcAft>
              <a:buClr>
                <a:srgbClr val="888888"/>
              </a:buClr>
              <a:buSzPts val="1600"/>
              <a:buNone/>
              <a:defRPr sz="1600">
                <a:solidFill>
                  <a:srgbClr val="888888"/>
                </a:solidFill>
              </a:defRPr>
            </a:lvl4pPr>
            <a:lvl5pPr algn="l" indent="-228600" lvl="4" marL="2286000">
              <a:lnSpc>
                <a:spcPct val="90000"/>
              </a:lnSpc>
              <a:spcBef>
                <a:spcPts val="500"/>
              </a:spcBef>
              <a:spcAft>
                <a:spcPts val="0"/>
              </a:spcAft>
              <a:buClr>
                <a:srgbClr val="888888"/>
              </a:buClr>
              <a:buSzPts val="1600"/>
              <a:buNone/>
              <a:defRPr sz="1600">
                <a:solidFill>
                  <a:srgbClr val="888888"/>
                </a:solidFill>
              </a:defRPr>
            </a:lvl5pPr>
            <a:lvl6pPr algn="l" indent="-228600" lvl="5" marL="2743200">
              <a:lnSpc>
                <a:spcPct val="90000"/>
              </a:lnSpc>
              <a:spcBef>
                <a:spcPts val="500"/>
              </a:spcBef>
              <a:spcAft>
                <a:spcPts val="0"/>
              </a:spcAft>
              <a:buClr>
                <a:srgbClr val="888888"/>
              </a:buClr>
              <a:buSzPts val="1600"/>
              <a:buNone/>
              <a:defRPr sz="1600">
                <a:solidFill>
                  <a:srgbClr val="888888"/>
                </a:solidFill>
              </a:defRPr>
            </a:lvl6pPr>
            <a:lvl7pPr algn="l" indent="-228600" lvl="6" marL="3200400">
              <a:lnSpc>
                <a:spcPct val="90000"/>
              </a:lnSpc>
              <a:spcBef>
                <a:spcPts val="500"/>
              </a:spcBef>
              <a:spcAft>
                <a:spcPts val="0"/>
              </a:spcAft>
              <a:buClr>
                <a:srgbClr val="888888"/>
              </a:buClr>
              <a:buSzPts val="1600"/>
              <a:buNone/>
              <a:defRPr sz="1600">
                <a:solidFill>
                  <a:srgbClr val="888888"/>
                </a:solidFill>
              </a:defRPr>
            </a:lvl7pPr>
            <a:lvl8pPr algn="l" indent="-228600" lvl="7" marL="3657600">
              <a:lnSpc>
                <a:spcPct val="90000"/>
              </a:lnSpc>
              <a:spcBef>
                <a:spcPts val="500"/>
              </a:spcBef>
              <a:spcAft>
                <a:spcPts val="0"/>
              </a:spcAft>
              <a:buClr>
                <a:srgbClr val="888888"/>
              </a:buClr>
              <a:buSzPts val="1600"/>
              <a:buNone/>
              <a:defRPr sz="1600">
                <a:solidFill>
                  <a:srgbClr val="888888"/>
                </a:solidFill>
              </a:defRPr>
            </a:lvl8pPr>
            <a:lvl9pPr algn="l" indent="-228600" lvl="8" marL="4114800">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2"/>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rm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39" name="Google Shape;39;p12"/>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rm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40" name="Google Shape;40;p12"/>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rm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3"/>
          <p:cNvSpPr txBox="1"/>
          <p:nvPr>
            <p:ph type="title"/>
          </p:nvPr>
        </p:nvSpPr>
        <p:spPr>
          <a:xfrm>
            <a:off x="363220" y="258445"/>
            <a:ext cx="11442065" cy="514350"/>
          </a:xfrm>
          <a:prstGeom prst="rect">
            <a:avLst/>
          </a:prstGeom>
          <a:noFill/>
          <a:ln>
            <a:noFill/>
          </a:ln>
        </p:spPr>
        <p:txBody>
          <a:bodyPr anchor="ctr" anchorCtr="0" bIns="45700" lIns="91425" numCol="1" rIns="91425" spcFirstLastPara="1" tIns="45700" wrap="square">
            <a:normAutofit/>
          </a:bodyPr>
          <a:lstStyle>
            <a:lvl1pPr algn="l" lvl="0">
              <a:lnSpc>
                <a:spcPct val="90000"/>
              </a:lnSpc>
              <a:spcBef>
                <a:spcPts val="0"/>
              </a:spcBef>
              <a:spcAft>
                <a:spcPts val="0"/>
              </a:spcAft>
              <a:buClr>
                <a:schemeClr val="dk1"/>
              </a:buClr>
              <a:buSzPts val="2400"/>
              <a:buFont typeface="Arial Black"/>
              <a:buNone/>
              <a:defRPr b="1" i="0"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3"/>
          <p:cNvSpPr txBox="1"/>
          <p:nvPr>
            <p:ph idx="1" type="body"/>
          </p:nvPr>
        </p:nvSpPr>
        <p:spPr>
          <a:xfrm>
            <a:off x="363220" y="951230"/>
            <a:ext cx="5466080" cy="5226050"/>
          </a:xfrm>
          <a:prstGeom prst="rect">
            <a:avLst/>
          </a:prstGeom>
          <a:noFill/>
          <a:ln>
            <a:noFill/>
          </a:ln>
        </p:spPr>
        <p:txBody>
          <a:bodyPr anchor="t" anchorCtr="0" bIns="45700" lIns="91425" numCol="1" rIns="91425" spcFirstLastPara="1" tIns="45700" wrap="square">
            <a:normAutofit/>
          </a:bodyPr>
          <a:lstStyle>
            <a:lvl1pPr algn="l" indent="-355600" lvl="0" marL="457200">
              <a:lnSpc>
                <a:spcPct val="150000"/>
              </a:lnSpc>
              <a:spcBef>
                <a:spcPts val="1000"/>
              </a:spcBef>
              <a:spcAft>
                <a:spcPts val="0"/>
              </a:spcAft>
              <a:buClr>
                <a:srgbClr val="3F3F3F"/>
              </a:buClr>
              <a:buSzPts val="2000"/>
              <a:buChar char="•"/>
              <a:defRPr sz="2000">
                <a:solidFill>
                  <a:srgbClr val="3F3F3F"/>
                </a:solidFill>
              </a:defRPr>
            </a:lvl1pPr>
            <a:lvl2pPr algn="l" indent="-342900" lvl="1" marL="914400">
              <a:lnSpc>
                <a:spcPct val="150000"/>
              </a:lnSpc>
              <a:spcBef>
                <a:spcPts val="500"/>
              </a:spcBef>
              <a:spcAft>
                <a:spcPts val="0"/>
              </a:spcAft>
              <a:buClr>
                <a:srgbClr val="3F3F3F"/>
              </a:buClr>
              <a:buSzPts val="1800"/>
              <a:buChar char="•"/>
              <a:defRPr sz="1800">
                <a:solidFill>
                  <a:srgbClr val="3F3F3F"/>
                </a:solidFill>
              </a:defRPr>
            </a:lvl2pPr>
            <a:lvl3pPr algn="l" indent="-330200" lvl="2" marL="1371600">
              <a:lnSpc>
                <a:spcPct val="150000"/>
              </a:lnSpc>
              <a:spcBef>
                <a:spcPts val="500"/>
              </a:spcBef>
              <a:spcAft>
                <a:spcPts val="0"/>
              </a:spcAft>
              <a:buClr>
                <a:srgbClr val="3F3F3F"/>
              </a:buClr>
              <a:buSzPts val="1600"/>
              <a:buChar char="•"/>
              <a:defRPr sz="1600">
                <a:solidFill>
                  <a:srgbClr val="3F3F3F"/>
                </a:solidFill>
              </a:defRPr>
            </a:lvl3pPr>
            <a:lvl4pPr algn="l" indent="-330200" lvl="3" marL="1828800">
              <a:lnSpc>
                <a:spcPct val="150000"/>
              </a:lnSpc>
              <a:spcBef>
                <a:spcPts val="500"/>
              </a:spcBef>
              <a:spcAft>
                <a:spcPts val="0"/>
              </a:spcAft>
              <a:buClr>
                <a:srgbClr val="3F3F3F"/>
              </a:buClr>
              <a:buSzPts val="1600"/>
              <a:buChar char="•"/>
              <a:defRPr sz="1600">
                <a:solidFill>
                  <a:srgbClr val="3F3F3F"/>
                </a:solidFill>
              </a:defRPr>
            </a:lvl4pPr>
            <a:lvl5pPr algn="l" indent="-330200" lvl="4" marL="2286000">
              <a:lnSpc>
                <a:spcPct val="150000"/>
              </a:lnSpc>
              <a:spcBef>
                <a:spcPts val="500"/>
              </a:spcBef>
              <a:spcAft>
                <a:spcPts val="0"/>
              </a:spcAft>
              <a:buClr>
                <a:srgbClr val="3F3F3F"/>
              </a:buClr>
              <a:buSzPts val="1600"/>
              <a:buChar char="•"/>
              <a:defRPr sz="1600">
                <a:solidFill>
                  <a:srgbClr val="3F3F3F"/>
                </a:solidFill>
              </a:defRPr>
            </a:lvl5pPr>
            <a:lvl6pPr algn="l" indent="-342900" lvl="5" marL="2743200">
              <a:lnSpc>
                <a:spcPct val="90000"/>
              </a:lnSpc>
              <a:spcBef>
                <a:spcPts val="500"/>
              </a:spcBef>
              <a:spcAft>
                <a:spcPts val="0"/>
              </a:spcAft>
              <a:buClr>
                <a:schemeClr val="dk1"/>
              </a:buClr>
              <a:buSzPts val="1800"/>
              <a:buChar char="•"/>
              <a:defRPr/>
            </a:lvl6pPr>
            <a:lvl7pPr algn="l" indent="-342900" lvl="6" marL="3200400">
              <a:lnSpc>
                <a:spcPct val="90000"/>
              </a:lnSpc>
              <a:spcBef>
                <a:spcPts val="500"/>
              </a:spcBef>
              <a:spcAft>
                <a:spcPts val="0"/>
              </a:spcAft>
              <a:buClr>
                <a:schemeClr val="dk1"/>
              </a:buClr>
              <a:buSzPts val="1800"/>
              <a:buChar char="•"/>
              <a:defRPr/>
            </a:lvl7pPr>
            <a:lvl8pPr algn="l" indent="-342900" lvl="7" marL="3657600">
              <a:lnSpc>
                <a:spcPct val="90000"/>
              </a:lnSpc>
              <a:spcBef>
                <a:spcPts val="500"/>
              </a:spcBef>
              <a:spcAft>
                <a:spcPts val="0"/>
              </a:spcAft>
              <a:buClr>
                <a:schemeClr val="dk1"/>
              </a:buClr>
              <a:buSzPts val="1800"/>
              <a:buChar char="•"/>
              <a:defRPr/>
            </a:lvl8pPr>
            <a:lvl9pPr algn="l" indent="-342900" lvl="8" marL="4114800">
              <a:lnSpc>
                <a:spcPct val="90000"/>
              </a:lnSpc>
              <a:spcBef>
                <a:spcPts val="500"/>
              </a:spcBef>
              <a:spcAft>
                <a:spcPts val="0"/>
              </a:spcAft>
              <a:buClr>
                <a:schemeClr val="dk1"/>
              </a:buClr>
              <a:buSzPts val="1800"/>
              <a:buChar char="•"/>
              <a:defRPr/>
            </a:lvl9pPr>
          </a:lstStyle>
          <a:p/>
        </p:txBody>
      </p:sp>
      <p:sp>
        <p:nvSpPr>
          <p:cNvPr id="44" name="Google Shape;44;p13"/>
          <p:cNvSpPr txBox="1"/>
          <p:nvPr>
            <p:ph idx="2" type="body"/>
          </p:nvPr>
        </p:nvSpPr>
        <p:spPr>
          <a:xfrm>
            <a:off x="5981700" y="951230"/>
            <a:ext cx="5823585" cy="5226050"/>
          </a:xfrm>
          <a:prstGeom prst="rect">
            <a:avLst/>
          </a:prstGeom>
          <a:noFill/>
          <a:ln>
            <a:noFill/>
          </a:ln>
        </p:spPr>
        <p:txBody>
          <a:bodyPr anchor="t" anchorCtr="0" bIns="45700" lIns="91425" numCol="1" rIns="91425" spcFirstLastPara="1" tIns="45700" wrap="square">
            <a:normAutofit/>
          </a:bodyPr>
          <a:lstStyle>
            <a:lvl1pPr algn="l" indent="-355600" lvl="0" marL="457200">
              <a:lnSpc>
                <a:spcPct val="150000"/>
              </a:lnSpc>
              <a:spcBef>
                <a:spcPts val="1000"/>
              </a:spcBef>
              <a:spcAft>
                <a:spcPts val="0"/>
              </a:spcAft>
              <a:buClr>
                <a:srgbClr val="3F3F3F"/>
              </a:buClr>
              <a:buSzPts val="2000"/>
              <a:buChar char="•"/>
              <a:defRPr sz="2000">
                <a:solidFill>
                  <a:srgbClr val="3F3F3F"/>
                </a:solidFill>
              </a:defRPr>
            </a:lvl1pPr>
            <a:lvl2pPr algn="l" indent="-342900" lvl="1" marL="914400">
              <a:lnSpc>
                <a:spcPct val="150000"/>
              </a:lnSpc>
              <a:spcBef>
                <a:spcPts val="500"/>
              </a:spcBef>
              <a:spcAft>
                <a:spcPts val="0"/>
              </a:spcAft>
              <a:buClr>
                <a:srgbClr val="3F3F3F"/>
              </a:buClr>
              <a:buSzPts val="1800"/>
              <a:buChar char="•"/>
              <a:defRPr sz="1800">
                <a:solidFill>
                  <a:srgbClr val="3F3F3F"/>
                </a:solidFill>
              </a:defRPr>
            </a:lvl2pPr>
            <a:lvl3pPr algn="l" indent="-330200" lvl="2" marL="1371600">
              <a:lnSpc>
                <a:spcPct val="150000"/>
              </a:lnSpc>
              <a:spcBef>
                <a:spcPts val="500"/>
              </a:spcBef>
              <a:spcAft>
                <a:spcPts val="0"/>
              </a:spcAft>
              <a:buClr>
                <a:srgbClr val="3F3F3F"/>
              </a:buClr>
              <a:buSzPts val="1600"/>
              <a:buChar char="•"/>
              <a:defRPr sz="1600">
                <a:solidFill>
                  <a:srgbClr val="3F3F3F"/>
                </a:solidFill>
              </a:defRPr>
            </a:lvl3pPr>
            <a:lvl4pPr algn="l" indent="-330200" lvl="3" marL="1828800">
              <a:lnSpc>
                <a:spcPct val="150000"/>
              </a:lnSpc>
              <a:spcBef>
                <a:spcPts val="500"/>
              </a:spcBef>
              <a:spcAft>
                <a:spcPts val="0"/>
              </a:spcAft>
              <a:buClr>
                <a:srgbClr val="3F3F3F"/>
              </a:buClr>
              <a:buSzPts val="1600"/>
              <a:buChar char="•"/>
              <a:defRPr sz="1600">
                <a:solidFill>
                  <a:srgbClr val="3F3F3F"/>
                </a:solidFill>
              </a:defRPr>
            </a:lvl4pPr>
            <a:lvl5pPr algn="l" indent="-330200" lvl="4" marL="2286000">
              <a:lnSpc>
                <a:spcPct val="150000"/>
              </a:lnSpc>
              <a:spcBef>
                <a:spcPts val="500"/>
              </a:spcBef>
              <a:spcAft>
                <a:spcPts val="0"/>
              </a:spcAft>
              <a:buClr>
                <a:srgbClr val="3F3F3F"/>
              </a:buClr>
              <a:buSzPts val="1600"/>
              <a:buChar char="•"/>
              <a:defRPr sz="1600">
                <a:solidFill>
                  <a:srgbClr val="3F3F3F"/>
                </a:solidFill>
              </a:defRPr>
            </a:lvl5pPr>
            <a:lvl6pPr algn="l" indent="-342900" lvl="5" marL="2743200">
              <a:lnSpc>
                <a:spcPct val="90000"/>
              </a:lnSpc>
              <a:spcBef>
                <a:spcPts val="500"/>
              </a:spcBef>
              <a:spcAft>
                <a:spcPts val="0"/>
              </a:spcAft>
              <a:buClr>
                <a:schemeClr val="dk1"/>
              </a:buClr>
              <a:buSzPts val="1800"/>
              <a:buChar char="•"/>
              <a:defRPr/>
            </a:lvl6pPr>
            <a:lvl7pPr algn="l" indent="-342900" lvl="6" marL="3200400">
              <a:lnSpc>
                <a:spcPct val="90000"/>
              </a:lnSpc>
              <a:spcBef>
                <a:spcPts val="500"/>
              </a:spcBef>
              <a:spcAft>
                <a:spcPts val="0"/>
              </a:spcAft>
              <a:buClr>
                <a:schemeClr val="dk1"/>
              </a:buClr>
              <a:buSzPts val="1800"/>
              <a:buChar char="•"/>
              <a:defRPr/>
            </a:lvl7pPr>
            <a:lvl8pPr algn="l" indent="-342900" lvl="7" marL="3657600">
              <a:lnSpc>
                <a:spcPct val="90000"/>
              </a:lnSpc>
              <a:spcBef>
                <a:spcPts val="500"/>
              </a:spcBef>
              <a:spcAft>
                <a:spcPts val="0"/>
              </a:spcAft>
              <a:buClr>
                <a:schemeClr val="dk1"/>
              </a:buClr>
              <a:buSzPts val="1800"/>
              <a:buChar char="•"/>
              <a:defRPr/>
            </a:lvl8pPr>
            <a:lvl9pPr algn="l" indent="-342900" lvl="8" marL="4114800">
              <a:lnSpc>
                <a:spcPct val="90000"/>
              </a:lnSpc>
              <a:spcBef>
                <a:spcPts val="500"/>
              </a:spcBef>
              <a:spcAft>
                <a:spcPts val="0"/>
              </a:spcAft>
              <a:buClr>
                <a:schemeClr val="dk1"/>
              </a:buClr>
              <a:buSzPts val="1800"/>
              <a:buChar char="•"/>
              <a:defRPr/>
            </a:lvl9pPr>
          </a:lstStyle>
          <a:p/>
        </p:txBody>
      </p:sp>
      <p:sp>
        <p:nvSpPr>
          <p:cNvPr id="45" name="Google Shape;45;p13"/>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rm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46" name="Google Shape;46;p13"/>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rm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47" name="Google Shape;47;p13"/>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rm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14"/>
          <p:cNvSpPr txBox="1"/>
          <p:nvPr>
            <p:ph type="title"/>
          </p:nvPr>
        </p:nvSpPr>
        <p:spPr>
          <a:xfrm>
            <a:off x="838200" y="2766219"/>
            <a:ext cx="10515600" cy="1325563"/>
          </a:xfrm>
          <a:prstGeom prst="rect">
            <a:avLst/>
          </a:prstGeom>
          <a:noFill/>
          <a:ln>
            <a:noFill/>
          </a:ln>
        </p:spPr>
        <p:txBody>
          <a:bodyPr anchor="ctr" anchorCtr="0" bIns="45700" lIns="91425" numCol="1" rIns="91425" spcFirstLastPara="1" tIns="45700" wrap="square">
            <a:normAutofit/>
          </a:bodyPr>
          <a:lstStyle>
            <a:lvl1pPr algn="ctr" lvl="0">
              <a:lnSpc>
                <a:spcPct val="90000"/>
              </a:lnSpc>
              <a:spcBef>
                <a:spcPts val="0"/>
              </a:spcBef>
              <a:spcAft>
                <a:spcPts val="0"/>
              </a:spcAft>
              <a:buClr>
                <a:schemeClr val="dk1"/>
              </a:buClr>
              <a:buSzPts val="4800"/>
              <a:buFont typeface="Arial Black"/>
              <a:buNone/>
              <a:defRPr b="0"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4"/>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rm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51" name="Google Shape;51;p14"/>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rm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52" name="Google Shape;52;p14"/>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rm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5"/>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rm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55" name="Google Shape;55;p15"/>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rm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56" name="Google Shape;56;p15"/>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rm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p:cSld name="Content">
    <p:spTree>
      <p:nvGrpSpPr>
        <p:cNvPr id="57" name="Shape 57"/>
        <p:cNvGrpSpPr/>
        <p:nvPr/>
      </p:nvGrpSpPr>
      <p:grpSpPr>
        <a:xfrm>
          <a:off x="0" y="0"/>
          <a:ext cx="0" cy="0"/>
          <a:chOff x="0" y="0"/>
          <a:chExt cx="0" cy="0"/>
        </a:xfrm>
      </p:grpSpPr>
      <p:sp>
        <p:nvSpPr>
          <p:cNvPr id="58" name="Google Shape;58;p16"/>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rmAutofit/>
          </a:bodyPr>
          <a:lstStyle>
            <a:lvl1pPr algn="l"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59" name="Google Shape;59;p16"/>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rmAutofit/>
          </a:bodyPr>
          <a:lstStyle>
            <a:lvl1pPr algn="ctr" lvl="0">
              <a:spcBef>
                <a:spcPts val="0"/>
              </a:spcBef>
              <a:spcAft>
                <a:spcPts val="0"/>
              </a:spcAft>
              <a:buSzPts val="1400"/>
              <a:buNone/>
              <a:defRPr/>
            </a:lvl1pPr>
            <a:lvl2pPr algn="l" lvl="1">
              <a:spcBef>
                <a:spcPts val="0"/>
              </a:spcBef>
              <a:spcAft>
                <a:spcPts val="0"/>
              </a:spcAft>
              <a:buSzPts val="1400"/>
              <a:buNone/>
              <a:defRPr/>
            </a:lvl2pPr>
            <a:lvl3pPr algn="l" lvl="2">
              <a:spcBef>
                <a:spcPts val="0"/>
              </a:spcBef>
              <a:spcAft>
                <a:spcPts val="0"/>
              </a:spcAft>
              <a:buSzPts val="1400"/>
              <a:buNone/>
              <a:defRPr/>
            </a:lvl3pPr>
            <a:lvl4pPr algn="l" lvl="3">
              <a:spcBef>
                <a:spcPts val="0"/>
              </a:spcBef>
              <a:spcAft>
                <a:spcPts val="0"/>
              </a:spcAft>
              <a:buSzPts val="1400"/>
              <a:buNone/>
              <a:defRPr/>
            </a:lvl4pPr>
            <a:lvl5pPr algn="l" lvl="4">
              <a:spcBef>
                <a:spcPts val="0"/>
              </a:spcBef>
              <a:spcAft>
                <a:spcPts val="0"/>
              </a:spcAft>
              <a:buSzPts val="1400"/>
              <a:buNone/>
              <a:defRPr/>
            </a:lvl5pPr>
            <a:lvl6pPr algn="l" lvl="5">
              <a:spcBef>
                <a:spcPts val="0"/>
              </a:spcBef>
              <a:spcAft>
                <a:spcPts val="0"/>
              </a:spcAft>
              <a:buSzPts val="1400"/>
              <a:buNone/>
              <a:defRPr/>
            </a:lvl6pPr>
            <a:lvl7pPr algn="l" lvl="6">
              <a:spcBef>
                <a:spcPts val="0"/>
              </a:spcBef>
              <a:spcAft>
                <a:spcPts val="0"/>
              </a:spcAft>
              <a:buSzPts val="1400"/>
              <a:buNone/>
              <a:defRPr/>
            </a:lvl7pPr>
            <a:lvl8pPr algn="l" lvl="7">
              <a:spcBef>
                <a:spcPts val="0"/>
              </a:spcBef>
              <a:spcAft>
                <a:spcPts val="0"/>
              </a:spcAft>
              <a:buSzPts val="1400"/>
              <a:buNone/>
              <a:defRPr/>
            </a:lvl8pPr>
            <a:lvl9pPr algn="l" lvl="8">
              <a:spcBef>
                <a:spcPts val="0"/>
              </a:spcBef>
              <a:spcAft>
                <a:spcPts val="0"/>
              </a:spcAft>
              <a:buSzPts val="1400"/>
              <a:buNone/>
              <a:defRPr/>
            </a:lvl9pPr>
          </a:lstStyle>
          <a:p/>
        </p:txBody>
      </p:sp>
      <p:sp>
        <p:nvSpPr>
          <p:cNvPr id="60" name="Google Shape;60;p16"/>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rmAutofit/>
          </a:bodyPr>
          <a:lstStyle>
            <a:lvl1pPr algn="r" indent="0" lvl="0" marL="0">
              <a:spcBef>
                <a:spcPts val="0"/>
              </a:spcBef>
              <a:buNone/>
              <a:defRPr/>
            </a:lvl1pPr>
            <a:lvl2pPr algn="r" indent="0" lvl="1" marL="0">
              <a:spcBef>
                <a:spcPts val="0"/>
              </a:spcBef>
              <a:buNone/>
              <a:defRPr/>
            </a:lvl2pPr>
            <a:lvl3pPr algn="r" indent="0" lvl="2" marL="0">
              <a:spcBef>
                <a:spcPts val="0"/>
              </a:spcBef>
              <a:buNone/>
              <a:defRPr/>
            </a:lvl3pPr>
            <a:lvl4pPr algn="r" indent="0" lvl="3" marL="0">
              <a:spcBef>
                <a:spcPts val="0"/>
              </a:spcBef>
              <a:buNone/>
              <a:defRPr/>
            </a:lvl4pPr>
            <a:lvl5pPr algn="r" indent="0" lvl="4" marL="0">
              <a:spcBef>
                <a:spcPts val="0"/>
              </a:spcBef>
              <a:buNone/>
              <a:defRPr/>
            </a:lvl5pPr>
            <a:lvl6pPr algn="r" indent="0" lvl="5" marL="0">
              <a:spcBef>
                <a:spcPts val="0"/>
              </a:spcBef>
              <a:buNone/>
              <a:defRPr/>
            </a:lvl6pPr>
            <a:lvl7pPr algn="r" indent="0" lvl="6" marL="0">
              <a:spcBef>
                <a:spcPts val="0"/>
              </a:spcBef>
              <a:buNone/>
              <a:defRPr/>
            </a:lvl7pPr>
            <a:lvl8pPr algn="r" indent="0" lvl="7" marL="0">
              <a:spcBef>
                <a:spcPts val="0"/>
              </a:spcBef>
              <a:buNone/>
              <a:defRPr/>
            </a:lvl8pPr>
            <a:lvl9pPr algn="r" indent="0" lvl="8" marL="0">
              <a:spcBef>
                <a:spcPts val="0"/>
              </a:spcBef>
              <a:buNone/>
              <a:defRPr/>
            </a:lvl9pPr>
          </a:lstStyle>
          <a:p>
            <a:pPr algn="r" indent="0" lvl="0" marL="0" rtl="0">
              <a:spcBef>
                <a:spcPts val="0"/>
              </a:spcBef>
              <a:spcAft>
                <a:spcPts val="0"/>
              </a:spcAft>
              <a:buNone/>
            </a:pPr>
            <a:fld id="{00000000-1234-1234-1234-123412341234}" type="slidenum">
              <a:rPr lang="en-US"/>
              <a:t>‹#›</a:t>
            </a:fld>
            <a:endParaRPr/>
          </a:p>
        </p:txBody>
      </p:sp>
      <p:sp>
        <p:nvSpPr>
          <p:cNvPr id="61" name="Google Shape;61;p16"/>
          <p:cNvSpPr txBox="1"/>
          <p:nvPr>
            <p:ph idx="1" type="body"/>
          </p:nvPr>
        </p:nvSpPr>
        <p:spPr>
          <a:xfrm>
            <a:off x="359410" y="551815"/>
            <a:ext cx="11513820" cy="5558790"/>
          </a:xfrm>
          <a:prstGeom prst="rect">
            <a:avLst/>
          </a:prstGeom>
          <a:noFill/>
          <a:ln>
            <a:noFill/>
          </a:ln>
        </p:spPr>
        <p:txBody>
          <a:bodyPr anchor="t" anchorCtr="0" bIns="45700" lIns="91425" numCol="1" rIns="91425" spcFirstLastPara="1" tIns="45700" wrap="square">
            <a:normAutofit/>
          </a:bodyPr>
          <a:lstStyle>
            <a:lvl1pPr algn="l" indent="-342900" lvl="0" marL="457200">
              <a:lnSpc>
                <a:spcPct val="90000"/>
              </a:lnSpc>
              <a:spcBef>
                <a:spcPts val="1000"/>
              </a:spcBef>
              <a:spcAft>
                <a:spcPts val="0"/>
              </a:spcAft>
              <a:buClr>
                <a:schemeClr val="dk1"/>
              </a:buClr>
              <a:buSzPts val="1800"/>
              <a:buChar char="•"/>
              <a:defRPr/>
            </a:lvl1pPr>
            <a:lvl2pPr algn="l" indent="-342900" lvl="1" marL="914400">
              <a:lnSpc>
                <a:spcPct val="90000"/>
              </a:lnSpc>
              <a:spcBef>
                <a:spcPts val="500"/>
              </a:spcBef>
              <a:spcAft>
                <a:spcPts val="0"/>
              </a:spcAft>
              <a:buClr>
                <a:schemeClr val="dk1"/>
              </a:buClr>
              <a:buSzPts val="1800"/>
              <a:buChar char="•"/>
              <a:defRPr/>
            </a:lvl2pPr>
            <a:lvl3pPr algn="l" indent="-342900" lvl="2" marL="1371600">
              <a:lnSpc>
                <a:spcPct val="90000"/>
              </a:lnSpc>
              <a:spcBef>
                <a:spcPts val="500"/>
              </a:spcBef>
              <a:spcAft>
                <a:spcPts val="0"/>
              </a:spcAft>
              <a:buClr>
                <a:schemeClr val="dk1"/>
              </a:buClr>
              <a:buSzPts val="1800"/>
              <a:buChar char="•"/>
              <a:defRPr/>
            </a:lvl3pPr>
            <a:lvl4pPr algn="l" indent="-342900" lvl="3" marL="1828800">
              <a:lnSpc>
                <a:spcPct val="90000"/>
              </a:lnSpc>
              <a:spcBef>
                <a:spcPts val="500"/>
              </a:spcBef>
              <a:spcAft>
                <a:spcPts val="0"/>
              </a:spcAft>
              <a:buClr>
                <a:schemeClr val="dk1"/>
              </a:buClr>
              <a:buSzPts val="1800"/>
              <a:buChar char="•"/>
              <a:defRPr/>
            </a:lvl4pPr>
            <a:lvl5pPr algn="l" indent="-342900" lvl="4" marL="2286000">
              <a:lnSpc>
                <a:spcPct val="90000"/>
              </a:lnSpc>
              <a:spcBef>
                <a:spcPts val="500"/>
              </a:spcBef>
              <a:spcAft>
                <a:spcPts val="0"/>
              </a:spcAft>
              <a:buClr>
                <a:schemeClr val="dk1"/>
              </a:buClr>
              <a:buSzPts val="1800"/>
              <a:buChar char="•"/>
              <a:defRPr/>
            </a:lvl5pPr>
            <a:lvl6pPr algn="l" indent="-342900" lvl="5" marL="2743200">
              <a:lnSpc>
                <a:spcPct val="90000"/>
              </a:lnSpc>
              <a:spcBef>
                <a:spcPts val="500"/>
              </a:spcBef>
              <a:spcAft>
                <a:spcPts val="0"/>
              </a:spcAft>
              <a:buClr>
                <a:schemeClr val="dk1"/>
              </a:buClr>
              <a:buSzPts val="1800"/>
              <a:buChar char="•"/>
              <a:defRPr/>
            </a:lvl6pPr>
            <a:lvl7pPr algn="l" indent="-342900" lvl="6" marL="3200400">
              <a:lnSpc>
                <a:spcPct val="90000"/>
              </a:lnSpc>
              <a:spcBef>
                <a:spcPts val="500"/>
              </a:spcBef>
              <a:spcAft>
                <a:spcPts val="0"/>
              </a:spcAft>
              <a:buClr>
                <a:schemeClr val="dk1"/>
              </a:buClr>
              <a:buSzPts val="1800"/>
              <a:buChar char="•"/>
              <a:defRPr/>
            </a:lvl7pPr>
            <a:lvl8pPr algn="l" indent="-342900" lvl="7" marL="3657600">
              <a:lnSpc>
                <a:spcPct val="90000"/>
              </a:lnSpc>
              <a:spcBef>
                <a:spcPts val="500"/>
              </a:spcBef>
              <a:spcAft>
                <a:spcPts val="0"/>
              </a:spcAft>
              <a:buClr>
                <a:schemeClr val="dk1"/>
              </a:buClr>
              <a:buSzPts val="1800"/>
              <a:buChar char="•"/>
              <a:defRPr/>
            </a:lvl8pPr>
            <a:lvl9pPr algn="l" indent="-342900" lvl="8" marL="4114800">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arget="../slideLayouts/slideLayout7.xml" Type="http://schemas.openxmlformats.org/officeDocument/2006/relationships/slideLayout"/><Relationship Id="rId10" Target="../slideLayouts/slideLayout8.xml" Type="http://schemas.openxmlformats.org/officeDocument/2006/relationships/slideLayout"/><Relationship Id="rId8" Target="../slideLayouts/slideLayout6.xml" Type="http://schemas.openxmlformats.org/officeDocument/2006/relationships/slideLayout"/><Relationship Id="rId7" Target="../slideLayouts/slideLayout5.xml" Type="http://schemas.openxmlformats.org/officeDocument/2006/relationships/slideLayout"/><Relationship Id="rId6" Target="../slideLayouts/slideLayout4.xml" Type="http://schemas.openxmlformats.org/officeDocument/2006/relationships/slideLayout"/><Relationship Id="rId5" Target="../slideLayouts/slideLayout3.xml" Type="http://schemas.openxmlformats.org/officeDocument/2006/relationships/slideLayout"/><Relationship Id="rId4" Target="../slideLayouts/slideLayout2.xml" Type="http://schemas.openxmlformats.org/officeDocument/2006/relationships/slideLayout"/><Relationship Id="rId3" Target="../slideLayouts/slideLayout1.xml" Type="http://schemas.openxmlformats.org/officeDocument/2006/relationships/slideLayout"/><Relationship Id="rId2" Target="../media/image1.jpg" Type="http://schemas.openxmlformats.org/officeDocument/2006/relationships/image"/><Relationship Id="rId1"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391795" y="365125"/>
            <a:ext cx="11409045" cy="643890"/>
          </a:xfrm>
          <a:prstGeom prst="rect">
            <a:avLst/>
          </a:prstGeom>
          <a:noFill/>
          <a:ln>
            <a:noFill/>
          </a:ln>
        </p:spPr>
        <p:txBody>
          <a:bodyPr anchor="ctr" anchorCtr="0" bIns="45700" lIns="91425" numCol="1" rIns="91425" spcFirstLastPara="1" tIns="45700" wrap="square">
            <a:normAutofit/>
          </a:bodyPr>
          <a:lstStyle>
            <a:lvl1pPr algn="l" lvl="0" marR="0" rtl="0">
              <a:lnSpc>
                <a:spcPct val="90000"/>
              </a:lnSpc>
              <a:spcBef>
                <a:spcPts val="0"/>
              </a:spcBef>
              <a:spcAft>
                <a:spcPts val="0"/>
              </a:spcAft>
              <a:buClr>
                <a:schemeClr val="dk1"/>
              </a:buClr>
              <a:buSzPts val="4000"/>
              <a:buFont typeface="Arial Black"/>
              <a:buNone/>
              <a:defRPr b="0" cap="none" i="0" strike="noStrike" sz="4000" u="none">
                <a:solidFill>
                  <a:schemeClr val="dk1"/>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391795" y="1188720"/>
            <a:ext cx="11409045" cy="4988560"/>
          </a:xfrm>
          <a:prstGeom prst="rect">
            <a:avLst/>
          </a:prstGeom>
          <a:noFill/>
          <a:ln>
            <a:noFill/>
          </a:ln>
        </p:spPr>
        <p:txBody>
          <a:bodyPr anchor="t" anchorCtr="0" bIns="45700" lIns="91425" numCol="1" rIns="91425" spcFirstLastPara="1" tIns="45700" wrap="square">
            <a:normAutofit/>
          </a:bodyPr>
          <a:lstStyle>
            <a:lvl1pPr algn="l" indent="-381000" lvl="0" marL="457200" marR="0" rtl="0">
              <a:lnSpc>
                <a:spcPct val="90000"/>
              </a:lnSpc>
              <a:spcBef>
                <a:spcPts val="1000"/>
              </a:spcBef>
              <a:spcAft>
                <a:spcPts val="0"/>
              </a:spcAft>
              <a:buClr>
                <a:schemeClr val="dk1"/>
              </a:buClr>
              <a:buSzPts val="2400"/>
              <a:buFont typeface="Arial"/>
              <a:buChar char="•"/>
              <a:defRPr b="0" cap="none" i="0" strike="noStrike" sz="2400" u="none">
                <a:solidFill>
                  <a:schemeClr val="dk1"/>
                </a:solidFill>
                <a:latin typeface="Arial"/>
                <a:ea typeface="Arial"/>
                <a:cs typeface="Arial"/>
                <a:sym typeface="Arial"/>
              </a:defRPr>
            </a:lvl1pPr>
            <a:lvl2pPr algn="l" indent="-355600" lvl="1" marL="914400" marR="0" rtl="0">
              <a:lnSpc>
                <a:spcPct val="90000"/>
              </a:lnSpc>
              <a:spcBef>
                <a:spcPts val="500"/>
              </a:spcBef>
              <a:spcAft>
                <a:spcPts val="0"/>
              </a:spcAft>
              <a:buClr>
                <a:schemeClr val="dk1"/>
              </a:buClr>
              <a:buSzPts val="2000"/>
              <a:buFont typeface="Arial"/>
              <a:buChar char="•"/>
              <a:defRPr b="0" cap="none" i="0" strike="noStrike" sz="2000" u="none">
                <a:solidFill>
                  <a:schemeClr val="dk1"/>
                </a:solidFill>
                <a:latin typeface="Arial"/>
                <a:ea typeface="Arial"/>
                <a:cs typeface="Arial"/>
                <a:sym typeface="Arial"/>
              </a:defRPr>
            </a:lvl2pPr>
            <a:lvl3pPr algn="l" indent="-342900" lvl="2" marL="13716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3pPr>
            <a:lvl4pPr algn="l" indent="-342900" lvl="3" marL="1828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4pPr>
            <a:lvl5pPr algn="l" indent="-342900" lvl="4" marL="22860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5pPr>
            <a:lvl6pPr algn="l" indent="-342900" lvl="5" marL="27432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6pPr>
            <a:lvl7pPr algn="l" indent="-342900" lvl="6" marL="32004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7pPr>
            <a:lvl8pPr algn="l" indent="-342900" lvl="7" marL="36576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8pPr>
            <a:lvl9pPr algn="l" indent="-342900" lvl="8" marL="4114800" marR="0" rtl="0">
              <a:lnSpc>
                <a:spcPct val="90000"/>
              </a:lnSpc>
              <a:spcBef>
                <a:spcPts val="500"/>
              </a:spcBef>
              <a:spcAft>
                <a:spcPts val="0"/>
              </a:spcAft>
              <a:buClr>
                <a:schemeClr val="dk1"/>
              </a:buClr>
              <a:buSzPts val="1800"/>
              <a:buFont typeface="Arial"/>
              <a:buChar char="•"/>
              <a:defRPr b="0" cap="none" i="0" strike="noStrike" sz="1800" u="none">
                <a:solidFill>
                  <a:schemeClr val="dk1"/>
                </a:solidFill>
                <a:latin typeface="Arial"/>
                <a:ea typeface="Arial"/>
                <a:cs typeface="Arial"/>
                <a:sym typeface="Arial"/>
              </a:defRPr>
            </a:lvl9pPr>
          </a:lstStyle>
          <a:p/>
        </p:txBody>
      </p:sp>
      <p:sp>
        <p:nvSpPr>
          <p:cNvPr id="12" name="Google Shape;12;p8"/>
          <p:cNvSpPr txBox="1"/>
          <p:nvPr>
            <p:ph idx="10" type="dt"/>
          </p:nvPr>
        </p:nvSpPr>
        <p:spPr>
          <a:xfrm>
            <a:off x="838200" y="6356350"/>
            <a:ext cx="2743200" cy="365125"/>
          </a:xfrm>
          <a:prstGeom prst="rect">
            <a:avLst/>
          </a:prstGeom>
          <a:noFill/>
          <a:ln>
            <a:noFill/>
          </a:ln>
        </p:spPr>
        <p:txBody>
          <a:bodyPr anchor="ctr" anchorCtr="0" bIns="45700" lIns="91425" numCol="1" rIns="91425" spcFirstLastPara="1" tIns="45700" wrap="square">
            <a:normAutofit/>
          </a:bodyPr>
          <a:lstStyle>
            <a:lvl1pPr algn="l" lvl="0" marR="0" rtl="0">
              <a:spcBef>
                <a:spcPts val="0"/>
              </a:spcBef>
              <a:spcAft>
                <a:spcPts val="0"/>
              </a:spcAft>
              <a:buSzPts val="1400"/>
              <a:buNone/>
              <a:defRPr b="0" cap="none" i="0" strike="noStrike" sz="1200" u="none">
                <a:solidFill>
                  <a:srgbClr val="888888"/>
                </a:solidFill>
                <a:latin typeface="Arial"/>
                <a:ea typeface="Arial"/>
                <a:cs typeface="Arial"/>
                <a:sym typeface="Arial"/>
              </a:defRPr>
            </a:lvl1pPr>
            <a:lvl2pPr algn="l" lvl="1" marR="0" rtl="0">
              <a:spcBef>
                <a:spcPts val="0"/>
              </a:spcBef>
              <a:spcAft>
                <a:spcPts val="0"/>
              </a:spcAft>
              <a:buSzPts val="1400"/>
              <a:buNone/>
              <a:defRPr b="0" cap="none" i="0" strike="noStrike" sz="1800" u="none">
                <a:solidFill>
                  <a:schemeClr val="dk1"/>
                </a:solidFill>
                <a:latin typeface="Arial"/>
                <a:ea typeface="Arial"/>
                <a:cs typeface="Arial"/>
                <a:sym typeface="Arial"/>
              </a:defRPr>
            </a:lvl2pPr>
            <a:lvl3pPr algn="l" lvl="2" marR="0" rtl="0">
              <a:spcBef>
                <a:spcPts val="0"/>
              </a:spcBef>
              <a:spcAft>
                <a:spcPts val="0"/>
              </a:spcAft>
              <a:buSzPts val="1400"/>
              <a:buNone/>
              <a:defRPr b="0" cap="none" i="0" strike="noStrike" sz="1800" u="none">
                <a:solidFill>
                  <a:schemeClr val="dk1"/>
                </a:solidFill>
                <a:latin typeface="Arial"/>
                <a:ea typeface="Arial"/>
                <a:cs typeface="Arial"/>
                <a:sym typeface="Arial"/>
              </a:defRPr>
            </a:lvl3pPr>
            <a:lvl4pPr algn="l" lvl="3" marR="0" rtl="0">
              <a:spcBef>
                <a:spcPts val="0"/>
              </a:spcBef>
              <a:spcAft>
                <a:spcPts val="0"/>
              </a:spcAft>
              <a:buSzPts val="1400"/>
              <a:buNone/>
              <a:defRPr b="0" cap="none" i="0" strike="noStrike" sz="1800" u="none">
                <a:solidFill>
                  <a:schemeClr val="dk1"/>
                </a:solidFill>
                <a:latin typeface="Arial"/>
                <a:ea typeface="Arial"/>
                <a:cs typeface="Arial"/>
                <a:sym typeface="Arial"/>
              </a:defRPr>
            </a:lvl4pPr>
            <a:lvl5pPr algn="l" lvl="4" marR="0" rtl="0">
              <a:spcBef>
                <a:spcPts val="0"/>
              </a:spcBef>
              <a:spcAft>
                <a:spcPts val="0"/>
              </a:spcAft>
              <a:buSzPts val="1400"/>
              <a:buNone/>
              <a:defRPr b="0" cap="none" i="0" strike="noStrike" sz="1800" u="none">
                <a:solidFill>
                  <a:schemeClr val="dk1"/>
                </a:solidFill>
                <a:latin typeface="Arial"/>
                <a:ea typeface="Arial"/>
                <a:cs typeface="Arial"/>
                <a:sym typeface="Arial"/>
              </a:defRPr>
            </a:lvl5pPr>
            <a:lvl6pPr algn="l" lvl="5" marR="0" rtl="0">
              <a:spcBef>
                <a:spcPts val="0"/>
              </a:spcBef>
              <a:spcAft>
                <a:spcPts val="0"/>
              </a:spcAft>
              <a:buSzPts val="1400"/>
              <a:buNone/>
              <a:defRPr b="0" cap="none" i="0" strike="noStrike" sz="1800" u="none">
                <a:solidFill>
                  <a:schemeClr val="dk1"/>
                </a:solidFill>
                <a:latin typeface="Arial"/>
                <a:ea typeface="Arial"/>
                <a:cs typeface="Arial"/>
                <a:sym typeface="Arial"/>
              </a:defRPr>
            </a:lvl6pPr>
            <a:lvl7pPr algn="l" lvl="6" marR="0" rtl="0">
              <a:spcBef>
                <a:spcPts val="0"/>
              </a:spcBef>
              <a:spcAft>
                <a:spcPts val="0"/>
              </a:spcAft>
              <a:buSzPts val="1400"/>
              <a:buNone/>
              <a:defRPr b="0" cap="none" i="0" strike="noStrike" sz="1800" u="none">
                <a:solidFill>
                  <a:schemeClr val="dk1"/>
                </a:solidFill>
                <a:latin typeface="Arial"/>
                <a:ea typeface="Arial"/>
                <a:cs typeface="Arial"/>
                <a:sym typeface="Arial"/>
              </a:defRPr>
            </a:lvl7pPr>
            <a:lvl8pPr algn="l" lvl="7" marR="0" rtl="0">
              <a:spcBef>
                <a:spcPts val="0"/>
              </a:spcBef>
              <a:spcAft>
                <a:spcPts val="0"/>
              </a:spcAft>
              <a:buSzPts val="1400"/>
              <a:buNone/>
              <a:defRPr b="0" cap="none" i="0" strike="noStrike" sz="1800" u="none">
                <a:solidFill>
                  <a:schemeClr val="dk1"/>
                </a:solidFill>
                <a:latin typeface="Arial"/>
                <a:ea typeface="Arial"/>
                <a:cs typeface="Arial"/>
                <a:sym typeface="Arial"/>
              </a:defRPr>
            </a:lvl8pPr>
            <a:lvl9pPr algn="l" lvl="8" marR="0" rtl="0">
              <a:spcBef>
                <a:spcPts val="0"/>
              </a:spcBef>
              <a:spcAft>
                <a:spcPts val="0"/>
              </a:spcAft>
              <a:buSzPts val="1400"/>
              <a:buNone/>
              <a:defRPr b="0" cap="none" i="0" strike="noStrike" sz="1800" u="none">
                <a:solidFill>
                  <a:schemeClr val="dk1"/>
                </a:solidFill>
                <a:latin typeface="Arial"/>
                <a:ea typeface="Arial"/>
                <a:cs typeface="Arial"/>
                <a:sym typeface="Arial"/>
              </a:defRPr>
            </a:lvl9pPr>
          </a:lstStyle>
          <a:p/>
        </p:txBody>
      </p:sp>
      <p:sp>
        <p:nvSpPr>
          <p:cNvPr id="13" name="Google Shape;13;p8"/>
          <p:cNvSpPr txBox="1"/>
          <p:nvPr>
            <p:ph idx="11" type="ftr"/>
          </p:nvPr>
        </p:nvSpPr>
        <p:spPr>
          <a:xfrm>
            <a:off x="4038600" y="6356350"/>
            <a:ext cx="4114800" cy="365125"/>
          </a:xfrm>
          <a:prstGeom prst="rect">
            <a:avLst/>
          </a:prstGeom>
          <a:noFill/>
          <a:ln>
            <a:noFill/>
          </a:ln>
        </p:spPr>
        <p:txBody>
          <a:bodyPr anchor="ctr" anchorCtr="0" bIns="45700" lIns="91425" numCol="1" rIns="91425" spcFirstLastPara="1" tIns="45700" wrap="square">
            <a:normAutofit/>
          </a:bodyPr>
          <a:lstStyle>
            <a:lvl1pPr algn="ctr" lvl="0" marR="0" rtl="0">
              <a:spcBef>
                <a:spcPts val="0"/>
              </a:spcBef>
              <a:spcAft>
                <a:spcPts val="0"/>
              </a:spcAft>
              <a:buSzPts val="1400"/>
              <a:buNone/>
              <a:defRPr b="0" cap="none" i="0" strike="noStrike" sz="1200" u="none">
                <a:solidFill>
                  <a:srgbClr val="888888"/>
                </a:solidFill>
                <a:latin typeface="Arial"/>
                <a:ea typeface="Arial"/>
                <a:cs typeface="Arial"/>
                <a:sym typeface="Arial"/>
              </a:defRPr>
            </a:lvl1pPr>
            <a:lvl2pPr algn="l" lvl="1" marR="0" rtl="0">
              <a:spcBef>
                <a:spcPts val="0"/>
              </a:spcBef>
              <a:spcAft>
                <a:spcPts val="0"/>
              </a:spcAft>
              <a:buSzPts val="1400"/>
              <a:buNone/>
              <a:defRPr b="0" cap="none" i="0" strike="noStrike" sz="1800" u="none">
                <a:solidFill>
                  <a:schemeClr val="dk1"/>
                </a:solidFill>
                <a:latin typeface="Arial"/>
                <a:ea typeface="Arial"/>
                <a:cs typeface="Arial"/>
                <a:sym typeface="Arial"/>
              </a:defRPr>
            </a:lvl2pPr>
            <a:lvl3pPr algn="l" lvl="2" marR="0" rtl="0">
              <a:spcBef>
                <a:spcPts val="0"/>
              </a:spcBef>
              <a:spcAft>
                <a:spcPts val="0"/>
              </a:spcAft>
              <a:buSzPts val="1400"/>
              <a:buNone/>
              <a:defRPr b="0" cap="none" i="0" strike="noStrike" sz="1800" u="none">
                <a:solidFill>
                  <a:schemeClr val="dk1"/>
                </a:solidFill>
                <a:latin typeface="Arial"/>
                <a:ea typeface="Arial"/>
                <a:cs typeface="Arial"/>
                <a:sym typeface="Arial"/>
              </a:defRPr>
            </a:lvl3pPr>
            <a:lvl4pPr algn="l" lvl="3" marR="0" rtl="0">
              <a:spcBef>
                <a:spcPts val="0"/>
              </a:spcBef>
              <a:spcAft>
                <a:spcPts val="0"/>
              </a:spcAft>
              <a:buSzPts val="1400"/>
              <a:buNone/>
              <a:defRPr b="0" cap="none" i="0" strike="noStrike" sz="1800" u="none">
                <a:solidFill>
                  <a:schemeClr val="dk1"/>
                </a:solidFill>
                <a:latin typeface="Arial"/>
                <a:ea typeface="Arial"/>
                <a:cs typeface="Arial"/>
                <a:sym typeface="Arial"/>
              </a:defRPr>
            </a:lvl4pPr>
            <a:lvl5pPr algn="l" lvl="4" marR="0" rtl="0">
              <a:spcBef>
                <a:spcPts val="0"/>
              </a:spcBef>
              <a:spcAft>
                <a:spcPts val="0"/>
              </a:spcAft>
              <a:buSzPts val="1400"/>
              <a:buNone/>
              <a:defRPr b="0" cap="none" i="0" strike="noStrike" sz="1800" u="none">
                <a:solidFill>
                  <a:schemeClr val="dk1"/>
                </a:solidFill>
                <a:latin typeface="Arial"/>
                <a:ea typeface="Arial"/>
                <a:cs typeface="Arial"/>
                <a:sym typeface="Arial"/>
              </a:defRPr>
            </a:lvl5pPr>
            <a:lvl6pPr algn="l" lvl="5" marR="0" rtl="0">
              <a:spcBef>
                <a:spcPts val="0"/>
              </a:spcBef>
              <a:spcAft>
                <a:spcPts val="0"/>
              </a:spcAft>
              <a:buSzPts val="1400"/>
              <a:buNone/>
              <a:defRPr b="0" cap="none" i="0" strike="noStrike" sz="1800" u="none">
                <a:solidFill>
                  <a:schemeClr val="dk1"/>
                </a:solidFill>
                <a:latin typeface="Arial"/>
                <a:ea typeface="Arial"/>
                <a:cs typeface="Arial"/>
                <a:sym typeface="Arial"/>
              </a:defRPr>
            </a:lvl6pPr>
            <a:lvl7pPr algn="l" lvl="6" marR="0" rtl="0">
              <a:spcBef>
                <a:spcPts val="0"/>
              </a:spcBef>
              <a:spcAft>
                <a:spcPts val="0"/>
              </a:spcAft>
              <a:buSzPts val="1400"/>
              <a:buNone/>
              <a:defRPr b="0" cap="none" i="0" strike="noStrike" sz="1800" u="none">
                <a:solidFill>
                  <a:schemeClr val="dk1"/>
                </a:solidFill>
                <a:latin typeface="Arial"/>
                <a:ea typeface="Arial"/>
                <a:cs typeface="Arial"/>
                <a:sym typeface="Arial"/>
              </a:defRPr>
            </a:lvl7pPr>
            <a:lvl8pPr algn="l" lvl="7" marR="0" rtl="0">
              <a:spcBef>
                <a:spcPts val="0"/>
              </a:spcBef>
              <a:spcAft>
                <a:spcPts val="0"/>
              </a:spcAft>
              <a:buSzPts val="1400"/>
              <a:buNone/>
              <a:defRPr b="0" cap="none" i="0" strike="noStrike" sz="1800" u="none">
                <a:solidFill>
                  <a:schemeClr val="dk1"/>
                </a:solidFill>
                <a:latin typeface="Arial"/>
                <a:ea typeface="Arial"/>
                <a:cs typeface="Arial"/>
                <a:sym typeface="Arial"/>
              </a:defRPr>
            </a:lvl8pPr>
            <a:lvl9pPr algn="l" lvl="8" marR="0" rtl="0">
              <a:spcBef>
                <a:spcPts val="0"/>
              </a:spcBef>
              <a:spcAft>
                <a:spcPts val="0"/>
              </a:spcAft>
              <a:buSzPts val="1400"/>
              <a:buNone/>
              <a:defRPr b="0" cap="none" i="0" strike="noStrike" sz="1800" u="non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8610600" y="6356350"/>
            <a:ext cx="2743200" cy="365125"/>
          </a:xfrm>
          <a:prstGeom prst="rect">
            <a:avLst/>
          </a:prstGeom>
          <a:noFill/>
          <a:ln>
            <a:noFill/>
          </a:ln>
        </p:spPr>
        <p:txBody>
          <a:bodyPr anchor="ctr" anchorCtr="0" bIns="45700" lIns="91425" numCol="1" rIns="91425" spcFirstLastPara="1" tIns="45700" wrap="square">
            <a:normAutofit/>
          </a:bodyPr>
          <a:lstStyle>
            <a:lvl1pPr algn="r" indent="0" lvl="0" marL="0" marR="0" rtl="0">
              <a:spcBef>
                <a:spcPts val="0"/>
              </a:spcBef>
              <a:buNone/>
              <a:defRPr b="0" cap="none" i="0" strike="noStrike" sz="1200" u="none">
                <a:solidFill>
                  <a:srgbClr val="888888"/>
                </a:solidFill>
                <a:latin typeface="Arial"/>
                <a:ea typeface="Arial"/>
                <a:cs typeface="Arial"/>
                <a:sym typeface="Arial"/>
              </a:defRPr>
            </a:lvl1pPr>
            <a:lvl2pPr algn="r" indent="0" lvl="1" marL="0" marR="0" rtl="0">
              <a:spcBef>
                <a:spcPts val="0"/>
              </a:spcBef>
              <a:buNone/>
              <a:defRPr b="0" cap="none" i="0" strike="noStrike" sz="1200" u="none">
                <a:solidFill>
                  <a:srgbClr val="888888"/>
                </a:solidFill>
                <a:latin typeface="Arial"/>
                <a:ea typeface="Arial"/>
                <a:cs typeface="Arial"/>
                <a:sym typeface="Arial"/>
              </a:defRPr>
            </a:lvl2pPr>
            <a:lvl3pPr algn="r" indent="0" lvl="2" marL="0" marR="0" rtl="0">
              <a:spcBef>
                <a:spcPts val="0"/>
              </a:spcBef>
              <a:buNone/>
              <a:defRPr b="0" cap="none" i="0" strike="noStrike" sz="1200" u="none">
                <a:solidFill>
                  <a:srgbClr val="888888"/>
                </a:solidFill>
                <a:latin typeface="Arial"/>
                <a:ea typeface="Arial"/>
                <a:cs typeface="Arial"/>
                <a:sym typeface="Arial"/>
              </a:defRPr>
            </a:lvl3pPr>
            <a:lvl4pPr algn="r" indent="0" lvl="3" marL="0" marR="0" rtl="0">
              <a:spcBef>
                <a:spcPts val="0"/>
              </a:spcBef>
              <a:buNone/>
              <a:defRPr b="0" cap="none" i="0" strike="noStrike" sz="1200" u="none">
                <a:solidFill>
                  <a:srgbClr val="888888"/>
                </a:solidFill>
                <a:latin typeface="Arial"/>
                <a:ea typeface="Arial"/>
                <a:cs typeface="Arial"/>
                <a:sym typeface="Arial"/>
              </a:defRPr>
            </a:lvl4pPr>
            <a:lvl5pPr algn="r" indent="0" lvl="4" marL="0" marR="0" rtl="0">
              <a:spcBef>
                <a:spcPts val="0"/>
              </a:spcBef>
              <a:buNone/>
              <a:defRPr b="0" cap="none" i="0" strike="noStrike" sz="1200" u="none">
                <a:solidFill>
                  <a:srgbClr val="888888"/>
                </a:solidFill>
                <a:latin typeface="Arial"/>
                <a:ea typeface="Arial"/>
                <a:cs typeface="Arial"/>
                <a:sym typeface="Arial"/>
              </a:defRPr>
            </a:lvl5pPr>
            <a:lvl6pPr algn="r" indent="0" lvl="5" marL="0" marR="0" rtl="0">
              <a:spcBef>
                <a:spcPts val="0"/>
              </a:spcBef>
              <a:buNone/>
              <a:defRPr b="0" cap="none" i="0" strike="noStrike" sz="1200" u="none">
                <a:solidFill>
                  <a:srgbClr val="888888"/>
                </a:solidFill>
                <a:latin typeface="Arial"/>
                <a:ea typeface="Arial"/>
                <a:cs typeface="Arial"/>
                <a:sym typeface="Arial"/>
              </a:defRPr>
            </a:lvl6pPr>
            <a:lvl7pPr algn="r" indent="0" lvl="6" marL="0" marR="0" rtl="0">
              <a:spcBef>
                <a:spcPts val="0"/>
              </a:spcBef>
              <a:buNone/>
              <a:defRPr b="0" cap="none" i="0" strike="noStrike" sz="1200" u="none">
                <a:solidFill>
                  <a:srgbClr val="888888"/>
                </a:solidFill>
                <a:latin typeface="Arial"/>
                <a:ea typeface="Arial"/>
                <a:cs typeface="Arial"/>
                <a:sym typeface="Arial"/>
              </a:defRPr>
            </a:lvl7pPr>
            <a:lvl8pPr algn="r" indent="0" lvl="7" marL="0" marR="0" rtl="0">
              <a:spcBef>
                <a:spcPts val="0"/>
              </a:spcBef>
              <a:buNone/>
              <a:defRPr b="0" cap="none" i="0" strike="noStrike" sz="1200" u="none">
                <a:solidFill>
                  <a:srgbClr val="888888"/>
                </a:solidFill>
                <a:latin typeface="Arial"/>
                <a:ea typeface="Arial"/>
                <a:cs typeface="Arial"/>
                <a:sym typeface="Arial"/>
              </a:defRPr>
            </a:lvl8pPr>
            <a:lvl9pPr algn="r" indent="0" lvl="8" marL="0" marR="0" rtl="0">
              <a:spcBef>
                <a:spcPts val="0"/>
              </a:spcBef>
              <a:buNone/>
              <a:defRPr b="0" cap="none" i="0" strike="noStrike" sz="1200" u="none">
                <a:solidFill>
                  <a:srgbClr val="888888"/>
                </a:solidFill>
                <a:latin typeface="Arial"/>
                <a:ea typeface="Arial"/>
                <a:cs typeface="Arial"/>
                <a:sym typeface="Arial"/>
              </a:defRPr>
            </a:lvl9pPr>
          </a:lstStyle>
          <a:p>
            <a:pPr algn="r" indent="0" lvl="0" marL="0" rtl="0">
              <a:spcBef>
                <a:spcPts val="0"/>
              </a:spcBef>
              <a:spcAft>
                <a:spcPts val="0"/>
              </a:spcAft>
              <a:buNone/>
            </a:pPr>
            <a:fld id="{00000000-1234-1234-1234-123412341234}" type="slidenum">
              <a:rPr lang="en-US"/>
              <a:t>‹#›</a:t>
            </a:fld>
            <a:endParaRPr/>
          </a:p>
        </p:txBody>
      </p:sp>
      <p:pic>
        <p:nvPicPr>
          <p:cNvPr id="15" name="Google Shape;15;p8"/>
          <p:cNvPicPr preferRelativeResize="0"/>
          <p:nvPr/>
        </p:nvPicPr>
        <p:blipFill rotWithShape="1">
          <a:blip r:embed="rId2">
            <a:alphaModFix/>
          </a:blip>
          <a:srcRect b="40920" l="16790" r="16922" t="40711"/>
          <a:stretch/>
        </p:blipFill>
        <p:spPr>
          <a:xfrm>
            <a:off x="10476437" y="33164"/>
            <a:ext cx="1677800" cy="332324"/>
          </a:xfrm>
          <a:prstGeom prst="rect">
            <a:avLst/>
          </a:prstGeom>
          <a:noFill/>
          <a:ln>
            <a:noFill/>
          </a:ln>
        </p:spPr>
      </p:pic>
    </p:spTree>
  </p:cSld>
  <p:clrMap accent1="accent1" accent2="accent2" accent3="accent3" accent4="accent4" accent5="accent5" accent6="accent6" bg1="lt1" bg2="dk2" folHlink="folHlink" hlink="hlink" tx1="dk1" tx2="lt2"/>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i="0" strike="noStrike" sz="1400"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arget="../notesSlides/notesSlide1.xml" Type="http://schemas.openxmlformats.org/officeDocument/2006/relationships/notesSlide"/><Relationship Id="rId1" Target="../slideLayouts/slideLayout1.xml" Type="http://schemas.openxmlformats.org/officeDocument/2006/relationships/slideLayout"/></Relationships>
</file>

<file path=ppt/slides/_rels/slide10.xml.rels><?xml version="1.0" encoding="UTF-8" standalone="yes"?><Relationships xmlns="http://schemas.openxmlformats.org/package/2006/relationships"><Relationship Id="rId2" Target="../notesSlides/notesSlide10.xml" Type="http://schemas.openxmlformats.org/officeDocument/2006/relationships/notesSlide"/><Relationship Id="rId1" Target="../slideLayouts/slideLayout4.xml" Type="http://schemas.openxmlformats.org/officeDocument/2006/relationships/slideLayout"/></Relationships>
</file>

<file path=ppt/slides/_rels/slide11.xml.rels><?xml version="1.0" encoding="UTF-8" standalone="yes"?><Relationships xmlns="http://schemas.openxmlformats.org/package/2006/relationships"><Relationship Id="rId3" Target="../media/image6.jpg" Type="http://schemas.openxmlformats.org/officeDocument/2006/relationships/image"/><Relationship Id="rId2" Target="../notesSlides/notesSlide11.xml" Type="http://schemas.openxmlformats.org/officeDocument/2006/relationships/notesSlide"/><Relationship Id="rId1" Target="../slideLayouts/slideLayout3.xml" Type="http://schemas.openxmlformats.org/officeDocument/2006/relationships/slideLayout"/></Relationships>
</file>

<file path=ppt/slides/_rels/slide12.xml.rels><?xml version="1.0" encoding="UTF-8" standalone="yes"?><Relationships xmlns="http://schemas.openxmlformats.org/package/2006/relationships"><Relationship Id="rId3" Target="../media/image7.jpg" Type="http://schemas.openxmlformats.org/officeDocument/2006/relationships/image"/><Relationship Id="rId2" Target="../notesSlides/notesSlide12.xml" Type="http://schemas.openxmlformats.org/officeDocument/2006/relationships/notesSlide"/><Relationship Id="rId1" Target="../slideLayouts/slideLayout3.xml" Type="http://schemas.openxmlformats.org/officeDocument/2006/relationships/slideLayout"/></Relationships>
</file>

<file path=ppt/slides/_rels/slide2.xml.rels><?xml version="1.0" encoding="UTF-8" standalone="yes"?><Relationships xmlns="http://schemas.openxmlformats.org/package/2006/relationships"><Relationship Id="rId3" Target="../media/image4.png" Type="http://schemas.openxmlformats.org/officeDocument/2006/relationships/image"/><Relationship Id="rId2" Target="../notesSlides/notesSlide2.xml" Type="http://schemas.openxmlformats.org/officeDocument/2006/relationships/notesSlide"/><Relationship Id="rId1" Target="../slideLayouts/slideLayout2.xml" Type="http://schemas.openxmlformats.org/officeDocument/2006/relationships/slideLayout"/></Relationships>
</file>

<file path=ppt/slides/_rels/slide3.xml.rels><?xml version="1.0" encoding="UTF-8" standalone="yes"?><Relationships xmlns="http://schemas.openxmlformats.org/package/2006/relationships"><Relationship Id="rId5" Target="../media/image2.png" Type="http://schemas.openxmlformats.org/officeDocument/2006/relationships/image"/><Relationship Id="rId4" Target="../media/image3.png" Type="http://schemas.openxmlformats.org/officeDocument/2006/relationships/image"/><Relationship Id="rId3" Target="https://hbr.org/2018/08/research-cloud-computing-is-helping-smaller-newer-firms-compete" TargetMode="External" Type="http://schemas.openxmlformats.org/officeDocument/2006/relationships/hyperlink"/><Relationship Id="rId2" Target="../notesSlides/notesSlide3.xml" Type="http://schemas.openxmlformats.org/officeDocument/2006/relationships/notesSlide"/><Relationship Id="rId1" Target="../slideLayouts/slideLayout3.xml" Type="http://schemas.openxmlformats.org/officeDocument/2006/relationships/slideLayout"/></Relationships>
</file>

<file path=ppt/slides/_rels/slide4.xml.rels><?xml version="1.0" encoding="UTF-8" standalone="yes"?><Relationships xmlns="http://schemas.openxmlformats.org/package/2006/relationships"><Relationship Id="rId3" Target="https://hbr.org/2018/02/how-cloud-computing-is-changing-management" TargetMode="External" Type="http://schemas.openxmlformats.org/officeDocument/2006/relationships/hyperlink"/><Relationship Id="rId2" Target="../notesSlides/notesSlide4.xml" Type="http://schemas.openxmlformats.org/officeDocument/2006/relationships/notesSlide"/><Relationship Id="rId1" Target="../slideLayouts/slideLayout3.xml" Type="http://schemas.openxmlformats.org/officeDocument/2006/relationships/slideLayout"/></Relationships>
</file>

<file path=ppt/slides/_rels/slide5.xml.rels><?xml version="1.0" encoding="UTF-8" standalone="yes"?><Relationships xmlns="http://schemas.openxmlformats.org/package/2006/relationships"><Relationship Id="rId3" Target="https://www.gartner.com/en/conferences/hub/cloud-conferences/insights/swg-the-everywhere-enterprise-a-gartner-qa-with-david-cappuccio" TargetMode="External" Type="http://schemas.openxmlformats.org/officeDocument/2006/relationships/hyperlink"/><Relationship Id="rId2" Target="../notesSlides/notesSlide5.xml" Type="http://schemas.openxmlformats.org/officeDocument/2006/relationships/notesSlide"/><Relationship Id="rId1" Target="../slideLayouts/slideLayout3.xml" Type="http://schemas.openxmlformats.org/officeDocument/2006/relationships/slideLayout"/></Relationships>
</file>

<file path=ppt/slides/_rels/slide6.xml.rels><?xml version="1.0" encoding="UTF-8" standalone="yes"?><Relationships xmlns="http://schemas.openxmlformats.org/package/2006/relationships"><Relationship Id="rId3" Target="https://www.gartner.com/en/conferences/hub/cloud-conferences/insights/how-to-build-a-cloud-center-of-excellence" TargetMode="External" Type="http://schemas.openxmlformats.org/officeDocument/2006/relationships/hyperlink"/><Relationship Id="rId2" Target="../notesSlides/notesSlide6.xml" Type="http://schemas.openxmlformats.org/officeDocument/2006/relationships/notesSlide"/><Relationship Id="rId1" Target="../slideLayouts/slideLayout3.xml" Type="http://schemas.openxmlformats.org/officeDocument/2006/relationships/slideLayout"/></Relationships>
</file>

<file path=ppt/slides/_rels/slide7.xml.rels><?xml version="1.0" encoding="UTF-8" standalone="yes"?><Relationships xmlns="http://schemas.openxmlformats.org/package/2006/relationships"><Relationship Id="rId3" Target="https://en.wikipedia.org/wiki/Elasticity_(cloud_computing)" TargetMode="External" Type="http://schemas.openxmlformats.org/officeDocument/2006/relationships/hyperlink"/><Relationship Id="rId2" Target="../notesSlides/notesSlide7.xml" Type="http://schemas.openxmlformats.org/officeDocument/2006/relationships/notesSlide"/><Relationship Id="rId1" Target="../slideLayouts/slideLayout3.xml" Type="http://schemas.openxmlformats.org/officeDocument/2006/relationships/slideLayout"/></Relationships>
</file>

<file path=ppt/slides/_rels/slide8.xml.rels><?xml version="1.0" encoding="UTF-8" standalone="yes"?><Relationships xmlns="http://schemas.openxmlformats.org/package/2006/relationships"><Relationship Id="rId3" Target="https://www.mckinsey.com/business-functions/mckinsey-digital/our-insights/how-cios-and-ctos-can-accelerate-digital-transformations-through-cloud-platforms" TargetMode="External" Type="http://schemas.openxmlformats.org/officeDocument/2006/relationships/hyperlink"/><Relationship Id="rId2" Target="../notesSlides/notesSlide8.xml" Type="http://schemas.openxmlformats.org/officeDocument/2006/relationships/notesSlide"/><Relationship Id="rId1" Target="../slideLayouts/slideLayout3.xml" Type="http://schemas.openxmlformats.org/officeDocument/2006/relationships/slideLayout"/></Relationships>
</file>

<file path=ppt/slides/_rels/slide9.xml.rels><?xml version="1.0" encoding="UTF-8" standalone="yes"?><Relationships xmlns="http://schemas.openxmlformats.org/package/2006/relationships"><Relationship Id="rId3" Target="../media/image5.jpg" Type="http://schemas.openxmlformats.org/officeDocument/2006/relationships/image"/><Relationship Id="rId2" Target="../notesSlides/notesSlide9.xml" Type="http://schemas.openxmlformats.org/officeDocument/2006/relationships/notesSlide"/><Relationship Id="rId1" Target="../slideLayouts/slideLayout3.xml" Type="http://schemas.openxmlformats.org/officeDocument/2006/relationships/slideLayout"/></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524000" y="1322962"/>
            <a:ext cx="9144000" cy="2187001"/>
          </a:xfrm>
          <a:prstGeom prst="rect">
            <a:avLst/>
          </a:prstGeom>
          <a:noFill/>
          <a:ln>
            <a:noFill/>
          </a:ln>
        </p:spPr>
        <p:txBody>
          <a:bodyPr anchor="b" anchorCtr="0" bIns="45700" lIns="91425" numCol="1" rIns="91425" spcFirstLastPara="1" tIns="45700" wrap="square">
            <a:normAutofit fontScale="90000"/>
          </a:bodyPr>
          <a:lstStyle/>
          <a:p>
            <a:pPr algn="ctr" indent="0" lvl="0" marL="0" rtl="0">
              <a:lnSpc>
                <a:spcPct val="130000"/>
              </a:lnSpc>
              <a:spcBef>
                <a:spcPts val="0"/>
              </a:spcBef>
              <a:spcAft>
                <a:spcPts val="0"/>
              </a:spcAft>
              <a:buClr>
                <a:schemeClr val="dk1"/>
              </a:buClr>
              <a:buSzPct val="100000"/>
              <a:buFont typeface="Arial Black"/>
              <a:buNone/>
            </a:pPr>
            <a:r>
              <a:rPr lang="en-US"/>
              <a:t>PGPCC - Cloud Foundations</a:t>
            </a:r>
            <a:endParaRPr/>
          </a:p>
        </p:txBody>
      </p:sp>
      <p:sp>
        <p:nvSpPr>
          <p:cNvPr id="67" name="Google Shape;67;p1"/>
          <p:cNvSpPr txBox="1"/>
          <p:nvPr>
            <p:ph idx="1" type="subTitle"/>
          </p:nvPr>
        </p:nvSpPr>
        <p:spPr>
          <a:xfrm>
            <a:off x="1524000" y="3602038"/>
            <a:ext cx="9144000" cy="1655762"/>
          </a:xfrm>
          <a:prstGeom prst="rect">
            <a:avLst/>
          </a:prstGeom>
          <a:noFill/>
          <a:ln>
            <a:noFill/>
          </a:ln>
        </p:spPr>
        <p:txBody>
          <a:bodyPr anchor="t" anchorCtr="0" bIns="45700" lIns="91425" numCol="1" rIns="91425" spcFirstLastPara="1" tIns="45700" wrap="square">
            <a:normAutofit/>
          </a:bodyPr>
          <a:lstStyle/>
          <a:p>
            <a:pPr algn="ctr" indent="0" lvl="0" marL="0" rtl="0">
              <a:lnSpc>
                <a:spcPct val="90000"/>
              </a:lnSpc>
              <a:spcBef>
                <a:spcPts val="0"/>
              </a:spcBef>
              <a:spcAft>
                <a:spcPts val="0"/>
              </a:spcAft>
              <a:buClr>
                <a:srgbClr val="3F3F3F"/>
              </a:buClr>
              <a:buSzPts val="1800"/>
              <a:buNone/>
            </a:pPr>
            <a:r>
              <a:rPr lang="en-US"/>
              <a:t>Mentor Session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7"/>
          <p:cNvSpPr txBox="1"/>
          <p:nvPr>
            <p:ph type="title"/>
          </p:nvPr>
        </p:nvSpPr>
        <p:spPr>
          <a:xfrm>
            <a:off x="831850" y="3750945"/>
            <a:ext cx="9848088" cy="811530"/>
          </a:xfrm>
          <a:prstGeom prst="rect">
            <a:avLst/>
          </a:prstGeom>
          <a:noFill/>
          <a:ln>
            <a:noFill/>
          </a:ln>
        </p:spPr>
        <p:txBody>
          <a:bodyPr anchor="b" anchorCtr="0" bIns="45700" lIns="91425" numCol="1" rIns="91425" spcFirstLastPara="1" tIns="45700" wrap="square">
            <a:normAutofit/>
          </a:bodyPr>
          <a:lstStyle/>
          <a:p>
            <a:pPr algn="l" indent="0" lvl="0" marL="0" rtl="0">
              <a:lnSpc>
                <a:spcPct val="90000"/>
              </a:lnSpc>
              <a:spcBef>
                <a:spcPts val="0"/>
              </a:spcBef>
              <a:spcAft>
                <a:spcPts val="0"/>
              </a:spcAft>
              <a:buClr>
                <a:schemeClr val="dk1"/>
              </a:buClr>
              <a:buSzPts val="4000"/>
              <a:buFont typeface="Arial Black"/>
              <a:buNone/>
            </a:pPr>
            <a:r>
              <a:rPr lang="en-US"/>
              <a:t>Thank you</a:t>
            </a:r>
            <a:endParaRPr/>
          </a:p>
        </p:txBody>
      </p:sp>
      <p:sp>
        <p:nvSpPr>
          <p:cNvPr id="126" name="Google Shape;126;p7"/>
          <p:cNvSpPr txBox="1"/>
          <p:nvPr>
            <p:ph idx="1" type="body"/>
          </p:nvPr>
        </p:nvSpPr>
        <p:spPr>
          <a:xfrm>
            <a:off x="831850" y="4610028"/>
            <a:ext cx="7321550" cy="647555"/>
          </a:xfrm>
          <a:prstGeom prst="rect">
            <a:avLst/>
          </a:prstGeom>
          <a:noFill/>
          <a:ln>
            <a:noFill/>
          </a:ln>
        </p:spPr>
        <p:txBody>
          <a:bodyPr anchor="t" anchorCtr="0" bIns="45700" lIns="91425" numCol="1" rIns="91425" spcFirstLastPara="1" tIns="45700" wrap="square">
            <a:normAutofit/>
          </a:bodyPr>
          <a:lstStyle/>
          <a:p>
            <a:pPr algn="l" indent="0" lvl="0" marL="0" rtl="0">
              <a:lnSpc>
                <a:spcPct val="90000"/>
              </a:lnSpc>
              <a:spcBef>
                <a:spcPts val="0"/>
              </a:spcBef>
              <a:spcAft>
                <a:spcPts val="0"/>
              </a:spcAft>
              <a:buClr>
                <a:schemeClr val="dk1"/>
              </a:buClr>
              <a:buSzPts val="1800"/>
              <a:buNone/>
            </a:pPr>
            <a:r>
              <a:rPr lang="en-US"/>
              <a:t>Happy Learning!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4e040b739ec6329_6"/>
          <p:cNvSpPr txBox="1"/>
          <p:nvPr>
            <p:ph type="title"/>
          </p:nvPr>
        </p:nvSpPr>
        <p:spPr>
          <a:xfrm>
            <a:off x="338455" y="258445"/>
            <a:ext cx="11506800" cy="611400"/>
          </a:xfrm>
          <a:prstGeom prst="rect">
            <a:avLst/>
          </a:prstGeom>
        </p:spPr>
        <p:txBody>
          <a:bodyPr anchor="ctr" anchorCtr="0" bIns="45700" lIns="91425" numCol="1" rIns="91425" spcFirstLastPara="1" tIns="45700" wrap="square">
            <a:normAutofit/>
          </a:bodyPr>
          <a:lstStyle/>
          <a:p>
            <a:pPr algn="l" indent="0" lvl="0" marL="0" rtl="0">
              <a:spcBef>
                <a:spcPts val="0"/>
              </a:spcBef>
              <a:spcAft>
                <a:spcPts val="0"/>
              </a:spcAft>
              <a:buNone/>
            </a:pPr>
            <a:r>
              <a:rPr lang="en-US"/>
              <a:t>Shared Responsibility Model</a:t>
            </a:r>
            <a:endParaRPr/>
          </a:p>
        </p:txBody>
      </p:sp>
      <p:pic>
        <p:nvPicPr>
          <p:cNvPr id="133" name="Google Shape;133;g4e040b739ec6329_6"/>
          <p:cNvPicPr preferRelativeResize="0"/>
          <p:nvPr/>
        </p:nvPicPr>
        <p:blipFill>
          <a:blip r:embed="rId3">
            <a:alphaModFix/>
          </a:blip>
          <a:stretch>
            <a:fillRect/>
          </a:stretch>
        </p:blipFill>
        <p:spPr>
          <a:xfrm>
            <a:off x="748307" y="1048375"/>
            <a:ext cx="9845276" cy="5393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4e040b739ec6329_13"/>
          <p:cNvSpPr txBox="1"/>
          <p:nvPr>
            <p:ph type="title"/>
          </p:nvPr>
        </p:nvSpPr>
        <p:spPr>
          <a:xfrm>
            <a:off x="338455" y="258445"/>
            <a:ext cx="11506800" cy="611400"/>
          </a:xfrm>
          <a:prstGeom prst="rect">
            <a:avLst/>
          </a:prstGeom>
        </p:spPr>
        <p:txBody>
          <a:bodyPr anchor="ctr" anchorCtr="0" bIns="45700" lIns="91425" numCol="1" rIns="91425" spcFirstLastPara="1" tIns="45700" wrap="square">
            <a:normAutofit/>
          </a:bodyPr>
          <a:lstStyle/>
          <a:p>
            <a:pPr algn="l" indent="0" lvl="0" marL="0" rtl="0">
              <a:spcBef>
                <a:spcPts val="0"/>
              </a:spcBef>
              <a:spcAft>
                <a:spcPts val="0"/>
              </a:spcAft>
              <a:buNone/>
            </a:pPr>
            <a:r>
              <a:rPr lang="en-US"/>
              <a:t>VMs and Containers</a:t>
            </a:r>
            <a:endParaRPr/>
          </a:p>
        </p:txBody>
      </p:sp>
      <p:pic>
        <p:nvPicPr>
          <p:cNvPr id="140" name="Google Shape;140;g4e040b739ec6329_13"/>
          <p:cNvPicPr preferRelativeResize="0"/>
          <p:nvPr/>
        </p:nvPicPr>
        <p:blipFill>
          <a:blip r:embed="rId3">
            <a:alphaModFix/>
          </a:blip>
          <a:stretch>
            <a:fillRect/>
          </a:stretch>
        </p:blipFill>
        <p:spPr>
          <a:xfrm>
            <a:off x="152400" y="1022245"/>
            <a:ext cx="11226379" cy="568335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646747" y="127000"/>
            <a:ext cx="4165200" cy="1600200"/>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chemeClr val="dk1"/>
              </a:buClr>
              <a:buSzPts val="2400"/>
              <a:buFont typeface="Arial Black"/>
              <a:buNone/>
            </a:pPr>
            <a:r>
              <a:rPr lang="en-US"/>
              <a:t>Agenda</a:t>
            </a:r>
            <a:endParaRPr/>
          </a:p>
        </p:txBody>
      </p:sp>
      <p:sp>
        <p:nvSpPr>
          <p:cNvPr id="73" name="Google Shape;73;p2"/>
          <p:cNvSpPr txBox="1"/>
          <p:nvPr>
            <p:ph idx="1" type="body"/>
          </p:nvPr>
        </p:nvSpPr>
        <p:spPr>
          <a:xfrm>
            <a:off x="646752" y="2057400"/>
            <a:ext cx="4165200" cy="3811500"/>
          </a:xfrm>
          <a:prstGeom prst="rect">
            <a:avLst/>
          </a:prstGeom>
          <a:noFill/>
          <a:ln>
            <a:noFill/>
          </a:ln>
        </p:spPr>
        <p:txBody>
          <a:bodyPr anchor="t" anchorCtr="0" bIns="45700" lIns="91425" numCol="1" rIns="91425" spcFirstLastPara="1" tIns="45700" wrap="square">
            <a:normAutofit/>
          </a:bodyPr>
          <a:lstStyle/>
          <a:p>
            <a:pPr algn="l" indent="-285750" lvl="0" marL="285750" rtl="0">
              <a:lnSpc>
                <a:spcPct val="150000"/>
              </a:lnSpc>
              <a:spcBef>
                <a:spcPts val="0"/>
              </a:spcBef>
              <a:spcAft>
                <a:spcPts val="0"/>
              </a:spcAft>
              <a:buClr>
                <a:schemeClr val="dk1"/>
              </a:buClr>
              <a:buSzPts val="1600"/>
              <a:buFont typeface="Arial"/>
              <a:buChar char="•"/>
            </a:pPr>
            <a:r>
              <a:rPr lang="en-US"/>
              <a:t>Total duration 120 mins</a:t>
            </a:r>
            <a:endParaRPr/>
          </a:p>
          <a:p>
            <a:pPr algn="l" indent="-285750" lvl="0" marL="285750" rtl="0">
              <a:lnSpc>
                <a:spcPct val="150000"/>
              </a:lnSpc>
              <a:spcBef>
                <a:spcPts val="1000"/>
              </a:spcBef>
              <a:spcAft>
                <a:spcPts val="0"/>
              </a:spcAft>
              <a:buClr>
                <a:schemeClr val="dk1"/>
              </a:buClr>
              <a:buSzPts val="1600"/>
              <a:buFont typeface="Arial"/>
              <a:buChar char="•"/>
            </a:pPr>
            <a:r>
              <a:rPr lang="en-US"/>
              <a:t>Case studies (45 mins)</a:t>
            </a:r>
            <a:endParaRPr/>
          </a:p>
          <a:p>
            <a:pPr algn="l" indent="-285750" lvl="0" marL="285750" rtl="0">
              <a:lnSpc>
                <a:spcPct val="150000"/>
              </a:lnSpc>
              <a:spcBef>
                <a:spcPts val="1000"/>
              </a:spcBef>
              <a:spcAft>
                <a:spcPts val="0"/>
              </a:spcAft>
              <a:buClr>
                <a:schemeClr val="dk1"/>
              </a:buClr>
              <a:buSzPts val="1600"/>
              <a:buFont typeface="Arial"/>
              <a:buChar char="•"/>
            </a:pPr>
            <a:r>
              <a:rPr lang="en-US"/>
              <a:t>Cloud Computing Elasticity (15 mins)</a:t>
            </a:r>
            <a:endParaRPr/>
          </a:p>
          <a:p>
            <a:pPr algn="l" indent="-285750" lvl="0" marL="285750" rtl="0">
              <a:lnSpc>
                <a:spcPct val="150000"/>
              </a:lnSpc>
              <a:spcBef>
                <a:spcPts val="1000"/>
              </a:spcBef>
              <a:spcAft>
                <a:spcPts val="0"/>
              </a:spcAft>
              <a:buClr>
                <a:schemeClr val="dk1"/>
              </a:buClr>
              <a:buSzPts val="1600"/>
              <a:buFont typeface="Arial"/>
              <a:buChar char="•"/>
            </a:pPr>
            <a:r>
              <a:rPr lang="en-US"/>
              <a:t>Digital Transformation (15 mins)</a:t>
            </a:r>
            <a:endParaRPr/>
          </a:p>
          <a:p>
            <a:pPr algn="l" indent="-285750" lvl="0" marL="285750" rtl="0">
              <a:lnSpc>
                <a:spcPct val="150000"/>
              </a:lnSpc>
              <a:spcBef>
                <a:spcPts val="1000"/>
              </a:spcBef>
              <a:spcAft>
                <a:spcPts val="0"/>
              </a:spcAft>
              <a:buClr>
                <a:schemeClr val="dk1"/>
              </a:buClr>
              <a:buSzPts val="1600"/>
              <a:buFont typeface="Arial"/>
              <a:buChar char="•"/>
            </a:pPr>
            <a:r>
              <a:rPr lang="en-US"/>
              <a:t>General participant Q&amp;A (45 mins)</a:t>
            </a:r>
            <a:endParaRPr/>
          </a:p>
          <a:p>
            <a:pPr algn="l" indent="0" lvl="0" marL="0" rtl="0">
              <a:lnSpc>
                <a:spcPct val="150000"/>
              </a:lnSpc>
              <a:spcBef>
                <a:spcPts val="1000"/>
              </a:spcBef>
              <a:spcAft>
                <a:spcPts val="0"/>
              </a:spcAft>
              <a:buClr>
                <a:schemeClr val="dk1"/>
              </a:buClr>
              <a:buSzPts val="1600"/>
              <a:buNone/>
            </a:pPr>
            <a:r>
              <a:t/>
            </a:r>
            <a:endParaRPr/>
          </a:p>
        </p:txBody>
      </p:sp>
      <p:pic>
        <p:nvPicPr>
          <p:cNvPr id="74" name="Google Shape;74;p2"/>
          <p:cNvPicPr preferRelativeResize="0"/>
          <p:nvPr>
            <p:ph idx="2" type="pic"/>
          </p:nvPr>
        </p:nvPicPr>
        <p:blipFill rotWithShape="1">
          <a:blip r:embed="rId3">
            <a:alphaModFix/>
          </a:blip>
          <a:srcRect b="0" l="0" r="0" t="0"/>
          <a:stretch/>
        </p:blipFill>
        <p:spPr>
          <a:xfrm>
            <a:off x="5753735" y="1306830"/>
            <a:ext cx="5817235" cy="24491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72dab04fbedff9f_0"/>
          <p:cNvSpPr txBox="1"/>
          <p:nvPr>
            <p:ph type="title"/>
          </p:nvPr>
        </p:nvSpPr>
        <p:spPr>
          <a:xfrm>
            <a:off x="338455" y="258445"/>
            <a:ext cx="11506800" cy="611400"/>
          </a:xfrm>
          <a:prstGeom prst="rect">
            <a:avLst/>
          </a:prstGeom>
          <a:noFill/>
          <a:ln>
            <a:noFill/>
          </a:ln>
        </p:spPr>
        <p:txBody>
          <a:bodyPr anchor="ctr" anchorCtr="0" bIns="45700" lIns="91425" numCol="1" rIns="91425" spcFirstLastPara="1" tIns="45700" wrap="square">
            <a:normAutofit fontScale="90000"/>
          </a:bodyPr>
          <a:lstStyle/>
          <a:p>
            <a:pPr algn="l" indent="0" lvl="0" marL="0" rtl="0">
              <a:lnSpc>
                <a:spcPct val="90000"/>
              </a:lnSpc>
              <a:spcBef>
                <a:spcPts val="0"/>
              </a:spcBef>
              <a:spcAft>
                <a:spcPts val="0"/>
              </a:spcAft>
              <a:buClr>
                <a:schemeClr val="dk1"/>
              </a:buClr>
              <a:buSzPct val="100000"/>
              <a:buFont typeface="Arial Black"/>
              <a:buNone/>
            </a:pPr>
            <a:r>
              <a:rPr lang="en-US"/>
              <a:t>Case Studies - Cloud Computing is Helping Smaller, Newer Firms Compete </a:t>
            </a:r>
            <a:endParaRPr/>
          </a:p>
        </p:txBody>
      </p:sp>
      <p:sp>
        <p:nvSpPr>
          <p:cNvPr id="80" name="Google Shape;80;g72dab04fbedff9f_0"/>
          <p:cNvSpPr txBox="1"/>
          <p:nvPr>
            <p:ph idx="1" type="body"/>
          </p:nvPr>
        </p:nvSpPr>
        <p:spPr>
          <a:xfrm>
            <a:off x="338450" y="1048375"/>
            <a:ext cx="11701200" cy="824100"/>
          </a:xfrm>
          <a:prstGeom prst="rect">
            <a:avLst/>
          </a:prstGeom>
          <a:noFill/>
          <a:ln>
            <a:noFill/>
          </a:ln>
        </p:spPr>
        <p:txBody>
          <a:bodyPr anchor="t" anchorCtr="0" bIns="45700" lIns="91425" numCol="1" rIns="91425" spcFirstLastPara="1" tIns="45700" wrap="square">
            <a:normAutofit fontScale="92500" lnSpcReduction="20000"/>
          </a:bodyPr>
          <a:lstStyle/>
          <a:p>
            <a:pPr algn="l" indent="-219075" lvl="0" marL="228600" rtl="0">
              <a:lnSpc>
                <a:spcPct val="90000"/>
              </a:lnSpc>
              <a:spcBef>
                <a:spcPts val="0"/>
              </a:spcBef>
              <a:spcAft>
                <a:spcPts val="0"/>
              </a:spcAft>
              <a:buClr>
                <a:srgbClr val="3F3F3F"/>
              </a:buClr>
              <a:buSzPct val="100000"/>
              <a:buChar char="•"/>
            </a:pPr>
            <a:r>
              <a:rPr lang="en-US"/>
              <a:t>Harvard Business Review - “Research: Cloud Computing Is Helping Smaller, Newer Firms Compete”</a:t>
            </a:r>
            <a:endParaRPr/>
          </a:p>
          <a:p>
            <a:pPr algn="l" indent="0" lvl="0" marL="228600" rtl="0">
              <a:lnSpc>
                <a:spcPct val="90000"/>
              </a:lnSpc>
              <a:spcBef>
                <a:spcPts val="500"/>
              </a:spcBef>
              <a:spcAft>
                <a:spcPts val="0"/>
              </a:spcAft>
              <a:buNone/>
            </a:pPr>
            <a:r>
              <a:rPr lang="en-US" u="sng">
                <a:solidFill>
                  <a:schemeClr val="hlink"/>
                </a:solidFill>
                <a:hlinkClick r:id="rId3"/>
              </a:rPr>
              <a:t>https://hbr.org/2018/08/research-cloud-computing-is-helping-smaller-newer-firms-compete</a:t>
            </a:r>
            <a:endParaRPr/>
          </a:p>
          <a:p>
            <a:pPr algn="l" indent="-114300" lvl="1" marL="685800" rtl="0">
              <a:lnSpc>
                <a:spcPct val="90000"/>
              </a:lnSpc>
              <a:spcBef>
                <a:spcPts val="500"/>
              </a:spcBef>
              <a:spcAft>
                <a:spcPts val="0"/>
              </a:spcAft>
              <a:buClr>
                <a:srgbClr val="3F3F3F"/>
              </a:buClr>
              <a:buSzPct val="100000"/>
              <a:buNone/>
            </a:pPr>
            <a:r>
              <a:t/>
            </a:r>
            <a:endParaRPr/>
          </a:p>
        </p:txBody>
      </p:sp>
      <p:pic>
        <p:nvPicPr>
          <p:cNvPr id="81" name="Google Shape;81;g72dab04fbedff9f_0"/>
          <p:cNvPicPr preferRelativeResize="0"/>
          <p:nvPr/>
        </p:nvPicPr>
        <p:blipFill>
          <a:blip r:embed="rId4">
            <a:alphaModFix/>
          </a:blip>
          <a:stretch>
            <a:fillRect/>
          </a:stretch>
        </p:blipFill>
        <p:spPr>
          <a:xfrm>
            <a:off x="5739400" y="2298137"/>
            <a:ext cx="3150100" cy="4477030"/>
          </a:xfrm>
          <a:prstGeom prst="rect">
            <a:avLst/>
          </a:prstGeom>
          <a:noFill/>
          <a:ln>
            <a:noFill/>
          </a:ln>
        </p:spPr>
      </p:pic>
      <p:pic>
        <p:nvPicPr>
          <p:cNvPr id="82" name="Google Shape;82;g72dab04fbedff9f_0"/>
          <p:cNvPicPr preferRelativeResize="0"/>
          <p:nvPr/>
        </p:nvPicPr>
        <p:blipFill>
          <a:blip r:embed="rId5">
            <a:alphaModFix/>
          </a:blip>
          <a:stretch>
            <a:fillRect/>
          </a:stretch>
        </p:blipFill>
        <p:spPr>
          <a:xfrm>
            <a:off x="8889500" y="2309775"/>
            <a:ext cx="3150100" cy="4472024"/>
          </a:xfrm>
          <a:prstGeom prst="rect">
            <a:avLst/>
          </a:prstGeom>
          <a:noFill/>
          <a:ln>
            <a:noFill/>
          </a:ln>
        </p:spPr>
      </p:pic>
      <p:sp>
        <p:nvSpPr>
          <p:cNvPr id="83" name="Google Shape;83;g72dab04fbedff9f_0"/>
          <p:cNvSpPr txBox="1"/>
          <p:nvPr>
            <p:ph idx="1" type="body"/>
          </p:nvPr>
        </p:nvSpPr>
        <p:spPr>
          <a:xfrm>
            <a:off x="490800" y="2051000"/>
            <a:ext cx="4581000" cy="4572300"/>
          </a:xfrm>
          <a:prstGeom prst="rect">
            <a:avLst/>
          </a:prstGeom>
          <a:noFill/>
          <a:ln>
            <a:noFill/>
          </a:ln>
        </p:spPr>
        <p:txBody>
          <a:bodyPr anchor="t" anchorCtr="0" bIns="45700" lIns="91425" numCol="1" rIns="91425" spcFirstLastPara="1" tIns="45700" wrap="square">
            <a:normAutofit/>
          </a:bodyPr>
          <a:lstStyle/>
          <a:p>
            <a:pPr algn="l" indent="0" lvl="0" marL="0" rtl="0">
              <a:lnSpc>
                <a:spcPct val="90000"/>
              </a:lnSpc>
              <a:spcBef>
                <a:spcPts val="0"/>
              </a:spcBef>
              <a:spcAft>
                <a:spcPts val="0"/>
              </a:spcAft>
              <a:buNone/>
            </a:pPr>
            <a:r>
              <a:rPr b="1" lang="en-US"/>
              <a:t>Summary:</a:t>
            </a:r>
            <a:r>
              <a:rPr lang="en-US"/>
              <a:t> Cloud computing has brought “utility” computing to all. Cloud </a:t>
            </a:r>
            <a:r>
              <a:rPr lang="en-US"/>
              <a:t>computing has seen m</a:t>
            </a:r>
            <a:r>
              <a:rPr lang="en-US"/>
              <a:t>assive growth with </a:t>
            </a:r>
            <a:r>
              <a:rPr lang="en-US"/>
              <a:t>annualised growth rate of</a:t>
            </a:r>
            <a:r>
              <a:rPr lang="en-US"/>
              <a:t> almost 50% </a:t>
            </a:r>
            <a:r>
              <a:rPr lang="en-US"/>
              <a:t>between </a:t>
            </a:r>
            <a:r>
              <a:rPr lang="en-US"/>
              <a:t>2010 (&lt; 0.5% adoption) and 2016 (7% adoption). Unlike PCs and e-commerce adoption has been driven primarily by smaller and new younger companies.</a:t>
            </a:r>
            <a:endParaRPr/>
          </a:p>
          <a:p>
            <a:pPr algn="l" indent="0" lvl="0" marL="0" rtl="0">
              <a:lnSpc>
                <a:spcPct val="90000"/>
              </a:lnSpc>
              <a:spcBef>
                <a:spcPts val="0"/>
              </a:spcBef>
              <a:spcAft>
                <a:spcPts val="0"/>
              </a:spcAft>
              <a:buNone/>
            </a:pPr>
            <a:r>
              <a:t/>
            </a:r>
            <a:endParaRPr/>
          </a:p>
          <a:p>
            <a:pPr algn="l" indent="0" lvl="0" marL="0" rtl="0">
              <a:lnSpc>
                <a:spcPct val="90000"/>
              </a:lnSpc>
              <a:spcBef>
                <a:spcPts val="0"/>
              </a:spcBef>
              <a:spcAft>
                <a:spcPts val="0"/>
              </a:spcAft>
              <a:buNone/>
            </a:pPr>
            <a:r>
              <a:rPr b="1" lang="en-US"/>
              <a:t>Key drivers</a:t>
            </a:r>
            <a:r>
              <a:rPr lang="en-US"/>
              <a:t>:</a:t>
            </a:r>
            <a:endParaRPr/>
          </a:p>
          <a:p>
            <a:pPr algn="l" indent="-355600" lvl="0" marL="457200" rtl="0">
              <a:lnSpc>
                <a:spcPct val="90000"/>
              </a:lnSpc>
              <a:spcBef>
                <a:spcPts val="0"/>
              </a:spcBef>
              <a:spcAft>
                <a:spcPts val="0"/>
              </a:spcAft>
              <a:buSzPts val="2000"/>
              <a:buChar char="●"/>
            </a:pPr>
            <a:r>
              <a:rPr lang="en-US"/>
              <a:t>Finance</a:t>
            </a:r>
            <a:endParaRPr/>
          </a:p>
          <a:p>
            <a:pPr algn="l" indent="-355600" lvl="0" marL="457200" rtl="0">
              <a:lnSpc>
                <a:spcPct val="90000"/>
              </a:lnSpc>
              <a:spcBef>
                <a:spcPts val="0"/>
              </a:spcBef>
              <a:spcAft>
                <a:spcPts val="0"/>
              </a:spcAft>
              <a:buSzPts val="2000"/>
              <a:buChar char="●"/>
            </a:pPr>
            <a:r>
              <a:rPr lang="en-US"/>
              <a:t>Agility</a:t>
            </a:r>
            <a:endParaRPr/>
          </a:p>
          <a:p>
            <a:pPr algn="l" indent="-114300" lvl="1" marL="685800" rtl="0">
              <a:lnSpc>
                <a:spcPct val="90000"/>
              </a:lnSpc>
              <a:spcBef>
                <a:spcPts val="500"/>
              </a:spcBef>
              <a:spcAft>
                <a:spcPts val="0"/>
              </a:spcAft>
              <a:buClr>
                <a:srgbClr val="3F3F3F"/>
              </a:buClr>
              <a:buSzPts val="1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ph type="title"/>
          </p:nvPr>
        </p:nvSpPr>
        <p:spPr>
          <a:xfrm>
            <a:off x="338455" y="258445"/>
            <a:ext cx="11506835" cy="611505"/>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chemeClr val="dk1"/>
              </a:buClr>
              <a:buSzPts val="2400"/>
              <a:buFont typeface="Arial Black"/>
              <a:buNone/>
            </a:pPr>
            <a:r>
              <a:rPr lang="en-US"/>
              <a:t>Case Studies - Cloud Computing </a:t>
            </a:r>
            <a:r>
              <a:rPr lang="en-US"/>
              <a:t>Management Changes</a:t>
            </a:r>
            <a:endParaRPr/>
          </a:p>
        </p:txBody>
      </p:sp>
      <p:sp>
        <p:nvSpPr>
          <p:cNvPr id="89" name="Google Shape;89;p3"/>
          <p:cNvSpPr txBox="1"/>
          <p:nvPr>
            <p:ph idx="1" type="body"/>
          </p:nvPr>
        </p:nvSpPr>
        <p:spPr>
          <a:xfrm>
            <a:off x="338455" y="1048385"/>
            <a:ext cx="11506835" cy="5128895"/>
          </a:xfrm>
          <a:prstGeom prst="rect">
            <a:avLst/>
          </a:prstGeom>
          <a:noFill/>
          <a:ln>
            <a:noFill/>
          </a:ln>
        </p:spPr>
        <p:txBody>
          <a:bodyPr anchor="t" anchorCtr="0" bIns="45700" lIns="91425" numCol="1" rIns="91425" spcFirstLastPara="1" tIns="45700" wrap="square">
            <a:normAutofit lnSpcReduction="20000"/>
          </a:bodyPr>
          <a:lstStyle/>
          <a:p>
            <a:pPr algn="l" indent="0" lvl="0" marL="0" rtl="0">
              <a:lnSpc>
                <a:spcPct val="90000"/>
              </a:lnSpc>
              <a:spcBef>
                <a:spcPts val="1000"/>
              </a:spcBef>
              <a:spcAft>
                <a:spcPts val="0"/>
              </a:spcAft>
              <a:buClr>
                <a:srgbClr val="3F3F3F"/>
              </a:buClr>
              <a:buSzPts val="2000"/>
              <a:buNone/>
            </a:pPr>
            <a:r>
              <a:t/>
            </a:r>
            <a:endParaRPr/>
          </a:p>
          <a:p>
            <a:pPr algn="l" indent="-228600" lvl="0" marL="228600" rtl="0">
              <a:lnSpc>
                <a:spcPct val="90000"/>
              </a:lnSpc>
              <a:spcBef>
                <a:spcPts val="1000"/>
              </a:spcBef>
              <a:spcAft>
                <a:spcPts val="0"/>
              </a:spcAft>
              <a:buClr>
                <a:srgbClr val="3F3F3F"/>
              </a:buClr>
              <a:buSzPts val="2000"/>
              <a:buChar char="•"/>
            </a:pPr>
            <a:r>
              <a:rPr lang="en-US"/>
              <a:t>Harvard Business Review - “How Cloud Computing Is Changing Management”</a:t>
            </a:r>
            <a:endParaRPr/>
          </a:p>
          <a:p>
            <a:pPr algn="l" indent="0" lvl="0" marL="228600" rtl="0">
              <a:lnSpc>
                <a:spcPct val="90000"/>
              </a:lnSpc>
              <a:spcBef>
                <a:spcPts val="500"/>
              </a:spcBef>
              <a:spcAft>
                <a:spcPts val="0"/>
              </a:spcAft>
              <a:buNone/>
            </a:pPr>
            <a:r>
              <a:rPr lang="en-US" u="sng">
                <a:solidFill>
                  <a:schemeClr val="hlink"/>
                </a:solidFill>
                <a:hlinkClick r:id="rId3"/>
              </a:rPr>
              <a:t>https://hbr.org/2018/02/how-cloud-computing-is-changing-management</a:t>
            </a:r>
            <a:endParaRPr/>
          </a:p>
          <a:p>
            <a:pPr algn="l" indent="0" lvl="0" marL="0" rtl="0">
              <a:lnSpc>
                <a:spcPct val="90000"/>
              </a:lnSpc>
              <a:spcBef>
                <a:spcPts val="500"/>
              </a:spcBef>
              <a:spcAft>
                <a:spcPts val="0"/>
              </a:spcAft>
              <a:buNone/>
            </a:pPr>
            <a:r>
              <a:t/>
            </a:r>
            <a:endParaRPr/>
          </a:p>
          <a:p>
            <a:pPr algn="l" indent="0" lvl="0" marL="0" rtl="0">
              <a:lnSpc>
                <a:spcPct val="90000"/>
              </a:lnSpc>
              <a:spcBef>
                <a:spcPts val="500"/>
              </a:spcBef>
              <a:spcAft>
                <a:spcPts val="0"/>
              </a:spcAft>
              <a:buNone/>
            </a:pPr>
            <a:r>
              <a:rPr b="1" lang="en-US"/>
              <a:t>Summary</a:t>
            </a:r>
            <a:r>
              <a:rPr lang="en-US"/>
              <a:t>: Cloud </a:t>
            </a:r>
            <a:r>
              <a:rPr lang="en-US"/>
              <a:t>computing is changing how products and services are discussed and designed, with close collaborations between IT departments and other business units, jointly developing products and services. New ways of developing software is encouraging organizations to be more agile. A ”cloud native” software approach stresses ease of use and low-impact modifications to software components. Monolithic applications are broken up into smaller “microservices” that can be tweaked individually with little effect on the service. </a:t>
            </a:r>
            <a:endParaRPr/>
          </a:p>
          <a:p>
            <a:pPr algn="l" indent="0" lvl="0" marL="0" rtl="0">
              <a:lnSpc>
                <a:spcPct val="90000"/>
              </a:lnSpc>
              <a:spcBef>
                <a:spcPts val="500"/>
              </a:spcBef>
              <a:spcAft>
                <a:spcPts val="0"/>
              </a:spcAft>
              <a:buNone/>
            </a:pPr>
            <a:r>
              <a:t/>
            </a:r>
            <a:endParaRPr/>
          </a:p>
          <a:p>
            <a:pPr algn="l" indent="0" lvl="0" marL="0" rtl="0">
              <a:lnSpc>
                <a:spcPct val="90000"/>
              </a:lnSpc>
              <a:spcBef>
                <a:spcPts val="500"/>
              </a:spcBef>
              <a:spcAft>
                <a:spcPts val="0"/>
              </a:spcAft>
              <a:buNone/>
            </a:pPr>
            <a:r>
              <a:rPr b="1" lang="en-US"/>
              <a:t>Key take</a:t>
            </a:r>
            <a:r>
              <a:rPr b="1" lang="en-US"/>
              <a:t>aways</a:t>
            </a:r>
            <a:r>
              <a:rPr lang="en-US"/>
              <a:t>:</a:t>
            </a:r>
            <a:endParaRPr/>
          </a:p>
          <a:p>
            <a:pPr algn="l" indent="-355600" lvl="0" marL="457200" rtl="0">
              <a:lnSpc>
                <a:spcPct val="90000"/>
              </a:lnSpc>
              <a:spcBef>
                <a:spcPts val="500"/>
              </a:spcBef>
              <a:spcAft>
                <a:spcPts val="0"/>
              </a:spcAft>
              <a:buSzPts val="2000"/>
              <a:buChar char="●"/>
            </a:pPr>
            <a:r>
              <a:rPr lang="en-US"/>
              <a:t>Product and service discussions and focus</a:t>
            </a:r>
            <a:endParaRPr/>
          </a:p>
          <a:p>
            <a:pPr algn="l" indent="-355600" lvl="0" marL="457200" rtl="0">
              <a:lnSpc>
                <a:spcPct val="90000"/>
              </a:lnSpc>
              <a:spcBef>
                <a:spcPts val="0"/>
              </a:spcBef>
              <a:spcAft>
                <a:spcPts val="0"/>
              </a:spcAft>
              <a:buSzPts val="2000"/>
              <a:buChar char="●"/>
            </a:pPr>
            <a:r>
              <a:rPr lang="en-US"/>
              <a:t>Data or software centric views</a:t>
            </a:r>
            <a:endParaRPr/>
          </a:p>
          <a:p>
            <a:pPr algn="l" indent="-355600" lvl="0" marL="457200" rtl="0">
              <a:lnSpc>
                <a:spcPct val="90000"/>
              </a:lnSpc>
              <a:spcBef>
                <a:spcPts val="0"/>
              </a:spcBef>
              <a:spcAft>
                <a:spcPts val="0"/>
              </a:spcAft>
              <a:buSzPts val="2000"/>
              <a:buChar char="●"/>
            </a:pPr>
            <a:r>
              <a:rPr lang="en-US"/>
              <a:t>Rapid product and service changes</a:t>
            </a:r>
            <a:endParaRPr/>
          </a:p>
          <a:p>
            <a:pPr algn="l" indent="-355600" lvl="0" marL="457200" rtl="0">
              <a:spcBef>
                <a:spcPts val="0"/>
              </a:spcBef>
              <a:spcAft>
                <a:spcPts val="0"/>
              </a:spcAft>
              <a:buSzPts val="2000"/>
              <a:buChar char="●"/>
            </a:pPr>
            <a:r>
              <a:rPr lang="en-US"/>
              <a:t>Shift to “cloud native” organizations</a:t>
            </a:r>
            <a:endParaRPr/>
          </a:p>
          <a:p>
            <a:pPr algn="l" indent="-355600" lvl="0" marL="457200" rtl="0">
              <a:spcBef>
                <a:spcPts val="0"/>
              </a:spcBef>
              <a:spcAft>
                <a:spcPts val="0"/>
              </a:spcAft>
              <a:buSzPts val="2000"/>
              <a:buChar char="●"/>
            </a:pPr>
            <a:r>
              <a:rPr lang="en-US"/>
              <a:t>IT as a value unit or enabler</a:t>
            </a:r>
            <a:endParaRPr/>
          </a:p>
          <a:p>
            <a:pPr algn="l" indent="-101600" lvl="0" marL="228600" rtl="0">
              <a:lnSpc>
                <a:spcPct val="90000"/>
              </a:lnSpc>
              <a:spcBef>
                <a:spcPts val="1000"/>
              </a:spcBef>
              <a:spcAft>
                <a:spcPts val="0"/>
              </a:spcAft>
              <a:buClr>
                <a:srgbClr val="3F3F3F"/>
              </a:buClr>
              <a:buSzPts val="2000"/>
              <a:buNone/>
            </a:pPr>
            <a:r>
              <a:t/>
            </a:r>
            <a:endParaRPr/>
          </a:p>
          <a:p>
            <a:pPr algn="l" indent="0" lvl="1" marL="0" rtl="0">
              <a:lnSpc>
                <a:spcPct val="90000"/>
              </a:lnSpc>
              <a:spcBef>
                <a:spcPts val="500"/>
              </a:spcBef>
              <a:spcAft>
                <a:spcPts val="0"/>
              </a:spcAft>
              <a:buClr>
                <a:srgbClr val="3F3F3F"/>
              </a:buClr>
              <a:buSzPts val="1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g72dab04fbedff9f_7"/>
          <p:cNvSpPr txBox="1"/>
          <p:nvPr>
            <p:ph type="title"/>
          </p:nvPr>
        </p:nvSpPr>
        <p:spPr>
          <a:xfrm>
            <a:off x="338455" y="258445"/>
            <a:ext cx="11506800" cy="611400"/>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chemeClr val="dk1"/>
              </a:buClr>
              <a:buSzPts val="2400"/>
              <a:buFont typeface="Arial Black"/>
              <a:buNone/>
            </a:pPr>
            <a:r>
              <a:rPr lang="en-US"/>
              <a:t>Case Studies - The Everywhere Enterprise</a:t>
            </a:r>
            <a:endParaRPr/>
          </a:p>
        </p:txBody>
      </p:sp>
      <p:sp>
        <p:nvSpPr>
          <p:cNvPr id="95" name="Google Shape;95;g72dab04fbedff9f_7"/>
          <p:cNvSpPr txBox="1"/>
          <p:nvPr>
            <p:ph idx="1" type="body"/>
          </p:nvPr>
        </p:nvSpPr>
        <p:spPr>
          <a:xfrm>
            <a:off x="338455" y="1048385"/>
            <a:ext cx="11506800" cy="5128800"/>
          </a:xfrm>
          <a:prstGeom prst="rect">
            <a:avLst/>
          </a:prstGeom>
          <a:noFill/>
          <a:ln>
            <a:noFill/>
          </a:ln>
        </p:spPr>
        <p:txBody>
          <a:bodyPr anchor="t" anchorCtr="0" bIns="45700" lIns="91425" numCol="1" rIns="91425" spcFirstLastPara="1" tIns="45700" wrap="square">
            <a:normAutofit/>
          </a:bodyPr>
          <a:lstStyle/>
          <a:p>
            <a:pPr algn="l" indent="-228600" lvl="0" marL="228600" rtl="0">
              <a:lnSpc>
                <a:spcPct val="90000"/>
              </a:lnSpc>
              <a:spcBef>
                <a:spcPts val="1000"/>
              </a:spcBef>
              <a:spcAft>
                <a:spcPts val="0"/>
              </a:spcAft>
              <a:buClr>
                <a:srgbClr val="3F3F3F"/>
              </a:buClr>
              <a:buSzPts val="2000"/>
              <a:buChar char="•"/>
            </a:pPr>
            <a:r>
              <a:rPr lang="en-US"/>
              <a:t>Gartner - “The everywhere enterprise”</a:t>
            </a:r>
            <a:endParaRPr/>
          </a:p>
          <a:p>
            <a:pPr algn="l" indent="0" lvl="0" marL="228600" rtl="0">
              <a:lnSpc>
                <a:spcPct val="90000"/>
              </a:lnSpc>
              <a:spcBef>
                <a:spcPts val="500"/>
              </a:spcBef>
              <a:spcAft>
                <a:spcPts val="0"/>
              </a:spcAft>
              <a:buNone/>
            </a:pPr>
            <a:r>
              <a:rPr lang="en-US" u="sng">
                <a:solidFill>
                  <a:schemeClr val="hlink"/>
                </a:solidFill>
                <a:hlinkClick r:id="rId3"/>
              </a:rPr>
              <a:t>https://www.gartner.com/en/conferences/hub/cloud-conferences/insights/swg-the-everywhere-enterprise-a-gartner-qa-with-david-cappuccio</a:t>
            </a:r>
            <a:endParaRPr/>
          </a:p>
          <a:p>
            <a:pPr algn="l" indent="0" lvl="0" marL="0" rtl="0">
              <a:lnSpc>
                <a:spcPct val="90000"/>
              </a:lnSpc>
              <a:spcBef>
                <a:spcPts val="500"/>
              </a:spcBef>
              <a:spcAft>
                <a:spcPts val="0"/>
              </a:spcAft>
              <a:buNone/>
            </a:pPr>
            <a:r>
              <a:t/>
            </a:r>
            <a:endParaRPr/>
          </a:p>
          <a:p>
            <a:pPr algn="l" indent="0" lvl="0" marL="0" rtl="0">
              <a:lnSpc>
                <a:spcPct val="90000"/>
              </a:lnSpc>
              <a:spcBef>
                <a:spcPts val="500"/>
              </a:spcBef>
              <a:spcAft>
                <a:spcPts val="0"/>
              </a:spcAft>
              <a:buNone/>
            </a:pPr>
            <a:r>
              <a:rPr b="1" lang="en-US"/>
              <a:t>Summary</a:t>
            </a:r>
            <a:r>
              <a:rPr lang="en-US"/>
              <a:t>: Today infrastructure is everywhere and constantly evolving as Infrastructure &amp; Operations (I&amp;O) leaders face increasing pressure to govern dynamic application environments and ensure optimized costs. </a:t>
            </a:r>
            <a:endParaRPr/>
          </a:p>
          <a:p>
            <a:pPr algn="l" indent="0" lvl="0" marL="0" rtl="0">
              <a:lnSpc>
                <a:spcPct val="90000"/>
              </a:lnSpc>
              <a:spcBef>
                <a:spcPts val="500"/>
              </a:spcBef>
              <a:spcAft>
                <a:spcPts val="0"/>
              </a:spcAft>
              <a:buNone/>
            </a:pPr>
            <a:r>
              <a:t/>
            </a:r>
            <a:endParaRPr/>
          </a:p>
          <a:p>
            <a:pPr algn="l" indent="0" lvl="1" marL="0" rtl="0">
              <a:lnSpc>
                <a:spcPct val="90000"/>
              </a:lnSpc>
              <a:spcBef>
                <a:spcPts val="500"/>
              </a:spcBef>
              <a:spcAft>
                <a:spcPts val="0"/>
              </a:spcAft>
              <a:buClr>
                <a:srgbClr val="3F3F3F"/>
              </a:buClr>
              <a:buSzPts val="1800"/>
              <a:buNone/>
            </a:pPr>
            <a:r>
              <a:rPr b="1" lang="en-US"/>
              <a:t>Key takeaways</a:t>
            </a:r>
            <a:r>
              <a:rPr lang="en-US"/>
              <a:t>:</a:t>
            </a:r>
            <a:endParaRPr/>
          </a:p>
          <a:p>
            <a:pPr algn="l" indent="-355600" lvl="0" marL="457200" rtl="0">
              <a:lnSpc>
                <a:spcPct val="90000"/>
              </a:lnSpc>
              <a:spcBef>
                <a:spcPts val="500"/>
              </a:spcBef>
              <a:spcAft>
                <a:spcPts val="0"/>
              </a:spcAft>
              <a:buSzPts val="2000"/>
              <a:buChar char="●"/>
            </a:pPr>
            <a:r>
              <a:rPr lang="en-US" sz="1800"/>
              <a:t>Enterprises have multiple options</a:t>
            </a:r>
            <a:endParaRPr sz="1800"/>
          </a:p>
          <a:p>
            <a:pPr algn="l" indent="-342900" lvl="0" marL="457200" rtl="0">
              <a:lnSpc>
                <a:spcPct val="90000"/>
              </a:lnSpc>
              <a:spcBef>
                <a:spcPts val="0"/>
              </a:spcBef>
              <a:spcAft>
                <a:spcPts val="0"/>
              </a:spcAft>
              <a:buSzPts val="1800"/>
              <a:buChar char="●"/>
            </a:pPr>
            <a:r>
              <a:rPr lang="en-US" sz="1800"/>
              <a:t>Cloud enables global scale, and reduces non-value add activities</a:t>
            </a:r>
            <a:endParaRPr sz="1800"/>
          </a:p>
          <a:p>
            <a:pPr algn="l" indent="-355600" lvl="0" marL="457200" rtl="0">
              <a:lnSpc>
                <a:spcPct val="90000"/>
              </a:lnSpc>
              <a:spcBef>
                <a:spcPts val="0"/>
              </a:spcBef>
              <a:spcAft>
                <a:spcPts val="0"/>
              </a:spcAft>
              <a:buSzPts val="2000"/>
              <a:buChar char="●"/>
            </a:pPr>
            <a:r>
              <a:rPr lang="en-US" sz="1800"/>
              <a:t>Cloud is not a silver bullet and has its own challenges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72dab04fbedff9f_12"/>
          <p:cNvSpPr txBox="1"/>
          <p:nvPr>
            <p:ph type="title"/>
          </p:nvPr>
        </p:nvSpPr>
        <p:spPr>
          <a:xfrm>
            <a:off x="338455" y="258445"/>
            <a:ext cx="11506800" cy="611400"/>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chemeClr val="dk1"/>
              </a:buClr>
              <a:buSzPts val="2400"/>
              <a:buFont typeface="Arial Black"/>
              <a:buNone/>
            </a:pPr>
            <a:r>
              <a:rPr lang="en-US"/>
              <a:t>Case Studies - Setup for cloud adoption success</a:t>
            </a:r>
            <a:endParaRPr/>
          </a:p>
        </p:txBody>
      </p:sp>
      <p:sp>
        <p:nvSpPr>
          <p:cNvPr id="101" name="Google Shape;101;g72dab04fbedff9f_12"/>
          <p:cNvSpPr txBox="1"/>
          <p:nvPr>
            <p:ph idx="1" type="body"/>
          </p:nvPr>
        </p:nvSpPr>
        <p:spPr>
          <a:xfrm>
            <a:off x="338455" y="1048385"/>
            <a:ext cx="11506800" cy="5128800"/>
          </a:xfrm>
          <a:prstGeom prst="rect">
            <a:avLst/>
          </a:prstGeom>
          <a:noFill/>
          <a:ln>
            <a:noFill/>
          </a:ln>
        </p:spPr>
        <p:txBody>
          <a:bodyPr anchor="t" anchorCtr="0" bIns="45700" lIns="91425" numCol="1" rIns="91425" spcFirstLastPara="1" tIns="45700" wrap="square">
            <a:normAutofit/>
          </a:bodyPr>
          <a:lstStyle/>
          <a:p>
            <a:pPr algn="l" indent="-228600" lvl="0" marL="228600" rtl="0">
              <a:lnSpc>
                <a:spcPct val="90000"/>
              </a:lnSpc>
              <a:spcBef>
                <a:spcPts val="1000"/>
              </a:spcBef>
              <a:spcAft>
                <a:spcPts val="0"/>
              </a:spcAft>
              <a:buClr>
                <a:srgbClr val="3F3F3F"/>
              </a:buClr>
              <a:buSzPts val="2000"/>
              <a:buChar char="•"/>
            </a:pPr>
            <a:r>
              <a:rPr lang="en-US"/>
              <a:t>Gartner - “Setup your organization for cloud adoption success”</a:t>
            </a:r>
            <a:endParaRPr/>
          </a:p>
          <a:p>
            <a:pPr algn="l" indent="0" lvl="0" marL="228600" rtl="0">
              <a:lnSpc>
                <a:spcPct val="90000"/>
              </a:lnSpc>
              <a:spcBef>
                <a:spcPts val="500"/>
              </a:spcBef>
              <a:spcAft>
                <a:spcPts val="0"/>
              </a:spcAft>
              <a:buNone/>
            </a:pPr>
            <a:r>
              <a:rPr lang="en-US" u="sng">
                <a:solidFill>
                  <a:schemeClr val="hlink"/>
                </a:solidFill>
                <a:hlinkClick r:id="rId3"/>
              </a:rPr>
              <a:t>https://www.gartner.com/en/conferences/hub/cloud-conferences/insights/how-to-build-a-cloud-center-of-excellence</a:t>
            </a:r>
            <a:endParaRPr/>
          </a:p>
          <a:p>
            <a:pPr algn="l" indent="0" lvl="0" marL="0" rtl="0">
              <a:lnSpc>
                <a:spcPct val="90000"/>
              </a:lnSpc>
              <a:spcBef>
                <a:spcPts val="500"/>
              </a:spcBef>
              <a:spcAft>
                <a:spcPts val="0"/>
              </a:spcAft>
              <a:buNone/>
            </a:pPr>
            <a:r>
              <a:t/>
            </a:r>
            <a:endParaRPr/>
          </a:p>
          <a:p>
            <a:pPr algn="l" indent="0" lvl="0" marL="0" rtl="0">
              <a:lnSpc>
                <a:spcPct val="90000"/>
              </a:lnSpc>
              <a:spcBef>
                <a:spcPts val="500"/>
              </a:spcBef>
              <a:spcAft>
                <a:spcPts val="0"/>
              </a:spcAft>
              <a:buNone/>
            </a:pPr>
            <a:r>
              <a:rPr b="1" lang="en-US"/>
              <a:t>Summary</a:t>
            </a:r>
            <a:r>
              <a:rPr lang="en-US"/>
              <a:t>: To ensure cloud adoption success, organizations must have the right skills and structure in place. The optimal way to achieve this is by setting up a centralized cloud center of excellence (CCoE), a centralized governance function for the organization that acts in a consultative role for central IT, business-unit IT and cloud service consumers in the business.</a:t>
            </a:r>
            <a:endParaRPr/>
          </a:p>
          <a:p>
            <a:pPr algn="l" indent="0" lvl="0" marL="0" rtl="0">
              <a:lnSpc>
                <a:spcPct val="90000"/>
              </a:lnSpc>
              <a:spcBef>
                <a:spcPts val="500"/>
              </a:spcBef>
              <a:spcAft>
                <a:spcPts val="0"/>
              </a:spcAft>
              <a:buNone/>
            </a:pPr>
            <a:r>
              <a:t/>
            </a:r>
            <a:endParaRPr/>
          </a:p>
          <a:p>
            <a:pPr algn="l" indent="0" lvl="1" marL="0" rtl="0">
              <a:lnSpc>
                <a:spcPct val="90000"/>
              </a:lnSpc>
              <a:spcBef>
                <a:spcPts val="500"/>
              </a:spcBef>
              <a:spcAft>
                <a:spcPts val="0"/>
              </a:spcAft>
              <a:buClr>
                <a:srgbClr val="3F3F3F"/>
              </a:buClr>
              <a:buSzPts val="1800"/>
              <a:buNone/>
            </a:pPr>
            <a:r>
              <a:rPr b="1" lang="en-US"/>
              <a:t>Key takeaways</a:t>
            </a:r>
            <a:r>
              <a:rPr lang="en-US"/>
              <a:t>:</a:t>
            </a:r>
            <a:endParaRPr/>
          </a:p>
          <a:p>
            <a:pPr algn="l" indent="-355600" lvl="0" marL="457200" rtl="0">
              <a:lnSpc>
                <a:spcPct val="90000"/>
              </a:lnSpc>
              <a:spcBef>
                <a:spcPts val="500"/>
              </a:spcBef>
              <a:spcAft>
                <a:spcPts val="0"/>
              </a:spcAft>
              <a:buSzPts val="2000"/>
              <a:buChar char="●"/>
            </a:pPr>
            <a:r>
              <a:rPr lang="en-US" sz="1800"/>
              <a:t>Adopt CCoE</a:t>
            </a:r>
            <a:endParaRPr sz="1800"/>
          </a:p>
          <a:p>
            <a:pPr algn="l" indent="-342900" lvl="0" marL="457200" rtl="0">
              <a:lnSpc>
                <a:spcPct val="90000"/>
              </a:lnSpc>
              <a:spcBef>
                <a:spcPts val="0"/>
              </a:spcBef>
              <a:spcAft>
                <a:spcPts val="0"/>
              </a:spcAft>
              <a:buSzPts val="1800"/>
              <a:buChar char="●"/>
            </a:pPr>
            <a:r>
              <a:rPr lang="en-US" sz="1800"/>
              <a:t>Develop governance policies</a:t>
            </a:r>
            <a:endParaRPr sz="1800"/>
          </a:p>
          <a:p>
            <a:pPr algn="l" indent="-342900" lvl="0" marL="457200" rtl="0">
              <a:spcBef>
                <a:spcPts val="0"/>
              </a:spcBef>
              <a:spcAft>
                <a:spcPts val="0"/>
              </a:spcAft>
              <a:buSzPts val="1800"/>
              <a:buChar char="●"/>
            </a:pPr>
            <a:r>
              <a:rPr lang="en-US" sz="1800"/>
              <a:t>Address organizational challenges</a:t>
            </a:r>
            <a:endParaRPr sz="1800"/>
          </a:p>
          <a:p>
            <a:pPr algn="l" indent="-355600" lvl="0" marL="457200" rtl="0">
              <a:lnSpc>
                <a:spcPct val="90000"/>
              </a:lnSpc>
              <a:spcBef>
                <a:spcPts val="0"/>
              </a:spcBef>
              <a:spcAft>
                <a:spcPts val="0"/>
              </a:spcAft>
              <a:buSzPts val="2000"/>
              <a:buChar char="●"/>
            </a:pPr>
            <a:r>
              <a:rPr lang="en-US" sz="1800"/>
              <a:t>Build knowledge communities/teams and develop skills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338455" y="258445"/>
            <a:ext cx="11506835" cy="611505"/>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chemeClr val="dk1"/>
              </a:buClr>
              <a:buSzPts val="2400"/>
              <a:buFont typeface="Arial Black"/>
              <a:buNone/>
            </a:pPr>
            <a:r>
              <a:rPr lang="en-US"/>
              <a:t>Cloud Computing Elasticity</a:t>
            </a:r>
            <a:endParaRPr/>
          </a:p>
        </p:txBody>
      </p:sp>
      <p:sp>
        <p:nvSpPr>
          <p:cNvPr id="107" name="Google Shape;107;p4"/>
          <p:cNvSpPr txBox="1"/>
          <p:nvPr>
            <p:ph idx="1" type="body"/>
          </p:nvPr>
        </p:nvSpPr>
        <p:spPr>
          <a:xfrm>
            <a:off x="338455" y="1048385"/>
            <a:ext cx="11506835" cy="5128895"/>
          </a:xfrm>
          <a:prstGeom prst="rect">
            <a:avLst/>
          </a:prstGeom>
          <a:noFill/>
          <a:ln>
            <a:noFill/>
          </a:ln>
        </p:spPr>
        <p:txBody>
          <a:bodyPr anchor="t" anchorCtr="0" bIns="45700" lIns="91425" numCol="1" rIns="91425" spcFirstLastPara="1" tIns="45700" wrap="square">
            <a:normAutofit lnSpcReduction="10000"/>
          </a:bodyPr>
          <a:lstStyle/>
          <a:p>
            <a:pPr algn="l" indent="-228600" lvl="0" marL="228600" rtl="0">
              <a:lnSpc>
                <a:spcPct val="90000"/>
              </a:lnSpc>
              <a:spcBef>
                <a:spcPts val="0"/>
              </a:spcBef>
              <a:spcAft>
                <a:spcPts val="0"/>
              </a:spcAft>
              <a:buClr>
                <a:srgbClr val="3F3F3F"/>
              </a:buClr>
              <a:buSzPts val="2000"/>
              <a:buChar char="•"/>
            </a:pPr>
            <a:r>
              <a:rPr lang="en-US"/>
              <a:t>Cloud Computing Elasticity: </a:t>
            </a:r>
            <a:r>
              <a:rPr lang="en-US" u="sng">
                <a:solidFill>
                  <a:schemeClr val="hlink"/>
                </a:solidFill>
                <a:hlinkClick r:id="rId3"/>
              </a:rPr>
              <a:t>https://en.wikipedia.org/wiki/Elasticity_(cloud_computing)</a:t>
            </a:r>
            <a:endParaRPr/>
          </a:p>
          <a:p>
            <a:pPr algn="l" indent="0" lvl="0" marL="0" rtl="0">
              <a:lnSpc>
                <a:spcPct val="90000"/>
              </a:lnSpc>
              <a:spcBef>
                <a:spcPts val="0"/>
              </a:spcBef>
              <a:spcAft>
                <a:spcPts val="0"/>
              </a:spcAft>
              <a:buNone/>
            </a:pPr>
            <a:r>
              <a:t/>
            </a:r>
            <a:endParaRPr/>
          </a:p>
          <a:p>
            <a:pPr algn="l" indent="0" lvl="0" marL="0" rtl="0">
              <a:lnSpc>
                <a:spcPct val="90000"/>
              </a:lnSpc>
              <a:spcBef>
                <a:spcPts val="0"/>
              </a:spcBef>
              <a:spcAft>
                <a:spcPts val="0"/>
              </a:spcAft>
              <a:buNone/>
            </a:pPr>
            <a:r>
              <a:rPr b="1" lang="en-US"/>
              <a:t>Summary</a:t>
            </a:r>
            <a:r>
              <a:rPr lang="en-US"/>
              <a:t>: Cloud Elasticity is the degree to which a system is able to adapt to workload changes by provisioning and de-provisioning resources in an automated manner, such that at each point in time the available resources match the current demand as closely as possible. </a:t>
            </a:r>
            <a:r>
              <a:rPr b="1" lang="en-US"/>
              <a:t>Over-provisioning</a:t>
            </a:r>
            <a:r>
              <a:rPr lang="en-US"/>
              <a:t>, i.e., allocating more resources than required, should be avoided as the service provider often has to pay for the resources that are allocated to the service. </a:t>
            </a:r>
            <a:r>
              <a:rPr b="1" lang="en-US"/>
              <a:t>Under-provisioning</a:t>
            </a:r>
            <a:r>
              <a:rPr lang="en-US"/>
              <a:t>, i.e., allocating fewer resources than required, must be avoided, otherwise the service cannot serve its users with a good service. In the above example, under-provisioning the website may make it seem slow or unreachable.</a:t>
            </a:r>
            <a:endParaRPr/>
          </a:p>
          <a:p>
            <a:pPr algn="l" indent="0" lvl="0" marL="0" rtl="0">
              <a:lnSpc>
                <a:spcPct val="90000"/>
              </a:lnSpc>
              <a:spcBef>
                <a:spcPts val="1000"/>
              </a:spcBef>
              <a:spcAft>
                <a:spcPts val="0"/>
              </a:spcAft>
              <a:buClr>
                <a:srgbClr val="3F3F3F"/>
              </a:buClr>
              <a:buSzPts val="2000"/>
              <a:buNone/>
            </a:pPr>
            <a:r>
              <a:t/>
            </a:r>
            <a:endParaRPr/>
          </a:p>
          <a:p>
            <a:pPr algn="l" indent="0" lvl="0" marL="0" rtl="0">
              <a:lnSpc>
                <a:spcPct val="90000"/>
              </a:lnSpc>
              <a:spcBef>
                <a:spcPts val="1000"/>
              </a:spcBef>
              <a:spcAft>
                <a:spcPts val="0"/>
              </a:spcAft>
              <a:buClr>
                <a:srgbClr val="3F3F3F"/>
              </a:buClr>
              <a:buSzPts val="2000"/>
              <a:buNone/>
            </a:pPr>
            <a:r>
              <a:rPr b="1" lang="en-US"/>
              <a:t>Key takeaways</a:t>
            </a:r>
            <a:r>
              <a:rPr lang="en-US"/>
              <a:t>:</a:t>
            </a:r>
            <a:endParaRPr/>
          </a:p>
          <a:p>
            <a:pPr algn="l" indent="-355600" lvl="0" marL="457200" rtl="0">
              <a:lnSpc>
                <a:spcPct val="90000"/>
              </a:lnSpc>
              <a:spcBef>
                <a:spcPts val="1000"/>
              </a:spcBef>
              <a:spcAft>
                <a:spcPts val="0"/>
              </a:spcAft>
              <a:buSzPts val="2000"/>
              <a:buChar char="●"/>
            </a:pPr>
            <a:r>
              <a:rPr lang="en-US"/>
              <a:t>Account for provisioning time</a:t>
            </a:r>
            <a:endParaRPr/>
          </a:p>
          <a:p>
            <a:pPr algn="l" indent="-355600" lvl="0" marL="457200" rtl="0">
              <a:lnSpc>
                <a:spcPct val="90000"/>
              </a:lnSpc>
              <a:spcBef>
                <a:spcPts val="0"/>
              </a:spcBef>
              <a:spcAft>
                <a:spcPts val="0"/>
              </a:spcAft>
              <a:buSzPts val="2000"/>
              <a:buChar char="●"/>
            </a:pPr>
            <a:r>
              <a:rPr lang="en-US"/>
              <a:t>Ensure appropriate monitoring</a:t>
            </a:r>
            <a:endParaRPr/>
          </a:p>
          <a:p>
            <a:pPr algn="l" indent="-355600" lvl="0" marL="457200" rtl="0">
              <a:lnSpc>
                <a:spcPct val="90000"/>
              </a:lnSpc>
              <a:spcBef>
                <a:spcPts val="0"/>
              </a:spcBef>
              <a:spcAft>
                <a:spcPts val="0"/>
              </a:spcAft>
              <a:buSzPts val="2000"/>
              <a:buChar char="●"/>
            </a:pPr>
            <a:r>
              <a:rPr lang="en-US"/>
              <a:t>Decide on appropriate scaling measures</a:t>
            </a:r>
            <a:endParaRPr/>
          </a:p>
          <a:p>
            <a:pPr algn="l" indent="-355600" lvl="0" marL="457200" rtl="0">
              <a:lnSpc>
                <a:spcPct val="90000"/>
              </a:lnSpc>
              <a:spcBef>
                <a:spcPts val="0"/>
              </a:spcBef>
              <a:spcAft>
                <a:spcPts val="0"/>
              </a:spcAft>
              <a:buSzPts val="2000"/>
              <a:buChar char="●"/>
            </a:pPr>
            <a:r>
              <a:rPr lang="en-US"/>
              <a:t>Multiple levels of </a:t>
            </a:r>
            <a:r>
              <a:rPr lang="en-US"/>
              <a:t>control</a:t>
            </a:r>
            <a:endParaRPr/>
          </a:p>
          <a:p>
            <a:pPr algn="l" indent="0" lvl="0" marL="0" rtl="0">
              <a:lnSpc>
                <a:spcPct val="90000"/>
              </a:lnSpc>
              <a:spcBef>
                <a:spcPts val="1000"/>
              </a:spcBef>
              <a:spcAft>
                <a:spcPts val="0"/>
              </a:spcAft>
              <a:buClr>
                <a:srgbClr val="3F3F3F"/>
              </a:buClr>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338455" y="258445"/>
            <a:ext cx="11506835" cy="611505"/>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chemeClr val="dk1"/>
              </a:buClr>
              <a:buSzPts val="2400"/>
              <a:buFont typeface="Arial Black"/>
              <a:buNone/>
            </a:pPr>
            <a:r>
              <a:rPr lang="en-US"/>
              <a:t>Digital Transformation</a:t>
            </a:r>
            <a:endParaRPr/>
          </a:p>
        </p:txBody>
      </p:sp>
      <p:sp>
        <p:nvSpPr>
          <p:cNvPr id="113" name="Google Shape;113;p5"/>
          <p:cNvSpPr txBox="1"/>
          <p:nvPr>
            <p:ph idx="1" type="body"/>
          </p:nvPr>
        </p:nvSpPr>
        <p:spPr>
          <a:xfrm>
            <a:off x="338455" y="1048385"/>
            <a:ext cx="11506835" cy="5128895"/>
          </a:xfrm>
          <a:prstGeom prst="rect">
            <a:avLst/>
          </a:prstGeom>
          <a:noFill/>
          <a:ln>
            <a:noFill/>
          </a:ln>
        </p:spPr>
        <p:txBody>
          <a:bodyPr anchor="t" anchorCtr="0" bIns="45700" lIns="91425" numCol="1" rIns="91425" spcFirstLastPara="1" tIns="45700" wrap="square">
            <a:normAutofit lnSpcReduction="10000"/>
          </a:bodyPr>
          <a:lstStyle/>
          <a:p>
            <a:pPr algn="l" indent="-228600" lvl="0" marL="228600" rtl="0">
              <a:lnSpc>
                <a:spcPct val="90000"/>
              </a:lnSpc>
              <a:spcBef>
                <a:spcPts val="0"/>
              </a:spcBef>
              <a:spcAft>
                <a:spcPts val="0"/>
              </a:spcAft>
              <a:buClr>
                <a:srgbClr val="3F3F3F"/>
              </a:buClr>
              <a:buSzPts val="2000"/>
              <a:buChar char="•"/>
            </a:pPr>
            <a:r>
              <a:rPr lang="en-US"/>
              <a:t>McKinsey - </a:t>
            </a:r>
            <a:r>
              <a:rPr b="1" lang="en-US"/>
              <a:t>“Capturing the value of the cloud” from the cloud consumer’s perspective</a:t>
            </a:r>
            <a:endParaRPr b="1"/>
          </a:p>
          <a:p>
            <a:pPr algn="l" indent="0" lvl="0" marL="228600" rtl="0">
              <a:lnSpc>
                <a:spcPct val="90000"/>
              </a:lnSpc>
              <a:spcBef>
                <a:spcPts val="500"/>
              </a:spcBef>
              <a:spcAft>
                <a:spcPts val="0"/>
              </a:spcAft>
              <a:buNone/>
            </a:pPr>
            <a:r>
              <a:rPr lang="en-US" u="sng">
                <a:solidFill>
                  <a:schemeClr val="hlink"/>
                </a:solidFill>
                <a:hlinkClick r:id="rId3"/>
              </a:rPr>
              <a:t>https://www.mckinsey.com/business-functions/mckinsey-digital/our-insights/how-cios-and-ctos-can-accelerate-digital-transformations-through-cloud-platforms</a:t>
            </a:r>
            <a:endParaRPr/>
          </a:p>
          <a:p>
            <a:pPr algn="l" indent="0" lvl="0" marL="228600" rtl="0">
              <a:lnSpc>
                <a:spcPct val="90000"/>
              </a:lnSpc>
              <a:spcBef>
                <a:spcPts val="500"/>
              </a:spcBef>
              <a:spcAft>
                <a:spcPts val="0"/>
              </a:spcAft>
              <a:buNone/>
            </a:pPr>
            <a:r>
              <a:t/>
            </a:r>
            <a:endParaRPr/>
          </a:p>
          <a:p>
            <a:pPr algn="l" indent="0" lvl="0" marL="0" rtl="0">
              <a:lnSpc>
                <a:spcPct val="90000"/>
              </a:lnSpc>
              <a:spcBef>
                <a:spcPts val="500"/>
              </a:spcBef>
              <a:spcAft>
                <a:spcPts val="0"/>
              </a:spcAft>
              <a:buNone/>
            </a:pPr>
            <a:r>
              <a:rPr b="1" lang="en-US"/>
              <a:t>Summary</a:t>
            </a:r>
            <a:r>
              <a:rPr lang="en-US"/>
              <a:t>: Exploiting cloud services and tooling requires change across all of IT and many business functions as well. Companies that reap value from cloud platforms treat their adoption as a business-technology transformation by doing three things:</a:t>
            </a:r>
            <a:endParaRPr/>
          </a:p>
          <a:p>
            <a:pPr algn="l" indent="0" lvl="0" marL="0" rtl="0">
              <a:lnSpc>
                <a:spcPct val="90000"/>
              </a:lnSpc>
              <a:spcBef>
                <a:spcPts val="500"/>
              </a:spcBef>
              <a:spcAft>
                <a:spcPts val="0"/>
              </a:spcAft>
              <a:buNone/>
            </a:pPr>
            <a:r>
              <a:t/>
            </a:r>
            <a:endParaRPr/>
          </a:p>
          <a:p>
            <a:pPr algn="l" indent="-355600" lvl="0" marL="457200" rtl="0">
              <a:lnSpc>
                <a:spcPct val="90000"/>
              </a:lnSpc>
              <a:spcBef>
                <a:spcPts val="500"/>
              </a:spcBef>
              <a:spcAft>
                <a:spcPts val="0"/>
              </a:spcAft>
              <a:buSzPts val="2000"/>
              <a:buChar char="●"/>
            </a:pPr>
            <a:r>
              <a:rPr lang="en-US"/>
              <a:t>Focusing investments on business domains where cloud can enable increased revenues and improved margins</a:t>
            </a:r>
            <a:endParaRPr/>
          </a:p>
          <a:p>
            <a:pPr algn="l" indent="-355600" lvl="0" marL="457200" rtl="0">
              <a:lnSpc>
                <a:spcPct val="90000"/>
              </a:lnSpc>
              <a:spcBef>
                <a:spcPts val="0"/>
              </a:spcBef>
              <a:spcAft>
                <a:spcPts val="0"/>
              </a:spcAft>
              <a:buSzPts val="2000"/>
              <a:buChar char="●"/>
            </a:pPr>
            <a:r>
              <a:rPr lang="en-US"/>
              <a:t>Selecting a technology and sourcing model that aligns with business strategy and risk constraints</a:t>
            </a:r>
            <a:endParaRPr/>
          </a:p>
          <a:p>
            <a:pPr algn="l" indent="-355600" lvl="0" marL="457200" rtl="0">
              <a:lnSpc>
                <a:spcPct val="90000"/>
              </a:lnSpc>
              <a:spcBef>
                <a:spcPts val="0"/>
              </a:spcBef>
              <a:spcAft>
                <a:spcPts val="0"/>
              </a:spcAft>
              <a:buSzPts val="2000"/>
              <a:buChar char="●"/>
            </a:pPr>
            <a:r>
              <a:rPr lang="en-US"/>
              <a:t>Developing and implementing an operating model that is oriented around the cloud </a:t>
            </a:r>
            <a:endParaRPr/>
          </a:p>
          <a:p>
            <a:pPr algn="l" indent="0" lvl="0" marL="0" rtl="0">
              <a:lnSpc>
                <a:spcPct val="90000"/>
              </a:lnSpc>
              <a:spcBef>
                <a:spcPts val="500"/>
              </a:spcBef>
              <a:spcAft>
                <a:spcPts val="0"/>
              </a:spcAft>
              <a:buNone/>
            </a:pPr>
            <a:r>
              <a:t/>
            </a:r>
            <a:endParaRPr/>
          </a:p>
          <a:p>
            <a:pPr algn="l" indent="0" lvl="0" marL="0" rtl="0">
              <a:lnSpc>
                <a:spcPct val="90000"/>
              </a:lnSpc>
              <a:spcBef>
                <a:spcPts val="500"/>
              </a:spcBef>
              <a:spcAft>
                <a:spcPts val="0"/>
              </a:spcAft>
              <a:buNone/>
            </a:pPr>
            <a:r>
              <a:rPr b="1" lang="en-US"/>
              <a:t>Key takeaways</a:t>
            </a:r>
            <a:r>
              <a:rPr lang="en-US"/>
              <a:t>:</a:t>
            </a:r>
            <a:endParaRPr/>
          </a:p>
          <a:p>
            <a:pPr algn="l" indent="-355600" lvl="0" marL="457200" rtl="0">
              <a:lnSpc>
                <a:spcPct val="90000"/>
              </a:lnSpc>
              <a:spcBef>
                <a:spcPts val="500"/>
              </a:spcBef>
              <a:spcAft>
                <a:spcPts val="0"/>
              </a:spcAft>
              <a:buSzPts val="2000"/>
              <a:buChar char="●"/>
            </a:pPr>
            <a:r>
              <a:rPr lang="en-US"/>
              <a:t>Focus cloud investment on value areas</a:t>
            </a:r>
            <a:endParaRPr/>
          </a:p>
          <a:p>
            <a:pPr algn="l" indent="-355600" lvl="0" marL="457200" rtl="0">
              <a:lnSpc>
                <a:spcPct val="90000"/>
              </a:lnSpc>
              <a:spcBef>
                <a:spcPts val="0"/>
              </a:spcBef>
              <a:spcAft>
                <a:spcPts val="0"/>
              </a:spcAft>
              <a:buSzPts val="2000"/>
              <a:buChar char="●"/>
            </a:pPr>
            <a:r>
              <a:rPr lang="en-US"/>
              <a:t>Base </a:t>
            </a:r>
            <a:r>
              <a:rPr lang="en-US"/>
              <a:t>selections (technology, provider, migration model) on economic &amp; risk constraints</a:t>
            </a:r>
            <a:endParaRPr/>
          </a:p>
          <a:p>
            <a:pPr algn="l" indent="-355600" lvl="0" marL="457200" rtl="0">
              <a:lnSpc>
                <a:spcPct val="90000"/>
              </a:lnSpc>
              <a:spcBef>
                <a:spcPts val="0"/>
              </a:spcBef>
              <a:spcAft>
                <a:spcPts val="0"/>
              </a:spcAft>
              <a:buSzPts val="2000"/>
              <a:buChar char="●"/>
            </a:pPr>
            <a:r>
              <a:rPr lang="en-US"/>
              <a:t>Change operating model to capture </a:t>
            </a:r>
            <a:r>
              <a:rPr lang="en-US"/>
              <a:t>cloud value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6"/>
          <p:cNvSpPr txBox="1"/>
          <p:nvPr>
            <p:ph type="title"/>
          </p:nvPr>
        </p:nvSpPr>
        <p:spPr>
          <a:xfrm>
            <a:off x="338455" y="258445"/>
            <a:ext cx="11506835" cy="611505"/>
          </a:xfrm>
          <a:prstGeom prst="rect">
            <a:avLst/>
          </a:prstGeom>
          <a:noFill/>
          <a:ln>
            <a:noFill/>
          </a:ln>
        </p:spPr>
        <p:txBody>
          <a:bodyPr anchor="ctr" anchorCtr="0" bIns="45700" lIns="91425" numCol="1" rIns="91425" spcFirstLastPara="1" tIns="45700" wrap="square">
            <a:normAutofit/>
          </a:bodyPr>
          <a:lstStyle/>
          <a:p>
            <a:pPr algn="l" indent="0" lvl="0" marL="0" rtl="0">
              <a:lnSpc>
                <a:spcPct val="90000"/>
              </a:lnSpc>
              <a:spcBef>
                <a:spcPts val="0"/>
              </a:spcBef>
              <a:spcAft>
                <a:spcPts val="0"/>
              </a:spcAft>
              <a:buClr>
                <a:schemeClr val="dk1"/>
              </a:buClr>
              <a:buSzPts val="2400"/>
              <a:buFont typeface="Arial Black"/>
              <a:buNone/>
            </a:pPr>
            <a:r>
              <a:rPr lang="en-US"/>
              <a:t>General Q&amp;A</a:t>
            </a:r>
            <a:endParaRPr/>
          </a:p>
        </p:txBody>
      </p:sp>
      <p:sp>
        <p:nvSpPr>
          <p:cNvPr id="119" name="Google Shape;119;p6"/>
          <p:cNvSpPr txBox="1"/>
          <p:nvPr>
            <p:ph idx="1" type="body"/>
          </p:nvPr>
        </p:nvSpPr>
        <p:spPr>
          <a:xfrm>
            <a:off x="338455" y="1048385"/>
            <a:ext cx="11506835" cy="5128895"/>
          </a:xfrm>
          <a:prstGeom prst="rect">
            <a:avLst/>
          </a:prstGeom>
          <a:noFill/>
          <a:ln>
            <a:noFill/>
          </a:ln>
        </p:spPr>
        <p:txBody>
          <a:bodyPr anchor="t" anchorCtr="0" bIns="45700" lIns="91425" numCol="1" rIns="91425" spcFirstLastPara="1" tIns="45700" wrap="square">
            <a:normAutofit/>
          </a:bodyPr>
          <a:lstStyle/>
          <a:p>
            <a:pPr algn="l" indent="0" lvl="0" marL="0" rtl="0">
              <a:lnSpc>
                <a:spcPct val="90000"/>
              </a:lnSpc>
              <a:spcBef>
                <a:spcPts val="0"/>
              </a:spcBef>
              <a:spcAft>
                <a:spcPts val="0"/>
              </a:spcAft>
              <a:buNone/>
            </a:pPr>
            <a:r>
              <a:rPr b="1" lang="en-US" sz="3000">
                <a:solidFill>
                  <a:srgbClr val="0000FF"/>
                </a:solidFill>
                <a:latin typeface="Calibri"/>
                <a:ea typeface="Calibri"/>
                <a:cs typeface="Calibri"/>
                <a:sym typeface="Calibri"/>
              </a:rPr>
              <a:t>Open forum, ask anything!</a:t>
            </a:r>
            <a:endParaRPr b="1" sz="3000">
              <a:solidFill>
                <a:srgbClr val="0000FF"/>
              </a:solidFill>
              <a:latin typeface="Calibri"/>
              <a:ea typeface="Calibri"/>
              <a:cs typeface="Calibri"/>
              <a:sym typeface="Calibri"/>
            </a:endParaRPr>
          </a:p>
        </p:txBody>
      </p:sp>
      <p:pic>
        <p:nvPicPr>
          <p:cNvPr id="120" name="Google Shape;120;p6"/>
          <p:cNvPicPr preferRelativeResize="0"/>
          <p:nvPr/>
        </p:nvPicPr>
        <p:blipFill>
          <a:blip r:embed="rId3">
            <a:alphaModFix/>
          </a:blip>
          <a:stretch>
            <a:fillRect/>
          </a:stretch>
        </p:blipFill>
        <p:spPr>
          <a:xfrm>
            <a:off x="3752995" y="1764112"/>
            <a:ext cx="4074226" cy="40742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algn="ctr" cap="flat" cmpd="sng" w="9525">
          <a:solidFill>
            <a:schemeClr val="phClr">
              <a:shade val="95000"/>
              <a:satMod val="105000"/>
            </a:schemeClr>
          </a:solidFill>
          <a:prstDash val="solid"/>
        </a:ln>
        <a:ln algn="ctr" cap="flat" cmpd="sng" w="25400">
          <a:solidFill>
            <a:schemeClr val="phClr"/>
          </a:solidFill>
          <a:prstDash val="solid"/>
        </a:ln>
        <a:ln algn="ctr" cap="flat" cmpd="sng" w="381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b="180000" l="50000" r="50000" t="-80000"/>
          </a:path>
        </a:gradFill>
        <a:gradFill rotWithShape="1">
          <a:gsLst>
            <a:gs pos="0">
              <a:schemeClr val="phClr">
                <a:tint val="80000"/>
                <a:satMod val="300000"/>
              </a:schemeClr>
            </a:gs>
            <a:gs pos="100000">
              <a:schemeClr val="phClr">
                <a:shade val="30000"/>
                <a:satMod val="200000"/>
              </a:schemeClr>
            </a:gs>
          </a:gsLst>
          <a:path path="circle">
            <a:fillToRect b="50000" l="50000" r="50000" t="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2020-12-06T12:09:06Z</dcterms:created>
  <dc:creator>Nirmallya Mukherjee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name="KSOProductBuildVer" pid="2">
    <vt:lpwstr>1033-11.1.0.9719</vt:lpwstr>
  </property>
</Properties>
</file>