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3.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5.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6.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7.xml" ContentType="application/vnd.openxmlformats-officedocument.presentationml.notesSlide+xml"/>
  <Override PartName="/ppt/ink/ink17.xml" ContentType="application/inkml+xml"/>
  <Override PartName="/ppt/ink/ink18.xml" ContentType="application/inkml+xml"/>
  <Override PartName="/ppt/notesSlides/notesSlide8.xml" ContentType="application/vnd.openxmlformats-officedocument.presentationml.notesSlide+xml"/>
  <Override PartName="/ppt/ink/ink19.xml" ContentType="application/inkml+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818" r:id="rId2"/>
    <p:sldMasterId id="2147483830" r:id="rId3"/>
    <p:sldMasterId id="2147483662" r:id="rId4"/>
  </p:sldMasterIdLst>
  <p:notesMasterIdLst>
    <p:notesMasterId r:id="rId22"/>
  </p:notesMasterIdLst>
  <p:sldIdLst>
    <p:sldId id="256" r:id="rId5"/>
    <p:sldId id="492" r:id="rId6"/>
    <p:sldId id="259" r:id="rId7"/>
    <p:sldId id="637" r:id="rId8"/>
    <p:sldId id="634" r:id="rId9"/>
    <p:sldId id="633" r:id="rId10"/>
    <p:sldId id="635" r:id="rId11"/>
    <p:sldId id="640" r:id="rId12"/>
    <p:sldId id="641" r:id="rId13"/>
    <p:sldId id="642" r:id="rId14"/>
    <p:sldId id="643" r:id="rId15"/>
    <p:sldId id="636" r:id="rId16"/>
    <p:sldId id="638" r:id="rId17"/>
    <p:sldId id="646" r:id="rId18"/>
    <p:sldId id="639" r:id="rId19"/>
    <p:sldId id="644" r:id="rId20"/>
    <p:sldId id="645"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CE059F9E-C46A-B547-B2F2-24DE96B4FEB2}">
          <p14:sldIdLst>
            <p14:sldId id="256"/>
            <p14:sldId id="492"/>
            <p14:sldId id="259"/>
            <p14:sldId id="637"/>
            <p14:sldId id="634"/>
            <p14:sldId id="633"/>
            <p14:sldId id="635"/>
            <p14:sldId id="640"/>
            <p14:sldId id="641"/>
            <p14:sldId id="642"/>
            <p14:sldId id="643"/>
            <p14:sldId id="636"/>
            <p14:sldId id="638"/>
            <p14:sldId id="646"/>
            <p14:sldId id="639"/>
            <p14:sldId id="644"/>
            <p14:sldId id="645"/>
          </p14:sldIdLst>
        </p14:section>
      </p14:sectionLst>
    </p:ext>
    <p:ext uri="{EFAFB233-063F-42B5-8137-9DF3F51BA10A}">
      <p15:sldGuideLst xmlns:p15="http://schemas.microsoft.com/office/powerpoint/2012/main">
        <p15:guide id="1" orient="horz" pos="744">
          <p15:clr>
            <a:srgbClr val="A4A3A4"/>
          </p15:clr>
        </p15:guide>
        <p15:guide id="2" pos="1872">
          <p15:clr>
            <a:srgbClr val="A4A3A4"/>
          </p15:clr>
        </p15:guide>
        <p15:guide id="3" pos="4176">
          <p15:clr>
            <a:srgbClr val="A4A3A4"/>
          </p15:clr>
        </p15:guide>
        <p15:guide id="4" pos="5496">
          <p15:clr>
            <a:srgbClr val="A4A3A4"/>
          </p15:clr>
        </p15:guide>
        <p15:guide id="5" orient="horz" pos="1224">
          <p15:clr>
            <a:srgbClr val="A4A3A4"/>
          </p15:clr>
        </p15:guide>
        <p15:guide id="6" orient="horz" pos="3624">
          <p15:clr>
            <a:srgbClr val="A4A3A4"/>
          </p15:clr>
        </p15:guide>
        <p15:guide id="7" orient="horz" pos="20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12"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A1C9"/>
    <a:srgbClr val="232F3E"/>
    <a:srgbClr val="FF5151"/>
    <a:srgbClr val="FF0000"/>
    <a:srgbClr val="161E2D"/>
    <a:srgbClr val="BF0816"/>
    <a:srgbClr val="3F8624"/>
    <a:srgbClr val="4D27AA"/>
    <a:srgbClr val="BE1558"/>
    <a:srgbClr val="0862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8EDE46-EBA8-4CF9-9BB8-75896933BE8C}" v="6" dt="2022-08-21T14:54:02.127"/>
    <p1510:client id="{C8CC1CAE-A936-45DB-B1F6-C79BC453BAF4}" v="2770" dt="2022-06-25T14:40:47.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05"/>
    <p:restoredTop sz="97026"/>
  </p:normalViewPr>
  <p:slideViewPr>
    <p:cSldViewPr snapToGrid="0" snapToObjects="1">
      <p:cViewPr varScale="1">
        <p:scale>
          <a:sx n="114" d="100"/>
          <a:sy n="114" d="100"/>
        </p:scale>
        <p:origin x="344" y="176"/>
      </p:cViewPr>
      <p:guideLst>
        <p:guide orient="horz" pos="744"/>
        <p:guide pos="1872"/>
        <p:guide pos="4176"/>
        <p:guide pos="5496"/>
        <p:guide orient="horz" pos="1224"/>
        <p:guide orient="horz" pos="3624"/>
        <p:guide orient="horz" pos="20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Wong" userId="7158574605ae2701" providerId="Windows Live" clId="Web-{C8CC1CAE-A936-45DB-B1F6-C79BC453BAF4}"/>
    <pc:docChg chg="addSld delSld modSld sldOrd modSection">
      <pc:chgData name="Stuart Wong" userId="7158574605ae2701" providerId="Windows Live" clId="Web-{C8CC1CAE-A936-45DB-B1F6-C79BC453BAF4}" dt="2022-06-25T14:40:45.578" v="4171" actId="20577"/>
      <pc:docMkLst>
        <pc:docMk/>
      </pc:docMkLst>
      <pc:sldChg chg="addSp delSp modSp">
        <pc:chgData name="Stuart Wong" userId="7158574605ae2701" providerId="Windows Live" clId="Web-{C8CC1CAE-A936-45DB-B1F6-C79BC453BAF4}" dt="2022-06-25T14:36:11.084" v="4119" actId="20577"/>
        <pc:sldMkLst>
          <pc:docMk/>
          <pc:sldMk cId="0" sldId="256"/>
        </pc:sldMkLst>
        <pc:spChg chg="add mod">
          <ac:chgData name="Stuart Wong" userId="7158574605ae2701" providerId="Windows Live" clId="Web-{C8CC1CAE-A936-45DB-B1F6-C79BC453BAF4}" dt="2022-06-25T14:36:11.084" v="4119" actId="20577"/>
          <ac:spMkLst>
            <pc:docMk/>
            <pc:sldMk cId="0" sldId="256"/>
            <ac:spMk id="3" creationId="{A131FB4B-D415-3707-AC8E-7CAAC5A43B09}"/>
          </ac:spMkLst>
        </pc:spChg>
        <pc:spChg chg="del">
          <ac:chgData name="Stuart Wong" userId="7158574605ae2701" providerId="Windows Live" clId="Web-{C8CC1CAE-A936-45DB-B1F6-C79BC453BAF4}" dt="2022-06-25T02:26:03.859" v="29"/>
          <ac:spMkLst>
            <pc:docMk/>
            <pc:sldMk cId="0" sldId="256"/>
            <ac:spMk id="6" creationId="{D1E73EEA-03FA-8F40-9442-4B1A82AAC151}"/>
          </ac:spMkLst>
        </pc:spChg>
        <pc:spChg chg="mod">
          <ac:chgData name="Stuart Wong" userId="7158574605ae2701" providerId="Windows Live" clId="Web-{C8CC1CAE-A936-45DB-B1F6-C79BC453BAF4}" dt="2022-06-25T02:25:59.171" v="28" actId="20577"/>
          <ac:spMkLst>
            <pc:docMk/>
            <pc:sldMk cId="0" sldId="256"/>
            <ac:spMk id="37889" creationId="{4E2A3DCA-3526-ED48-BE0F-AEC29BAD0B89}"/>
          </ac:spMkLst>
        </pc:spChg>
        <pc:spChg chg="add del">
          <ac:chgData name="Stuart Wong" userId="7158574605ae2701" providerId="Windows Live" clId="Web-{C8CC1CAE-A936-45DB-B1F6-C79BC453BAF4}" dt="2022-06-25T02:29:34.772" v="42"/>
          <ac:spMkLst>
            <pc:docMk/>
            <pc:sldMk cId="0" sldId="256"/>
            <ac:spMk id="37891" creationId="{6C55D174-A357-2A4D-9BA3-0C69C9DFEE31}"/>
          </ac:spMkLst>
        </pc:spChg>
      </pc:sldChg>
      <pc:sldChg chg="delSp modSp">
        <pc:chgData name="Stuart Wong" userId="7158574605ae2701" providerId="Windows Live" clId="Web-{C8CC1CAE-A936-45DB-B1F6-C79BC453BAF4}" dt="2022-06-25T04:11:30.451" v="1921"/>
        <pc:sldMkLst>
          <pc:docMk/>
          <pc:sldMk cId="0" sldId="259"/>
        </pc:sldMkLst>
        <pc:spChg chg="mod">
          <ac:chgData name="Stuart Wong" userId="7158574605ae2701" providerId="Windows Live" clId="Web-{C8CC1CAE-A936-45DB-B1F6-C79BC453BAF4}" dt="2022-06-25T03:33:56.651" v="747" actId="20577"/>
          <ac:spMkLst>
            <pc:docMk/>
            <pc:sldMk cId="0" sldId="259"/>
            <ac:spMk id="6" creationId="{DB8BC23B-8E06-C94B-8FEC-91D264627052}"/>
          </ac:spMkLst>
        </pc:spChg>
        <pc:spChg chg="mod">
          <ac:chgData name="Stuart Wong" userId="7158574605ae2701" providerId="Windows Live" clId="Web-{C8CC1CAE-A936-45DB-B1F6-C79BC453BAF4}" dt="2022-06-25T02:33:16.797" v="117" actId="20577"/>
          <ac:spMkLst>
            <pc:docMk/>
            <pc:sldMk cId="0" sldId="259"/>
            <ac:spMk id="41985" creationId="{DB815AE5-0567-6544-B05F-A5591A2EC3EF}"/>
          </ac:spMkLst>
        </pc:spChg>
        <pc:spChg chg="del">
          <ac:chgData name="Stuart Wong" userId="7158574605ae2701" providerId="Windows Live" clId="Web-{C8CC1CAE-A936-45DB-B1F6-C79BC453BAF4}" dt="2022-06-25T04:11:30.451" v="1921"/>
          <ac:spMkLst>
            <pc:docMk/>
            <pc:sldMk cId="0" sldId="259"/>
            <ac:spMk id="41988" creationId="{D659E02C-8DA8-DB44-A20D-34A2CD1EA895}"/>
          </ac:spMkLst>
        </pc:spChg>
      </pc:sldChg>
      <pc:sldChg chg="del">
        <pc:chgData name="Stuart Wong" userId="7158574605ae2701" providerId="Windows Live" clId="Web-{C8CC1CAE-A936-45DB-B1F6-C79BC453BAF4}" dt="2022-06-25T02:59:15.302" v="255"/>
        <pc:sldMkLst>
          <pc:docMk/>
          <pc:sldMk cId="0" sldId="262"/>
        </pc:sldMkLst>
      </pc:sldChg>
      <pc:sldChg chg="del">
        <pc:chgData name="Stuart Wong" userId="7158574605ae2701" providerId="Windows Live" clId="Web-{C8CC1CAE-A936-45DB-B1F6-C79BC453BAF4}" dt="2022-06-25T02:33:46.236" v="119"/>
        <pc:sldMkLst>
          <pc:docMk/>
          <pc:sldMk cId="0" sldId="265"/>
        </pc:sldMkLst>
      </pc:sldChg>
      <pc:sldChg chg="del">
        <pc:chgData name="Stuart Wong" userId="7158574605ae2701" providerId="Windows Live" clId="Web-{C8CC1CAE-A936-45DB-B1F6-C79BC453BAF4}" dt="2022-06-25T02:33:52.845" v="124"/>
        <pc:sldMkLst>
          <pc:docMk/>
          <pc:sldMk cId="0" sldId="271"/>
        </pc:sldMkLst>
      </pc:sldChg>
      <pc:sldChg chg="del">
        <pc:chgData name="Stuart Wong" userId="7158574605ae2701" providerId="Windows Live" clId="Web-{C8CC1CAE-A936-45DB-B1F6-C79BC453BAF4}" dt="2022-06-25T02:36:39.601" v="147"/>
        <pc:sldMkLst>
          <pc:docMk/>
          <pc:sldMk cId="0" sldId="275"/>
        </pc:sldMkLst>
      </pc:sldChg>
      <pc:sldChg chg="del">
        <pc:chgData name="Stuart Wong" userId="7158574605ae2701" providerId="Windows Live" clId="Web-{C8CC1CAE-A936-45DB-B1F6-C79BC453BAF4}" dt="2022-06-25T02:57:09.095" v="214"/>
        <pc:sldMkLst>
          <pc:docMk/>
          <pc:sldMk cId="0" sldId="282"/>
        </pc:sldMkLst>
      </pc:sldChg>
      <pc:sldChg chg="del">
        <pc:chgData name="Stuart Wong" userId="7158574605ae2701" providerId="Windows Live" clId="Web-{C8CC1CAE-A936-45DB-B1F6-C79BC453BAF4}" dt="2022-06-25T02:57:17.345" v="216"/>
        <pc:sldMkLst>
          <pc:docMk/>
          <pc:sldMk cId="0" sldId="283"/>
        </pc:sldMkLst>
      </pc:sldChg>
      <pc:sldChg chg="del ord">
        <pc:chgData name="Stuart Wong" userId="7158574605ae2701" providerId="Windows Live" clId="Web-{C8CC1CAE-A936-45DB-B1F6-C79BC453BAF4}" dt="2022-06-25T05:05:46.962" v="3134"/>
        <pc:sldMkLst>
          <pc:docMk/>
          <pc:sldMk cId="0" sldId="383"/>
        </pc:sldMkLst>
      </pc:sldChg>
      <pc:sldChg chg="del">
        <pc:chgData name="Stuart Wong" userId="7158574605ae2701" providerId="Windows Live" clId="Web-{C8CC1CAE-A936-45DB-B1F6-C79BC453BAF4}" dt="2022-06-25T05:05:50.712" v="3137"/>
        <pc:sldMkLst>
          <pc:docMk/>
          <pc:sldMk cId="0" sldId="384"/>
        </pc:sldMkLst>
      </pc:sldChg>
      <pc:sldChg chg="del">
        <pc:chgData name="Stuart Wong" userId="7158574605ae2701" providerId="Windows Live" clId="Web-{C8CC1CAE-A936-45DB-B1F6-C79BC453BAF4}" dt="2022-06-25T02:32:44.781" v="102"/>
        <pc:sldMkLst>
          <pc:docMk/>
          <pc:sldMk cId="0" sldId="389"/>
        </pc:sldMkLst>
      </pc:sldChg>
      <pc:sldChg chg="del">
        <pc:chgData name="Stuart Wong" userId="7158574605ae2701" providerId="Windows Live" clId="Web-{C8CC1CAE-A936-45DB-B1F6-C79BC453BAF4}" dt="2022-06-25T02:59:23.006" v="256"/>
        <pc:sldMkLst>
          <pc:docMk/>
          <pc:sldMk cId="2642750966" sldId="449"/>
        </pc:sldMkLst>
      </pc:sldChg>
      <pc:sldChg chg="del">
        <pc:chgData name="Stuart Wong" userId="7158574605ae2701" providerId="Windows Live" clId="Web-{C8CC1CAE-A936-45DB-B1F6-C79BC453BAF4}" dt="2022-06-25T02:34:03.502" v="125"/>
        <pc:sldMkLst>
          <pc:docMk/>
          <pc:sldMk cId="1517619946" sldId="458"/>
        </pc:sldMkLst>
      </pc:sldChg>
      <pc:sldChg chg="del">
        <pc:chgData name="Stuart Wong" userId="7158574605ae2701" providerId="Windows Live" clId="Web-{C8CC1CAE-A936-45DB-B1F6-C79BC453BAF4}" dt="2022-06-25T02:57:24.549" v="218"/>
        <pc:sldMkLst>
          <pc:docMk/>
          <pc:sldMk cId="1827803486" sldId="460"/>
        </pc:sldMkLst>
      </pc:sldChg>
      <pc:sldChg chg="del">
        <pc:chgData name="Stuart Wong" userId="7158574605ae2701" providerId="Windows Live" clId="Web-{C8CC1CAE-A936-45DB-B1F6-C79BC453BAF4}" dt="2022-06-25T05:06:01.510" v="3139"/>
        <pc:sldMkLst>
          <pc:docMk/>
          <pc:sldMk cId="46217439" sldId="461"/>
        </pc:sldMkLst>
      </pc:sldChg>
      <pc:sldChg chg="del">
        <pc:chgData name="Stuart Wong" userId="7158574605ae2701" providerId="Windows Live" clId="Web-{C8CC1CAE-A936-45DB-B1F6-C79BC453BAF4}" dt="2022-06-25T02:57:11.876" v="215"/>
        <pc:sldMkLst>
          <pc:docMk/>
          <pc:sldMk cId="3281565013" sldId="472"/>
        </pc:sldMkLst>
      </pc:sldChg>
      <pc:sldChg chg="del">
        <pc:chgData name="Stuart Wong" userId="7158574605ae2701" providerId="Windows Live" clId="Web-{C8CC1CAE-A936-45DB-B1F6-C79BC453BAF4}" dt="2022-06-25T05:05:49.494" v="3136"/>
        <pc:sldMkLst>
          <pc:docMk/>
          <pc:sldMk cId="1157265536" sldId="479"/>
        </pc:sldMkLst>
      </pc:sldChg>
      <pc:sldChg chg="addSp delSp modSp">
        <pc:chgData name="Stuart Wong" userId="7158574605ae2701" providerId="Windows Live" clId="Web-{C8CC1CAE-A936-45DB-B1F6-C79BC453BAF4}" dt="2022-06-25T14:40:45.578" v="4171" actId="20577"/>
        <pc:sldMkLst>
          <pc:docMk/>
          <pc:sldMk cId="3572216925" sldId="492"/>
        </pc:sldMkLst>
        <pc:spChg chg="add del mod">
          <ac:chgData name="Stuart Wong" userId="7158574605ae2701" providerId="Windows Live" clId="Web-{C8CC1CAE-A936-45DB-B1F6-C79BC453BAF4}" dt="2022-06-25T14:40:30.187" v="4167"/>
          <ac:spMkLst>
            <pc:docMk/>
            <pc:sldMk cId="3572216925" sldId="492"/>
            <ac:spMk id="2" creationId="{16AD4B51-6A6B-D505-CB94-C3B0E90AAEEE}"/>
          </ac:spMkLst>
        </pc:spChg>
        <pc:spChg chg="mod">
          <ac:chgData name="Stuart Wong" userId="7158574605ae2701" providerId="Windows Live" clId="Web-{C8CC1CAE-A936-45DB-B1F6-C79BC453BAF4}" dt="2022-06-25T14:40:45.578" v="4171" actId="20577"/>
          <ac:spMkLst>
            <pc:docMk/>
            <pc:sldMk cId="3572216925" sldId="492"/>
            <ac:spMk id="12" creationId="{7DCB5862-BC4D-5446-B40D-FDC1AB10974B}"/>
          </ac:spMkLst>
        </pc:spChg>
        <pc:spChg chg="del">
          <ac:chgData name="Stuart Wong" userId="7158574605ae2701" providerId="Windows Live" clId="Web-{C8CC1CAE-A936-45DB-B1F6-C79BC453BAF4}" dt="2022-06-25T04:11:36.186" v="1922"/>
          <ac:spMkLst>
            <pc:docMk/>
            <pc:sldMk cId="3572216925" sldId="492"/>
            <ac:spMk id="40964" creationId="{372AC3BB-E69B-4046-AE39-E6DF749A9AE4}"/>
          </ac:spMkLst>
        </pc:spChg>
      </pc:sldChg>
      <pc:sldChg chg="delSp modSp del">
        <pc:chgData name="Stuart Wong" userId="7158574605ae2701" providerId="Windows Live" clId="Web-{C8CC1CAE-A936-45DB-B1F6-C79BC453BAF4}" dt="2022-06-25T03:39:46.849" v="997"/>
        <pc:sldMkLst>
          <pc:docMk/>
          <pc:sldMk cId="3172822140" sldId="493"/>
        </pc:sldMkLst>
        <pc:spChg chg="mod">
          <ac:chgData name="Stuart Wong" userId="7158574605ae2701" providerId="Windows Live" clId="Web-{C8CC1CAE-A936-45DB-B1F6-C79BC453BAF4}" dt="2022-06-25T02:35:39.630" v="142" actId="20577"/>
          <ac:spMkLst>
            <pc:docMk/>
            <pc:sldMk cId="3172822140" sldId="493"/>
            <ac:spMk id="43009" creationId="{DEC6C95F-3B4F-2641-BC0E-CAA65127A232}"/>
          </ac:spMkLst>
        </pc:spChg>
        <pc:spChg chg="del">
          <ac:chgData name="Stuart Wong" userId="7158574605ae2701" providerId="Windows Live" clId="Web-{C8CC1CAE-A936-45DB-B1F6-C79BC453BAF4}" dt="2022-06-25T02:35:12.473" v="132"/>
          <ac:spMkLst>
            <pc:docMk/>
            <pc:sldMk cId="3172822140" sldId="493"/>
            <ac:spMk id="43010" creationId="{2AF10547-B527-224B-A06C-98ECD4EB7F61}"/>
          </ac:spMkLst>
        </pc:spChg>
        <pc:picChg chg="mod">
          <ac:chgData name="Stuart Wong" userId="7158574605ae2701" providerId="Windows Live" clId="Web-{C8CC1CAE-A936-45DB-B1F6-C79BC453BAF4}" dt="2022-06-25T02:35:57.677" v="145" actId="14100"/>
          <ac:picMkLst>
            <pc:docMk/>
            <pc:sldMk cId="3172822140" sldId="493"/>
            <ac:picMk id="10" creationId="{8E15B40A-B549-2C42-AF00-F8840F38390B}"/>
          </ac:picMkLst>
        </pc:picChg>
      </pc:sldChg>
      <pc:sldChg chg="del">
        <pc:chgData name="Stuart Wong" userId="7158574605ae2701" providerId="Windows Live" clId="Web-{C8CC1CAE-A936-45DB-B1F6-C79BC453BAF4}" dt="2022-06-25T02:59:12.630" v="254"/>
        <pc:sldMkLst>
          <pc:docMk/>
          <pc:sldMk cId="3649781876" sldId="494"/>
        </pc:sldMkLst>
      </pc:sldChg>
      <pc:sldChg chg="del">
        <pc:chgData name="Stuart Wong" userId="7158574605ae2701" providerId="Windows Live" clId="Web-{C8CC1CAE-A936-45DB-B1F6-C79BC453BAF4}" dt="2022-06-25T02:36:37.507" v="146"/>
        <pc:sldMkLst>
          <pc:docMk/>
          <pc:sldMk cId="2005318604" sldId="495"/>
        </pc:sldMkLst>
      </pc:sldChg>
      <pc:sldChg chg="del">
        <pc:chgData name="Stuart Wong" userId="7158574605ae2701" providerId="Windows Live" clId="Web-{C8CC1CAE-A936-45DB-B1F6-C79BC453BAF4}" dt="2022-06-25T02:33:44.283" v="118"/>
        <pc:sldMkLst>
          <pc:docMk/>
          <pc:sldMk cId="3122030397" sldId="496"/>
        </pc:sldMkLst>
      </pc:sldChg>
      <pc:sldChg chg="del">
        <pc:chgData name="Stuart Wong" userId="7158574605ae2701" providerId="Windows Live" clId="Web-{C8CC1CAE-A936-45DB-B1F6-C79BC453BAF4}" dt="2022-06-25T02:33:48.048" v="120"/>
        <pc:sldMkLst>
          <pc:docMk/>
          <pc:sldMk cId="3113489101" sldId="498"/>
        </pc:sldMkLst>
      </pc:sldChg>
      <pc:sldChg chg="del">
        <pc:chgData name="Stuart Wong" userId="7158574605ae2701" providerId="Windows Live" clId="Web-{C8CC1CAE-A936-45DB-B1F6-C79BC453BAF4}" dt="2022-06-25T02:33:49.220" v="121"/>
        <pc:sldMkLst>
          <pc:docMk/>
          <pc:sldMk cId="3339630463" sldId="499"/>
        </pc:sldMkLst>
      </pc:sldChg>
      <pc:sldChg chg="del">
        <pc:chgData name="Stuart Wong" userId="7158574605ae2701" providerId="Windows Live" clId="Web-{C8CC1CAE-A936-45DB-B1F6-C79BC453BAF4}" dt="2022-06-25T02:33:50.877" v="122"/>
        <pc:sldMkLst>
          <pc:docMk/>
          <pc:sldMk cId="1483101285" sldId="500"/>
        </pc:sldMkLst>
      </pc:sldChg>
      <pc:sldChg chg="del">
        <pc:chgData name="Stuart Wong" userId="7158574605ae2701" providerId="Windows Live" clId="Web-{C8CC1CAE-A936-45DB-B1F6-C79BC453BAF4}" dt="2022-06-25T02:33:52.002" v="123"/>
        <pc:sldMkLst>
          <pc:docMk/>
          <pc:sldMk cId="4244401854" sldId="501"/>
        </pc:sldMkLst>
      </pc:sldChg>
      <pc:sldChg chg="del">
        <pc:chgData name="Stuart Wong" userId="7158574605ae2701" providerId="Windows Live" clId="Web-{C8CC1CAE-A936-45DB-B1F6-C79BC453BAF4}" dt="2022-06-25T02:34:06.049" v="126"/>
        <pc:sldMkLst>
          <pc:docMk/>
          <pc:sldMk cId="2803203473" sldId="502"/>
        </pc:sldMkLst>
      </pc:sldChg>
      <pc:sldChg chg="del">
        <pc:chgData name="Stuart Wong" userId="7158574605ae2701" providerId="Windows Live" clId="Web-{C8CC1CAE-A936-45DB-B1F6-C79BC453BAF4}" dt="2022-06-25T02:34:10.143" v="127"/>
        <pc:sldMkLst>
          <pc:docMk/>
          <pc:sldMk cId="620417198" sldId="503"/>
        </pc:sldMkLst>
      </pc:sldChg>
      <pc:sldChg chg="del">
        <pc:chgData name="Stuart Wong" userId="7158574605ae2701" providerId="Windows Live" clId="Web-{C8CC1CAE-A936-45DB-B1F6-C79BC453BAF4}" dt="2022-06-25T02:34:12.033" v="128"/>
        <pc:sldMkLst>
          <pc:docMk/>
          <pc:sldMk cId="2126591322" sldId="504"/>
        </pc:sldMkLst>
      </pc:sldChg>
      <pc:sldChg chg="del">
        <pc:chgData name="Stuart Wong" userId="7158574605ae2701" providerId="Windows Live" clId="Web-{C8CC1CAE-A936-45DB-B1F6-C79BC453BAF4}" dt="2022-06-25T02:59:29.412" v="257"/>
        <pc:sldMkLst>
          <pc:docMk/>
          <pc:sldMk cId="1970806846" sldId="505"/>
        </pc:sldMkLst>
      </pc:sldChg>
      <pc:sldChg chg="del">
        <pc:chgData name="Stuart Wong" userId="7158574605ae2701" providerId="Windows Live" clId="Web-{C8CC1CAE-A936-45DB-B1F6-C79BC453BAF4}" dt="2022-06-25T02:57:19.517" v="217"/>
        <pc:sldMkLst>
          <pc:docMk/>
          <pc:sldMk cId="2146862501" sldId="506"/>
        </pc:sldMkLst>
      </pc:sldChg>
      <pc:sldChg chg="del">
        <pc:chgData name="Stuart Wong" userId="7158574605ae2701" providerId="Windows Live" clId="Web-{C8CC1CAE-A936-45DB-B1F6-C79BC453BAF4}" dt="2022-06-25T02:57:26.330" v="219"/>
        <pc:sldMkLst>
          <pc:docMk/>
          <pc:sldMk cId="0" sldId="507"/>
        </pc:sldMkLst>
      </pc:sldChg>
      <pc:sldChg chg="del">
        <pc:chgData name="Stuart Wong" userId="7158574605ae2701" providerId="Windows Live" clId="Web-{C8CC1CAE-A936-45DB-B1F6-C79BC453BAF4}" dt="2022-06-25T02:57:28.705" v="220"/>
        <pc:sldMkLst>
          <pc:docMk/>
          <pc:sldMk cId="0" sldId="508"/>
        </pc:sldMkLst>
      </pc:sldChg>
      <pc:sldChg chg="del">
        <pc:chgData name="Stuart Wong" userId="7158574605ae2701" providerId="Windows Live" clId="Web-{C8CC1CAE-A936-45DB-B1F6-C79BC453BAF4}" dt="2022-06-25T02:57:30.174" v="221"/>
        <pc:sldMkLst>
          <pc:docMk/>
          <pc:sldMk cId="0" sldId="509"/>
        </pc:sldMkLst>
      </pc:sldChg>
      <pc:sldChg chg="del">
        <pc:chgData name="Stuart Wong" userId="7158574605ae2701" providerId="Windows Live" clId="Web-{C8CC1CAE-A936-45DB-B1F6-C79BC453BAF4}" dt="2022-06-25T02:57:31.221" v="222"/>
        <pc:sldMkLst>
          <pc:docMk/>
          <pc:sldMk cId="0" sldId="510"/>
        </pc:sldMkLst>
      </pc:sldChg>
      <pc:sldChg chg="del">
        <pc:chgData name="Stuart Wong" userId="7158574605ae2701" providerId="Windows Live" clId="Web-{C8CC1CAE-A936-45DB-B1F6-C79BC453BAF4}" dt="2022-06-25T02:57:31.940" v="223"/>
        <pc:sldMkLst>
          <pc:docMk/>
          <pc:sldMk cId="1823388798" sldId="511"/>
        </pc:sldMkLst>
      </pc:sldChg>
      <pc:sldChg chg="del">
        <pc:chgData name="Stuart Wong" userId="7158574605ae2701" providerId="Windows Live" clId="Web-{C8CC1CAE-A936-45DB-B1F6-C79BC453BAF4}" dt="2022-06-25T02:57:35.924" v="224"/>
        <pc:sldMkLst>
          <pc:docMk/>
          <pc:sldMk cId="0" sldId="512"/>
        </pc:sldMkLst>
      </pc:sldChg>
      <pc:sldChg chg="del">
        <pc:chgData name="Stuart Wong" userId="7158574605ae2701" providerId="Windows Live" clId="Web-{C8CC1CAE-A936-45DB-B1F6-C79BC453BAF4}" dt="2022-06-25T02:57:38.846" v="225"/>
        <pc:sldMkLst>
          <pc:docMk/>
          <pc:sldMk cId="0" sldId="513"/>
        </pc:sldMkLst>
      </pc:sldChg>
      <pc:sldChg chg="del">
        <pc:chgData name="Stuart Wong" userId="7158574605ae2701" providerId="Windows Live" clId="Web-{C8CC1CAE-A936-45DB-B1F6-C79BC453BAF4}" dt="2022-06-25T02:57:41.252" v="226"/>
        <pc:sldMkLst>
          <pc:docMk/>
          <pc:sldMk cId="0" sldId="514"/>
        </pc:sldMkLst>
      </pc:sldChg>
      <pc:sldChg chg="del">
        <pc:chgData name="Stuart Wong" userId="7158574605ae2701" providerId="Windows Live" clId="Web-{C8CC1CAE-A936-45DB-B1F6-C79BC453BAF4}" dt="2022-06-25T02:57:54.143" v="233"/>
        <pc:sldMkLst>
          <pc:docMk/>
          <pc:sldMk cId="2234391114" sldId="515"/>
        </pc:sldMkLst>
      </pc:sldChg>
      <pc:sldChg chg="del">
        <pc:chgData name="Stuart Wong" userId="7158574605ae2701" providerId="Windows Live" clId="Web-{C8CC1CAE-A936-45DB-B1F6-C79BC453BAF4}" dt="2022-06-25T02:57:56.159" v="234"/>
        <pc:sldMkLst>
          <pc:docMk/>
          <pc:sldMk cId="687827737" sldId="516"/>
        </pc:sldMkLst>
      </pc:sldChg>
      <pc:sldChg chg="del">
        <pc:chgData name="Stuart Wong" userId="7158574605ae2701" providerId="Windows Live" clId="Web-{C8CC1CAE-A936-45DB-B1F6-C79BC453BAF4}" dt="2022-06-25T02:57:59.144" v="235"/>
        <pc:sldMkLst>
          <pc:docMk/>
          <pc:sldMk cId="2463379465" sldId="517"/>
        </pc:sldMkLst>
      </pc:sldChg>
      <pc:sldChg chg="del">
        <pc:chgData name="Stuart Wong" userId="7158574605ae2701" providerId="Windows Live" clId="Web-{C8CC1CAE-A936-45DB-B1F6-C79BC453BAF4}" dt="2022-06-25T02:57:42.659" v="227"/>
        <pc:sldMkLst>
          <pc:docMk/>
          <pc:sldMk cId="3592605413" sldId="518"/>
        </pc:sldMkLst>
      </pc:sldChg>
      <pc:sldChg chg="del">
        <pc:chgData name="Stuart Wong" userId="7158574605ae2701" providerId="Windows Live" clId="Web-{C8CC1CAE-A936-45DB-B1F6-C79BC453BAF4}" dt="2022-06-25T02:57:43.831" v="228"/>
        <pc:sldMkLst>
          <pc:docMk/>
          <pc:sldMk cId="0" sldId="519"/>
        </pc:sldMkLst>
      </pc:sldChg>
      <pc:sldChg chg="del">
        <pc:chgData name="Stuart Wong" userId="7158574605ae2701" providerId="Windows Live" clId="Web-{C8CC1CAE-A936-45DB-B1F6-C79BC453BAF4}" dt="2022-06-25T02:57:45.456" v="229"/>
        <pc:sldMkLst>
          <pc:docMk/>
          <pc:sldMk cId="18434327" sldId="520"/>
        </pc:sldMkLst>
      </pc:sldChg>
      <pc:sldChg chg="del">
        <pc:chgData name="Stuart Wong" userId="7158574605ae2701" providerId="Windows Live" clId="Web-{C8CC1CAE-A936-45DB-B1F6-C79BC453BAF4}" dt="2022-06-25T02:57:46.549" v="230"/>
        <pc:sldMkLst>
          <pc:docMk/>
          <pc:sldMk cId="0" sldId="521"/>
        </pc:sldMkLst>
      </pc:sldChg>
      <pc:sldChg chg="del">
        <pc:chgData name="Stuart Wong" userId="7158574605ae2701" providerId="Windows Live" clId="Web-{C8CC1CAE-A936-45DB-B1F6-C79BC453BAF4}" dt="2022-06-25T02:57:51.409" v="231"/>
        <pc:sldMkLst>
          <pc:docMk/>
          <pc:sldMk cId="1338235085" sldId="522"/>
        </pc:sldMkLst>
      </pc:sldChg>
      <pc:sldChg chg="del">
        <pc:chgData name="Stuart Wong" userId="7158574605ae2701" providerId="Windows Live" clId="Web-{C8CC1CAE-A936-45DB-B1F6-C79BC453BAF4}" dt="2022-06-25T02:57:52.878" v="232"/>
        <pc:sldMkLst>
          <pc:docMk/>
          <pc:sldMk cId="2967478781" sldId="523"/>
        </pc:sldMkLst>
      </pc:sldChg>
      <pc:sldChg chg="del">
        <pc:chgData name="Stuart Wong" userId="7158574605ae2701" providerId="Windows Live" clId="Web-{C8CC1CAE-A936-45DB-B1F6-C79BC453BAF4}" dt="2022-06-25T02:58:07.097" v="236"/>
        <pc:sldMkLst>
          <pc:docMk/>
          <pc:sldMk cId="958987380" sldId="524"/>
        </pc:sldMkLst>
      </pc:sldChg>
      <pc:sldChg chg="del">
        <pc:chgData name="Stuart Wong" userId="7158574605ae2701" providerId="Windows Live" clId="Web-{C8CC1CAE-A936-45DB-B1F6-C79BC453BAF4}" dt="2022-06-25T05:07:29.557" v="3180"/>
        <pc:sldMkLst>
          <pc:docMk/>
          <pc:sldMk cId="1711359621" sldId="525"/>
        </pc:sldMkLst>
      </pc:sldChg>
      <pc:sldChg chg="del">
        <pc:chgData name="Stuart Wong" userId="7158574605ae2701" providerId="Windows Live" clId="Web-{C8CC1CAE-A936-45DB-B1F6-C79BC453BAF4}" dt="2022-06-25T02:58:21.051" v="237"/>
        <pc:sldMkLst>
          <pc:docMk/>
          <pc:sldMk cId="872526405" sldId="526"/>
        </pc:sldMkLst>
      </pc:sldChg>
      <pc:sldChg chg="del">
        <pc:chgData name="Stuart Wong" userId="7158574605ae2701" providerId="Windows Live" clId="Web-{C8CC1CAE-A936-45DB-B1F6-C79BC453BAF4}" dt="2022-06-25T02:58:25.410" v="238"/>
        <pc:sldMkLst>
          <pc:docMk/>
          <pc:sldMk cId="890423478" sldId="527"/>
        </pc:sldMkLst>
      </pc:sldChg>
      <pc:sldChg chg="del">
        <pc:chgData name="Stuart Wong" userId="7158574605ae2701" providerId="Windows Live" clId="Web-{C8CC1CAE-A936-45DB-B1F6-C79BC453BAF4}" dt="2022-06-25T02:58:27.535" v="239"/>
        <pc:sldMkLst>
          <pc:docMk/>
          <pc:sldMk cId="3474943714" sldId="528"/>
        </pc:sldMkLst>
      </pc:sldChg>
      <pc:sldChg chg="del">
        <pc:chgData name="Stuart Wong" userId="7158574605ae2701" providerId="Windows Live" clId="Web-{C8CC1CAE-A936-45DB-B1F6-C79BC453BAF4}" dt="2022-06-25T02:58:31.942" v="240"/>
        <pc:sldMkLst>
          <pc:docMk/>
          <pc:sldMk cId="1864195948" sldId="529"/>
        </pc:sldMkLst>
      </pc:sldChg>
      <pc:sldChg chg="del">
        <pc:chgData name="Stuart Wong" userId="7158574605ae2701" providerId="Windows Live" clId="Web-{C8CC1CAE-A936-45DB-B1F6-C79BC453BAF4}" dt="2022-06-25T02:58:36.457" v="241"/>
        <pc:sldMkLst>
          <pc:docMk/>
          <pc:sldMk cId="0" sldId="530"/>
        </pc:sldMkLst>
      </pc:sldChg>
      <pc:sldChg chg="del">
        <pc:chgData name="Stuart Wong" userId="7158574605ae2701" providerId="Windows Live" clId="Web-{C8CC1CAE-A936-45DB-B1F6-C79BC453BAF4}" dt="2022-06-25T02:58:39.285" v="242"/>
        <pc:sldMkLst>
          <pc:docMk/>
          <pc:sldMk cId="0" sldId="531"/>
        </pc:sldMkLst>
      </pc:sldChg>
      <pc:sldChg chg="del">
        <pc:chgData name="Stuart Wong" userId="7158574605ae2701" providerId="Windows Live" clId="Web-{C8CC1CAE-A936-45DB-B1F6-C79BC453BAF4}" dt="2022-06-25T02:58:41.504" v="243"/>
        <pc:sldMkLst>
          <pc:docMk/>
          <pc:sldMk cId="1860283814" sldId="532"/>
        </pc:sldMkLst>
      </pc:sldChg>
      <pc:sldChg chg="del">
        <pc:chgData name="Stuart Wong" userId="7158574605ae2701" providerId="Windows Live" clId="Web-{C8CC1CAE-A936-45DB-B1F6-C79BC453BAF4}" dt="2022-06-25T02:58:42.848" v="244"/>
        <pc:sldMkLst>
          <pc:docMk/>
          <pc:sldMk cId="1650996657" sldId="533"/>
        </pc:sldMkLst>
      </pc:sldChg>
      <pc:sldChg chg="del">
        <pc:chgData name="Stuart Wong" userId="7158574605ae2701" providerId="Windows Live" clId="Web-{C8CC1CAE-A936-45DB-B1F6-C79BC453BAF4}" dt="2022-06-25T02:58:45.442" v="245"/>
        <pc:sldMkLst>
          <pc:docMk/>
          <pc:sldMk cId="338998660" sldId="534"/>
        </pc:sldMkLst>
      </pc:sldChg>
      <pc:sldChg chg="del">
        <pc:chgData name="Stuart Wong" userId="7158574605ae2701" providerId="Windows Live" clId="Web-{C8CC1CAE-A936-45DB-B1F6-C79BC453BAF4}" dt="2022-06-25T02:58:47.629" v="246"/>
        <pc:sldMkLst>
          <pc:docMk/>
          <pc:sldMk cId="4187936067" sldId="535"/>
        </pc:sldMkLst>
      </pc:sldChg>
      <pc:sldChg chg="del">
        <pc:chgData name="Stuart Wong" userId="7158574605ae2701" providerId="Windows Live" clId="Web-{C8CC1CAE-A936-45DB-B1F6-C79BC453BAF4}" dt="2022-06-25T02:58:54.505" v="247"/>
        <pc:sldMkLst>
          <pc:docMk/>
          <pc:sldMk cId="2199568260" sldId="536"/>
        </pc:sldMkLst>
      </pc:sldChg>
      <pc:sldChg chg="del">
        <pc:chgData name="Stuart Wong" userId="7158574605ae2701" providerId="Windows Live" clId="Web-{C8CC1CAE-A936-45DB-B1F6-C79BC453BAF4}" dt="2022-06-25T02:59:07.646" v="253"/>
        <pc:sldMkLst>
          <pc:docMk/>
          <pc:sldMk cId="4204206893" sldId="539"/>
        </pc:sldMkLst>
      </pc:sldChg>
      <pc:sldChg chg="addSp delSp modSp del">
        <pc:chgData name="Stuart Wong" userId="7158574605ae2701" providerId="Windows Live" clId="Web-{C8CC1CAE-A936-45DB-B1F6-C79BC453BAF4}" dt="2022-06-25T05:05:48.572" v="3135"/>
        <pc:sldMkLst>
          <pc:docMk/>
          <pc:sldMk cId="2683141459" sldId="540"/>
        </pc:sldMkLst>
        <pc:spChg chg="add mod">
          <ac:chgData name="Stuart Wong" userId="7158574605ae2701" providerId="Windows Live" clId="Web-{C8CC1CAE-A936-45DB-B1F6-C79BC453BAF4}" dt="2022-06-25T02:41:46.282" v="168"/>
          <ac:spMkLst>
            <pc:docMk/>
            <pc:sldMk cId="2683141459" sldId="540"/>
            <ac:spMk id="3" creationId="{D6D85526-EEC2-C9B7-9EA9-2725E2EF7424}"/>
          </ac:spMkLst>
        </pc:spChg>
        <pc:spChg chg="del mod">
          <ac:chgData name="Stuart Wong" userId="7158574605ae2701" providerId="Windows Live" clId="Web-{C8CC1CAE-A936-45DB-B1F6-C79BC453BAF4}" dt="2022-06-25T02:41:46.282" v="168"/>
          <ac:spMkLst>
            <pc:docMk/>
            <pc:sldMk cId="2683141459" sldId="540"/>
            <ac:spMk id="62467" creationId="{71EEF11C-8725-1C4B-8FB8-E00DDD18E294}"/>
          </ac:spMkLst>
        </pc:spChg>
      </pc:sldChg>
      <pc:sldChg chg="del">
        <pc:chgData name="Stuart Wong" userId="7158574605ae2701" providerId="Windows Live" clId="Web-{C8CC1CAE-A936-45DB-B1F6-C79BC453BAF4}" dt="2022-06-25T02:58:56.114" v="248"/>
        <pc:sldMkLst>
          <pc:docMk/>
          <pc:sldMk cId="891274891" sldId="542"/>
        </pc:sldMkLst>
      </pc:sldChg>
      <pc:sldChg chg="del">
        <pc:chgData name="Stuart Wong" userId="7158574605ae2701" providerId="Windows Live" clId="Web-{C8CC1CAE-A936-45DB-B1F6-C79BC453BAF4}" dt="2022-06-25T02:58:57.208" v="249"/>
        <pc:sldMkLst>
          <pc:docMk/>
          <pc:sldMk cId="399251848" sldId="543"/>
        </pc:sldMkLst>
      </pc:sldChg>
      <pc:sldChg chg="del">
        <pc:chgData name="Stuart Wong" userId="7158574605ae2701" providerId="Windows Live" clId="Web-{C8CC1CAE-A936-45DB-B1F6-C79BC453BAF4}" dt="2022-06-25T02:58:58.192" v="250"/>
        <pc:sldMkLst>
          <pc:docMk/>
          <pc:sldMk cId="2958109758" sldId="544"/>
        </pc:sldMkLst>
      </pc:sldChg>
      <pc:sldChg chg="del">
        <pc:chgData name="Stuart Wong" userId="7158574605ae2701" providerId="Windows Live" clId="Web-{C8CC1CAE-A936-45DB-B1F6-C79BC453BAF4}" dt="2022-06-25T02:59:00.177" v="251"/>
        <pc:sldMkLst>
          <pc:docMk/>
          <pc:sldMk cId="0" sldId="545"/>
        </pc:sldMkLst>
      </pc:sldChg>
      <pc:sldChg chg="del">
        <pc:chgData name="Stuart Wong" userId="7158574605ae2701" providerId="Windows Live" clId="Web-{C8CC1CAE-A936-45DB-B1F6-C79BC453BAF4}" dt="2022-06-25T02:59:01.708" v="252"/>
        <pc:sldMkLst>
          <pc:docMk/>
          <pc:sldMk cId="790702293" sldId="546"/>
        </pc:sldMkLst>
      </pc:sldChg>
      <pc:sldChg chg="del">
        <pc:chgData name="Stuart Wong" userId="7158574605ae2701" providerId="Windows Live" clId="Web-{C8CC1CAE-A936-45DB-B1F6-C79BC453BAF4}" dt="2022-06-25T03:00:16.445" v="259"/>
        <pc:sldMkLst>
          <pc:docMk/>
          <pc:sldMk cId="3710238321" sldId="547"/>
        </pc:sldMkLst>
      </pc:sldChg>
      <pc:sldChg chg="del">
        <pc:chgData name="Stuart Wong" userId="7158574605ae2701" providerId="Windows Live" clId="Web-{C8CC1CAE-A936-45DB-B1F6-C79BC453BAF4}" dt="2022-06-25T03:00:17.289" v="260"/>
        <pc:sldMkLst>
          <pc:docMk/>
          <pc:sldMk cId="2291099713" sldId="548"/>
        </pc:sldMkLst>
      </pc:sldChg>
      <pc:sldChg chg="del">
        <pc:chgData name="Stuart Wong" userId="7158574605ae2701" providerId="Windows Live" clId="Web-{C8CC1CAE-A936-45DB-B1F6-C79BC453BAF4}" dt="2022-06-25T03:00:18.414" v="261"/>
        <pc:sldMkLst>
          <pc:docMk/>
          <pc:sldMk cId="1701765374" sldId="549"/>
        </pc:sldMkLst>
      </pc:sldChg>
      <pc:sldChg chg="del">
        <pc:chgData name="Stuart Wong" userId="7158574605ae2701" providerId="Windows Live" clId="Web-{C8CC1CAE-A936-45DB-B1F6-C79BC453BAF4}" dt="2022-06-25T03:00:19.601" v="262"/>
        <pc:sldMkLst>
          <pc:docMk/>
          <pc:sldMk cId="2556621274" sldId="550"/>
        </pc:sldMkLst>
      </pc:sldChg>
      <pc:sldChg chg="del">
        <pc:chgData name="Stuart Wong" userId="7158574605ae2701" providerId="Windows Live" clId="Web-{C8CC1CAE-A936-45DB-B1F6-C79BC453BAF4}" dt="2022-06-25T05:06:36.541" v="3152"/>
        <pc:sldMkLst>
          <pc:docMk/>
          <pc:sldMk cId="551693500" sldId="551"/>
        </pc:sldMkLst>
      </pc:sldChg>
      <pc:sldChg chg="del">
        <pc:chgData name="Stuart Wong" userId="7158574605ae2701" providerId="Windows Live" clId="Web-{C8CC1CAE-A936-45DB-B1F6-C79BC453BAF4}" dt="2022-06-25T03:00:33.539" v="263"/>
        <pc:sldMkLst>
          <pc:docMk/>
          <pc:sldMk cId="3943041497" sldId="552"/>
        </pc:sldMkLst>
      </pc:sldChg>
      <pc:sldChg chg="del">
        <pc:chgData name="Stuart Wong" userId="7158574605ae2701" providerId="Windows Live" clId="Web-{C8CC1CAE-A936-45DB-B1F6-C79BC453BAF4}" dt="2022-06-25T05:06:35.526" v="3151"/>
        <pc:sldMkLst>
          <pc:docMk/>
          <pc:sldMk cId="3767415600" sldId="553"/>
        </pc:sldMkLst>
      </pc:sldChg>
      <pc:sldChg chg="del">
        <pc:chgData name="Stuart Wong" userId="7158574605ae2701" providerId="Windows Live" clId="Web-{C8CC1CAE-A936-45DB-B1F6-C79BC453BAF4}" dt="2022-06-25T03:00:37.867" v="264"/>
        <pc:sldMkLst>
          <pc:docMk/>
          <pc:sldMk cId="4196757664" sldId="554"/>
        </pc:sldMkLst>
      </pc:sldChg>
      <pc:sldChg chg="del">
        <pc:chgData name="Stuart Wong" userId="7158574605ae2701" providerId="Windows Live" clId="Web-{C8CC1CAE-A936-45DB-B1F6-C79BC453BAF4}" dt="2022-06-25T05:06:35.479" v="3150"/>
        <pc:sldMkLst>
          <pc:docMk/>
          <pc:sldMk cId="0" sldId="555"/>
        </pc:sldMkLst>
      </pc:sldChg>
      <pc:sldChg chg="del">
        <pc:chgData name="Stuart Wong" userId="7158574605ae2701" providerId="Windows Live" clId="Web-{C8CC1CAE-A936-45DB-B1F6-C79BC453BAF4}" dt="2022-06-25T03:00:42.117" v="265"/>
        <pc:sldMkLst>
          <pc:docMk/>
          <pc:sldMk cId="2612137480" sldId="556"/>
        </pc:sldMkLst>
      </pc:sldChg>
      <pc:sldChg chg="del">
        <pc:chgData name="Stuart Wong" userId="7158574605ae2701" providerId="Windows Live" clId="Web-{C8CC1CAE-A936-45DB-B1F6-C79BC453BAF4}" dt="2022-06-25T03:00:43.024" v="266"/>
        <pc:sldMkLst>
          <pc:docMk/>
          <pc:sldMk cId="2737290921" sldId="557"/>
        </pc:sldMkLst>
      </pc:sldChg>
      <pc:sldChg chg="del">
        <pc:chgData name="Stuart Wong" userId="7158574605ae2701" providerId="Windows Live" clId="Web-{C8CC1CAE-A936-45DB-B1F6-C79BC453BAF4}" dt="2022-06-25T03:00:45.258" v="267"/>
        <pc:sldMkLst>
          <pc:docMk/>
          <pc:sldMk cId="3120968819" sldId="558"/>
        </pc:sldMkLst>
      </pc:sldChg>
      <pc:sldChg chg="del">
        <pc:chgData name="Stuart Wong" userId="7158574605ae2701" providerId="Windows Live" clId="Web-{C8CC1CAE-A936-45DB-B1F6-C79BC453BAF4}" dt="2022-06-25T03:00:47.086" v="268"/>
        <pc:sldMkLst>
          <pc:docMk/>
          <pc:sldMk cId="446892781" sldId="559"/>
        </pc:sldMkLst>
      </pc:sldChg>
      <pc:sldChg chg="del">
        <pc:chgData name="Stuart Wong" userId="7158574605ae2701" providerId="Windows Live" clId="Web-{C8CC1CAE-A936-45DB-B1F6-C79BC453BAF4}" dt="2022-06-25T03:00:48.977" v="269"/>
        <pc:sldMkLst>
          <pc:docMk/>
          <pc:sldMk cId="4283275716" sldId="560"/>
        </pc:sldMkLst>
      </pc:sldChg>
      <pc:sldChg chg="del">
        <pc:chgData name="Stuart Wong" userId="7158574605ae2701" providerId="Windows Live" clId="Web-{C8CC1CAE-A936-45DB-B1F6-C79BC453BAF4}" dt="2022-06-25T03:00:50.274" v="270"/>
        <pc:sldMkLst>
          <pc:docMk/>
          <pc:sldMk cId="1131829269" sldId="561"/>
        </pc:sldMkLst>
      </pc:sldChg>
      <pc:sldChg chg="del">
        <pc:chgData name="Stuart Wong" userId="7158574605ae2701" providerId="Windows Live" clId="Web-{C8CC1CAE-A936-45DB-B1F6-C79BC453BAF4}" dt="2022-06-25T03:01:24.900" v="271"/>
        <pc:sldMkLst>
          <pc:docMk/>
          <pc:sldMk cId="3300561218" sldId="562"/>
        </pc:sldMkLst>
      </pc:sldChg>
      <pc:sldChg chg="del">
        <pc:chgData name="Stuart Wong" userId="7158574605ae2701" providerId="Windows Live" clId="Web-{C8CC1CAE-A936-45DB-B1F6-C79BC453BAF4}" dt="2022-06-25T03:01:26.338" v="272"/>
        <pc:sldMkLst>
          <pc:docMk/>
          <pc:sldMk cId="3020617221" sldId="563"/>
        </pc:sldMkLst>
      </pc:sldChg>
      <pc:sldChg chg="del">
        <pc:chgData name="Stuart Wong" userId="7158574605ae2701" providerId="Windows Live" clId="Web-{C8CC1CAE-A936-45DB-B1F6-C79BC453BAF4}" dt="2022-06-25T03:01:28.853" v="273"/>
        <pc:sldMkLst>
          <pc:docMk/>
          <pc:sldMk cId="259049282" sldId="564"/>
        </pc:sldMkLst>
      </pc:sldChg>
      <pc:sldChg chg="del">
        <pc:chgData name="Stuart Wong" userId="7158574605ae2701" providerId="Windows Live" clId="Web-{C8CC1CAE-A936-45DB-B1F6-C79BC453BAF4}" dt="2022-06-25T03:01:29.916" v="274"/>
        <pc:sldMkLst>
          <pc:docMk/>
          <pc:sldMk cId="2103475394" sldId="565"/>
        </pc:sldMkLst>
      </pc:sldChg>
      <pc:sldChg chg="del">
        <pc:chgData name="Stuart Wong" userId="7158574605ae2701" providerId="Windows Live" clId="Web-{C8CC1CAE-A936-45DB-B1F6-C79BC453BAF4}" dt="2022-06-25T03:01:31.135" v="275"/>
        <pc:sldMkLst>
          <pc:docMk/>
          <pc:sldMk cId="3993181257" sldId="566"/>
        </pc:sldMkLst>
      </pc:sldChg>
      <pc:sldChg chg="del">
        <pc:chgData name="Stuart Wong" userId="7158574605ae2701" providerId="Windows Live" clId="Web-{C8CC1CAE-A936-45DB-B1F6-C79BC453BAF4}" dt="2022-06-25T03:01:33.775" v="277"/>
        <pc:sldMkLst>
          <pc:docMk/>
          <pc:sldMk cId="3179340223" sldId="567"/>
        </pc:sldMkLst>
      </pc:sldChg>
      <pc:sldChg chg="del">
        <pc:chgData name="Stuart Wong" userId="7158574605ae2701" providerId="Windows Live" clId="Web-{C8CC1CAE-A936-45DB-B1F6-C79BC453BAF4}" dt="2022-06-25T03:01:37.447" v="278"/>
        <pc:sldMkLst>
          <pc:docMk/>
          <pc:sldMk cId="0" sldId="568"/>
        </pc:sldMkLst>
      </pc:sldChg>
      <pc:sldChg chg="del">
        <pc:chgData name="Stuart Wong" userId="7158574605ae2701" providerId="Windows Live" clId="Web-{C8CC1CAE-A936-45DB-B1F6-C79BC453BAF4}" dt="2022-06-25T03:01:38.713" v="279"/>
        <pc:sldMkLst>
          <pc:docMk/>
          <pc:sldMk cId="4183165978" sldId="569"/>
        </pc:sldMkLst>
      </pc:sldChg>
      <pc:sldChg chg="del">
        <pc:chgData name="Stuart Wong" userId="7158574605ae2701" providerId="Windows Live" clId="Web-{C8CC1CAE-A936-45DB-B1F6-C79BC453BAF4}" dt="2022-06-25T03:01:41.979" v="280"/>
        <pc:sldMkLst>
          <pc:docMk/>
          <pc:sldMk cId="0" sldId="570"/>
        </pc:sldMkLst>
      </pc:sldChg>
      <pc:sldChg chg="del">
        <pc:chgData name="Stuart Wong" userId="7158574605ae2701" providerId="Windows Live" clId="Web-{C8CC1CAE-A936-45DB-B1F6-C79BC453BAF4}" dt="2022-06-25T03:01:43.166" v="281"/>
        <pc:sldMkLst>
          <pc:docMk/>
          <pc:sldMk cId="3215328649" sldId="571"/>
        </pc:sldMkLst>
      </pc:sldChg>
      <pc:sldChg chg="del">
        <pc:chgData name="Stuart Wong" userId="7158574605ae2701" providerId="Windows Live" clId="Web-{C8CC1CAE-A936-45DB-B1F6-C79BC453BAF4}" dt="2022-06-25T03:01:45.323" v="282"/>
        <pc:sldMkLst>
          <pc:docMk/>
          <pc:sldMk cId="0" sldId="572"/>
        </pc:sldMkLst>
      </pc:sldChg>
      <pc:sldChg chg="del">
        <pc:chgData name="Stuart Wong" userId="7158574605ae2701" providerId="Windows Live" clId="Web-{C8CC1CAE-A936-45DB-B1F6-C79BC453BAF4}" dt="2022-06-25T03:01:46.869" v="283"/>
        <pc:sldMkLst>
          <pc:docMk/>
          <pc:sldMk cId="0" sldId="573"/>
        </pc:sldMkLst>
      </pc:sldChg>
      <pc:sldChg chg="del">
        <pc:chgData name="Stuart Wong" userId="7158574605ae2701" providerId="Windows Live" clId="Web-{C8CC1CAE-A936-45DB-B1F6-C79BC453BAF4}" dt="2022-06-25T03:01:47.995" v="284"/>
        <pc:sldMkLst>
          <pc:docMk/>
          <pc:sldMk cId="1996100575" sldId="574"/>
        </pc:sldMkLst>
      </pc:sldChg>
      <pc:sldChg chg="del">
        <pc:chgData name="Stuart Wong" userId="7158574605ae2701" providerId="Windows Live" clId="Web-{C8CC1CAE-A936-45DB-B1F6-C79BC453BAF4}" dt="2022-06-25T03:01:50.057" v="285"/>
        <pc:sldMkLst>
          <pc:docMk/>
          <pc:sldMk cId="2148494723" sldId="575"/>
        </pc:sldMkLst>
      </pc:sldChg>
      <pc:sldChg chg="del">
        <pc:chgData name="Stuart Wong" userId="7158574605ae2701" providerId="Windows Live" clId="Web-{C8CC1CAE-A936-45DB-B1F6-C79BC453BAF4}" dt="2022-06-25T03:01:52.557" v="286"/>
        <pc:sldMkLst>
          <pc:docMk/>
          <pc:sldMk cId="0" sldId="576"/>
        </pc:sldMkLst>
      </pc:sldChg>
      <pc:sldChg chg="del">
        <pc:chgData name="Stuart Wong" userId="7158574605ae2701" providerId="Windows Live" clId="Web-{C8CC1CAE-A936-45DB-B1F6-C79BC453BAF4}" dt="2022-06-25T03:01:53.885" v="287"/>
        <pc:sldMkLst>
          <pc:docMk/>
          <pc:sldMk cId="2001282089" sldId="577"/>
        </pc:sldMkLst>
      </pc:sldChg>
      <pc:sldChg chg="del">
        <pc:chgData name="Stuart Wong" userId="7158574605ae2701" providerId="Windows Live" clId="Web-{C8CC1CAE-A936-45DB-B1F6-C79BC453BAF4}" dt="2022-06-25T03:02:09.964" v="288"/>
        <pc:sldMkLst>
          <pc:docMk/>
          <pc:sldMk cId="2705625501" sldId="578"/>
        </pc:sldMkLst>
      </pc:sldChg>
      <pc:sldChg chg="del">
        <pc:chgData name="Stuart Wong" userId="7158574605ae2701" providerId="Windows Live" clId="Web-{C8CC1CAE-A936-45DB-B1F6-C79BC453BAF4}" dt="2022-06-25T03:02:11.589" v="289"/>
        <pc:sldMkLst>
          <pc:docMk/>
          <pc:sldMk cId="1448736575" sldId="579"/>
        </pc:sldMkLst>
      </pc:sldChg>
      <pc:sldChg chg="del">
        <pc:chgData name="Stuart Wong" userId="7158574605ae2701" providerId="Windows Live" clId="Web-{C8CC1CAE-A936-45DB-B1F6-C79BC453BAF4}" dt="2022-06-25T03:02:13.058" v="290"/>
        <pc:sldMkLst>
          <pc:docMk/>
          <pc:sldMk cId="518712624" sldId="580"/>
        </pc:sldMkLst>
      </pc:sldChg>
      <pc:sldChg chg="del">
        <pc:chgData name="Stuart Wong" userId="7158574605ae2701" providerId="Windows Live" clId="Web-{C8CC1CAE-A936-45DB-B1F6-C79BC453BAF4}" dt="2022-06-25T03:02:14.683" v="291"/>
        <pc:sldMkLst>
          <pc:docMk/>
          <pc:sldMk cId="465784118" sldId="581"/>
        </pc:sldMkLst>
      </pc:sldChg>
      <pc:sldChg chg="del">
        <pc:chgData name="Stuart Wong" userId="7158574605ae2701" providerId="Windows Live" clId="Web-{C8CC1CAE-A936-45DB-B1F6-C79BC453BAF4}" dt="2022-06-25T03:02:16.699" v="292"/>
        <pc:sldMkLst>
          <pc:docMk/>
          <pc:sldMk cId="891847262" sldId="582"/>
        </pc:sldMkLst>
      </pc:sldChg>
      <pc:sldChg chg="del">
        <pc:chgData name="Stuart Wong" userId="7158574605ae2701" providerId="Windows Live" clId="Web-{C8CC1CAE-A936-45DB-B1F6-C79BC453BAF4}" dt="2022-06-25T03:02:17.870" v="293"/>
        <pc:sldMkLst>
          <pc:docMk/>
          <pc:sldMk cId="2084936975" sldId="583"/>
        </pc:sldMkLst>
      </pc:sldChg>
      <pc:sldChg chg="del">
        <pc:chgData name="Stuart Wong" userId="7158574605ae2701" providerId="Windows Live" clId="Web-{C8CC1CAE-A936-45DB-B1F6-C79BC453BAF4}" dt="2022-06-25T03:02:19.620" v="294"/>
        <pc:sldMkLst>
          <pc:docMk/>
          <pc:sldMk cId="3492769822" sldId="584"/>
        </pc:sldMkLst>
      </pc:sldChg>
      <pc:sldChg chg="del">
        <pc:chgData name="Stuart Wong" userId="7158574605ae2701" providerId="Windows Live" clId="Web-{C8CC1CAE-A936-45DB-B1F6-C79BC453BAF4}" dt="2022-06-25T03:02:22.292" v="295"/>
        <pc:sldMkLst>
          <pc:docMk/>
          <pc:sldMk cId="2791851144" sldId="585"/>
        </pc:sldMkLst>
      </pc:sldChg>
      <pc:sldChg chg="del">
        <pc:chgData name="Stuart Wong" userId="7158574605ae2701" providerId="Windows Live" clId="Web-{C8CC1CAE-A936-45DB-B1F6-C79BC453BAF4}" dt="2022-06-25T03:02:24.261" v="296"/>
        <pc:sldMkLst>
          <pc:docMk/>
          <pc:sldMk cId="0" sldId="586"/>
        </pc:sldMkLst>
      </pc:sldChg>
      <pc:sldChg chg="del">
        <pc:chgData name="Stuart Wong" userId="7158574605ae2701" providerId="Windows Live" clId="Web-{C8CC1CAE-A936-45DB-B1F6-C79BC453BAF4}" dt="2022-06-25T03:02:25.871" v="297"/>
        <pc:sldMkLst>
          <pc:docMk/>
          <pc:sldMk cId="1673152759" sldId="587"/>
        </pc:sldMkLst>
      </pc:sldChg>
      <pc:sldChg chg="del">
        <pc:chgData name="Stuart Wong" userId="7158574605ae2701" providerId="Windows Live" clId="Web-{C8CC1CAE-A936-45DB-B1F6-C79BC453BAF4}" dt="2022-06-25T03:02:27.340" v="298"/>
        <pc:sldMkLst>
          <pc:docMk/>
          <pc:sldMk cId="0" sldId="588"/>
        </pc:sldMkLst>
      </pc:sldChg>
      <pc:sldChg chg="del">
        <pc:chgData name="Stuart Wong" userId="7158574605ae2701" providerId="Windows Live" clId="Web-{C8CC1CAE-A936-45DB-B1F6-C79BC453BAF4}" dt="2022-06-25T03:02:30.293" v="299"/>
        <pc:sldMkLst>
          <pc:docMk/>
          <pc:sldMk cId="0" sldId="589"/>
        </pc:sldMkLst>
      </pc:sldChg>
      <pc:sldChg chg="del">
        <pc:chgData name="Stuart Wong" userId="7158574605ae2701" providerId="Windows Live" clId="Web-{C8CC1CAE-A936-45DB-B1F6-C79BC453BAF4}" dt="2022-06-25T03:02:31.871" v="300"/>
        <pc:sldMkLst>
          <pc:docMk/>
          <pc:sldMk cId="0" sldId="590"/>
        </pc:sldMkLst>
      </pc:sldChg>
      <pc:sldChg chg="del">
        <pc:chgData name="Stuart Wong" userId="7158574605ae2701" providerId="Windows Live" clId="Web-{C8CC1CAE-A936-45DB-B1F6-C79BC453BAF4}" dt="2022-06-25T03:02:33.308" v="301"/>
        <pc:sldMkLst>
          <pc:docMk/>
          <pc:sldMk cId="2937996063" sldId="591"/>
        </pc:sldMkLst>
      </pc:sldChg>
      <pc:sldChg chg="del">
        <pc:chgData name="Stuart Wong" userId="7158574605ae2701" providerId="Windows Live" clId="Web-{C8CC1CAE-A936-45DB-B1F6-C79BC453BAF4}" dt="2022-06-25T03:02:34.527" v="302"/>
        <pc:sldMkLst>
          <pc:docMk/>
          <pc:sldMk cId="642624945" sldId="592"/>
        </pc:sldMkLst>
      </pc:sldChg>
      <pc:sldChg chg="del">
        <pc:chgData name="Stuart Wong" userId="7158574605ae2701" providerId="Windows Live" clId="Web-{C8CC1CAE-A936-45DB-B1F6-C79BC453BAF4}" dt="2022-06-25T03:02:35.855" v="303"/>
        <pc:sldMkLst>
          <pc:docMk/>
          <pc:sldMk cId="2588260142" sldId="593"/>
        </pc:sldMkLst>
      </pc:sldChg>
      <pc:sldChg chg="del">
        <pc:chgData name="Stuart Wong" userId="7158574605ae2701" providerId="Windows Live" clId="Web-{C8CC1CAE-A936-45DB-B1F6-C79BC453BAF4}" dt="2022-06-25T03:02:36.574" v="304"/>
        <pc:sldMkLst>
          <pc:docMk/>
          <pc:sldMk cId="0" sldId="594"/>
        </pc:sldMkLst>
      </pc:sldChg>
      <pc:sldChg chg="del">
        <pc:chgData name="Stuart Wong" userId="7158574605ae2701" providerId="Windows Live" clId="Web-{C8CC1CAE-A936-45DB-B1F6-C79BC453BAF4}" dt="2022-06-25T03:02:37.684" v="305"/>
        <pc:sldMkLst>
          <pc:docMk/>
          <pc:sldMk cId="1145393003" sldId="595"/>
        </pc:sldMkLst>
      </pc:sldChg>
      <pc:sldChg chg="del">
        <pc:chgData name="Stuart Wong" userId="7158574605ae2701" providerId="Windows Live" clId="Web-{C8CC1CAE-A936-45DB-B1F6-C79BC453BAF4}" dt="2022-06-25T03:02:38.527" v="306"/>
        <pc:sldMkLst>
          <pc:docMk/>
          <pc:sldMk cId="1802358931" sldId="596"/>
        </pc:sldMkLst>
      </pc:sldChg>
      <pc:sldChg chg="del">
        <pc:chgData name="Stuart Wong" userId="7158574605ae2701" providerId="Windows Live" clId="Web-{C8CC1CAE-A936-45DB-B1F6-C79BC453BAF4}" dt="2022-06-25T03:02:39.418" v="307"/>
        <pc:sldMkLst>
          <pc:docMk/>
          <pc:sldMk cId="4264981198" sldId="597"/>
        </pc:sldMkLst>
      </pc:sldChg>
      <pc:sldChg chg="del">
        <pc:chgData name="Stuart Wong" userId="7158574605ae2701" providerId="Windows Live" clId="Web-{C8CC1CAE-A936-45DB-B1F6-C79BC453BAF4}" dt="2022-06-25T03:02:40.340" v="308"/>
        <pc:sldMkLst>
          <pc:docMk/>
          <pc:sldMk cId="3193686376" sldId="598"/>
        </pc:sldMkLst>
      </pc:sldChg>
      <pc:sldChg chg="del">
        <pc:chgData name="Stuart Wong" userId="7158574605ae2701" providerId="Windows Live" clId="Web-{C8CC1CAE-A936-45DB-B1F6-C79BC453BAF4}" dt="2022-06-25T03:02:41.809" v="309"/>
        <pc:sldMkLst>
          <pc:docMk/>
          <pc:sldMk cId="957008431" sldId="599"/>
        </pc:sldMkLst>
      </pc:sldChg>
      <pc:sldChg chg="del">
        <pc:chgData name="Stuart Wong" userId="7158574605ae2701" providerId="Windows Live" clId="Web-{C8CC1CAE-A936-45DB-B1F6-C79BC453BAF4}" dt="2022-06-25T03:02:45.184" v="310"/>
        <pc:sldMkLst>
          <pc:docMk/>
          <pc:sldMk cId="2771696094" sldId="600"/>
        </pc:sldMkLst>
      </pc:sldChg>
      <pc:sldChg chg="del">
        <pc:chgData name="Stuart Wong" userId="7158574605ae2701" providerId="Windows Live" clId="Web-{C8CC1CAE-A936-45DB-B1F6-C79BC453BAF4}" dt="2022-06-25T03:02:47.199" v="311"/>
        <pc:sldMkLst>
          <pc:docMk/>
          <pc:sldMk cId="1230041909" sldId="601"/>
        </pc:sldMkLst>
      </pc:sldChg>
      <pc:sldChg chg="del">
        <pc:chgData name="Stuart Wong" userId="7158574605ae2701" providerId="Windows Live" clId="Web-{C8CC1CAE-A936-45DB-B1F6-C79BC453BAF4}" dt="2022-06-25T05:06:34.573" v="3149"/>
        <pc:sldMkLst>
          <pc:docMk/>
          <pc:sldMk cId="660114924" sldId="602"/>
        </pc:sldMkLst>
      </pc:sldChg>
      <pc:sldChg chg="del">
        <pc:chgData name="Stuart Wong" userId="7158574605ae2701" providerId="Windows Live" clId="Web-{C8CC1CAE-A936-45DB-B1F6-C79BC453BAF4}" dt="2022-06-25T05:06:33.729" v="3148"/>
        <pc:sldMkLst>
          <pc:docMk/>
          <pc:sldMk cId="0" sldId="603"/>
        </pc:sldMkLst>
      </pc:sldChg>
      <pc:sldChg chg="del">
        <pc:chgData name="Stuart Wong" userId="7158574605ae2701" providerId="Windows Live" clId="Web-{C8CC1CAE-A936-45DB-B1F6-C79BC453BAF4}" dt="2022-06-25T05:06:32.870" v="3147"/>
        <pc:sldMkLst>
          <pc:docMk/>
          <pc:sldMk cId="0" sldId="604"/>
        </pc:sldMkLst>
      </pc:sldChg>
      <pc:sldChg chg="del">
        <pc:chgData name="Stuart Wong" userId="7158574605ae2701" providerId="Windows Live" clId="Web-{C8CC1CAE-A936-45DB-B1F6-C79BC453BAF4}" dt="2022-06-25T05:06:30.870" v="3146"/>
        <pc:sldMkLst>
          <pc:docMk/>
          <pc:sldMk cId="3327385083" sldId="605"/>
        </pc:sldMkLst>
      </pc:sldChg>
      <pc:sldChg chg="del">
        <pc:chgData name="Stuart Wong" userId="7158574605ae2701" providerId="Windows Live" clId="Web-{C8CC1CAE-A936-45DB-B1F6-C79BC453BAF4}" dt="2022-06-25T03:08:34.945" v="376"/>
        <pc:sldMkLst>
          <pc:docMk/>
          <pc:sldMk cId="4062705527" sldId="606"/>
        </pc:sldMkLst>
      </pc:sldChg>
      <pc:sldChg chg="del">
        <pc:chgData name="Stuart Wong" userId="7158574605ae2701" providerId="Windows Live" clId="Web-{C8CC1CAE-A936-45DB-B1F6-C79BC453BAF4}" dt="2022-06-25T03:08:22.522" v="374"/>
        <pc:sldMkLst>
          <pc:docMk/>
          <pc:sldMk cId="933776341" sldId="607"/>
        </pc:sldMkLst>
      </pc:sldChg>
      <pc:sldChg chg="del">
        <pc:chgData name="Stuart Wong" userId="7158574605ae2701" providerId="Windows Live" clId="Web-{C8CC1CAE-A936-45DB-B1F6-C79BC453BAF4}" dt="2022-06-25T03:08:24.132" v="375"/>
        <pc:sldMkLst>
          <pc:docMk/>
          <pc:sldMk cId="0" sldId="608"/>
        </pc:sldMkLst>
      </pc:sldChg>
      <pc:sldChg chg="del">
        <pc:chgData name="Stuart Wong" userId="7158574605ae2701" providerId="Windows Live" clId="Web-{C8CC1CAE-A936-45DB-B1F6-C79BC453BAF4}" dt="2022-06-25T03:08:18.772" v="372"/>
        <pc:sldMkLst>
          <pc:docMk/>
          <pc:sldMk cId="2911603854" sldId="609"/>
        </pc:sldMkLst>
      </pc:sldChg>
      <pc:sldChg chg="del">
        <pc:chgData name="Stuart Wong" userId="7158574605ae2701" providerId="Windows Live" clId="Web-{C8CC1CAE-A936-45DB-B1F6-C79BC453BAF4}" dt="2022-06-25T03:08:20.085" v="373"/>
        <pc:sldMkLst>
          <pc:docMk/>
          <pc:sldMk cId="0" sldId="610"/>
        </pc:sldMkLst>
      </pc:sldChg>
      <pc:sldChg chg="del">
        <pc:chgData name="Stuart Wong" userId="7158574605ae2701" providerId="Windows Live" clId="Web-{C8CC1CAE-A936-45DB-B1F6-C79BC453BAF4}" dt="2022-06-25T03:08:16.210" v="371"/>
        <pc:sldMkLst>
          <pc:docMk/>
          <pc:sldMk cId="2231205554" sldId="611"/>
        </pc:sldMkLst>
      </pc:sldChg>
      <pc:sldChg chg="del">
        <pc:chgData name="Stuart Wong" userId="7158574605ae2701" providerId="Windows Live" clId="Web-{C8CC1CAE-A936-45DB-B1F6-C79BC453BAF4}" dt="2022-06-25T03:08:13.694" v="370"/>
        <pc:sldMkLst>
          <pc:docMk/>
          <pc:sldMk cId="38763179" sldId="612"/>
        </pc:sldMkLst>
      </pc:sldChg>
      <pc:sldChg chg="del">
        <pc:chgData name="Stuart Wong" userId="7158574605ae2701" providerId="Windows Live" clId="Web-{C8CC1CAE-A936-45DB-B1F6-C79BC453BAF4}" dt="2022-06-25T03:08:11.647" v="369"/>
        <pc:sldMkLst>
          <pc:docMk/>
          <pc:sldMk cId="496917689" sldId="613"/>
        </pc:sldMkLst>
      </pc:sldChg>
      <pc:sldChg chg="del">
        <pc:chgData name="Stuart Wong" userId="7158574605ae2701" providerId="Windows Live" clId="Web-{C8CC1CAE-A936-45DB-B1F6-C79BC453BAF4}" dt="2022-06-25T03:08:07.210" v="368"/>
        <pc:sldMkLst>
          <pc:docMk/>
          <pc:sldMk cId="0" sldId="614"/>
        </pc:sldMkLst>
      </pc:sldChg>
      <pc:sldChg chg="del">
        <pc:chgData name="Stuart Wong" userId="7158574605ae2701" providerId="Windows Live" clId="Web-{C8CC1CAE-A936-45DB-B1F6-C79BC453BAF4}" dt="2022-06-25T03:08:03.272" v="367"/>
        <pc:sldMkLst>
          <pc:docMk/>
          <pc:sldMk cId="0" sldId="615"/>
        </pc:sldMkLst>
      </pc:sldChg>
      <pc:sldChg chg="del">
        <pc:chgData name="Stuart Wong" userId="7158574605ae2701" providerId="Windows Live" clId="Web-{C8CC1CAE-A936-45DB-B1F6-C79BC453BAF4}" dt="2022-06-25T05:06:30.823" v="3145"/>
        <pc:sldMkLst>
          <pc:docMk/>
          <pc:sldMk cId="0" sldId="616"/>
        </pc:sldMkLst>
      </pc:sldChg>
      <pc:sldChg chg="del">
        <pc:chgData name="Stuart Wong" userId="7158574605ae2701" providerId="Windows Live" clId="Web-{C8CC1CAE-A936-45DB-B1F6-C79BC453BAF4}" dt="2022-06-25T03:07:53.865" v="366"/>
        <pc:sldMkLst>
          <pc:docMk/>
          <pc:sldMk cId="0" sldId="617"/>
        </pc:sldMkLst>
      </pc:sldChg>
      <pc:sldChg chg="del">
        <pc:chgData name="Stuart Wong" userId="7158574605ae2701" providerId="Windows Live" clId="Web-{C8CC1CAE-A936-45DB-B1F6-C79BC453BAF4}" dt="2022-06-25T05:06:30.760" v="3144"/>
        <pc:sldMkLst>
          <pc:docMk/>
          <pc:sldMk cId="0" sldId="618"/>
        </pc:sldMkLst>
      </pc:sldChg>
      <pc:sldChg chg="del">
        <pc:chgData name="Stuart Wong" userId="7158574605ae2701" providerId="Windows Live" clId="Web-{C8CC1CAE-A936-45DB-B1F6-C79BC453BAF4}" dt="2022-06-25T03:07:47.146" v="365"/>
        <pc:sldMkLst>
          <pc:docMk/>
          <pc:sldMk cId="3749894403" sldId="619"/>
        </pc:sldMkLst>
      </pc:sldChg>
      <pc:sldChg chg="del">
        <pc:chgData name="Stuart Wong" userId="7158574605ae2701" providerId="Windows Live" clId="Web-{C8CC1CAE-A936-45DB-B1F6-C79BC453BAF4}" dt="2022-06-25T03:07:28.083" v="364"/>
        <pc:sldMkLst>
          <pc:docMk/>
          <pc:sldMk cId="1684387139" sldId="620"/>
        </pc:sldMkLst>
      </pc:sldChg>
      <pc:sldChg chg="del">
        <pc:chgData name="Stuart Wong" userId="7158574605ae2701" providerId="Windows Live" clId="Web-{C8CC1CAE-A936-45DB-B1F6-C79BC453BAF4}" dt="2022-06-25T03:07:16.880" v="363"/>
        <pc:sldMkLst>
          <pc:docMk/>
          <pc:sldMk cId="1584644846" sldId="621"/>
        </pc:sldMkLst>
      </pc:sldChg>
      <pc:sldChg chg="del">
        <pc:chgData name="Stuart Wong" userId="7158574605ae2701" providerId="Windows Live" clId="Web-{C8CC1CAE-A936-45DB-B1F6-C79BC453BAF4}" dt="2022-06-25T03:07:14.489" v="362"/>
        <pc:sldMkLst>
          <pc:docMk/>
          <pc:sldMk cId="3474444762" sldId="623"/>
        </pc:sldMkLst>
      </pc:sldChg>
      <pc:sldChg chg="del">
        <pc:chgData name="Stuart Wong" userId="7158574605ae2701" providerId="Windows Live" clId="Web-{C8CC1CAE-A936-45DB-B1F6-C79BC453BAF4}" dt="2022-06-25T03:07:11.286" v="361"/>
        <pc:sldMkLst>
          <pc:docMk/>
          <pc:sldMk cId="0" sldId="624"/>
        </pc:sldMkLst>
      </pc:sldChg>
      <pc:sldChg chg="del">
        <pc:chgData name="Stuart Wong" userId="7158574605ae2701" providerId="Windows Live" clId="Web-{C8CC1CAE-A936-45DB-B1F6-C79BC453BAF4}" dt="2022-06-25T03:07:08.426" v="360"/>
        <pc:sldMkLst>
          <pc:docMk/>
          <pc:sldMk cId="0" sldId="625"/>
        </pc:sldMkLst>
      </pc:sldChg>
      <pc:sldChg chg="del">
        <pc:chgData name="Stuart Wong" userId="7158574605ae2701" providerId="Windows Live" clId="Web-{C8CC1CAE-A936-45DB-B1F6-C79BC453BAF4}" dt="2022-06-25T05:05:58.759" v="3138"/>
        <pc:sldMkLst>
          <pc:docMk/>
          <pc:sldMk cId="0" sldId="626"/>
        </pc:sldMkLst>
      </pc:sldChg>
      <pc:sldChg chg="del">
        <pc:chgData name="Stuart Wong" userId="7158574605ae2701" providerId="Windows Live" clId="Web-{C8CC1CAE-A936-45DB-B1F6-C79BC453BAF4}" dt="2022-06-25T03:06:33.457" v="359"/>
        <pc:sldMkLst>
          <pc:docMk/>
          <pc:sldMk cId="3412271500" sldId="627"/>
        </pc:sldMkLst>
      </pc:sldChg>
      <pc:sldChg chg="del">
        <pc:chgData name="Stuart Wong" userId="7158574605ae2701" providerId="Windows Live" clId="Web-{C8CC1CAE-A936-45DB-B1F6-C79BC453BAF4}" dt="2022-06-25T02:34:28.737" v="131"/>
        <pc:sldMkLst>
          <pc:docMk/>
          <pc:sldMk cId="843003544" sldId="628"/>
        </pc:sldMkLst>
      </pc:sldChg>
      <pc:sldChg chg="del">
        <pc:chgData name="Stuart Wong" userId="7158574605ae2701" providerId="Windows Live" clId="Web-{C8CC1CAE-A936-45DB-B1F6-C79BC453BAF4}" dt="2022-06-25T02:34:19.518" v="129"/>
        <pc:sldMkLst>
          <pc:docMk/>
          <pc:sldMk cId="1963806163" sldId="629"/>
        </pc:sldMkLst>
      </pc:sldChg>
      <pc:sldChg chg="del">
        <pc:chgData name="Stuart Wong" userId="7158574605ae2701" providerId="Windows Live" clId="Web-{C8CC1CAE-A936-45DB-B1F6-C79BC453BAF4}" dt="2022-06-25T02:34:21.221" v="130"/>
        <pc:sldMkLst>
          <pc:docMk/>
          <pc:sldMk cId="3808397017" sldId="630"/>
        </pc:sldMkLst>
      </pc:sldChg>
      <pc:sldChg chg="del">
        <pc:chgData name="Stuart Wong" userId="7158574605ae2701" providerId="Windows Live" clId="Web-{C8CC1CAE-A936-45DB-B1F6-C79BC453BAF4}" dt="2022-06-25T03:00:15.132" v="258"/>
        <pc:sldMkLst>
          <pc:docMk/>
          <pc:sldMk cId="1118524395" sldId="631"/>
        </pc:sldMkLst>
      </pc:sldChg>
      <pc:sldChg chg="del">
        <pc:chgData name="Stuart Wong" userId="7158574605ae2701" providerId="Windows Live" clId="Web-{C8CC1CAE-A936-45DB-B1F6-C79BC453BAF4}" dt="2022-06-25T03:01:32.447" v="276"/>
        <pc:sldMkLst>
          <pc:docMk/>
          <pc:sldMk cId="3418350791" sldId="632"/>
        </pc:sldMkLst>
      </pc:sldChg>
      <pc:sldChg chg="addSp delSp modSp add replId modNotes">
        <pc:chgData name="Stuart Wong" userId="7158574605ae2701" providerId="Windows Live" clId="Web-{C8CC1CAE-A936-45DB-B1F6-C79BC453BAF4}" dt="2022-06-25T05:35:56.487" v="4075"/>
        <pc:sldMkLst>
          <pc:docMk/>
          <pc:sldMk cId="2149810447" sldId="633"/>
        </pc:sldMkLst>
        <pc:spChg chg="add mod">
          <ac:chgData name="Stuart Wong" userId="7158574605ae2701" providerId="Windows Live" clId="Web-{C8CC1CAE-A936-45DB-B1F6-C79BC453BAF4}" dt="2022-06-25T03:04:43.813" v="336" actId="14100"/>
          <ac:spMkLst>
            <pc:docMk/>
            <pc:sldMk cId="2149810447" sldId="633"/>
            <ac:spMk id="3" creationId="{125B80BA-8F64-5BA6-7C50-9762C1FF93B5}"/>
          </ac:spMkLst>
        </pc:spChg>
        <pc:spChg chg="add mod">
          <ac:chgData name="Stuart Wong" userId="7158574605ae2701" providerId="Windows Live" clId="Web-{C8CC1CAE-A936-45DB-B1F6-C79BC453BAF4}" dt="2022-06-25T03:19:23.389" v="560" actId="1076"/>
          <ac:spMkLst>
            <pc:docMk/>
            <pc:sldMk cId="2149810447" sldId="633"/>
            <ac:spMk id="4" creationId="{D1448ED6-CD26-9E64-FFAB-9F018B672145}"/>
          </ac:spMkLst>
        </pc:spChg>
        <pc:spChg chg="add del mod">
          <ac:chgData name="Stuart Wong" userId="7158574605ae2701" providerId="Windows Live" clId="Web-{C8CC1CAE-A936-45DB-B1F6-C79BC453BAF4}" dt="2022-06-25T03:04:47.438" v="337"/>
          <ac:spMkLst>
            <pc:docMk/>
            <pc:sldMk cId="2149810447" sldId="633"/>
            <ac:spMk id="7" creationId="{D0B4A352-AC59-A0A9-E198-473AC659655A}"/>
          </ac:spMkLst>
        </pc:spChg>
        <pc:spChg chg="add mod">
          <ac:chgData name="Stuart Wong" userId="7158574605ae2701" providerId="Windows Live" clId="Web-{C8CC1CAE-A936-45DB-B1F6-C79BC453BAF4}" dt="2022-06-25T03:10:52.668" v="421" actId="20577"/>
          <ac:spMkLst>
            <pc:docMk/>
            <pc:sldMk cId="2149810447" sldId="633"/>
            <ac:spMk id="9" creationId="{71763717-A888-CDFA-30A4-3D70405A6431}"/>
          </ac:spMkLst>
        </pc:spChg>
        <pc:spChg chg="add del mod">
          <ac:chgData name="Stuart Wong" userId="7158574605ae2701" providerId="Windows Live" clId="Web-{C8CC1CAE-A936-45DB-B1F6-C79BC453BAF4}" dt="2022-06-25T03:04:24.328" v="323"/>
          <ac:spMkLst>
            <pc:docMk/>
            <pc:sldMk cId="2149810447" sldId="633"/>
            <ac:spMk id="11" creationId="{7599E5BA-2821-5D23-C1D5-09D968C49BC5}"/>
          </ac:spMkLst>
        </pc:spChg>
        <pc:spChg chg="add del mod">
          <ac:chgData name="Stuart Wong" userId="7158574605ae2701" providerId="Windows Live" clId="Web-{C8CC1CAE-A936-45DB-B1F6-C79BC453BAF4}" dt="2022-06-25T02:41:37.579" v="166"/>
          <ac:spMkLst>
            <pc:docMk/>
            <pc:sldMk cId="2149810447" sldId="633"/>
            <ac:spMk id="12" creationId="{916D2B62-92F7-CA65-5426-70A8BAC1194A}"/>
          </ac:spMkLst>
        </pc:spChg>
        <pc:spChg chg="add mod">
          <ac:chgData name="Stuart Wong" userId="7158574605ae2701" providerId="Windows Live" clId="Web-{C8CC1CAE-A936-45DB-B1F6-C79BC453BAF4}" dt="2022-06-25T03:05:33.408" v="346" actId="14100"/>
          <ac:spMkLst>
            <pc:docMk/>
            <pc:sldMk cId="2149810447" sldId="633"/>
            <ac:spMk id="14" creationId="{D2DD176F-490D-6833-D249-2E42769E35B3}"/>
          </ac:spMkLst>
        </pc:spChg>
        <pc:spChg chg="add mod">
          <ac:chgData name="Stuart Wong" userId="7158574605ae2701" providerId="Windows Live" clId="Web-{C8CC1CAE-A936-45DB-B1F6-C79BC453BAF4}" dt="2022-06-25T03:19:09.045" v="559" actId="1076"/>
          <ac:spMkLst>
            <pc:docMk/>
            <pc:sldMk cId="2149810447" sldId="633"/>
            <ac:spMk id="17" creationId="{62807006-489A-312B-8FB3-FCABD7AB287A}"/>
          </ac:spMkLst>
        </pc:spChg>
        <pc:spChg chg="add del mod">
          <ac:chgData name="Stuart Wong" userId="7158574605ae2701" providerId="Windows Live" clId="Web-{C8CC1CAE-A936-45DB-B1F6-C79BC453BAF4}" dt="2022-06-25T02:53:49.758" v="194"/>
          <ac:spMkLst>
            <pc:docMk/>
            <pc:sldMk cId="2149810447" sldId="633"/>
            <ac:spMk id="18" creationId="{8BE0E7CF-65F4-8EA1-5B62-014CBE8C712D}"/>
          </ac:spMkLst>
        </pc:spChg>
        <pc:spChg chg="add mod">
          <ac:chgData name="Stuart Wong" userId="7158574605ae2701" providerId="Windows Live" clId="Web-{C8CC1CAE-A936-45DB-B1F6-C79BC453BAF4}" dt="2022-06-25T03:20:59.345" v="564" actId="1076"/>
          <ac:spMkLst>
            <pc:docMk/>
            <pc:sldMk cId="2149810447" sldId="633"/>
            <ac:spMk id="21" creationId="{1D352F75-7743-2C46-A62F-418B0CA3AF6B}"/>
          </ac:spMkLst>
        </pc:spChg>
        <pc:spChg chg="add mod">
          <ac:chgData name="Stuart Wong" userId="7158574605ae2701" providerId="Windows Live" clId="Web-{C8CC1CAE-A936-45DB-B1F6-C79BC453BAF4}" dt="2022-06-25T04:38:00.190" v="2344" actId="20577"/>
          <ac:spMkLst>
            <pc:docMk/>
            <pc:sldMk cId="2149810447" sldId="633"/>
            <ac:spMk id="22" creationId="{4A4656DE-E647-5BBD-AEFC-441AA6B0FFCA}"/>
          </ac:spMkLst>
        </pc:spChg>
        <pc:spChg chg="add mod">
          <ac:chgData name="Stuart Wong" userId="7158574605ae2701" providerId="Windows Live" clId="Web-{C8CC1CAE-A936-45DB-B1F6-C79BC453BAF4}" dt="2022-06-25T03:10:43.105" v="413" actId="20577"/>
          <ac:spMkLst>
            <pc:docMk/>
            <pc:sldMk cId="2149810447" sldId="633"/>
            <ac:spMk id="25" creationId="{B2CAACEF-B2AF-8D0A-B589-A8AB95CE4CCF}"/>
          </ac:spMkLst>
        </pc:spChg>
        <pc:spChg chg="add mod">
          <ac:chgData name="Stuart Wong" userId="7158574605ae2701" providerId="Windows Live" clId="Web-{C8CC1CAE-A936-45DB-B1F6-C79BC453BAF4}" dt="2022-06-25T04:38:06.519" v="2347" actId="20577"/>
          <ac:spMkLst>
            <pc:docMk/>
            <pc:sldMk cId="2149810447" sldId="633"/>
            <ac:spMk id="26" creationId="{07346D63-9ABB-C678-97D3-D5BADE21B335}"/>
          </ac:spMkLst>
        </pc:spChg>
        <pc:spChg chg="add mod">
          <ac:chgData name="Stuart Wong" userId="7158574605ae2701" providerId="Windows Live" clId="Web-{C8CC1CAE-A936-45DB-B1F6-C79BC453BAF4}" dt="2022-06-25T03:16:40.415" v="527" actId="20577"/>
          <ac:spMkLst>
            <pc:docMk/>
            <pc:sldMk cId="2149810447" sldId="633"/>
            <ac:spMk id="29" creationId="{8DF0646E-9BFC-8283-9FA9-1FCAEA6B305E}"/>
          </ac:spMkLst>
        </pc:spChg>
        <pc:spChg chg="add mod">
          <ac:chgData name="Stuart Wong" userId="7158574605ae2701" providerId="Windows Live" clId="Web-{C8CC1CAE-A936-45DB-B1F6-C79BC453BAF4}" dt="2022-06-25T04:38:12.565" v="2349" actId="20577"/>
          <ac:spMkLst>
            <pc:docMk/>
            <pc:sldMk cId="2149810447" sldId="633"/>
            <ac:spMk id="32" creationId="{C29C170D-5395-4DB5-1808-3CD812E04E17}"/>
          </ac:spMkLst>
        </pc:spChg>
        <pc:spChg chg="add mod">
          <ac:chgData name="Stuart Wong" userId="7158574605ae2701" providerId="Windows Live" clId="Web-{C8CC1CAE-A936-45DB-B1F6-C79BC453BAF4}" dt="2022-06-25T03:21:06.627" v="568" actId="1076"/>
          <ac:spMkLst>
            <pc:docMk/>
            <pc:sldMk cId="2149810447" sldId="633"/>
            <ac:spMk id="34" creationId="{D9843D22-532D-2E13-2CB0-240855701E35}"/>
          </ac:spMkLst>
        </pc:spChg>
        <pc:spChg chg="add del">
          <ac:chgData name="Stuart Wong" userId="7158574605ae2701" providerId="Windows Live" clId="Web-{C8CC1CAE-A936-45DB-B1F6-C79BC453BAF4}" dt="2022-06-25T03:33:04.727" v="710"/>
          <ac:spMkLst>
            <pc:docMk/>
            <pc:sldMk cId="2149810447" sldId="633"/>
            <ac:spMk id="50" creationId="{617065C4-CA15-74B6-A618-96557458B74C}"/>
          </ac:spMkLst>
        </pc:spChg>
        <pc:spChg chg="del">
          <ac:chgData name="Stuart Wong" userId="7158574605ae2701" providerId="Windows Live" clId="Web-{C8CC1CAE-A936-45DB-B1F6-C79BC453BAF4}" dt="2022-06-25T04:13:51.206" v="2049"/>
          <ac:spMkLst>
            <pc:docMk/>
            <pc:sldMk cId="2149810447" sldId="633"/>
            <ac:spMk id="43013" creationId="{7E91748C-D0BB-854C-8E3D-1A2E3250CE85}"/>
          </ac:spMkLst>
        </pc:spChg>
        <pc:picChg chg="add mod">
          <ac:chgData name="Stuart Wong" userId="7158574605ae2701" providerId="Windows Live" clId="Web-{C8CC1CAE-A936-45DB-B1F6-C79BC453BAF4}" dt="2022-06-25T03:04:55.094" v="338" actId="1076"/>
          <ac:picMkLst>
            <pc:docMk/>
            <pc:sldMk cId="2149810447" sldId="633"/>
            <ac:picMk id="5" creationId="{0206BE30-03A6-944A-AB1B-B5402725F931}"/>
          </ac:picMkLst>
        </pc:picChg>
        <pc:picChg chg="add mod">
          <ac:chgData name="Stuart Wong" userId="7158574605ae2701" providerId="Windows Live" clId="Web-{C8CC1CAE-A936-45DB-B1F6-C79BC453BAF4}" dt="2022-06-25T03:19:23.405" v="561" actId="1076"/>
          <ac:picMkLst>
            <pc:docMk/>
            <pc:sldMk cId="2149810447" sldId="633"/>
            <ac:picMk id="8" creationId="{259C75E9-8D78-9C86-4520-7661C90A0CB9}"/>
          </ac:picMkLst>
        </pc:picChg>
        <pc:picChg chg="del">
          <ac:chgData name="Stuart Wong" userId="7158574605ae2701" providerId="Windows Live" clId="Web-{C8CC1CAE-A936-45DB-B1F6-C79BC453BAF4}" dt="2022-06-25T02:37:20.914" v="149"/>
          <ac:picMkLst>
            <pc:docMk/>
            <pc:sldMk cId="2149810447" sldId="633"/>
            <ac:picMk id="10" creationId="{8E15B40A-B549-2C42-AF00-F8840F38390B}"/>
          </ac:picMkLst>
        </pc:picChg>
        <pc:picChg chg="add del mod">
          <ac:chgData name="Stuart Wong" userId="7158574605ae2701" providerId="Windows Live" clId="Web-{C8CC1CAE-A936-45DB-B1F6-C79BC453BAF4}" dt="2022-06-25T03:04:24.328" v="322"/>
          <ac:picMkLst>
            <pc:docMk/>
            <pc:sldMk cId="2149810447" sldId="633"/>
            <ac:picMk id="13" creationId="{8DBEA932-9D6F-C61F-9334-D0F425FEA034}"/>
          </ac:picMkLst>
        </pc:picChg>
        <pc:picChg chg="add mod">
          <ac:chgData name="Stuart Wong" userId="7158574605ae2701" providerId="Windows Live" clId="Web-{C8CC1CAE-A936-45DB-B1F6-C79BC453BAF4}" dt="2022-06-25T03:05:05.844" v="340" actId="1076"/>
          <ac:picMkLst>
            <pc:docMk/>
            <pc:sldMk cId="2149810447" sldId="633"/>
            <ac:picMk id="16" creationId="{BADD7170-0F14-49CB-57E7-2566386F122C}"/>
          </ac:picMkLst>
        </pc:picChg>
        <pc:picChg chg="add mod">
          <ac:chgData name="Stuart Wong" userId="7158574605ae2701" providerId="Windows Live" clId="Web-{C8CC1CAE-A936-45DB-B1F6-C79BC453BAF4}" dt="2022-06-25T03:05:16.798" v="344" actId="1076"/>
          <ac:picMkLst>
            <pc:docMk/>
            <pc:sldMk cId="2149810447" sldId="633"/>
            <ac:picMk id="19" creationId="{355D70A0-2D5C-62AE-7E72-DDA65CC5D405}"/>
          </ac:picMkLst>
        </pc:picChg>
        <pc:picChg chg="add del mod">
          <ac:chgData name="Stuart Wong" userId="7158574605ae2701" providerId="Windows Live" clId="Web-{C8CC1CAE-A936-45DB-B1F6-C79BC453BAF4}" dt="2022-06-25T02:53:49.758" v="193"/>
          <ac:picMkLst>
            <pc:docMk/>
            <pc:sldMk cId="2149810447" sldId="633"/>
            <ac:picMk id="20" creationId="{98BB604B-55A8-CC00-680F-C0F43A11D0A8}"/>
          </ac:picMkLst>
        </pc:picChg>
        <pc:picChg chg="add mod">
          <ac:chgData name="Stuart Wong" userId="7158574605ae2701" providerId="Windows Live" clId="Web-{C8CC1CAE-A936-45DB-B1F6-C79BC453BAF4}" dt="2022-06-25T03:05:44.689" v="349" actId="1076"/>
          <ac:picMkLst>
            <pc:docMk/>
            <pc:sldMk cId="2149810447" sldId="633"/>
            <ac:picMk id="24" creationId="{730CEDFB-162D-F3D3-2E4D-429EB0B640A2}"/>
          </ac:picMkLst>
        </pc:picChg>
        <pc:picChg chg="add mod">
          <ac:chgData name="Stuart Wong" userId="7158574605ae2701" providerId="Windows Live" clId="Web-{C8CC1CAE-A936-45DB-B1F6-C79BC453BAF4}" dt="2022-06-25T03:05:44.705" v="352" actId="1076"/>
          <ac:picMkLst>
            <pc:docMk/>
            <pc:sldMk cId="2149810447" sldId="633"/>
            <ac:picMk id="27" creationId="{BB880595-F981-5900-64BC-044D971A4690}"/>
          </ac:picMkLst>
        </pc:picChg>
        <pc:picChg chg="add mod">
          <ac:chgData name="Stuart Wong" userId="7158574605ae2701" providerId="Windows Live" clId="Web-{C8CC1CAE-A936-45DB-B1F6-C79BC453BAF4}" dt="2022-06-25T03:20:59.361" v="565" actId="1076"/>
          <ac:picMkLst>
            <pc:docMk/>
            <pc:sldMk cId="2149810447" sldId="633"/>
            <ac:picMk id="28" creationId="{126B865E-FDF3-93E0-D720-F8C91696AE83}"/>
          </ac:picMkLst>
        </pc:picChg>
        <pc:picChg chg="add mod">
          <ac:chgData name="Stuart Wong" userId="7158574605ae2701" providerId="Windows Live" clId="Web-{C8CC1CAE-A936-45DB-B1F6-C79BC453BAF4}" dt="2022-06-25T03:05:44.721" v="354" actId="1076"/>
          <ac:picMkLst>
            <pc:docMk/>
            <pc:sldMk cId="2149810447" sldId="633"/>
            <ac:picMk id="31" creationId="{72FFFC03-724D-38E2-E7D8-5D634E61B377}"/>
          </ac:picMkLst>
        </pc:picChg>
        <pc:picChg chg="add mod">
          <ac:chgData name="Stuart Wong" userId="7158574605ae2701" providerId="Windows Live" clId="Web-{C8CC1CAE-A936-45DB-B1F6-C79BC453BAF4}" dt="2022-06-25T03:05:44.736" v="356" actId="1076"/>
          <ac:picMkLst>
            <pc:docMk/>
            <pc:sldMk cId="2149810447" sldId="633"/>
            <ac:picMk id="33" creationId="{777E6D27-3825-BAC5-6329-E56FA36DA2F7}"/>
          </ac:picMkLst>
        </pc:picChg>
        <pc:picChg chg="add mod">
          <ac:chgData name="Stuart Wong" userId="7158574605ae2701" providerId="Windows Live" clId="Web-{C8CC1CAE-A936-45DB-B1F6-C79BC453BAF4}" dt="2022-06-25T03:21:06.627" v="569" actId="1076"/>
          <ac:picMkLst>
            <pc:docMk/>
            <pc:sldMk cId="2149810447" sldId="633"/>
            <ac:picMk id="36" creationId="{1015723F-CA12-F377-2C3E-32E2BFB7ABDB}"/>
          </ac:picMkLst>
        </pc:picChg>
        <pc:picChg chg="add mod">
          <ac:chgData name="Stuart Wong" userId="7158574605ae2701" providerId="Windows Live" clId="Web-{C8CC1CAE-A936-45DB-B1F6-C79BC453BAF4}" dt="2022-06-25T03:21:40.081" v="571" actId="1076"/>
          <ac:picMkLst>
            <pc:docMk/>
            <pc:sldMk cId="2149810447" sldId="633"/>
            <ac:picMk id="38" creationId="{719A9B9D-4B0B-57DE-95BC-26C204267051}"/>
          </ac:picMkLst>
        </pc:picChg>
        <pc:picChg chg="add mod">
          <ac:chgData name="Stuart Wong" userId="7158574605ae2701" providerId="Windows Live" clId="Web-{C8CC1CAE-A936-45DB-B1F6-C79BC453BAF4}" dt="2022-06-25T03:21:46.159" v="573" actId="1076"/>
          <ac:picMkLst>
            <pc:docMk/>
            <pc:sldMk cId="2149810447" sldId="633"/>
            <ac:picMk id="40" creationId="{82C2F95D-982E-E8AB-9033-8F808E8C744E}"/>
          </ac:picMkLst>
        </pc:picChg>
        <pc:picChg chg="add mod">
          <ac:chgData name="Stuart Wong" userId="7158574605ae2701" providerId="Windows Live" clId="Web-{C8CC1CAE-A936-45DB-B1F6-C79BC453BAF4}" dt="2022-06-25T03:21:54.862" v="575" actId="1076"/>
          <ac:picMkLst>
            <pc:docMk/>
            <pc:sldMk cId="2149810447" sldId="633"/>
            <ac:picMk id="42" creationId="{06E99265-0137-A92D-837C-7C376063AFE3}"/>
          </ac:picMkLst>
        </pc:picChg>
        <pc:picChg chg="add mod">
          <ac:chgData name="Stuart Wong" userId="7158574605ae2701" providerId="Windows Live" clId="Web-{C8CC1CAE-A936-45DB-B1F6-C79BC453BAF4}" dt="2022-06-25T03:22:01.894" v="577" actId="1076"/>
          <ac:picMkLst>
            <pc:docMk/>
            <pc:sldMk cId="2149810447" sldId="633"/>
            <ac:picMk id="44" creationId="{20322D98-F54B-D399-6EA0-2BA2B177234B}"/>
          </ac:picMkLst>
        </pc:picChg>
        <pc:picChg chg="add del">
          <ac:chgData name="Stuart Wong" userId="7158574605ae2701" providerId="Windows Live" clId="Web-{C8CC1CAE-A936-45DB-B1F6-C79BC453BAF4}" dt="2022-06-25T03:33:04.727" v="709"/>
          <ac:picMkLst>
            <pc:docMk/>
            <pc:sldMk cId="2149810447" sldId="633"/>
            <ac:picMk id="52" creationId="{F9E8688D-00D3-3D00-342E-D0B54927056F}"/>
          </ac:picMkLst>
        </pc:picChg>
        <pc:inkChg chg="add del">
          <ac:chgData name="Stuart Wong" userId="7158574605ae2701" providerId="Windows Live" clId="Web-{C8CC1CAE-A936-45DB-B1F6-C79BC453BAF4}" dt="2022-06-25T03:58:24.973" v="1388"/>
          <ac:inkMkLst>
            <pc:docMk/>
            <pc:sldMk cId="2149810447" sldId="633"/>
            <ac:inkMk id="45" creationId="{324F4A6B-EB9A-19E3-F82A-037610AA4046}"/>
          </ac:inkMkLst>
        </pc:inkChg>
        <pc:inkChg chg="add del">
          <ac:chgData name="Stuart Wong" userId="7158574605ae2701" providerId="Windows Live" clId="Web-{C8CC1CAE-A936-45DB-B1F6-C79BC453BAF4}" dt="2022-06-25T03:58:27.818" v="1389"/>
          <ac:inkMkLst>
            <pc:docMk/>
            <pc:sldMk cId="2149810447" sldId="633"/>
            <ac:inkMk id="46" creationId="{904449DF-BAD0-1BF6-B6FC-62DF55CEFD98}"/>
          </ac:inkMkLst>
        </pc:inkChg>
        <pc:inkChg chg="add del">
          <ac:chgData name="Stuart Wong" userId="7158574605ae2701" providerId="Windows Live" clId="Web-{C8CC1CAE-A936-45DB-B1F6-C79BC453BAF4}" dt="2022-06-25T03:23:41.756" v="581"/>
          <ac:inkMkLst>
            <pc:docMk/>
            <pc:sldMk cId="2149810447" sldId="633"/>
            <ac:inkMk id="47" creationId="{8E3ED8CC-9DA8-7789-83AB-C55B65DAD60E}"/>
          </ac:inkMkLst>
        </pc:inkChg>
        <pc:inkChg chg="add del">
          <ac:chgData name="Stuart Wong" userId="7158574605ae2701" providerId="Windows Live" clId="Web-{C8CC1CAE-A936-45DB-B1F6-C79BC453BAF4}" dt="2022-06-25T03:58:30.895" v="1390"/>
          <ac:inkMkLst>
            <pc:docMk/>
            <pc:sldMk cId="2149810447" sldId="633"/>
            <ac:inkMk id="48" creationId="{B7EABA12-C32F-16C6-D335-6ACBBFA87A51}"/>
          </ac:inkMkLst>
        </pc:inkChg>
      </pc:sldChg>
      <pc:sldChg chg="addSp delSp modSp add ord replId modNotes">
        <pc:chgData name="Stuart Wong" userId="7158574605ae2701" providerId="Windows Live" clId="Web-{C8CC1CAE-A936-45DB-B1F6-C79BC453BAF4}" dt="2022-06-25T04:11:50.640" v="1924"/>
        <pc:sldMkLst>
          <pc:docMk/>
          <pc:sldMk cId="640503682" sldId="634"/>
        </pc:sldMkLst>
        <pc:spChg chg="del">
          <ac:chgData name="Stuart Wong" userId="7158574605ae2701" providerId="Windows Live" clId="Web-{C8CC1CAE-A936-45DB-B1F6-C79BC453BAF4}" dt="2022-06-25T03:24:51.852" v="588"/>
          <ac:spMkLst>
            <pc:docMk/>
            <pc:sldMk cId="640503682" sldId="634"/>
            <ac:spMk id="4" creationId="{D1448ED6-CD26-9E64-FFAB-9F018B672145}"/>
          </ac:spMkLst>
        </pc:spChg>
        <pc:spChg chg="del">
          <ac:chgData name="Stuart Wong" userId="7158574605ae2701" providerId="Windows Live" clId="Web-{C8CC1CAE-A936-45DB-B1F6-C79BC453BAF4}" dt="2022-06-25T03:25:37.494" v="604"/>
          <ac:spMkLst>
            <pc:docMk/>
            <pc:sldMk cId="640503682" sldId="634"/>
            <ac:spMk id="9" creationId="{71763717-A888-CDFA-30A4-3D70405A6431}"/>
          </ac:spMkLst>
        </pc:spChg>
        <pc:spChg chg="mod">
          <ac:chgData name="Stuart Wong" userId="7158574605ae2701" providerId="Windows Live" clId="Web-{C8CC1CAE-A936-45DB-B1F6-C79BC453BAF4}" dt="2022-06-25T03:26:55.356" v="618" actId="14100"/>
          <ac:spMkLst>
            <pc:docMk/>
            <pc:sldMk cId="640503682" sldId="634"/>
            <ac:spMk id="14" creationId="{D2DD176F-490D-6833-D249-2E42769E35B3}"/>
          </ac:spMkLst>
        </pc:spChg>
        <pc:spChg chg="mod">
          <ac:chgData name="Stuart Wong" userId="7158574605ae2701" providerId="Windows Live" clId="Web-{C8CC1CAE-A936-45DB-B1F6-C79BC453BAF4}" dt="2022-06-25T03:28:40.610" v="636" actId="14100"/>
          <ac:spMkLst>
            <pc:docMk/>
            <pc:sldMk cId="640503682" sldId="634"/>
            <ac:spMk id="17" creationId="{62807006-489A-312B-8FB3-FCABD7AB287A}"/>
          </ac:spMkLst>
        </pc:spChg>
        <pc:spChg chg="add mod">
          <ac:chgData name="Stuart Wong" userId="7158574605ae2701" providerId="Windows Live" clId="Web-{C8CC1CAE-A936-45DB-B1F6-C79BC453BAF4}" dt="2022-06-25T03:26:30.809" v="612" actId="1076"/>
          <ac:spMkLst>
            <pc:docMk/>
            <pc:sldMk cId="640503682" sldId="634"/>
            <ac:spMk id="21" creationId="{B5D0124E-CC7D-9BCA-C7F9-990426434CCF}"/>
          </ac:spMkLst>
        </pc:spChg>
        <pc:spChg chg="del">
          <ac:chgData name="Stuart Wong" userId="7158574605ae2701" providerId="Windows Live" clId="Web-{C8CC1CAE-A936-45DB-B1F6-C79BC453BAF4}" dt="2022-06-25T03:25:37.494" v="603"/>
          <ac:spMkLst>
            <pc:docMk/>
            <pc:sldMk cId="640503682" sldId="634"/>
            <ac:spMk id="22" creationId="{4A4656DE-E647-5BBD-AEFC-441AA6B0FFCA}"/>
          </ac:spMkLst>
        </pc:spChg>
        <pc:spChg chg="del">
          <ac:chgData name="Stuart Wong" userId="7158574605ae2701" providerId="Windows Live" clId="Web-{C8CC1CAE-A936-45DB-B1F6-C79BC453BAF4}" dt="2022-06-25T03:25:37.494" v="601"/>
          <ac:spMkLst>
            <pc:docMk/>
            <pc:sldMk cId="640503682" sldId="634"/>
            <ac:spMk id="25" creationId="{B2CAACEF-B2AF-8D0A-B589-A8AB95CE4CCF}"/>
          </ac:spMkLst>
        </pc:spChg>
        <pc:spChg chg="del">
          <ac:chgData name="Stuart Wong" userId="7158574605ae2701" providerId="Windows Live" clId="Web-{C8CC1CAE-A936-45DB-B1F6-C79BC453BAF4}" dt="2022-06-25T03:25:37.494" v="600"/>
          <ac:spMkLst>
            <pc:docMk/>
            <pc:sldMk cId="640503682" sldId="634"/>
            <ac:spMk id="26" creationId="{07346D63-9ABB-C678-97D3-D5BADE21B335}"/>
          </ac:spMkLst>
        </pc:spChg>
        <pc:spChg chg="del">
          <ac:chgData name="Stuart Wong" userId="7158574605ae2701" providerId="Windows Live" clId="Web-{C8CC1CAE-A936-45DB-B1F6-C79BC453BAF4}" dt="2022-06-25T03:25:37.494" v="598"/>
          <ac:spMkLst>
            <pc:docMk/>
            <pc:sldMk cId="640503682" sldId="634"/>
            <ac:spMk id="29" creationId="{8DF0646E-9BFC-8283-9FA9-1FCAEA6B305E}"/>
          </ac:spMkLst>
        </pc:spChg>
        <pc:spChg chg="del">
          <ac:chgData name="Stuart Wong" userId="7158574605ae2701" providerId="Windows Live" clId="Web-{C8CC1CAE-A936-45DB-B1F6-C79BC453BAF4}" dt="2022-06-25T03:25:37.494" v="596"/>
          <ac:spMkLst>
            <pc:docMk/>
            <pc:sldMk cId="640503682" sldId="634"/>
            <ac:spMk id="32" creationId="{C29C170D-5395-4DB5-1808-3CD812E04E17}"/>
          </ac:spMkLst>
        </pc:spChg>
        <pc:spChg chg="add mod">
          <ac:chgData name="Stuart Wong" userId="7158574605ae2701" providerId="Windows Live" clId="Web-{C8CC1CAE-A936-45DB-B1F6-C79BC453BAF4}" dt="2022-06-25T03:30:21.081" v="676" actId="1076"/>
          <ac:spMkLst>
            <pc:docMk/>
            <pc:sldMk cId="640503682" sldId="634"/>
            <ac:spMk id="34" creationId="{E497512F-F3F2-B3C0-40AC-DE1C2A63A6D0}"/>
          </ac:spMkLst>
        </pc:spChg>
        <pc:spChg chg="add mod">
          <ac:chgData name="Stuart Wong" userId="7158574605ae2701" providerId="Windows Live" clId="Web-{C8CC1CAE-A936-45DB-B1F6-C79BC453BAF4}" dt="2022-06-25T03:27:28.576" v="624" actId="20577"/>
          <ac:spMkLst>
            <pc:docMk/>
            <pc:sldMk cId="640503682" sldId="634"/>
            <ac:spMk id="38" creationId="{C8EAC210-15C7-D692-0BB0-A3E099577823}"/>
          </ac:spMkLst>
        </pc:spChg>
        <pc:spChg chg="add mod">
          <ac:chgData name="Stuart Wong" userId="7158574605ae2701" providerId="Windows Live" clId="Web-{C8CC1CAE-A936-45DB-B1F6-C79BC453BAF4}" dt="2022-06-25T03:30:21.097" v="678" actId="1076"/>
          <ac:spMkLst>
            <pc:docMk/>
            <pc:sldMk cId="640503682" sldId="634"/>
            <ac:spMk id="42" creationId="{35D242D1-5C8A-219A-5123-E3CFA2334589}"/>
          </ac:spMkLst>
        </pc:spChg>
        <pc:spChg chg="add mod">
          <ac:chgData name="Stuart Wong" userId="7158574605ae2701" providerId="Windows Live" clId="Web-{C8CC1CAE-A936-45DB-B1F6-C79BC453BAF4}" dt="2022-06-25T03:28:31.375" v="635" actId="1076"/>
          <ac:spMkLst>
            <pc:docMk/>
            <pc:sldMk cId="640503682" sldId="634"/>
            <ac:spMk id="46" creationId="{8A2E6F6B-656B-A1AD-1289-392ADF84BBF8}"/>
          </ac:spMkLst>
        </pc:spChg>
        <pc:spChg chg="add del mod">
          <ac:chgData name="Stuart Wong" userId="7158574605ae2701" providerId="Windows Live" clId="Web-{C8CC1CAE-A936-45DB-B1F6-C79BC453BAF4}" dt="2022-06-25T03:29:22.908" v="668"/>
          <ac:spMkLst>
            <pc:docMk/>
            <pc:sldMk cId="640503682" sldId="634"/>
            <ac:spMk id="48" creationId="{BFF28D90-E058-366A-703F-5E91802CEDE9}"/>
          </ac:spMkLst>
        </pc:spChg>
        <pc:spChg chg="mod">
          <ac:chgData name="Stuart Wong" userId="7158574605ae2701" providerId="Windows Live" clId="Web-{C8CC1CAE-A936-45DB-B1F6-C79BC453BAF4}" dt="2022-06-25T03:30:59.176" v="706" actId="20577"/>
          <ac:spMkLst>
            <pc:docMk/>
            <pc:sldMk cId="640503682" sldId="634"/>
            <ac:spMk id="43009" creationId="{DEC6C95F-3B4F-2641-BC0E-CAA65127A232}"/>
          </ac:spMkLst>
        </pc:spChg>
        <pc:spChg chg="del">
          <ac:chgData name="Stuart Wong" userId="7158574605ae2701" providerId="Windows Live" clId="Web-{C8CC1CAE-A936-45DB-B1F6-C79BC453BAF4}" dt="2022-06-25T04:11:50.640" v="1924"/>
          <ac:spMkLst>
            <pc:docMk/>
            <pc:sldMk cId="640503682" sldId="634"/>
            <ac:spMk id="43013" creationId="{7E91748C-D0BB-854C-8E3D-1A2E3250CE85}"/>
          </ac:spMkLst>
        </pc:spChg>
        <pc:picChg chg="del">
          <ac:chgData name="Stuart Wong" userId="7158574605ae2701" providerId="Windows Live" clId="Web-{C8CC1CAE-A936-45DB-B1F6-C79BC453BAF4}" dt="2022-06-25T03:24:54.399" v="589"/>
          <ac:picMkLst>
            <pc:docMk/>
            <pc:sldMk cId="640503682" sldId="634"/>
            <ac:picMk id="8" creationId="{259C75E9-8D78-9C86-4520-7661C90A0CB9}"/>
          </ac:picMkLst>
        </pc:picChg>
        <pc:picChg chg="add del mod">
          <ac:chgData name="Stuart Wong" userId="7158574605ae2701" providerId="Windows Live" clId="Web-{C8CC1CAE-A936-45DB-B1F6-C79BC453BAF4}" dt="2022-06-25T03:26:12.183" v="609"/>
          <ac:picMkLst>
            <pc:docMk/>
            <pc:sldMk cId="640503682" sldId="634"/>
            <ac:picMk id="13" creationId="{2AED9AB6-1991-0079-48B2-90B387233CED}"/>
          </ac:picMkLst>
        </pc:picChg>
        <pc:picChg chg="add mod">
          <ac:chgData name="Stuart Wong" userId="7158574605ae2701" providerId="Windows Live" clId="Web-{C8CC1CAE-A936-45DB-B1F6-C79BC453BAF4}" dt="2022-06-25T03:26:30.809" v="613" actId="1076"/>
          <ac:picMkLst>
            <pc:docMk/>
            <pc:sldMk cId="640503682" sldId="634"/>
            <ac:picMk id="18" creationId="{0FFEE30F-895D-FFF5-58E7-B23AFFA2B41D}"/>
          </ac:picMkLst>
        </pc:picChg>
        <pc:picChg chg="del">
          <ac:chgData name="Stuart Wong" userId="7158574605ae2701" providerId="Windows Live" clId="Web-{C8CC1CAE-A936-45DB-B1F6-C79BC453BAF4}" dt="2022-06-25T03:25:37.494" v="602"/>
          <ac:picMkLst>
            <pc:docMk/>
            <pc:sldMk cId="640503682" sldId="634"/>
            <ac:picMk id="24" creationId="{730CEDFB-162D-F3D3-2E4D-429EB0B640A2}"/>
          </ac:picMkLst>
        </pc:picChg>
        <pc:picChg chg="del">
          <ac:chgData name="Stuart Wong" userId="7158574605ae2701" providerId="Windows Live" clId="Web-{C8CC1CAE-A936-45DB-B1F6-C79BC453BAF4}" dt="2022-06-25T03:25:37.494" v="599"/>
          <ac:picMkLst>
            <pc:docMk/>
            <pc:sldMk cId="640503682" sldId="634"/>
            <ac:picMk id="27" creationId="{BB880595-F981-5900-64BC-044D971A4690}"/>
          </ac:picMkLst>
        </pc:picChg>
        <pc:picChg chg="add mod">
          <ac:chgData name="Stuart Wong" userId="7158574605ae2701" providerId="Windows Live" clId="Web-{C8CC1CAE-A936-45DB-B1F6-C79BC453BAF4}" dt="2022-06-25T03:30:21.081" v="675" actId="1076"/>
          <ac:picMkLst>
            <pc:docMk/>
            <pc:sldMk cId="640503682" sldId="634"/>
            <ac:picMk id="28" creationId="{FB6E1E2A-5531-AE04-47D8-CA13923F46DA}"/>
          </ac:picMkLst>
        </pc:picChg>
        <pc:picChg chg="del">
          <ac:chgData name="Stuart Wong" userId="7158574605ae2701" providerId="Windows Live" clId="Web-{C8CC1CAE-A936-45DB-B1F6-C79BC453BAF4}" dt="2022-06-25T03:25:37.494" v="597"/>
          <ac:picMkLst>
            <pc:docMk/>
            <pc:sldMk cId="640503682" sldId="634"/>
            <ac:picMk id="31" creationId="{72FFFC03-724D-38E2-E7D8-5D634E61B377}"/>
          </ac:picMkLst>
        </pc:picChg>
        <pc:picChg chg="del">
          <ac:chgData name="Stuart Wong" userId="7158574605ae2701" providerId="Windows Live" clId="Web-{C8CC1CAE-A936-45DB-B1F6-C79BC453BAF4}" dt="2022-06-25T03:25:37.494" v="595"/>
          <ac:picMkLst>
            <pc:docMk/>
            <pc:sldMk cId="640503682" sldId="634"/>
            <ac:picMk id="33" creationId="{777E6D27-3825-BAC5-6329-E56FA36DA2F7}"/>
          </ac:picMkLst>
        </pc:picChg>
        <pc:picChg chg="add mod">
          <ac:chgData name="Stuart Wong" userId="7158574605ae2701" providerId="Windows Live" clId="Web-{C8CC1CAE-A936-45DB-B1F6-C79BC453BAF4}" dt="2022-06-25T03:27:16.357" v="622" actId="1076"/>
          <ac:picMkLst>
            <pc:docMk/>
            <pc:sldMk cId="640503682" sldId="634"/>
            <ac:picMk id="36" creationId="{73B23CA6-5815-3DAD-2D24-644106A83662}"/>
          </ac:picMkLst>
        </pc:picChg>
        <pc:picChg chg="add mod">
          <ac:chgData name="Stuart Wong" userId="7158574605ae2701" providerId="Windows Live" clId="Web-{C8CC1CAE-A936-45DB-B1F6-C79BC453BAF4}" dt="2022-06-25T03:30:21.097" v="677" actId="1076"/>
          <ac:picMkLst>
            <pc:docMk/>
            <pc:sldMk cId="640503682" sldId="634"/>
            <ac:picMk id="40" creationId="{DF671C32-4791-E065-3F2A-BAE7EED03F36}"/>
          </ac:picMkLst>
        </pc:picChg>
        <pc:picChg chg="add mod">
          <ac:chgData name="Stuart Wong" userId="7158574605ae2701" providerId="Windows Live" clId="Web-{C8CC1CAE-A936-45DB-B1F6-C79BC453BAF4}" dt="2022-06-25T03:28:31.359" v="634" actId="1076"/>
          <ac:picMkLst>
            <pc:docMk/>
            <pc:sldMk cId="640503682" sldId="634"/>
            <ac:picMk id="44" creationId="{26318980-E840-9FC8-74CA-B0E44AE3CA3E}"/>
          </ac:picMkLst>
        </pc:picChg>
        <pc:inkChg chg="add del">
          <ac:chgData name="Stuart Wong" userId="7158574605ae2701" providerId="Windows Live" clId="Web-{C8CC1CAE-A936-45DB-B1F6-C79BC453BAF4}" dt="2022-06-25T03:25:02.134" v="590"/>
          <ac:inkMkLst>
            <pc:docMk/>
            <pc:sldMk cId="640503682" sldId="634"/>
            <ac:inkMk id="2" creationId="{64D07755-257D-3498-7149-9A34EDA0A547}"/>
          </ac:inkMkLst>
        </pc:inkChg>
        <pc:inkChg chg="add del">
          <ac:chgData name="Stuart Wong" userId="7158574605ae2701" providerId="Windows Live" clId="Web-{C8CC1CAE-A936-45DB-B1F6-C79BC453BAF4}" dt="2022-06-25T03:25:06.322" v="591"/>
          <ac:inkMkLst>
            <pc:docMk/>
            <pc:sldMk cId="640503682" sldId="634"/>
            <ac:inkMk id="6" creationId="{8F02C700-4CF5-755F-5F65-101438809D8D}"/>
          </ac:inkMkLst>
        </pc:inkChg>
        <pc:inkChg chg="add del">
          <ac:chgData name="Stuart Wong" userId="7158574605ae2701" providerId="Windows Live" clId="Web-{C8CC1CAE-A936-45DB-B1F6-C79BC453BAF4}" dt="2022-06-25T03:25:23.400" v="594"/>
          <ac:inkMkLst>
            <pc:docMk/>
            <pc:sldMk cId="640503682" sldId="634"/>
            <ac:inkMk id="7" creationId="{2C0E5506-4BA1-79D8-4278-BC89D232C86C}"/>
          </ac:inkMkLst>
        </pc:inkChg>
        <pc:inkChg chg="add del">
          <ac:chgData name="Stuart Wong" userId="7158574605ae2701" providerId="Windows Live" clId="Web-{C8CC1CAE-A936-45DB-B1F6-C79BC453BAF4}" dt="2022-06-25T03:25:17.634" v="593"/>
          <ac:inkMkLst>
            <pc:docMk/>
            <pc:sldMk cId="640503682" sldId="634"/>
            <ac:inkMk id="10" creationId="{B9F608F6-E091-23B0-2368-95FD85856BFF}"/>
          </ac:inkMkLst>
        </pc:inkChg>
        <pc:inkChg chg="add del">
          <ac:chgData name="Stuart Wong" userId="7158574605ae2701" providerId="Windows Live" clId="Web-{C8CC1CAE-A936-45DB-B1F6-C79BC453BAF4}" dt="2022-06-25T03:25:11.478" v="592"/>
          <ac:inkMkLst>
            <pc:docMk/>
            <pc:sldMk cId="640503682" sldId="634"/>
            <ac:inkMk id="11" creationId="{5B363334-1CE1-A1C0-1785-A8DEE452AC76}"/>
          </ac:inkMkLst>
        </pc:inkChg>
      </pc:sldChg>
      <pc:sldChg chg="addSp delSp modSp add replId modNotes">
        <pc:chgData name="Stuart Wong" userId="7158574605ae2701" providerId="Windows Live" clId="Web-{C8CC1CAE-A936-45DB-B1F6-C79BC453BAF4}" dt="2022-06-25T04:38:31.441" v="2354" actId="20577"/>
        <pc:sldMkLst>
          <pc:docMk/>
          <pc:sldMk cId="1996758224" sldId="635"/>
        </pc:sldMkLst>
        <pc:spChg chg="del">
          <ac:chgData name="Stuart Wong" userId="7158574605ae2701" providerId="Windows Live" clId="Web-{C8CC1CAE-A936-45DB-B1F6-C79BC453BAF4}" dt="2022-06-25T03:39:20.583" v="992"/>
          <ac:spMkLst>
            <pc:docMk/>
            <pc:sldMk cId="1996758224" sldId="635"/>
            <ac:spMk id="3" creationId="{125B80BA-8F64-5BA6-7C50-9762C1FF93B5}"/>
          </ac:spMkLst>
        </pc:spChg>
        <pc:spChg chg="add mod">
          <ac:chgData name="Stuart Wong" userId="7158574605ae2701" providerId="Windows Live" clId="Web-{C8CC1CAE-A936-45DB-B1F6-C79BC453BAF4}" dt="2022-06-25T03:54:26.450" v="1236" actId="1076"/>
          <ac:spMkLst>
            <pc:docMk/>
            <pc:sldMk cId="1996758224" sldId="635"/>
            <ac:spMk id="7" creationId="{BFF44B49-06D0-DBD0-2F84-F2791515F803}"/>
          </ac:spMkLst>
        </pc:spChg>
        <pc:spChg chg="add mod">
          <ac:chgData name="Stuart Wong" userId="7158574605ae2701" providerId="Windows Live" clId="Web-{C8CC1CAE-A936-45DB-B1F6-C79BC453BAF4}" dt="2022-06-25T03:54:46.092" v="1247" actId="20577"/>
          <ac:spMkLst>
            <pc:docMk/>
            <pc:sldMk cId="1996758224" sldId="635"/>
            <ac:spMk id="11" creationId="{D882571C-2421-B0CC-B785-217F8C8B32D6}"/>
          </ac:spMkLst>
        </pc:spChg>
        <pc:spChg chg="del mod">
          <ac:chgData name="Stuart Wong" userId="7158574605ae2701" providerId="Windows Live" clId="Web-{C8CC1CAE-A936-45DB-B1F6-C79BC453BAF4}" dt="2022-06-25T03:39:27.802" v="994"/>
          <ac:spMkLst>
            <pc:docMk/>
            <pc:sldMk cId="1996758224" sldId="635"/>
            <ac:spMk id="14" creationId="{D2DD176F-490D-6833-D249-2E42769E35B3}"/>
          </ac:spMkLst>
        </pc:spChg>
        <pc:spChg chg="mod">
          <ac:chgData name="Stuart Wong" userId="7158574605ae2701" providerId="Windows Live" clId="Web-{C8CC1CAE-A936-45DB-B1F6-C79BC453BAF4}" dt="2022-06-25T04:38:22.769" v="2352" actId="20577"/>
          <ac:spMkLst>
            <pc:docMk/>
            <pc:sldMk cId="1996758224" sldId="635"/>
            <ac:spMk id="22" creationId="{4A4656DE-E647-5BBD-AEFC-441AA6B0FFCA}"/>
          </ac:spMkLst>
        </pc:spChg>
        <pc:spChg chg="mod">
          <ac:chgData name="Stuart Wong" userId="7158574605ae2701" providerId="Windows Live" clId="Web-{C8CC1CAE-A936-45DB-B1F6-C79BC453BAF4}" dt="2022-06-25T04:38:27.144" v="2353" actId="20577"/>
          <ac:spMkLst>
            <pc:docMk/>
            <pc:sldMk cId="1996758224" sldId="635"/>
            <ac:spMk id="26" creationId="{07346D63-9ABB-C678-97D3-D5BADE21B335}"/>
          </ac:spMkLst>
        </pc:spChg>
        <pc:spChg chg="mod">
          <ac:chgData name="Stuart Wong" userId="7158574605ae2701" providerId="Windows Live" clId="Web-{C8CC1CAE-A936-45DB-B1F6-C79BC453BAF4}" dt="2022-06-25T04:38:31.441" v="2354" actId="20577"/>
          <ac:spMkLst>
            <pc:docMk/>
            <pc:sldMk cId="1996758224" sldId="635"/>
            <ac:spMk id="32" creationId="{C29C170D-5395-4DB5-1808-3CD812E04E17}"/>
          </ac:spMkLst>
        </pc:spChg>
        <pc:spChg chg="mod">
          <ac:chgData name="Stuart Wong" userId="7158574605ae2701" providerId="Windows Live" clId="Web-{C8CC1CAE-A936-45DB-B1F6-C79BC453BAF4}" dt="2022-06-25T03:54:30.685" v="1238" actId="1076"/>
          <ac:spMkLst>
            <pc:docMk/>
            <pc:sldMk cId="1996758224" sldId="635"/>
            <ac:spMk id="43009" creationId="{DEC6C95F-3B4F-2641-BC0E-CAA65127A232}"/>
          </ac:spMkLst>
        </pc:spChg>
        <pc:spChg chg="del">
          <ac:chgData name="Stuart Wong" userId="7158574605ae2701" providerId="Windows Live" clId="Web-{C8CC1CAE-A936-45DB-B1F6-C79BC453BAF4}" dt="2022-06-25T04:13:59.081" v="2050"/>
          <ac:spMkLst>
            <pc:docMk/>
            <pc:sldMk cId="1996758224" sldId="635"/>
            <ac:spMk id="43013" creationId="{7E91748C-D0BB-854C-8E3D-1A2E3250CE85}"/>
          </ac:spMkLst>
        </pc:spChg>
        <pc:graphicFrameChg chg="add mod modGraphic">
          <ac:chgData name="Stuart Wong" userId="7158574605ae2701" providerId="Windows Live" clId="Web-{C8CC1CAE-A936-45DB-B1F6-C79BC453BAF4}" dt="2022-06-25T03:39:13.192" v="991" actId="1076"/>
          <ac:graphicFrameMkLst>
            <pc:docMk/>
            <pc:sldMk cId="1996758224" sldId="635"/>
            <ac:graphicFrameMk id="2" creationId="{1A8AF71C-31F4-4D5B-29D5-A3E5DB93192A}"/>
          </ac:graphicFrameMkLst>
        </pc:graphicFrameChg>
        <pc:graphicFrameChg chg="add mod modGraphic">
          <ac:chgData name="Stuart Wong" userId="7158574605ae2701" providerId="Windows Live" clId="Web-{C8CC1CAE-A936-45DB-B1F6-C79BC453BAF4}" dt="2022-06-25T03:54:54.498" v="1255"/>
          <ac:graphicFrameMkLst>
            <pc:docMk/>
            <pc:sldMk cId="1996758224" sldId="635"/>
            <ac:graphicFrameMk id="10" creationId="{1C605243-4572-28A9-C218-F7C6AE6FEB28}"/>
          </ac:graphicFrameMkLst>
        </pc:graphicFrameChg>
        <pc:picChg chg="del">
          <ac:chgData name="Stuart Wong" userId="7158574605ae2701" providerId="Windows Live" clId="Web-{C8CC1CAE-A936-45DB-B1F6-C79BC453BAF4}" dt="2022-06-25T03:39:24.114" v="993"/>
          <ac:picMkLst>
            <pc:docMk/>
            <pc:sldMk cId="1996758224" sldId="635"/>
            <ac:picMk id="5" creationId="{0206BE30-03A6-944A-AB1B-B5402725F931}"/>
          </ac:picMkLst>
        </pc:picChg>
        <pc:picChg chg="del">
          <ac:chgData name="Stuart Wong" userId="7158574605ae2701" providerId="Windows Live" clId="Web-{C8CC1CAE-A936-45DB-B1F6-C79BC453BAF4}" dt="2022-06-25T03:39:30.646" v="995"/>
          <ac:picMkLst>
            <pc:docMk/>
            <pc:sldMk cId="1996758224" sldId="635"/>
            <ac:picMk id="16" creationId="{BADD7170-0F14-49CB-57E7-2566386F122C}"/>
          </ac:picMkLst>
        </pc:picChg>
      </pc:sldChg>
      <pc:sldChg chg="addSp delSp modSp add ord replId">
        <pc:chgData name="Stuart Wong" userId="7158574605ae2701" providerId="Windows Live" clId="Web-{C8CC1CAE-A936-45DB-B1F6-C79BC453BAF4}" dt="2022-06-25T04:25:41.243" v="2212" actId="1076"/>
        <pc:sldMkLst>
          <pc:docMk/>
          <pc:sldMk cId="267242814" sldId="636"/>
        </pc:sldMkLst>
        <pc:spChg chg="add mod">
          <ac:chgData name="Stuart Wong" userId="7158574605ae2701" providerId="Windows Live" clId="Web-{C8CC1CAE-A936-45DB-B1F6-C79BC453BAF4}" dt="2022-06-25T04:25:41.243" v="2212" actId="1076"/>
          <ac:spMkLst>
            <pc:docMk/>
            <pc:sldMk cId="267242814" sldId="636"/>
            <ac:spMk id="5" creationId="{EA8E9CA1-0C3E-8DBE-37A0-F934D0AFB759}"/>
          </ac:spMkLst>
        </pc:spChg>
        <pc:spChg chg="mod">
          <ac:chgData name="Stuart Wong" userId="7158574605ae2701" providerId="Windows Live" clId="Web-{C8CC1CAE-A936-45DB-B1F6-C79BC453BAF4}" dt="2022-06-25T03:35:10.841" v="803" actId="20577"/>
          <ac:spMkLst>
            <pc:docMk/>
            <pc:sldMk cId="267242814" sldId="636"/>
            <ac:spMk id="6" creationId="{DB8BC23B-8E06-C94B-8FEC-91D264627052}"/>
          </ac:spMkLst>
        </pc:spChg>
        <pc:spChg chg="mod">
          <ac:chgData name="Stuart Wong" userId="7158574605ae2701" providerId="Windows Live" clId="Web-{C8CC1CAE-A936-45DB-B1F6-C79BC453BAF4}" dt="2022-06-25T03:34:21.198" v="756" actId="20577"/>
          <ac:spMkLst>
            <pc:docMk/>
            <pc:sldMk cId="267242814" sldId="636"/>
            <ac:spMk id="41985" creationId="{DB815AE5-0567-6544-B05F-A5591A2EC3EF}"/>
          </ac:spMkLst>
        </pc:spChg>
        <pc:spChg chg="del">
          <ac:chgData name="Stuart Wong" userId="7158574605ae2701" providerId="Windows Live" clId="Web-{C8CC1CAE-A936-45DB-B1F6-C79BC453BAF4}" dt="2022-06-25T04:14:06.284" v="2051"/>
          <ac:spMkLst>
            <pc:docMk/>
            <pc:sldMk cId="267242814" sldId="636"/>
            <ac:spMk id="41988" creationId="{D659E02C-8DA8-DB44-A20D-34A2CD1EA895}"/>
          </ac:spMkLst>
        </pc:spChg>
        <pc:picChg chg="add mod">
          <ac:chgData name="Stuart Wong" userId="7158574605ae2701" providerId="Windows Live" clId="Web-{C8CC1CAE-A936-45DB-B1F6-C79BC453BAF4}" dt="2022-06-25T04:25:41.228" v="2211" actId="1076"/>
          <ac:picMkLst>
            <pc:docMk/>
            <pc:sldMk cId="267242814" sldId="636"/>
            <ac:picMk id="3" creationId="{5C1F7AE1-6CA5-F3EA-C319-26BE59B7FB71}"/>
          </ac:picMkLst>
        </pc:picChg>
      </pc:sldChg>
      <pc:sldChg chg="addSp delSp modSp add ord replId modNotes">
        <pc:chgData name="Stuart Wong" userId="7158574605ae2701" providerId="Windows Live" clId="Web-{C8CC1CAE-A936-45DB-B1F6-C79BC453BAF4}" dt="2022-06-25T05:33:59.031" v="4038" actId="20577"/>
        <pc:sldMkLst>
          <pc:docMk/>
          <pc:sldMk cId="4080389247" sldId="637"/>
        </pc:sldMkLst>
        <pc:spChg chg="mod">
          <ac:chgData name="Stuart Wong" userId="7158574605ae2701" providerId="Windows Live" clId="Web-{C8CC1CAE-A936-45DB-B1F6-C79BC453BAF4}" dt="2022-06-25T05:31:17.916" v="3850" actId="14100"/>
          <ac:spMkLst>
            <pc:docMk/>
            <pc:sldMk cId="4080389247" sldId="637"/>
            <ac:spMk id="3" creationId="{125B80BA-8F64-5BA6-7C50-9762C1FF93B5}"/>
          </ac:spMkLst>
        </pc:spChg>
        <pc:spChg chg="add mod">
          <ac:chgData name="Stuart Wong" userId="7158574605ae2701" providerId="Windows Live" clId="Web-{C8CC1CAE-A936-45DB-B1F6-C79BC453BAF4}" dt="2022-06-25T03:43:59.170" v="1052" actId="14100"/>
          <ac:spMkLst>
            <pc:docMk/>
            <pc:sldMk cId="4080389247" sldId="637"/>
            <ac:spMk id="7" creationId="{A51D5149-AD18-E4B3-DBED-61C6C10199C5}"/>
          </ac:spMkLst>
        </pc:spChg>
        <pc:spChg chg="add mod">
          <ac:chgData name="Stuart Wong" userId="7158574605ae2701" providerId="Windows Live" clId="Web-{C8CC1CAE-A936-45DB-B1F6-C79BC453BAF4}" dt="2022-06-25T03:44:37.358" v="1062" actId="20577"/>
          <ac:spMkLst>
            <pc:docMk/>
            <pc:sldMk cId="4080389247" sldId="637"/>
            <ac:spMk id="8" creationId="{36A38996-0817-0124-6B69-18E95C989B4D}"/>
          </ac:spMkLst>
        </pc:spChg>
        <pc:spChg chg="add mod">
          <ac:chgData name="Stuart Wong" userId="7158574605ae2701" providerId="Windows Live" clId="Web-{C8CC1CAE-A936-45DB-B1F6-C79BC453BAF4}" dt="2022-06-25T03:44:29.811" v="1060" actId="20577"/>
          <ac:spMkLst>
            <pc:docMk/>
            <pc:sldMk cId="4080389247" sldId="637"/>
            <ac:spMk id="9" creationId="{B072431B-31EC-F6F7-F62F-536E0D74B7FA}"/>
          </ac:spMkLst>
        </pc:spChg>
        <pc:spChg chg="mod">
          <ac:chgData name="Stuart Wong" userId="7158574605ae2701" providerId="Windows Live" clId="Web-{C8CC1CAE-A936-45DB-B1F6-C79BC453BAF4}" dt="2022-06-25T03:44:16.170" v="1056" actId="14100"/>
          <ac:spMkLst>
            <pc:docMk/>
            <pc:sldMk cId="4080389247" sldId="637"/>
            <ac:spMk id="14" creationId="{D2DD176F-490D-6833-D249-2E42769E35B3}"/>
          </ac:spMkLst>
        </pc:spChg>
        <pc:spChg chg="del">
          <ac:chgData name="Stuart Wong" userId="7158574605ae2701" providerId="Windows Live" clId="Web-{C8CC1CAE-A936-45DB-B1F6-C79BC453BAF4}" dt="2022-06-25T03:41:29.727" v="1037"/>
          <ac:spMkLst>
            <pc:docMk/>
            <pc:sldMk cId="4080389247" sldId="637"/>
            <ac:spMk id="17" creationId="{62807006-489A-312B-8FB3-FCABD7AB287A}"/>
          </ac:spMkLst>
        </pc:spChg>
        <pc:spChg chg="del">
          <ac:chgData name="Stuart Wong" userId="7158574605ae2701" providerId="Windows Live" clId="Web-{C8CC1CAE-A936-45DB-B1F6-C79BC453BAF4}" dt="2022-06-25T03:41:26.977" v="1036"/>
          <ac:spMkLst>
            <pc:docMk/>
            <pc:sldMk cId="4080389247" sldId="637"/>
            <ac:spMk id="21" creationId="{B5D0124E-CC7D-9BCA-C7F9-990426434CCF}"/>
          </ac:spMkLst>
        </pc:spChg>
        <pc:spChg chg="del">
          <ac:chgData name="Stuart Wong" userId="7158574605ae2701" providerId="Windows Live" clId="Web-{C8CC1CAE-A936-45DB-B1F6-C79BC453BAF4}" dt="2022-06-25T03:41:15.852" v="1031"/>
          <ac:spMkLst>
            <pc:docMk/>
            <pc:sldMk cId="4080389247" sldId="637"/>
            <ac:spMk id="34" creationId="{E497512F-F3F2-B3C0-40AC-DE1C2A63A6D0}"/>
          </ac:spMkLst>
        </pc:spChg>
        <pc:spChg chg="del">
          <ac:chgData name="Stuart Wong" userId="7158574605ae2701" providerId="Windows Live" clId="Web-{C8CC1CAE-A936-45DB-B1F6-C79BC453BAF4}" dt="2022-06-25T03:41:11.414" v="1027"/>
          <ac:spMkLst>
            <pc:docMk/>
            <pc:sldMk cId="4080389247" sldId="637"/>
            <ac:spMk id="38" creationId="{C8EAC210-15C7-D692-0BB0-A3E099577823}"/>
          </ac:spMkLst>
        </pc:spChg>
        <pc:spChg chg="del mod">
          <ac:chgData name="Stuart Wong" userId="7158574605ae2701" providerId="Windows Live" clId="Web-{C8CC1CAE-A936-45DB-B1F6-C79BC453BAF4}" dt="2022-06-25T03:41:22.399" v="1034"/>
          <ac:spMkLst>
            <pc:docMk/>
            <pc:sldMk cId="4080389247" sldId="637"/>
            <ac:spMk id="42" creationId="{35D242D1-5C8A-219A-5123-E3CFA2334589}"/>
          </ac:spMkLst>
        </pc:spChg>
        <pc:spChg chg="del">
          <ac:chgData name="Stuart Wong" userId="7158574605ae2701" providerId="Windows Live" clId="Web-{C8CC1CAE-A936-45DB-B1F6-C79BC453BAF4}" dt="2022-06-25T03:41:20.743" v="1033"/>
          <ac:spMkLst>
            <pc:docMk/>
            <pc:sldMk cId="4080389247" sldId="637"/>
            <ac:spMk id="46" creationId="{8A2E6F6B-656B-A1AD-1289-392ADF84BBF8}"/>
          </ac:spMkLst>
        </pc:spChg>
        <pc:spChg chg="add mod">
          <ac:chgData name="Stuart Wong" userId="7158574605ae2701" providerId="Windows Live" clId="Web-{C8CC1CAE-A936-45DB-B1F6-C79BC453BAF4}" dt="2022-06-25T05:33:59.031" v="4038" actId="20577"/>
          <ac:spMkLst>
            <pc:docMk/>
            <pc:sldMk cId="4080389247" sldId="637"/>
            <ac:spMk id="52" creationId="{F984C715-70B3-2438-5922-42A9CC58C7D2}"/>
          </ac:spMkLst>
        </pc:spChg>
        <pc:spChg chg="mod">
          <ac:chgData name="Stuart Wong" userId="7158574605ae2701" providerId="Windows Live" clId="Web-{C8CC1CAE-A936-45DB-B1F6-C79BC453BAF4}" dt="2022-06-25T05:24:40.591" v="3316" actId="20577"/>
          <ac:spMkLst>
            <pc:docMk/>
            <pc:sldMk cId="4080389247" sldId="637"/>
            <ac:spMk id="43009" creationId="{DEC6C95F-3B4F-2641-BC0E-CAA65127A232}"/>
          </ac:spMkLst>
        </pc:spChg>
        <pc:spChg chg="del">
          <ac:chgData name="Stuart Wong" userId="7158574605ae2701" providerId="Windows Live" clId="Web-{C8CC1CAE-A936-45DB-B1F6-C79BC453BAF4}" dt="2022-06-25T04:11:40.280" v="1923"/>
          <ac:spMkLst>
            <pc:docMk/>
            <pc:sldMk cId="4080389247" sldId="637"/>
            <ac:spMk id="43013" creationId="{7E91748C-D0BB-854C-8E3D-1A2E3250CE85}"/>
          </ac:spMkLst>
        </pc:spChg>
        <pc:picChg chg="add del">
          <ac:chgData name="Stuart Wong" userId="7158574605ae2701" providerId="Windows Live" clId="Web-{C8CC1CAE-A936-45DB-B1F6-C79BC453BAF4}" dt="2022-06-25T03:43:10.574" v="1042"/>
          <ac:picMkLst>
            <pc:docMk/>
            <pc:sldMk cId="4080389247" sldId="637"/>
            <ac:picMk id="4" creationId="{953CD896-A05D-2857-5CE1-CD55A536B3F2}"/>
          </ac:picMkLst>
        </pc:picChg>
        <pc:picChg chg="add mod">
          <ac:chgData name="Stuart Wong" userId="7158574605ae2701" providerId="Windows Live" clId="Web-{C8CC1CAE-A936-45DB-B1F6-C79BC453BAF4}" dt="2022-06-25T03:45:02.094" v="1064" actId="1076"/>
          <ac:picMkLst>
            <pc:docMk/>
            <pc:sldMk cId="4080389247" sldId="637"/>
            <ac:picMk id="11" creationId="{FB9556B5-BAF6-D120-2982-FF6AD20A60C3}"/>
          </ac:picMkLst>
        </pc:picChg>
        <pc:picChg chg="add mod">
          <ac:chgData name="Stuart Wong" userId="7158574605ae2701" providerId="Windows Live" clId="Web-{C8CC1CAE-A936-45DB-B1F6-C79BC453BAF4}" dt="2022-06-25T03:45:07.344" v="1066" actId="1076"/>
          <ac:picMkLst>
            <pc:docMk/>
            <pc:sldMk cId="4080389247" sldId="637"/>
            <ac:picMk id="13" creationId="{42C6FDAB-107C-2282-462B-9EF69B0FA18C}"/>
          </ac:picMkLst>
        </pc:picChg>
        <pc:picChg chg="del">
          <ac:chgData name="Stuart Wong" userId="7158574605ae2701" providerId="Windows Live" clId="Web-{C8CC1CAE-A936-45DB-B1F6-C79BC453BAF4}" dt="2022-06-25T03:41:23.712" v="1035"/>
          <ac:picMkLst>
            <pc:docMk/>
            <pc:sldMk cId="4080389247" sldId="637"/>
            <ac:picMk id="18" creationId="{0FFEE30F-895D-FFF5-58E7-B23AFFA2B41D}"/>
          </ac:picMkLst>
        </pc:picChg>
        <pc:picChg chg="del">
          <ac:chgData name="Stuart Wong" userId="7158574605ae2701" providerId="Windows Live" clId="Web-{C8CC1CAE-A936-45DB-B1F6-C79BC453BAF4}" dt="2022-06-25T03:41:31.134" v="1038"/>
          <ac:picMkLst>
            <pc:docMk/>
            <pc:sldMk cId="4080389247" sldId="637"/>
            <ac:picMk id="19" creationId="{355D70A0-2D5C-62AE-7E72-DDA65CC5D405}"/>
          </ac:picMkLst>
        </pc:picChg>
        <pc:picChg chg="add mod">
          <ac:chgData name="Stuart Wong" userId="7158574605ae2701" providerId="Windows Live" clId="Web-{C8CC1CAE-A936-45DB-B1F6-C79BC453BAF4}" dt="2022-06-25T03:45:13.734" v="1068" actId="1076"/>
          <ac:picMkLst>
            <pc:docMk/>
            <pc:sldMk cId="4080389247" sldId="637"/>
            <ac:picMk id="20" creationId="{07042EE6-3A6A-E6F8-7A59-F5C5F6DC4EF0}"/>
          </ac:picMkLst>
        </pc:picChg>
        <pc:picChg chg="add mod">
          <ac:chgData name="Stuart Wong" userId="7158574605ae2701" providerId="Windows Live" clId="Web-{C8CC1CAE-A936-45DB-B1F6-C79BC453BAF4}" dt="2022-06-25T03:45:18.594" v="1070" actId="1076"/>
          <ac:picMkLst>
            <pc:docMk/>
            <pc:sldMk cId="4080389247" sldId="637"/>
            <ac:picMk id="23" creationId="{4C38DD66-5C8A-BF97-8BA0-6213F1CEE056}"/>
          </ac:picMkLst>
        </pc:picChg>
        <pc:picChg chg="add mod">
          <ac:chgData name="Stuart Wong" userId="7158574605ae2701" providerId="Windows Live" clId="Web-{C8CC1CAE-A936-45DB-B1F6-C79BC453BAF4}" dt="2022-06-25T03:45:24.157" v="1072" actId="1076"/>
          <ac:picMkLst>
            <pc:docMk/>
            <pc:sldMk cId="4080389247" sldId="637"/>
            <ac:picMk id="25" creationId="{314FBC96-92EB-50C0-E356-61C9FD759F47}"/>
          </ac:picMkLst>
        </pc:picChg>
        <pc:picChg chg="add mod">
          <ac:chgData name="Stuart Wong" userId="7158574605ae2701" providerId="Windows Live" clId="Web-{C8CC1CAE-A936-45DB-B1F6-C79BC453BAF4}" dt="2022-06-25T03:45:29.672" v="1074" actId="1076"/>
          <ac:picMkLst>
            <pc:docMk/>
            <pc:sldMk cId="4080389247" sldId="637"/>
            <ac:picMk id="27" creationId="{DC67752F-8CF9-C903-3F64-276267688A38}"/>
          </ac:picMkLst>
        </pc:picChg>
        <pc:picChg chg="del">
          <ac:chgData name="Stuart Wong" userId="7158574605ae2701" providerId="Windows Live" clId="Web-{C8CC1CAE-A936-45DB-B1F6-C79BC453BAF4}" dt="2022-06-25T03:41:13.149" v="1029"/>
          <ac:picMkLst>
            <pc:docMk/>
            <pc:sldMk cId="4080389247" sldId="637"/>
            <ac:picMk id="28" creationId="{FB6E1E2A-5531-AE04-47D8-CA13923F46DA}"/>
          </ac:picMkLst>
        </pc:picChg>
        <pc:picChg chg="add mod">
          <ac:chgData name="Stuart Wong" userId="7158574605ae2701" providerId="Windows Live" clId="Web-{C8CC1CAE-A936-45DB-B1F6-C79BC453BAF4}" dt="2022-06-25T03:45:35.876" v="1076" actId="1076"/>
          <ac:picMkLst>
            <pc:docMk/>
            <pc:sldMk cId="4080389247" sldId="637"/>
            <ac:picMk id="30" creationId="{13864807-4B45-ED57-EA4E-8858B0DDE00C}"/>
          </ac:picMkLst>
        </pc:picChg>
        <pc:picChg chg="add mod">
          <ac:chgData name="Stuart Wong" userId="7158574605ae2701" providerId="Windows Live" clId="Web-{C8CC1CAE-A936-45DB-B1F6-C79BC453BAF4}" dt="2022-06-25T03:45:41.063" v="1078" actId="1076"/>
          <ac:picMkLst>
            <pc:docMk/>
            <pc:sldMk cId="4080389247" sldId="637"/>
            <ac:picMk id="32" creationId="{7952AF23-8EFC-36AE-7F29-46434374F543}"/>
          </ac:picMkLst>
        </pc:picChg>
        <pc:picChg chg="add mod">
          <ac:chgData name="Stuart Wong" userId="7158574605ae2701" providerId="Windows Live" clId="Web-{C8CC1CAE-A936-45DB-B1F6-C79BC453BAF4}" dt="2022-06-25T03:47:49.368" v="1092" actId="1076"/>
          <ac:picMkLst>
            <pc:docMk/>
            <pc:sldMk cId="4080389247" sldId="637"/>
            <ac:picMk id="35" creationId="{0C88DD90-CCA8-74BB-088F-EAE95660EFEC}"/>
          </ac:picMkLst>
        </pc:picChg>
        <pc:picChg chg="del">
          <ac:chgData name="Stuart Wong" userId="7158574605ae2701" providerId="Windows Live" clId="Web-{C8CC1CAE-A936-45DB-B1F6-C79BC453BAF4}" dt="2022-06-25T03:41:09.430" v="1026"/>
          <ac:picMkLst>
            <pc:docMk/>
            <pc:sldMk cId="4080389247" sldId="637"/>
            <ac:picMk id="36" creationId="{73B23CA6-5815-3DAD-2D24-644106A83662}"/>
          </ac:picMkLst>
        </pc:picChg>
        <pc:picChg chg="del">
          <ac:chgData name="Stuart Wong" userId="7158574605ae2701" providerId="Windows Live" clId="Web-{C8CC1CAE-A936-45DB-B1F6-C79BC453BAF4}" dt="2022-06-25T03:41:13.946" v="1030"/>
          <ac:picMkLst>
            <pc:docMk/>
            <pc:sldMk cId="4080389247" sldId="637"/>
            <ac:picMk id="40" creationId="{DF671C32-4791-E065-3F2A-BAE7EED03F36}"/>
          </ac:picMkLst>
        </pc:picChg>
        <pc:picChg chg="del">
          <ac:chgData name="Stuart Wong" userId="7158574605ae2701" providerId="Windows Live" clId="Web-{C8CC1CAE-A936-45DB-B1F6-C79BC453BAF4}" dt="2022-06-25T03:41:12.368" v="1028"/>
          <ac:picMkLst>
            <pc:docMk/>
            <pc:sldMk cId="4080389247" sldId="637"/>
            <ac:picMk id="44" creationId="{26318980-E840-9FC8-74CA-B0E44AE3CA3E}"/>
          </ac:picMkLst>
        </pc:picChg>
        <pc:cxnChg chg="add del mod">
          <ac:chgData name="Stuart Wong" userId="7158574605ae2701" providerId="Windows Live" clId="Web-{C8CC1CAE-A936-45DB-B1F6-C79BC453BAF4}" dt="2022-06-25T03:47:22.742" v="1090"/>
          <ac:cxnSpMkLst>
            <pc:docMk/>
            <pc:sldMk cId="4080389247" sldId="637"/>
            <ac:cxnSpMk id="39" creationId="{B8F0E6DA-80DA-EF15-47D0-432F8AF7C76C}"/>
          </ac:cxnSpMkLst>
        </pc:cxnChg>
        <pc:cxnChg chg="add del mod">
          <ac:chgData name="Stuart Wong" userId="7158574605ae2701" providerId="Windows Live" clId="Web-{C8CC1CAE-A936-45DB-B1F6-C79BC453BAF4}" dt="2022-06-25T03:47:15.554" v="1087"/>
          <ac:cxnSpMkLst>
            <pc:docMk/>
            <pc:sldMk cId="4080389247" sldId="637"/>
            <ac:cxnSpMk id="41" creationId="{D92470BE-9F30-A2D8-4843-935AD47C5B13}"/>
          </ac:cxnSpMkLst>
        </pc:cxnChg>
        <pc:cxnChg chg="add mod">
          <ac:chgData name="Stuart Wong" userId="7158574605ae2701" providerId="Windows Live" clId="Web-{C8CC1CAE-A936-45DB-B1F6-C79BC453BAF4}" dt="2022-06-25T03:48:50.236" v="1106" actId="14100"/>
          <ac:cxnSpMkLst>
            <pc:docMk/>
            <pc:sldMk cId="4080389247" sldId="637"/>
            <ac:cxnSpMk id="45" creationId="{0A3733B4-BF2B-2B65-EF65-8084CC87E16B}"/>
          </ac:cxnSpMkLst>
        </pc:cxnChg>
        <pc:cxnChg chg="add mod">
          <ac:chgData name="Stuart Wong" userId="7158574605ae2701" providerId="Windows Live" clId="Web-{C8CC1CAE-A936-45DB-B1F6-C79BC453BAF4}" dt="2022-06-25T03:49:00.408" v="1108" actId="1076"/>
          <ac:cxnSpMkLst>
            <pc:docMk/>
            <pc:sldMk cId="4080389247" sldId="637"/>
            <ac:cxnSpMk id="47" creationId="{78C2ECD6-FBCA-006C-A6C9-644DF0286233}"/>
          </ac:cxnSpMkLst>
        </pc:cxnChg>
        <pc:cxnChg chg="add mod">
          <ac:chgData name="Stuart Wong" userId="7158574605ae2701" providerId="Windows Live" clId="Web-{C8CC1CAE-A936-45DB-B1F6-C79BC453BAF4}" dt="2022-06-25T03:49:12.080" v="1111" actId="14100"/>
          <ac:cxnSpMkLst>
            <pc:docMk/>
            <pc:sldMk cId="4080389247" sldId="637"/>
            <ac:cxnSpMk id="48" creationId="{7C1BDCAF-A078-9674-C8D7-27B860DC22B7}"/>
          </ac:cxnSpMkLst>
        </pc:cxnChg>
        <pc:cxnChg chg="add mod">
          <ac:chgData name="Stuart Wong" userId="7158574605ae2701" providerId="Windows Live" clId="Web-{C8CC1CAE-A936-45DB-B1F6-C79BC453BAF4}" dt="2022-06-25T03:49:22.987" v="1114" actId="14100"/>
          <ac:cxnSpMkLst>
            <pc:docMk/>
            <pc:sldMk cId="4080389247" sldId="637"/>
            <ac:cxnSpMk id="49" creationId="{DB4549FA-57F9-8737-9053-BFC319703DF8}"/>
          </ac:cxnSpMkLst>
        </pc:cxnChg>
        <pc:cxnChg chg="add mod">
          <ac:chgData name="Stuart Wong" userId="7158574605ae2701" providerId="Windows Live" clId="Web-{C8CC1CAE-A936-45DB-B1F6-C79BC453BAF4}" dt="2022-06-25T03:49:42.519" v="1119" actId="14100"/>
          <ac:cxnSpMkLst>
            <pc:docMk/>
            <pc:sldMk cId="4080389247" sldId="637"/>
            <ac:cxnSpMk id="50" creationId="{397E0595-3C8D-7DE6-73FD-7155944C5B1E}"/>
          </ac:cxnSpMkLst>
        </pc:cxnChg>
        <pc:cxnChg chg="add mod">
          <ac:chgData name="Stuart Wong" userId="7158574605ae2701" providerId="Windows Live" clId="Web-{C8CC1CAE-A936-45DB-B1F6-C79BC453BAF4}" dt="2022-06-25T03:49:55.410" v="1122" actId="14100"/>
          <ac:cxnSpMkLst>
            <pc:docMk/>
            <pc:sldMk cId="4080389247" sldId="637"/>
            <ac:cxnSpMk id="51" creationId="{07577ECD-9AE2-C50C-F598-49D9DAC43011}"/>
          </ac:cxnSpMkLst>
        </pc:cxnChg>
      </pc:sldChg>
      <pc:sldChg chg="addSp delSp modSp add ord replId">
        <pc:chgData name="Stuart Wong" userId="7158574605ae2701" providerId="Windows Live" clId="Web-{C8CC1CAE-A936-45DB-B1F6-C79BC453BAF4}" dt="2022-06-25T04:23:12.645" v="2193" actId="14100"/>
        <pc:sldMkLst>
          <pc:docMk/>
          <pc:sldMk cId="3834110330" sldId="638"/>
        </pc:sldMkLst>
        <pc:spChg chg="del">
          <ac:chgData name="Stuart Wong" userId="7158574605ae2701" providerId="Windows Live" clId="Web-{C8CC1CAE-A936-45DB-B1F6-C79BC453BAF4}" dt="2022-06-25T04:14:16.816" v="2052"/>
          <ac:spMkLst>
            <pc:docMk/>
            <pc:sldMk cId="3834110330" sldId="638"/>
            <ac:spMk id="4" creationId="{2D7EE475-B0CC-814F-8ACD-D72D92B7D8DB}"/>
          </ac:spMkLst>
        </pc:spChg>
        <pc:spChg chg="mod">
          <ac:chgData name="Stuart Wong" userId="7158574605ae2701" providerId="Windows Live" clId="Web-{C8CC1CAE-A936-45DB-B1F6-C79BC453BAF4}" dt="2022-06-25T04:08:38.633" v="1802" actId="20577"/>
          <ac:spMkLst>
            <pc:docMk/>
            <pc:sldMk cId="3834110330" sldId="638"/>
            <ac:spMk id="13" creationId="{56AD97B3-6117-A045-9DA2-BF0C51E030DD}"/>
          </ac:spMkLst>
        </pc:spChg>
        <pc:spChg chg="del">
          <ac:chgData name="Stuart Wong" userId="7158574605ae2701" providerId="Windows Live" clId="Web-{C8CC1CAE-A936-45DB-B1F6-C79BC453BAF4}" dt="2022-06-25T04:08:04.867" v="1774"/>
          <ac:spMkLst>
            <pc:docMk/>
            <pc:sldMk cId="3834110330" sldId="638"/>
            <ac:spMk id="21" creationId="{37413F1E-D781-4043-A8C2-6D3A6720EB48}"/>
          </ac:spMkLst>
        </pc:spChg>
        <pc:spChg chg="del">
          <ac:chgData name="Stuart Wong" userId="7158574605ae2701" providerId="Windows Live" clId="Web-{C8CC1CAE-A936-45DB-B1F6-C79BC453BAF4}" dt="2022-06-25T04:08:04.867" v="1773"/>
          <ac:spMkLst>
            <pc:docMk/>
            <pc:sldMk cId="3834110330" sldId="638"/>
            <ac:spMk id="22" creationId="{C09CC349-1121-454C-A2A1-54CEB5091763}"/>
          </ac:spMkLst>
        </pc:spChg>
        <pc:spChg chg="mod">
          <ac:chgData name="Stuart Wong" userId="7158574605ae2701" providerId="Windows Live" clId="Web-{C8CC1CAE-A936-45DB-B1F6-C79BC453BAF4}" dt="2022-06-25T04:23:12.645" v="2193" actId="14100"/>
          <ac:spMkLst>
            <pc:docMk/>
            <pc:sldMk cId="3834110330" sldId="638"/>
            <ac:spMk id="23" creationId="{97C9AC2B-7C0E-CD47-AFFF-3F6089257301}"/>
          </ac:spMkLst>
        </pc:spChg>
        <pc:spChg chg="del">
          <ac:chgData name="Stuart Wong" userId="7158574605ae2701" providerId="Windows Live" clId="Web-{C8CC1CAE-A936-45DB-B1F6-C79BC453BAF4}" dt="2022-06-25T04:08:04.867" v="1772"/>
          <ac:spMkLst>
            <pc:docMk/>
            <pc:sldMk cId="3834110330" sldId="638"/>
            <ac:spMk id="24" creationId="{4A027434-DF44-6D44-AF58-026825B4E990}"/>
          </ac:spMkLst>
        </pc:spChg>
        <pc:spChg chg="del">
          <ac:chgData name="Stuart Wong" userId="7158574605ae2701" providerId="Windows Live" clId="Web-{C8CC1CAE-A936-45DB-B1F6-C79BC453BAF4}" dt="2022-06-25T04:08:04.867" v="1771"/>
          <ac:spMkLst>
            <pc:docMk/>
            <pc:sldMk cId="3834110330" sldId="638"/>
            <ac:spMk id="25" creationId="{6DFAE6B4-FAA3-944C-AC44-6ED6C4451BC9}"/>
          </ac:spMkLst>
        </pc:spChg>
        <pc:spChg chg="del">
          <ac:chgData name="Stuart Wong" userId="7158574605ae2701" providerId="Windows Live" clId="Web-{C8CC1CAE-A936-45DB-B1F6-C79BC453BAF4}" dt="2022-06-25T04:08:04.867" v="1783"/>
          <ac:spMkLst>
            <pc:docMk/>
            <pc:sldMk cId="3834110330" sldId="638"/>
            <ac:spMk id="28" creationId="{6509A187-776C-D043-96CC-07F567D824E9}"/>
          </ac:spMkLst>
        </pc:spChg>
        <pc:spChg chg="del">
          <ac:chgData name="Stuart Wong" userId="7158574605ae2701" providerId="Windows Live" clId="Web-{C8CC1CAE-A936-45DB-B1F6-C79BC453BAF4}" dt="2022-06-25T04:08:04.867" v="1782"/>
          <ac:spMkLst>
            <pc:docMk/>
            <pc:sldMk cId="3834110330" sldId="638"/>
            <ac:spMk id="29" creationId="{21ECC132-32DB-AE4D-A481-1945DF030BC6}"/>
          </ac:spMkLst>
        </pc:spChg>
        <pc:spChg chg="del">
          <ac:chgData name="Stuart Wong" userId="7158574605ae2701" providerId="Windows Live" clId="Web-{C8CC1CAE-A936-45DB-B1F6-C79BC453BAF4}" dt="2022-06-25T04:08:04.867" v="1781"/>
          <ac:spMkLst>
            <pc:docMk/>
            <pc:sldMk cId="3834110330" sldId="638"/>
            <ac:spMk id="30" creationId="{C234C9E5-9AC9-224D-9F68-77BBA638E37C}"/>
          </ac:spMkLst>
        </pc:spChg>
        <pc:spChg chg="del">
          <ac:chgData name="Stuart Wong" userId="7158574605ae2701" providerId="Windows Live" clId="Web-{C8CC1CAE-A936-45DB-B1F6-C79BC453BAF4}" dt="2022-06-25T04:08:04.867" v="1780"/>
          <ac:spMkLst>
            <pc:docMk/>
            <pc:sldMk cId="3834110330" sldId="638"/>
            <ac:spMk id="31" creationId="{11A94D33-8E50-AE4C-9760-B1398C65E5F8}"/>
          </ac:spMkLst>
        </pc:spChg>
        <pc:spChg chg="del">
          <ac:chgData name="Stuart Wong" userId="7158574605ae2701" providerId="Windows Live" clId="Web-{C8CC1CAE-A936-45DB-B1F6-C79BC453BAF4}" dt="2022-06-25T04:08:04.867" v="1777"/>
          <ac:spMkLst>
            <pc:docMk/>
            <pc:sldMk cId="3834110330" sldId="638"/>
            <ac:spMk id="36" creationId="{255C4500-0F6C-7341-915C-E7F05034EB63}"/>
          </ac:spMkLst>
        </pc:spChg>
        <pc:spChg chg="del">
          <ac:chgData name="Stuart Wong" userId="7158574605ae2701" providerId="Windows Live" clId="Web-{C8CC1CAE-A936-45DB-B1F6-C79BC453BAF4}" dt="2022-06-25T04:08:04.867" v="1776"/>
          <ac:spMkLst>
            <pc:docMk/>
            <pc:sldMk cId="3834110330" sldId="638"/>
            <ac:spMk id="37" creationId="{9324761E-6780-0449-9616-113EEF8E6223}"/>
          </ac:spMkLst>
        </pc:spChg>
        <pc:picChg chg="add mod">
          <ac:chgData name="Stuart Wong" userId="7158574605ae2701" providerId="Windows Live" clId="Web-{C8CC1CAE-A936-45DB-B1F6-C79BC453BAF4}" dt="2022-06-25T04:23:04.145" v="2192" actId="1076"/>
          <ac:picMkLst>
            <pc:docMk/>
            <pc:sldMk cId="3834110330" sldId="638"/>
            <ac:picMk id="2" creationId="{838AF847-0289-57B3-BE33-7C73514126E8}"/>
          </ac:picMkLst>
        </pc:picChg>
        <pc:picChg chg="del">
          <ac:chgData name="Stuart Wong" userId="7158574605ae2701" providerId="Windows Live" clId="Web-{C8CC1CAE-A936-45DB-B1F6-C79BC453BAF4}" dt="2022-06-25T04:08:04.867" v="1775"/>
          <ac:picMkLst>
            <pc:docMk/>
            <pc:sldMk cId="3834110330" sldId="638"/>
            <ac:picMk id="20" creationId="{000ABC2D-E9F2-1740-8CA5-A4337812AA16}"/>
          </ac:picMkLst>
        </pc:picChg>
        <pc:picChg chg="del">
          <ac:chgData name="Stuart Wong" userId="7158574605ae2701" providerId="Windows Live" clId="Web-{C8CC1CAE-A936-45DB-B1F6-C79BC453BAF4}" dt="2022-06-25T04:08:04.867" v="1770"/>
          <ac:picMkLst>
            <pc:docMk/>
            <pc:sldMk cId="3834110330" sldId="638"/>
            <ac:picMk id="26" creationId="{4CDADB45-86BA-E247-992F-AABC260A3620}"/>
          </ac:picMkLst>
        </pc:picChg>
        <pc:picChg chg="del">
          <ac:chgData name="Stuart Wong" userId="7158574605ae2701" providerId="Windows Live" clId="Web-{C8CC1CAE-A936-45DB-B1F6-C79BC453BAF4}" dt="2022-06-25T04:08:04.867" v="1769"/>
          <ac:picMkLst>
            <pc:docMk/>
            <pc:sldMk cId="3834110330" sldId="638"/>
            <ac:picMk id="27" creationId="{C92967E7-D223-8A46-A320-6BE3FBD7474D}"/>
          </ac:picMkLst>
        </pc:picChg>
        <pc:picChg chg="del">
          <ac:chgData name="Stuart Wong" userId="7158574605ae2701" providerId="Windows Live" clId="Web-{C8CC1CAE-A936-45DB-B1F6-C79BC453BAF4}" dt="2022-06-25T04:08:04.867" v="1779"/>
          <ac:picMkLst>
            <pc:docMk/>
            <pc:sldMk cId="3834110330" sldId="638"/>
            <ac:picMk id="32" creationId="{4D58A54D-20A6-8646-BAB0-9AF784A40FBF}"/>
          </ac:picMkLst>
        </pc:picChg>
        <pc:picChg chg="del">
          <ac:chgData name="Stuart Wong" userId="7158574605ae2701" providerId="Windows Live" clId="Web-{C8CC1CAE-A936-45DB-B1F6-C79BC453BAF4}" dt="2022-06-25T04:08:04.867" v="1778"/>
          <ac:picMkLst>
            <pc:docMk/>
            <pc:sldMk cId="3834110330" sldId="638"/>
            <ac:picMk id="33" creationId="{0985FC85-59FD-A441-A9C2-825D1F5EE78F}"/>
          </ac:picMkLst>
        </pc:picChg>
        <pc:cxnChg chg="del">
          <ac:chgData name="Stuart Wong" userId="7158574605ae2701" providerId="Windows Live" clId="Web-{C8CC1CAE-A936-45DB-B1F6-C79BC453BAF4}" dt="2022-06-25T04:08:04.867" v="1767"/>
          <ac:cxnSpMkLst>
            <pc:docMk/>
            <pc:sldMk cId="3834110330" sldId="638"/>
            <ac:cxnSpMk id="34" creationId="{627A8E0D-027B-864D-B457-A97705C5A478}"/>
          </ac:cxnSpMkLst>
        </pc:cxnChg>
        <pc:cxnChg chg="del">
          <ac:chgData name="Stuart Wong" userId="7158574605ae2701" providerId="Windows Live" clId="Web-{C8CC1CAE-A936-45DB-B1F6-C79BC453BAF4}" dt="2022-06-25T04:08:04.867" v="1766"/>
          <ac:cxnSpMkLst>
            <pc:docMk/>
            <pc:sldMk cId="3834110330" sldId="638"/>
            <ac:cxnSpMk id="38" creationId="{2896075D-9D65-9048-B302-04F0544C809A}"/>
          </ac:cxnSpMkLst>
        </pc:cxnChg>
        <pc:cxnChg chg="del">
          <ac:chgData name="Stuart Wong" userId="7158574605ae2701" providerId="Windows Live" clId="Web-{C8CC1CAE-A936-45DB-B1F6-C79BC453BAF4}" dt="2022-06-25T04:08:04.867" v="1768"/>
          <ac:cxnSpMkLst>
            <pc:docMk/>
            <pc:sldMk cId="3834110330" sldId="638"/>
            <ac:cxnSpMk id="40" creationId="{E36DF3DB-4268-4943-8A80-A5E7604387B6}"/>
          </ac:cxnSpMkLst>
        </pc:cxnChg>
        <pc:cxnChg chg="del">
          <ac:chgData name="Stuart Wong" userId="7158574605ae2701" providerId="Windows Live" clId="Web-{C8CC1CAE-A936-45DB-B1F6-C79BC453BAF4}" dt="2022-06-25T04:08:04.867" v="1765"/>
          <ac:cxnSpMkLst>
            <pc:docMk/>
            <pc:sldMk cId="3834110330" sldId="638"/>
            <ac:cxnSpMk id="42" creationId="{8F595A9C-E478-954B-AFD7-3128F2DADEB0}"/>
          </ac:cxnSpMkLst>
        </pc:cxnChg>
      </pc:sldChg>
      <pc:sldChg chg="addSp delSp modSp add ord replId">
        <pc:chgData name="Stuart Wong" userId="7158574605ae2701" providerId="Windows Live" clId="Web-{C8CC1CAE-A936-45DB-B1F6-C79BC453BAF4}" dt="2022-06-25T05:06:22.307" v="3143" actId="1076"/>
        <pc:sldMkLst>
          <pc:docMk/>
          <pc:sldMk cId="1530647267" sldId="639"/>
        </pc:sldMkLst>
        <pc:spChg chg="add mod">
          <ac:chgData name="Stuart Wong" userId="7158574605ae2701" providerId="Windows Live" clId="Web-{C8CC1CAE-A936-45DB-B1F6-C79BC453BAF4}" dt="2022-06-25T05:06:22.307" v="3143" actId="1076"/>
          <ac:spMkLst>
            <pc:docMk/>
            <pc:sldMk cId="1530647267" sldId="639"/>
            <ac:spMk id="5" creationId="{95765530-E757-C8DA-86DA-E87CAC7525F1}"/>
          </ac:spMkLst>
        </pc:spChg>
        <pc:spChg chg="mod">
          <ac:chgData name="Stuart Wong" userId="7158574605ae2701" providerId="Windows Live" clId="Web-{C8CC1CAE-A936-45DB-B1F6-C79BC453BAF4}" dt="2022-06-25T04:10:53.528" v="1920" actId="20577"/>
          <ac:spMkLst>
            <pc:docMk/>
            <pc:sldMk cId="1530647267" sldId="639"/>
            <ac:spMk id="6" creationId="{DB8BC23B-8E06-C94B-8FEC-91D264627052}"/>
          </ac:spMkLst>
        </pc:spChg>
        <pc:spChg chg="mod">
          <ac:chgData name="Stuart Wong" userId="7158574605ae2701" providerId="Windows Live" clId="Web-{C8CC1CAE-A936-45DB-B1F6-C79BC453BAF4}" dt="2022-06-25T04:10:31.965" v="1884" actId="20577"/>
          <ac:spMkLst>
            <pc:docMk/>
            <pc:sldMk cId="1530647267" sldId="639"/>
            <ac:spMk id="41985" creationId="{DB815AE5-0567-6544-B05F-A5591A2EC3EF}"/>
          </ac:spMkLst>
        </pc:spChg>
        <pc:spChg chg="del">
          <ac:chgData name="Stuart Wong" userId="7158574605ae2701" providerId="Windows Live" clId="Web-{C8CC1CAE-A936-45DB-B1F6-C79BC453BAF4}" dt="2022-06-25T04:14:29.207" v="2053"/>
          <ac:spMkLst>
            <pc:docMk/>
            <pc:sldMk cId="1530647267" sldId="639"/>
            <ac:spMk id="41988" creationId="{D659E02C-8DA8-DB44-A20D-34A2CD1EA895}"/>
          </ac:spMkLst>
        </pc:spChg>
        <pc:picChg chg="add mod">
          <ac:chgData name="Stuart Wong" userId="7158574605ae2701" providerId="Windows Live" clId="Web-{C8CC1CAE-A936-45DB-B1F6-C79BC453BAF4}" dt="2022-06-25T05:06:22.307" v="3142" actId="1076"/>
          <ac:picMkLst>
            <pc:docMk/>
            <pc:sldMk cId="1530647267" sldId="639"/>
            <ac:picMk id="3" creationId="{78E2042F-D89E-CA24-CA7F-61A6C5924B80}"/>
          </ac:picMkLst>
        </pc:picChg>
      </pc:sldChg>
      <pc:sldChg chg="addSp delSp modSp add ord replId modNotes">
        <pc:chgData name="Stuart Wong" userId="7158574605ae2701" providerId="Windows Live" clId="Web-{C8CC1CAE-A936-45DB-B1F6-C79BC453BAF4}" dt="2022-06-25T04:45:02.938" v="2539" actId="20577"/>
        <pc:sldMkLst>
          <pc:docMk/>
          <pc:sldMk cId="3646490131" sldId="640"/>
        </pc:sldMkLst>
        <pc:spChg chg="mod">
          <ac:chgData name="Stuart Wong" userId="7158574605ae2701" providerId="Windows Live" clId="Web-{C8CC1CAE-A936-45DB-B1F6-C79BC453BAF4}" dt="2022-06-25T04:28:52.421" v="2240" actId="14100"/>
          <ac:spMkLst>
            <pc:docMk/>
            <pc:sldMk cId="3646490131" sldId="640"/>
            <ac:spMk id="9" creationId="{71763717-A888-CDFA-30A4-3D70405A6431}"/>
          </ac:spMkLst>
        </pc:spChg>
        <pc:spChg chg="add mod">
          <ac:chgData name="Stuart Wong" userId="7158574605ae2701" providerId="Windows Live" clId="Web-{C8CC1CAE-A936-45DB-B1F6-C79BC453BAF4}" dt="2022-06-25T04:27:23.669" v="2227" actId="1076"/>
          <ac:spMkLst>
            <pc:docMk/>
            <pc:sldMk cId="3646490131" sldId="640"/>
            <ac:spMk id="10" creationId="{F39EB238-BC46-FE2A-419B-872AF02608B4}"/>
          </ac:spMkLst>
        </pc:spChg>
        <pc:spChg chg="add mod">
          <ac:chgData name="Stuart Wong" userId="7158574605ae2701" providerId="Windows Live" clId="Web-{C8CC1CAE-A936-45DB-B1F6-C79BC453BAF4}" dt="2022-06-25T04:27:58.763" v="2232" actId="20577"/>
          <ac:spMkLst>
            <pc:docMk/>
            <pc:sldMk cId="3646490131" sldId="640"/>
            <ac:spMk id="12" creationId="{96887AC3-1831-552E-5D63-A6080F9AF09A}"/>
          </ac:spMkLst>
        </pc:spChg>
        <pc:spChg chg="add mod">
          <ac:chgData name="Stuart Wong" userId="7158574605ae2701" providerId="Windows Live" clId="Web-{C8CC1CAE-A936-45DB-B1F6-C79BC453BAF4}" dt="2022-06-25T04:28:39.999" v="2239" actId="20577"/>
          <ac:spMkLst>
            <pc:docMk/>
            <pc:sldMk cId="3646490131" sldId="640"/>
            <ac:spMk id="15" creationId="{36809FF0-7BB6-EC7A-6F29-FBEA64877900}"/>
          </ac:spMkLst>
        </pc:spChg>
        <pc:spChg chg="del">
          <ac:chgData name="Stuart Wong" userId="7158574605ae2701" providerId="Windows Live" clId="Web-{C8CC1CAE-A936-45DB-B1F6-C79BC453BAF4}" dt="2022-06-25T04:24:37.179" v="2207"/>
          <ac:spMkLst>
            <pc:docMk/>
            <pc:sldMk cId="3646490131" sldId="640"/>
            <ac:spMk id="21" creationId="{1D352F75-7743-2C46-A62F-418B0CA3AF6B}"/>
          </ac:spMkLst>
        </pc:spChg>
        <pc:spChg chg="mod">
          <ac:chgData name="Stuart Wong" userId="7158574605ae2701" providerId="Windows Live" clId="Web-{C8CC1CAE-A936-45DB-B1F6-C79BC453BAF4}" dt="2022-06-25T04:38:47.613" v="2357" actId="20577"/>
          <ac:spMkLst>
            <pc:docMk/>
            <pc:sldMk cId="3646490131" sldId="640"/>
            <ac:spMk id="22" creationId="{4A4656DE-E647-5BBD-AEFC-441AA6B0FFCA}"/>
          </ac:spMkLst>
        </pc:spChg>
        <pc:spChg chg="add mod">
          <ac:chgData name="Stuart Wong" userId="7158574605ae2701" providerId="Windows Live" clId="Web-{C8CC1CAE-A936-45DB-B1F6-C79BC453BAF4}" dt="2022-06-25T04:30:41.409" v="2252" actId="1076"/>
          <ac:spMkLst>
            <pc:docMk/>
            <pc:sldMk cId="3646490131" sldId="640"/>
            <ac:spMk id="23" creationId="{F5FD7241-E194-9186-BED5-F718D2479C38}"/>
          </ac:spMkLst>
        </pc:spChg>
        <pc:spChg chg="mod">
          <ac:chgData name="Stuart Wong" userId="7158574605ae2701" providerId="Windows Live" clId="Web-{C8CC1CAE-A936-45DB-B1F6-C79BC453BAF4}" dt="2022-06-25T04:28:57.718" v="2241" actId="14100"/>
          <ac:spMkLst>
            <pc:docMk/>
            <pc:sldMk cId="3646490131" sldId="640"/>
            <ac:spMk id="25" creationId="{B2CAACEF-B2AF-8D0A-B589-A8AB95CE4CCF}"/>
          </ac:spMkLst>
        </pc:spChg>
        <pc:spChg chg="mod">
          <ac:chgData name="Stuart Wong" userId="7158574605ae2701" providerId="Windows Live" clId="Web-{C8CC1CAE-A936-45DB-B1F6-C79BC453BAF4}" dt="2022-06-25T04:39:00.051" v="2360" actId="20577"/>
          <ac:spMkLst>
            <pc:docMk/>
            <pc:sldMk cId="3646490131" sldId="640"/>
            <ac:spMk id="26" creationId="{07346D63-9ABB-C678-97D3-D5BADE21B335}"/>
          </ac:spMkLst>
        </pc:spChg>
        <pc:spChg chg="mod">
          <ac:chgData name="Stuart Wong" userId="7158574605ae2701" providerId="Windows Live" clId="Web-{C8CC1CAE-A936-45DB-B1F6-C79BC453BAF4}" dt="2022-06-25T04:29:02.547" v="2242" actId="14100"/>
          <ac:spMkLst>
            <pc:docMk/>
            <pc:sldMk cId="3646490131" sldId="640"/>
            <ac:spMk id="29" creationId="{8DF0646E-9BFC-8283-9FA9-1FCAEA6B305E}"/>
          </ac:spMkLst>
        </pc:spChg>
        <pc:spChg chg="add mod">
          <ac:chgData name="Stuart Wong" userId="7158574605ae2701" providerId="Windows Live" clId="Web-{C8CC1CAE-A936-45DB-B1F6-C79BC453BAF4}" dt="2022-06-25T04:30:47.675" v="2253" actId="1076"/>
          <ac:spMkLst>
            <pc:docMk/>
            <pc:sldMk cId="3646490131" sldId="640"/>
            <ac:spMk id="30" creationId="{0A11F214-FE83-00AB-5FE4-139095682B55}"/>
          </ac:spMkLst>
        </pc:spChg>
        <pc:spChg chg="mod">
          <ac:chgData name="Stuart Wong" userId="7158574605ae2701" providerId="Windows Live" clId="Web-{C8CC1CAE-A936-45DB-B1F6-C79BC453BAF4}" dt="2022-06-25T04:39:07.395" v="2362" actId="20577"/>
          <ac:spMkLst>
            <pc:docMk/>
            <pc:sldMk cId="3646490131" sldId="640"/>
            <ac:spMk id="32" creationId="{C29C170D-5395-4DB5-1808-3CD812E04E17}"/>
          </ac:spMkLst>
        </pc:spChg>
        <pc:spChg chg="del">
          <ac:chgData name="Stuart Wong" userId="7158574605ae2701" providerId="Windows Live" clId="Web-{C8CC1CAE-A936-45DB-B1F6-C79BC453BAF4}" dt="2022-06-25T04:24:29.351" v="2205"/>
          <ac:spMkLst>
            <pc:docMk/>
            <pc:sldMk cId="3646490131" sldId="640"/>
            <ac:spMk id="34" creationId="{D9843D22-532D-2E13-2CB0-240855701E35}"/>
          </ac:spMkLst>
        </pc:spChg>
        <pc:spChg chg="mod">
          <ac:chgData name="Stuart Wong" userId="7158574605ae2701" providerId="Windows Live" clId="Web-{C8CC1CAE-A936-45DB-B1F6-C79BC453BAF4}" dt="2022-06-25T04:45:02.938" v="2539" actId="20577"/>
          <ac:spMkLst>
            <pc:docMk/>
            <pc:sldMk cId="3646490131" sldId="640"/>
            <ac:spMk id="43009" creationId="{DEC6C95F-3B4F-2641-BC0E-CAA65127A232}"/>
          </ac:spMkLst>
        </pc:spChg>
        <pc:picChg chg="add mod">
          <ac:chgData name="Stuart Wong" userId="7158574605ae2701" providerId="Windows Live" clId="Web-{C8CC1CAE-A936-45DB-B1F6-C79BC453BAF4}" dt="2022-06-25T04:27:10.996" v="2223" actId="1076"/>
          <ac:picMkLst>
            <pc:docMk/>
            <pc:sldMk cId="3646490131" sldId="640"/>
            <ac:picMk id="6" creationId="{78FC86B6-AD85-F4AA-4614-9F86B498A7AB}"/>
          </ac:picMkLst>
        </pc:picChg>
        <pc:picChg chg="add mod">
          <ac:chgData name="Stuart Wong" userId="7158574605ae2701" providerId="Windows Live" clId="Web-{C8CC1CAE-A936-45DB-B1F6-C79BC453BAF4}" dt="2022-06-25T04:27:07.496" v="2222" actId="1076"/>
          <ac:picMkLst>
            <pc:docMk/>
            <pc:sldMk cId="3646490131" sldId="640"/>
            <ac:picMk id="11" creationId="{A902E036-509C-6925-F2F0-F1E51E0FDF2F}"/>
          </ac:picMkLst>
        </pc:picChg>
        <pc:picChg chg="add mod">
          <ac:chgData name="Stuart Wong" userId="7158574605ae2701" providerId="Windows Live" clId="Web-{C8CC1CAE-A936-45DB-B1F6-C79BC453BAF4}" dt="2022-06-25T04:28:33.702" v="2236" actId="1076"/>
          <ac:picMkLst>
            <pc:docMk/>
            <pc:sldMk cId="3646490131" sldId="640"/>
            <ac:picMk id="20" creationId="{C4301BA3-789C-7834-640C-5C7249C8C195}"/>
          </ac:picMkLst>
        </pc:picChg>
        <pc:picChg chg="del">
          <ac:chgData name="Stuart Wong" userId="7158574605ae2701" providerId="Windows Live" clId="Web-{C8CC1CAE-A936-45DB-B1F6-C79BC453BAF4}" dt="2022-06-25T04:24:33.679" v="2206"/>
          <ac:picMkLst>
            <pc:docMk/>
            <pc:sldMk cId="3646490131" sldId="640"/>
            <ac:picMk id="28" creationId="{126B865E-FDF3-93E0-D720-F8C91696AE83}"/>
          </ac:picMkLst>
        </pc:picChg>
        <pc:picChg chg="mod">
          <ac:chgData name="Stuart Wong" userId="7158574605ae2701" providerId="Windows Live" clId="Web-{C8CC1CAE-A936-45DB-B1F6-C79BC453BAF4}" dt="2022-06-25T04:29:18.891" v="2244" actId="1076"/>
          <ac:picMkLst>
            <pc:docMk/>
            <pc:sldMk cId="3646490131" sldId="640"/>
            <ac:picMk id="33" creationId="{777E6D27-3825-BAC5-6329-E56FA36DA2F7}"/>
          </ac:picMkLst>
        </pc:picChg>
        <pc:picChg chg="del">
          <ac:chgData name="Stuart Wong" userId="7158574605ae2701" providerId="Windows Live" clId="Web-{C8CC1CAE-A936-45DB-B1F6-C79BC453BAF4}" dt="2022-06-25T04:24:26.257" v="2204"/>
          <ac:picMkLst>
            <pc:docMk/>
            <pc:sldMk cId="3646490131" sldId="640"/>
            <ac:picMk id="36" creationId="{1015723F-CA12-F377-2C3E-32E2BFB7ABDB}"/>
          </ac:picMkLst>
        </pc:picChg>
        <pc:picChg chg="del">
          <ac:chgData name="Stuart Wong" userId="7158574605ae2701" providerId="Windows Live" clId="Web-{C8CC1CAE-A936-45DB-B1F6-C79BC453BAF4}" dt="2022-06-25T04:26:44.339" v="2217"/>
          <ac:picMkLst>
            <pc:docMk/>
            <pc:sldMk cId="3646490131" sldId="640"/>
            <ac:picMk id="38" creationId="{719A9B9D-4B0B-57DE-95BC-26C204267051}"/>
          </ac:picMkLst>
        </pc:picChg>
        <pc:picChg chg="del">
          <ac:chgData name="Stuart Wong" userId="7158574605ae2701" providerId="Windows Live" clId="Web-{C8CC1CAE-A936-45DB-B1F6-C79BC453BAF4}" dt="2022-06-25T04:26:48.183" v="2218"/>
          <ac:picMkLst>
            <pc:docMk/>
            <pc:sldMk cId="3646490131" sldId="640"/>
            <ac:picMk id="40" creationId="{82C2F95D-982E-E8AB-9033-8F808E8C744E}"/>
          </ac:picMkLst>
        </pc:picChg>
        <pc:picChg chg="mod">
          <ac:chgData name="Stuart Wong" userId="7158574605ae2701" providerId="Windows Live" clId="Web-{C8CC1CAE-A936-45DB-B1F6-C79BC453BAF4}" dt="2022-06-25T04:30:14.143" v="2245" actId="1076"/>
          <ac:picMkLst>
            <pc:docMk/>
            <pc:sldMk cId="3646490131" sldId="640"/>
            <ac:picMk id="42" creationId="{06E99265-0137-A92D-837C-7C376063AFE3}"/>
          </ac:picMkLst>
        </pc:picChg>
        <pc:picChg chg="mod">
          <ac:chgData name="Stuart Wong" userId="7158574605ae2701" providerId="Windows Live" clId="Web-{C8CC1CAE-A936-45DB-B1F6-C79BC453BAF4}" dt="2022-06-25T04:30:32.971" v="2250" actId="1076"/>
          <ac:picMkLst>
            <pc:docMk/>
            <pc:sldMk cId="3646490131" sldId="640"/>
            <ac:picMk id="44" creationId="{20322D98-F54B-D399-6EA0-2BA2B177234B}"/>
          </ac:picMkLst>
        </pc:picChg>
        <pc:inkChg chg="add">
          <ac:chgData name="Stuart Wong" userId="7158574605ae2701" providerId="Windows Live" clId="Web-{C8CC1CAE-A936-45DB-B1F6-C79BC453BAF4}" dt="2022-06-25T04:31:13.973" v="2254"/>
          <ac:inkMkLst>
            <pc:docMk/>
            <pc:sldMk cId="3646490131" sldId="640"/>
            <ac:inkMk id="35" creationId="{4018C415-6F0F-4487-A276-BFD3CDEE52C2}"/>
          </ac:inkMkLst>
        </pc:inkChg>
        <pc:inkChg chg="add">
          <ac:chgData name="Stuart Wong" userId="7158574605ae2701" providerId="Windows Live" clId="Web-{C8CC1CAE-A936-45DB-B1F6-C79BC453BAF4}" dt="2022-06-25T04:34:00.853" v="2277"/>
          <ac:inkMkLst>
            <pc:docMk/>
            <pc:sldMk cId="3646490131" sldId="640"/>
            <ac:inkMk id="37" creationId="{D5398532-60EE-9E73-0FBA-A8713822EA19}"/>
          </ac:inkMkLst>
        </pc:inkChg>
        <pc:inkChg chg="add">
          <ac:chgData name="Stuart Wong" userId="7158574605ae2701" providerId="Windows Live" clId="Web-{C8CC1CAE-A936-45DB-B1F6-C79BC453BAF4}" dt="2022-06-25T04:34:02.290" v="2278"/>
          <ac:inkMkLst>
            <pc:docMk/>
            <pc:sldMk cId="3646490131" sldId="640"/>
            <ac:inkMk id="39" creationId="{0EB20564-4632-6210-6BFC-A1CA2D2151A0}"/>
          </ac:inkMkLst>
        </pc:inkChg>
        <pc:inkChg chg="add">
          <ac:chgData name="Stuart Wong" userId="7158574605ae2701" providerId="Windows Live" clId="Web-{C8CC1CAE-A936-45DB-B1F6-C79BC453BAF4}" dt="2022-06-25T04:34:04.900" v="2279"/>
          <ac:inkMkLst>
            <pc:docMk/>
            <pc:sldMk cId="3646490131" sldId="640"/>
            <ac:inkMk id="41" creationId="{A1A8B839-54DD-EDB3-CC39-E0823939102C}"/>
          </ac:inkMkLst>
        </pc:inkChg>
        <pc:inkChg chg="add">
          <ac:chgData name="Stuart Wong" userId="7158574605ae2701" providerId="Windows Live" clId="Web-{C8CC1CAE-A936-45DB-B1F6-C79BC453BAF4}" dt="2022-06-25T04:34:08.744" v="2280"/>
          <ac:inkMkLst>
            <pc:docMk/>
            <pc:sldMk cId="3646490131" sldId="640"/>
            <ac:inkMk id="43" creationId="{2E650809-4514-AFC6-5FA8-7FC101EE9F0A}"/>
          </ac:inkMkLst>
        </pc:inkChg>
        <pc:inkChg chg="add">
          <ac:chgData name="Stuart Wong" userId="7158574605ae2701" providerId="Windows Live" clId="Web-{C8CC1CAE-A936-45DB-B1F6-C79BC453BAF4}" dt="2022-06-25T04:34:10.181" v="2281"/>
          <ac:inkMkLst>
            <pc:docMk/>
            <pc:sldMk cId="3646490131" sldId="640"/>
            <ac:inkMk id="45" creationId="{41C50881-2D52-577B-8784-6EF6D3029FF4}"/>
          </ac:inkMkLst>
        </pc:inkChg>
        <pc:inkChg chg="add">
          <ac:chgData name="Stuart Wong" userId="7158574605ae2701" providerId="Windows Live" clId="Web-{C8CC1CAE-A936-45DB-B1F6-C79BC453BAF4}" dt="2022-06-25T04:34:12.244" v="2282"/>
          <ac:inkMkLst>
            <pc:docMk/>
            <pc:sldMk cId="3646490131" sldId="640"/>
            <ac:inkMk id="46" creationId="{F8670171-9A3E-DBAF-9C86-75B226C4A46C}"/>
          </ac:inkMkLst>
        </pc:inkChg>
      </pc:sldChg>
      <pc:sldChg chg="addSp delSp modSp add replId modNotes">
        <pc:chgData name="Stuart Wong" userId="7158574605ae2701" providerId="Windows Live" clId="Web-{C8CC1CAE-A936-45DB-B1F6-C79BC453BAF4}" dt="2022-06-25T04:45:28.860" v="2563" actId="20577"/>
        <pc:sldMkLst>
          <pc:docMk/>
          <pc:sldMk cId="327764836" sldId="641"/>
        </pc:sldMkLst>
        <pc:spChg chg="del">
          <ac:chgData name="Stuart Wong" userId="7158574605ae2701" providerId="Windows Live" clId="Web-{C8CC1CAE-A936-45DB-B1F6-C79BC453BAF4}" dt="2022-06-25T04:32:42.116" v="2262"/>
          <ac:spMkLst>
            <pc:docMk/>
            <pc:sldMk cId="327764836" sldId="641"/>
            <ac:spMk id="10" creationId="{F39EB238-BC46-FE2A-419B-872AF02608B4}"/>
          </ac:spMkLst>
        </pc:spChg>
        <pc:spChg chg="del">
          <ac:chgData name="Stuart Wong" userId="7158574605ae2701" providerId="Windows Live" clId="Web-{C8CC1CAE-A936-45DB-B1F6-C79BC453BAF4}" dt="2022-06-25T04:32:50.241" v="2265"/>
          <ac:spMkLst>
            <pc:docMk/>
            <pc:sldMk cId="327764836" sldId="641"/>
            <ac:spMk id="12" creationId="{96887AC3-1831-552E-5D63-A6080F9AF09A}"/>
          </ac:spMkLst>
        </pc:spChg>
        <pc:spChg chg="mod">
          <ac:chgData name="Stuart Wong" userId="7158574605ae2701" providerId="Windows Live" clId="Web-{C8CC1CAE-A936-45DB-B1F6-C79BC453BAF4}" dt="2022-06-25T04:39:20.208" v="2368" actId="20577"/>
          <ac:spMkLst>
            <pc:docMk/>
            <pc:sldMk cId="327764836" sldId="641"/>
            <ac:spMk id="22" creationId="{4A4656DE-E647-5BBD-AEFC-441AA6B0FFCA}"/>
          </ac:spMkLst>
        </pc:spChg>
        <pc:spChg chg="mod">
          <ac:chgData name="Stuart Wong" userId="7158574605ae2701" providerId="Windows Live" clId="Web-{C8CC1CAE-A936-45DB-B1F6-C79BC453BAF4}" dt="2022-06-25T04:33:05.085" v="2268" actId="1076"/>
          <ac:spMkLst>
            <pc:docMk/>
            <pc:sldMk cId="327764836" sldId="641"/>
            <ac:spMk id="23" creationId="{F5FD7241-E194-9186-BED5-F718D2479C38}"/>
          </ac:spMkLst>
        </pc:spChg>
        <pc:spChg chg="mod">
          <ac:chgData name="Stuart Wong" userId="7158574605ae2701" providerId="Windows Live" clId="Web-{C8CC1CAE-A936-45DB-B1F6-C79BC453BAF4}" dt="2022-06-25T04:39:15.552" v="2365" actId="20577"/>
          <ac:spMkLst>
            <pc:docMk/>
            <pc:sldMk cId="327764836" sldId="641"/>
            <ac:spMk id="26" creationId="{07346D63-9ABB-C678-97D3-D5BADE21B335}"/>
          </ac:spMkLst>
        </pc:spChg>
        <pc:spChg chg="mod">
          <ac:chgData name="Stuart Wong" userId="7158574605ae2701" providerId="Windows Live" clId="Web-{C8CC1CAE-A936-45DB-B1F6-C79BC453BAF4}" dt="2022-06-25T04:33:05.085" v="2269" actId="1076"/>
          <ac:spMkLst>
            <pc:docMk/>
            <pc:sldMk cId="327764836" sldId="641"/>
            <ac:spMk id="30" creationId="{0A11F214-FE83-00AB-5FE4-139095682B55}"/>
          </ac:spMkLst>
        </pc:spChg>
        <pc:spChg chg="mod">
          <ac:chgData name="Stuart Wong" userId="7158574605ae2701" providerId="Windows Live" clId="Web-{C8CC1CAE-A936-45DB-B1F6-C79BC453BAF4}" dt="2022-06-25T04:39:29.521" v="2370" actId="20577"/>
          <ac:spMkLst>
            <pc:docMk/>
            <pc:sldMk cId="327764836" sldId="641"/>
            <ac:spMk id="32" creationId="{C29C170D-5395-4DB5-1808-3CD812E04E17}"/>
          </ac:spMkLst>
        </pc:spChg>
        <pc:spChg chg="mod">
          <ac:chgData name="Stuart Wong" userId="7158574605ae2701" providerId="Windows Live" clId="Web-{C8CC1CAE-A936-45DB-B1F6-C79BC453BAF4}" dt="2022-06-25T04:45:28.860" v="2563" actId="20577"/>
          <ac:spMkLst>
            <pc:docMk/>
            <pc:sldMk cId="327764836" sldId="641"/>
            <ac:spMk id="43009" creationId="{DEC6C95F-3B4F-2641-BC0E-CAA65127A232}"/>
          </ac:spMkLst>
        </pc:spChg>
        <pc:picChg chg="del">
          <ac:chgData name="Stuart Wong" userId="7158574605ae2701" providerId="Windows Live" clId="Web-{C8CC1CAE-A936-45DB-B1F6-C79BC453BAF4}" dt="2022-06-25T04:32:44.225" v="2263"/>
          <ac:picMkLst>
            <pc:docMk/>
            <pc:sldMk cId="327764836" sldId="641"/>
            <ac:picMk id="6" creationId="{78FC86B6-AD85-F4AA-4614-9F86B498A7AB}"/>
          </ac:picMkLst>
        </pc:picChg>
        <pc:picChg chg="del">
          <ac:chgData name="Stuart Wong" userId="7158574605ae2701" providerId="Windows Live" clId="Web-{C8CC1CAE-A936-45DB-B1F6-C79BC453BAF4}" dt="2022-06-25T04:32:47.022" v="2264"/>
          <ac:picMkLst>
            <pc:docMk/>
            <pc:sldMk cId="327764836" sldId="641"/>
            <ac:picMk id="11" creationId="{A902E036-509C-6925-F2F0-F1E51E0FDF2F}"/>
          </ac:picMkLst>
        </pc:picChg>
        <pc:picChg chg="mod">
          <ac:chgData name="Stuart Wong" userId="7158574605ae2701" providerId="Windows Live" clId="Web-{C8CC1CAE-A936-45DB-B1F6-C79BC453BAF4}" dt="2022-06-25T04:33:05.054" v="2266" actId="1076"/>
          <ac:picMkLst>
            <pc:docMk/>
            <pc:sldMk cId="327764836" sldId="641"/>
            <ac:picMk id="42" creationId="{06E99265-0137-A92D-837C-7C376063AFE3}"/>
          </ac:picMkLst>
        </pc:picChg>
        <pc:picChg chg="mod">
          <ac:chgData name="Stuart Wong" userId="7158574605ae2701" providerId="Windows Live" clId="Web-{C8CC1CAE-A936-45DB-B1F6-C79BC453BAF4}" dt="2022-06-25T04:33:05.070" v="2267" actId="1076"/>
          <ac:picMkLst>
            <pc:docMk/>
            <pc:sldMk cId="327764836" sldId="641"/>
            <ac:picMk id="44" creationId="{20322D98-F54B-D399-6EA0-2BA2B177234B}"/>
          </ac:picMkLst>
        </pc:picChg>
        <pc:inkChg chg="add del">
          <ac:chgData name="Stuart Wong" userId="7158574605ae2701" providerId="Windows Live" clId="Web-{C8CC1CAE-A936-45DB-B1F6-C79BC453BAF4}" dt="2022-06-25T04:32:36.147" v="2261"/>
          <ac:inkMkLst>
            <pc:docMk/>
            <pc:sldMk cId="327764836" sldId="641"/>
            <ac:inkMk id="2" creationId="{392E6022-B9F6-C405-BD95-73B9EDB18C8F}"/>
          </ac:inkMkLst>
        </pc:inkChg>
        <pc:inkChg chg="add del">
          <ac:chgData name="Stuart Wong" userId="7158574605ae2701" providerId="Windows Live" clId="Web-{C8CC1CAE-A936-45DB-B1F6-C79BC453BAF4}" dt="2022-06-25T04:32:33.288" v="2260"/>
          <ac:inkMkLst>
            <pc:docMk/>
            <pc:sldMk cId="327764836" sldId="641"/>
            <ac:inkMk id="7" creationId="{9EB2DE5C-9250-EC1A-A93F-05411888CC36}"/>
          </ac:inkMkLst>
        </pc:inkChg>
        <pc:inkChg chg="add">
          <ac:chgData name="Stuart Wong" userId="7158574605ae2701" providerId="Windows Live" clId="Web-{C8CC1CAE-A936-45DB-B1F6-C79BC453BAF4}" dt="2022-06-25T04:33:18.258" v="2271"/>
          <ac:inkMkLst>
            <pc:docMk/>
            <pc:sldMk cId="327764836" sldId="641"/>
            <ac:inkMk id="13" creationId="{0406A34F-D510-99D6-DADA-96AA78747541}"/>
          </ac:inkMkLst>
        </pc:inkChg>
        <pc:inkChg chg="add">
          <ac:chgData name="Stuart Wong" userId="7158574605ae2701" providerId="Windows Live" clId="Web-{C8CC1CAE-A936-45DB-B1F6-C79BC453BAF4}" dt="2022-06-25T04:33:21.664" v="2272"/>
          <ac:inkMkLst>
            <pc:docMk/>
            <pc:sldMk cId="327764836" sldId="641"/>
            <ac:inkMk id="18" creationId="{FAA9DD67-0A16-83A2-1571-F1D00C6BB41F}"/>
          </ac:inkMkLst>
        </pc:inkChg>
        <pc:inkChg chg="add">
          <ac:chgData name="Stuart Wong" userId="7158574605ae2701" providerId="Windows Live" clId="Web-{C8CC1CAE-A936-45DB-B1F6-C79BC453BAF4}" dt="2022-06-25T04:33:26.852" v="2273"/>
          <ac:inkMkLst>
            <pc:docMk/>
            <pc:sldMk cId="327764836" sldId="641"/>
            <ac:inkMk id="21" creationId="{790908DC-E45F-9694-C04D-FC9BDFC1CD7C}"/>
          </ac:inkMkLst>
        </pc:inkChg>
        <pc:inkChg chg="add">
          <ac:chgData name="Stuart Wong" userId="7158574605ae2701" providerId="Windows Live" clId="Web-{C8CC1CAE-A936-45DB-B1F6-C79BC453BAF4}" dt="2022-06-25T04:33:28.586" v="2274"/>
          <ac:inkMkLst>
            <pc:docMk/>
            <pc:sldMk cId="327764836" sldId="641"/>
            <ac:inkMk id="28" creationId="{A4490444-1975-E8D5-B183-6EFD61C887F9}"/>
          </ac:inkMkLst>
        </pc:inkChg>
        <pc:inkChg chg="add">
          <ac:chgData name="Stuart Wong" userId="7158574605ae2701" providerId="Windows Live" clId="Web-{C8CC1CAE-A936-45DB-B1F6-C79BC453BAF4}" dt="2022-06-25T04:33:31.336" v="2275"/>
          <ac:inkMkLst>
            <pc:docMk/>
            <pc:sldMk cId="327764836" sldId="641"/>
            <ac:inkMk id="34" creationId="{485EE700-66C0-ABE7-E230-16D7242C7830}"/>
          </ac:inkMkLst>
        </pc:inkChg>
        <pc:inkChg chg="del">
          <ac:chgData name="Stuart Wong" userId="7158574605ae2701" providerId="Windows Live" clId="Web-{C8CC1CAE-A936-45DB-B1F6-C79BC453BAF4}" dt="2022-06-25T04:33:08.211" v="2270"/>
          <ac:inkMkLst>
            <pc:docMk/>
            <pc:sldMk cId="327764836" sldId="641"/>
            <ac:inkMk id="35" creationId="{4018C415-6F0F-4487-A276-BFD3CDEE52C2}"/>
          </ac:inkMkLst>
        </pc:inkChg>
        <pc:inkChg chg="add">
          <ac:chgData name="Stuart Wong" userId="7158574605ae2701" providerId="Windows Live" clId="Web-{C8CC1CAE-A936-45DB-B1F6-C79BC453BAF4}" dt="2022-06-25T04:33:33.477" v="2276"/>
          <ac:inkMkLst>
            <pc:docMk/>
            <pc:sldMk cId="327764836" sldId="641"/>
            <ac:inkMk id="36" creationId="{6D5B0613-FFF1-1CFE-B83E-1D8CE12DBB74}"/>
          </ac:inkMkLst>
        </pc:inkChg>
      </pc:sldChg>
      <pc:sldChg chg="addSp delSp modSp add ord replId modNotes">
        <pc:chgData name="Stuart Wong" userId="7158574605ae2701" providerId="Windows Live" clId="Web-{C8CC1CAE-A936-45DB-B1F6-C79BC453BAF4}" dt="2022-06-25T04:58:10.197" v="2977"/>
        <pc:sldMkLst>
          <pc:docMk/>
          <pc:sldMk cId="2841380789" sldId="642"/>
        </pc:sldMkLst>
        <pc:spChg chg="add mod">
          <ac:chgData name="Stuart Wong" userId="7158574605ae2701" providerId="Windows Live" clId="Web-{C8CC1CAE-A936-45DB-B1F6-C79BC453BAF4}" dt="2022-06-25T04:46:15.065" v="2574" actId="1076"/>
          <ac:spMkLst>
            <pc:docMk/>
            <pc:sldMk cId="2841380789" sldId="642"/>
            <ac:spMk id="3" creationId="{F3A6E412-22F8-FD53-52D4-A3CF85E513D9}"/>
          </ac:spMkLst>
        </pc:spChg>
        <pc:spChg chg="del mod">
          <ac:chgData name="Stuart Wong" userId="7158574605ae2701" providerId="Windows Live" clId="Web-{C8CC1CAE-A936-45DB-B1F6-C79BC453BAF4}" dt="2022-06-25T04:35:18.996" v="2315"/>
          <ac:spMkLst>
            <pc:docMk/>
            <pc:sldMk cId="2841380789" sldId="642"/>
            <ac:spMk id="4" creationId="{D1448ED6-CD26-9E64-FFAB-9F018B672145}"/>
          </ac:spMkLst>
        </pc:spChg>
        <pc:spChg chg="add del mod">
          <ac:chgData name="Stuart Wong" userId="7158574605ae2701" providerId="Windows Live" clId="Web-{C8CC1CAE-A936-45DB-B1F6-C79BC453BAF4}" dt="2022-06-25T04:46:08.768" v="2567" actId="1076"/>
          <ac:spMkLst>
            <pc:docMk/>
            <pc:sldMk cId="2841380789" sldId="642"/>
            <ac:spMk id="7" creationId="{BFF44B49-06D0-DBD0-2F84-F2791515F803}"/>
          </ac:spMkLst>
        </pc:spChg>
        <pc:spChg chg="mod">
          <ac:chgData name="Stuart Wong" userId="7158574605ae2701" providerId="Windows Live" clId="Web-{C8CC1CAE-A936-45DB-B1F6-C79BC453BAF4}" dt="2022-06-25T04:34:40.479" v="2284" actId="1076"/>
          <ac:spMkLst>
            <pc:docMk/>
            <pc:sldMk cId="2841380789" sldId="642"/>
            <ac:spMk id="9" creationId="{71763717-A888-CDFA-30A4-3D70405A6431}"/>
          </ac:spMkLst>
        </pc:spChg>
        <pc:spChg chg="mod">
          <ac:chgData name="Stuart Wong" userId="7158574605ae2701" providerId="Windows Live" clId="Web-{C8CC1CAE-A936-45DB-B1F6-C79BC453BAF4}" dt="2022-06-25T04:46:08.799" v="2569" actId="1076"/>
          <ac:spMkLst>
            <pc:docMk/>
            <pc:sldMk cId="2841380789" sldId="642"/>
            <ac:spMk id="11" creationId="{D882571C-2421-B0CC-B785-217F8C8B32D6}"/>
          </ac:spMkLst>
        </pc:spChg>
        <pc:spChg chg="add mod">
          <ac:chgData name="Stuart Wong" userId="7158574605ae2701" providerId="Windows Live" clId="Web-{C8CC1CAE-A936-45DB-B1F6-C79BC453BAF4}" dt="2022-06-25T04:46:22.378" v="2576" actId="1076"/>
          <ac:spMkLst>
            <pc:docMk/>
            <pc:sldMk cId="2841380789" sldId="642"/>
            <ac:spMk id="12" creationId="{E0AC53D5-FE14-7032-2F62-FD830DB3ECAD}"/>
          </ac:spMkLst>
        </pc:spChg>
        <pc:spChg chg="mod">
          <ac:chgData name="Stuart Wong" userId="7158574605ae2701" providerId="Windows Live" clId="Web-{C8CC1CAE-A936-45DB-B1F6-C79BC453BAF4}" dt="2022-06-25T04:41:05.258" v="2397" actId="20577"/>
          <ac:spMkLst>
            <pc:docMk/>
            <pc:sldMk cId="2841380789" sldId="642"/>
            <ac:spMk id="17" creationId="{62807006-489A-312B-8FB3-FCABD7AB287A}"/>
          </ac:spMkLst>
        </pc:spChg>
        <pc:spChg chg="del mod">
          <ac:chgData name="Stuart Wong" userId="7158574605ae2701" providerId="Windows Live" clId="Web-{C8CC1CAE-A936-45DB-B1F6-C79BC453BAF4}" dt="2022-06-25T04:35:42.731" v="2322"/>
          <ac:spMkLst>
            <pc:docMk/>
            <pc:sldMk cId="2841380789" sldId="642"/>
            <ac:spMk id="21" creationId="{1D352F75-7743-2C46-A62F-418B0CA3AF6B}"/>
          </ac:spMkLst>
        </pc:spChg>
        <pc:spChg chg="mod">
          <ac:chgData name="Stuart Wong" userId="7158574605ae2701" providerId="Windows Live" clId="Web-{C8CC1CAE-A936-45DB-B1F6-C79BC453BAF4}" dt="2022-06-25T04:38:38.613" v="2355" actId="20577"/>
          <ac:spMkLst>
            <pc:docMk/>
            <pc:sldMk cId="2841380789" sldId="642"/>
            <ac:spMk id="22" creationId="{4A4656DE-E647-5BBD-AEFC-441AA6B0FFCA}"/>
          </ac:spMkLst>
        </pc:spChg>
        <pc:spChg chg="mod">
          <ac:chgData name="Stuart Wong" userId="7158574605ae2701" providerId="Windows Live" clId="Web-{C8CC1CAE-A936-45DB-B1F6-C79BC453BAF4}" dt="2022-06-25T04:46:14.987" v="2570" actId="1076"/>
          <ac:spMkLst>
            <pc:docMk/>
            <pc:sldMk cId="2841380789" sldId="642"/>
            <ac:spMk id="25" creationId="{B2CAACEF-B2AF-8D0A-B589-A8AB95CE4CCF}"/>
          </ac:spMkLst>
        </pc:spChg>
        <pc:spChg chg="mod">
          <ac:chgData name="Stuart Wong" userId="7158574605ae2701" providerId="Windows Live" clId="Web-{C8CC1CAE-A936-45DB-B1F6-C79BC453BAF4}" dt="2022-06-25T04:46:15.018" v="2571" actId="1076"/>
          <ac:spMkLst>
            <pc:docMk/>
            <pc:sldMk cId="2841380789" sldId="642"/>
            <ac:spMk id="26" creationId="{07346D63-9ABB-C678-97D3-D5BADE21B335}"/>
          </ac:spMkLst>
        </pc:spChg>
        <pc:spChg chg="del mod">
          <ac:chgData name="Stuart Wong" userId="7158574605ae2701" providerId="Windows Live" clId="Web-{C8CC1CAE-A936-45DB-B1F6-C79BC453BAF4}" dt="2022-06-25T04:34:53.839" v="2309"/>
          <ac:spMkLst>
            <pc:docMk/>
            <pc:sldMk cId="2841380789" sldId="642"/>
            <ac:spMk id="29" creationId="{8DF0646E-9BFC-8283-9FA9-1FCAEA6B305E}"/>
          </ac:spMkLst>
        </pc:spChg>
        <pc:spChg chg="del mod">
          <ac:chgData name="Stuart Wong" userId="7158574605ae2701" providerId="Windows Live" clId="Web-{C8CC1CAE-A936-45DB-B1F6-C79BC453BAF4}" dt="2022-06-25T04:35:38.309" v="2320"/>
          <ac:spMkLst>
            <pc:docMk/>
            <pc:sldMk cId="2841380789" sldId="642"/>
            <ac:spMk id="32" creationId="{C29C170D-5395-4DB5-1808-3CD812E04E17}"/>
          </ac:spMkLst>
        </pc:spChg>
        <pc:spChg chg="del mod">
          <ac:chgData name="Stuart Wong" userId="7158574605ae2701" providerId="Windows Live" clId="Web-{C8CC1CAE-A936-45DB-B1F6-C79BC453BAF4}" dt="2022-06-25T04:35:09.074" v="2313"/>
          <ac:spMkLst>
            <pc:docMk/>
            <pc:sldMk cId="2841380789" sldId="642"/>
            <ac:spMk id="34" creationId="{D9843D22-532D-2E13-2CB0-240855701E35}"/>
          </ac:spMkLst>
        </pc:spChg>
        <pc:spChg chg="mod">
          <ac:chgData name="Stuart Wong" userId="7158574605ae2701" providerId="Windows Live" clId="Web-{C8CC1CAE-A936-45DB-B1F6-C79BC453BAF4}" dt="2022-06-25T04:40:02.585" v="2386" actId="20577"/>
          <ac:spMkLst>
            <pc:docMk/>
            <pc:sldMk cId="2841380789" sldId="642"/>
            <ac:spMk id="43009" creationId="{DEC6C95F-3B4F-2641-BC0E-CAA65127A232}"/>
          </ac:spMkLst>
        </pc:spChg>
        <pc:graphicFrameChg chg="mod modGraphic">
          <ac:chgData name="Stuart Wong" userId="7158574605ae2701" providerId="Windows Live" clId="Web-{C8CC1CAE-A936-45DB-B1F6-C79BC453BAF4}" dt="2022-06-25T04:46:08.737" v="2566" actId="1076"/>
          <ac:graphicFrameMkLst>
            <pc:docMk/>
            <pc:sldMk cId="2841380789" sldId="642"/>
            <ac:graphicFrameMk id="2" creationId="{1A8AF71C-31F4-4D5B-29D5-A3E5DB93192A}"/>
          </ac:graphicFrameMkLst>
        </pc:graphicFrameChg>
        <pc:graphicFrameChg chg="mod modGraphic">
          <ac:chgData name="Stuart Wong" userId="7158574605ae2701" providerId="Windows Live" clId="Web-{C8CC1CAE-A936-45DB-B1F6-C79BC453BAF4}" dt="2022-06-25T04:46:08.783" v="2568" actId="1076"/>
          <ac:graphicFrameMkLst>
            <pc:docMk/>
            <pc:sldMk cId="2841380789" sldId="642"/>
            <ac:graphicFrameMk id="10" creationId="{1C605243-4572-28A9-C218-F7C6AE6FEB28}"/>
          </ac:graphicFrameMkLst>
        </pc:graphicFrameChg>
        <pc:picChg chg="add mod">
          <ac:chgData name="Stuart Wong" userId="7158574605ae2701" providerId="Windows Live" clId="Web-{C8CC1CAE-A936-45DB-B1F6-C79BC453BAF4}" dt="2022-06-25T04:46:15.081" v="2575" actId="1076"/>
          <ac:picMkLst>
            <pc:docMk/>
            <pc:sldMk cId="2841380789" sldId="642"/>
            <ac:picMk id="5" creationId="{9F276E4B-F781-4382-CD5A-D17842AB54D3}"/>
          </ac:picMkLst>
        </pc:picChg>
        <pc:picChg chg="del mod">
          <ac:chgData name="Stuart Wong" userId="7158574605ae2701" providerId="Windows Live" clId="Web-{C8CC1CAE-A936-45DB-B1F6-C79BC453BAF4}" dt="2022-06-25T04:35:16.636" v="2314"/>
          <ac:picMkLst>
            <pc:docMk/>
            <pc:sldMk cId="2841380789" sldId="642"/>
            <ac:picMk id="8" creationId="{259C75E9-8D78-9C86-4520-7661C90A0CB9}"/>
          </ac:picMkLst>
        </pc:picChg>
        <pc:picChg chg="add mod">
          <ac:chgData name="Stuart Wong" userId="7158574605ae2701" providerId="Windows Live" clId="Web-{C8CC1CAE-A936-45DB-B1F6-C79BC453BAF4}" dt="2022-06-25T04:46:22.393" v="2577" actId="1076"/>
          <ac:picMkLst>
            <pc:docMk/>
            <pc:sldMk cId="2841380789" sldId="642"/>
            <ac:picMk id="14" creationId="{6E680AEF-7C38-4E35-44D3-C58B2EDE4417}"/>
          </ac:picMkLst>
        </pc:picChg>
        <pc:picChg chg="mod">
          <ac:chgData name="Stuart Wong" userId="7158574605ae2701" providerId="Windows Live" clId="Web-{C8CC1CAE-A936-45DB-B1F6-C79BC453BAF4}" dt="2022-06-25T04:34:40.713" v="2297" actId="1076"/>
          <ac:picMkLst>
            <pc:docMk/>
            <pc:sldMk cId="2841380789" sldId="642"/>
            <ac:picMk id="19" creationId="{355D70A0-2D5C-62AE-7E72-DDA65CC5D405}"/>
          </ac:picMkLst>
        </pc:picChg>
        <pc:picChg chg="mod">
          <ac:chgData name="Stuart Wong" userId="7158574605ae2701" providerId="Windows Live" clId="Web-{C8CC1CAE-A936-45DB-B1F6-C79BC453BAF4}" dt="2022-06-25T04:36:09.435" v="2325" actId="1076"/>
          <ac:picMkLst>
            <pc:docMk/>
            <pc:sldMk cId="2841380789" sldId="642"/>
            <ac:picMk id="24" creationId="{730CEDFB-162D-F3D3-2E4D-429EB0B640A2}"/>
          </ac:picMkLst>
        </pc:picChg>
        <pc:picChg chg="mod">
          <ac:chgData name="Stuart Wong" userId="7158574605ae2701" providerId="Windows Live" clId="Web-{C8CC1CAE-A936-45DB-B1F6-C79BC453BAF4}" dt="2022-06-25T04:46:15.034" v="2572" actId="1076"/>
          <ac:picMkLst>
            <pc:docMk/>
            <pc:sldMk cId="2841380789" sldId="642"/>
            <ac:picMk id="27" creationId="{BB880595-F981-5900-64BC-044D971A4690}"/>
          </ac:picMkLst>
        </pc:picChg>
        <pc:picChg chg="del mod">
          <ac:chgData name="Stuart Wong" userId="7158574605ae2701" providerId="Windows Live" clId="Web-{C8CC1CAE-A936-45DB-B1F6-C79BC453BAF4}" dt="2022-06-25T04:35:40.122" v="2321"/>
          <ac:picMkLst>
            <pc:docMk/>
            <pc:sldMk cId="2841380789" sldId="642"/>
            <ac:picMk id="28" creationId="{126B865E-FDF3-93E0-D720-F8C91696AE83}"/>
          </ac:picMkLst>
        </pc:picChg>
        <pc:picChg chg="del mod">
          <ac:chgData name="Stuart Wong" userId="7158574605ae2701" providerId="Windows Live" clId="Web-{C8CC1CAE-A936-45DB-B1F6-C79BC453BAF4}" dt="2022-06-25T04:34:57.433" v="2310"/>
          <ac:picMkLst>
            <pc:docMk/>
            <pc:sldMk cId="2841380789" sldId="642"/>
            <ac:picMk id="31" creationId="{72FFFC03-724D-38E2-E7D8-5D634E61B377}"/>
          </ac:picMkLst>
        </pc:picChg>
        <pc:picChg chg="del mod">
          <ac:chgData name="Stuart Wong" userId="7158574605ae2701" providerId="Windows Live" clId="Web-{C8CC1CAE-A936-45DB-B1F6-C79BC453BAF4}" dt="2022-06-25T04:35:35.512" v="2319"/>
          <ac:picMkLst>
            <pc:docMk/>
            <pc:sldMk cId="2841380789" sldId="642"/>
            <ac:picMk id="33" creationId="{777E6D27-3825-BAC5-6329-E56FA36DA2F7}"/>
          </ac:picMkLst>
        </pc:picChg>
        <pc:picChg chg="del mod">
          <ac:chgData name="Stuart Wong" userId="7158574605ae2701" providerId="Windows Live" clId="Web-{C8CC1CAE-A936-45DB-B1F6-C79BC453BAF4}" dt="2022-06-25T04:35:01.714" v="2312"/>
          <ac:picMkLst>
            <pc:docMk/>
            <pc:sldMk cId="2841380789" sldId="642"/>
            <ac:picMk id="36" creationId="{1015723F-CA12-F377-2C3E-32E2BFB7ABDB}"/>
          </ac:picMkLst>
        </pc:picChg>
        <pc:picChg chg="mod">
          <ac:chgData name="Stuart Wong" userId="7158574605ae2701" providerId="Windows Live" clId="Web-{C8CC1CAE-A936-45DB-B1F6-C79BC453BAF4}" dt="2022-06-25T04:36:35.701" v="2330" actId="1076"/>
          <ac:picMkLst>
            <pc:docMk/>
            <pc:sldMk cId="2841380789" sldId="642"/>
            <ac:picMk id="38" creationId="{719A9B9D-4B0B-57DE-95BC-26C204267051}"/>
          </ac:picMkLst>
        </pc:picChg>
        <pc:picChg chg="mod">
          <ac:chgData name="Stuart Wong" userId="7158574605ae2701" providerId="Windows Live" clId="Web-{C8CC1CAE-A936-45DB-B1F6-C79BC453BAF4}" dt="2022-06-25T04:46:15.049" v="2573" actId="1076"/>
          <ac:picMkLst>
            <pc:docMk/>
            <pc:sldMk cId="2841380789" sldId="642"/>
            <ac:picMk id="40" creationId="{82C2F95D-982E-E8AB-9033-8F808E8C744E}"/>
          </ac:picMkLst>
        </pc:picChg>
        <pc:picChg chg="del mod">
          <ac:chgData name="Stuart Wong" userId="7158574605ae2701" providerId="Windows Live" clId="Web-{C8CC1CAE-A936-45DB-B1F6-C79BC453BAF4}" dt="2022-06-25T04:34:59.698" v="2311"/>
          <ac:picMkLst>
            <pc:docMk/>
            <pc:sldMk cId="2841380789" sldId="642"/>
            <ac:picMk id="42" creationId="{06E99265-0137-A92D-837C-7C376063AFE3}"/>
          </ac:picMkLst>
        </pc:picChg>
        <pc:picChg chg="del mod">
          <ac:chgData name="Stuart Wong" userId="7158574605ae2701" providerId="Windows Live" clId="Web-{C8CC1CAE-A936-45DB-B1F6-C79BC453BAF4}" dt="2022-06-25T04:35:45.059" v="2323"/>
          <ac:picMkLst>
            <pc:docMk/>
            <pc:sldMk cId="2841380789" sldId="642"/>
            <ac:picMk id="44" creationId="{20322D98-F54B-D399-6EA0-2BA2B177234B}"/>
          </ac:picMkLst>
        </pc:picChg>
        <pc:inkChg chg="add">
          <ac:chgData name="Stuart Wong" userId="7158574605ae2701" providerId="Windows Live" clId="Web-{C8CC1CAE-A936-45DB-B1F6-C79BC453BAF4}" dt="2022-06-25T04:46:55.926" v="2578"/>
          <ac:inkMkLst>
            <pc:docMk/>
            <pc:sldMk cId="2841380789" sldId="642"/>
            <ac:inkMk id="15" creationId="{E885DEF7-15BE-08E6-2EA4-03E4012E7698}"/>
          </ac:inkMkLst>
        </pc:inkChg>
        <pc:inkChg chg="add">
          <ac:chgData name="Stuart Wong" userId="7158574605ae2701" providerId="Windows Live" clId="Web-{C8CC1CAE-A936-45DB-B1F6-C79BC453BAF4}" dt="2022-06-25T04:47:02.348" v="2579"/>
          <ac:inkMkLst>
            <pc:docMk/>
            <pc:sldMk cId="2841380789" sldId="642"/>
            <ac:inkMk id="16" creationId="{A0B0AAC3-E7FC-D275-2E38-92091B975610}"/>
          </ac:inkMkLst>
        </pc:inkChg>
        <pc:inkChg chg="del mod">
          <ac:chgData name="Stuart Wong" userId="7158574605ae2701" providerId="Windows Live" clId="Web-{C8CC1CAE-A936-45DB-B1F6-C79BC453BAF4}" dt="2022-06-25T04:35:21.902" v="2316"/>
          <ac:inkMkLst>
            <pc:docMk/>
            <pc:sldMk cId="2841380789" sldId="642"/>
            <ac:inkMk id="45" creationId="{324F4A6B-EB9A-19E3-F82A-037610AA4046}"/>
          </ac:inkMkLst>
        </pc:inkChg>
        <pc:inkChg chg="del mod">
          <ac:chgData name="Stuart Wong" userId="7158574605ae2701" providerId="Windows Live" clId="Web-{C8CC1CAE-A936-45DB-B1F6-C79BC453BAF4}" dt="2022-06-25T04:35:30.918" v="2318"/>
          <ac:inkMkLst>
            <pc:docMk/>
            <pc:sldMk cId="2841380789" sldId="642"/>
            <ac:inkMk id="46" creationId="{904449DF-BAD0-1BF6-B6FC-62DF55CEFD98}"/>
          </ac:inkMkLst>
        </pc:inkChg>
        <pc:inkChg chg="del mod">
          <ac:chgData name="Stuart Wong" userId="7158574605ae2701" providerId="Windows Live" clId="Web-{C8CC1CAE-A936-45DB-B1F6-C79BC453BAF4}" dt="2022-06-25T04:35:28.481" v="2317"/>
          <ac:inkMkLst>
            <pc:docMk/>
            <pc:sldMk cId="2841380789" sldId="642"/>
            <ac:inkMk id="48" creationId="{B7EABA12-C32F-16C6-D335-6ACBBFA87A51}"/>
          </ac:inkMkLst>
        </pc:inkChg>
      </pc:sldChg>
      <pc:sldChg chg="addSp delSp modSp add replId modNotes">
        <pc:chgData name="Stuart Wong" userId="7158574605ae2701" providerId="Windows Live" clId="Web-{C8CC1CAE-A936-45DB-B1F6-C79BC453BAF4}" dt="2022-06-25T04:57:06.413" v="2879"/>
        <pc:sldMkLst>
          <pc:docMk/>
          <pc:sldMk cId="940127523" sldId="643"/>
        </pc:sldMkLst>
        <pc:spChg chg="del">
          <ac:chgData name="Stuart Wong" userId="7158574605ae2701" providerId="Windows Live" clId="Web-{C8CC1CAE-A936-45DB-B1F6-C79BC453BAF4}" dt="2022-06-25T04:50:10.635" v="2590"/>
          <ac:spMkLst>
            <pc:docMk/>
            <pc:sldMk cId="940127523" sldId="643"/>
            <ac:spMk id="3" creationId="{F3A6E412-22F8-FD53-52D4-A3CF85E513D9}"/>
          </ac:spMkLst>
        </pc:spChg>
        <pc:spChg chg="del">
          <ac:chgData name="Stuart Wong" userId="7158574605ae2701" providerId="Windows Live" clId="Web-{C8CC1CAE-A936-45DB-B1F6-C79BC453BAF4}" dt="2022-06-25T04:50:10.635" v="2593"/>
          <ac:spMkLst>
            <pc:docMk/>
            <pc:sldMk cId="940127523" sldId="643"/>
            <ac:spMk id="7" creationId="{BFF44B49-06D0-DBD0-2F84-F2791515F803}"/>
          </ac:spMkLst>
        </pc:spChg>
        <pc:spChg chg="del">
          <ac:chgData name="Stuart Wong" userId="7158574605ae2701" providerId="Windows Live" clId="Web-{C8CC1CAE-A936-45DB-B1F6-C79BC453BAF4}" dt="2022-06-25T04:50:10.650" v="2604"/>
          <ac:spMkLst>
            <pc:docMk/>
            <pc:sldMk cId="940127523" sldId="643"/>
            <ac:spMk id="9" creationId="{71763717-A888-CDFA-30A4-3D70405A6431}"/>
          </ac:spMkLst>
        </pc:spChg>
        <pc:spChg chg="del">
          <ac:chgData name="Stuart Wong" userId="7158574605ae2701" providerId="Windows Live" clId="Web-{C8CC1CAE-A936-45DB-B1F6-C79BC453BAF4}" dt="2022-06-25T04:50:10.635" v="2591"/>
          <ac:spMkLst>
            <pc:docMk/>
            <pc:sldMk cId="940127523" sldId="643"/>
            <ac:spMk id="11" creationId="{D882571C-2421-B0CC-B785-217F8C8B32D6}"/>
          </ac:spMkLst>
        </pc:spChg>
        <pc:spChg chg="del">
          <ac:chgData name="Stuart Wong" userId="7158574605ae2701" providerId="Windows Live" clId="Web-{C8CC1CAE-A936-45DB-B1F6-C79BC453BAF4}" dt="2022-06-25T04:50:10.635" v="2588"/>
          <ac:spMkLst>
            <pc:docMk/>
            <pc:sldMk cId="940127523" sldId="643"/>
            <ac:spMk id="12" creationId="{E0AC53D5-FE14-7032-2F62-FD830DB3ECAD}"/>
          </ac:spMkLst>
        </pc:spChg>
        <pc:spChg chg="del">
          <ac:chgData name="Stuart Wong" userId="7158574605ae2701" providerId="Windows Live" clId="Web-{C8CC1CAE-A936-45DB-B1F6-C79BC453BAF4}" dt="2022-06-25T04:50:10.650" v="2598"/>
          <ac:spMkLst>
            <pc:docMk/>
            <pc:sldMk cId="940127523" sldId="643"/>
            <ac:spMk id="17" creationId="{62807006-489A-312B-8FB3-FCABD7AB287A}"/>
          </ac:spMkLst>
        </pc:spChg>
        <pc:spChg chg="del">
          <ac:chgData name="Stuart Wong" userId="7158574605ae2701" providerId="Windows Live" clId="Web-{C8CC1CAE-A936-45DB-B1F6-C79BC453BAF4}" dt="2022-06-25T04:50:10.650" v="2603"/>
          <ac:spMkLst>
            <pc:docMk/>
            <pc:sldMk cId="940127523" sldId="643"/>
            <ac:spMk id="22" creationId="{4A4656DE-E647-5BBD-AEFC-441AA6B0FFCA}"/>
          </ac:spMkLst>
        </pc:spChg>
        <pc:spChg chg="del">
          <ac:chgData name="Stuart Wong" userId="7158574605ae2701" providerId="Windows Live" clId="Web-{C8CC1CAE-A936-45DB-B1F6-C79BC453BAF4}" dt="2022-06-25T04:50:10.650" v="2601"/>
          <ac:spMkLst>
            <pc:docMk/>
            <pc:sldMk cId="940127523" sldId="643"/>
            <ac:spMk id="25" creationId="{B2CAACEF-B2AF-8D0A-B589-A8AB95CE4CCF}"/>
          </ac:spMkLst>
        </pc:spChg>
        <pc:spChg chg="del">
          <ac:chgData name="Stuart Wong" userId="7158574605ae2701" providerId="Windows Live" clId="Web-{C8CC1CAE-A936-45DB-B1F6-C79BC453BAF4}" dt="2022-06-25T04:50:10.650" v="2600"/>
          <ac:spMkLst>
            <pc:docMk/>
            <pc:sldMk cId="940127523" sldId="643"/>
            <ac:spMk id="26" creationId="{07346D63-9ABB-C678-97D3-D5BADE21B335}"/>
          </ac:spMkLst>
        </pc:spChg>
        <pc:graphicFrameChg chg="del">
          <ac:chgData name="Stuart Wong" userId="7158574605ae2701" providerId="Windows Live" clId="Web-{C8CC1CAE-A936-45DB-B1F6-C79BC453BAF4}" dt="2022-06-25T04:50:10.635" v="2594"/>
          <ac:graphicFrameMkLst>
            <pc:docMk/>
            <pc:sldMk cId="940127523" sldId="643"/>
            <ac:graphicFrameMk id="2" creationId="{1A8AF71C-31F4-4D5B-29D5-A3E5DB93192A}"/>
          </ac:graphicFrameMkLst>
        </pc:graphicFrameChg>
        <pc:graphicFrameChg chg="del">
          <ac:chgData name="Stuart Wong" userId="7158574605ae2701" providerId="Windows Live" clId="Web-{C8CC1CAE-A936-45DB-B1F6-C79BC453BAF4}" dt="2022-06-25T04:50:10.635" v="2592"/>
          <ac:graphicFrameMkLst>
            <pc:docMk/>
            <pc:sldMk cId="940127523" sldId="643"/>
            <ac:graphicFrameMk id="10" creationId="{1C605243-4572-28A9-C218-F7C6AE6FEB28}"/>
          </ac:graphicFrameMkLst>
        </pc:graphicFrameChg>
        <pc:picChg chg="del">
          <ac:chgData name="Stuart Wong" userId="7158574605ae2701" providerId="Windows Live" clId="Web-{C8CC1CAE-A936-45DB-B1F6-C79BC453BAF4}" dt="2022-06-25T04:50:10.635" v="2589"/>
          <ac:picMkLst>
            <pc:docMk/>
            <pc:sldMk cId="940127523" sldId="643"/>
            <ac:picMk id="5" creationId="{9F276E4B-F781-4382-CD5A-D17842AB54D3}"/>
          </ac:picMkLst>
        </pc:picChg>
        <pc:picChg chg="add mod">
          <ac:chgData name="Stuart Wong" userId="7158574605ae2701" providerId="Windows Live" clId="Web-{C8CC1CAE-A936-45DB-B1F6-C79BC453BAF4}" dt="2022-06-25T04:50:41.839" v="2610" actId="14100"/>
          <ac:picMkLst>
            <pc:docMk/>
            <pc:sldMk cId="940127523" sldId="643"/>
            <ac:picMk id="8" creationId="{B96DF523-0B3A-7A06-3DAE-63DCB1207CAB}"/>
          </ac:picMkLst>
        </pc:picChg>
        <pc:picChg chg="del">
          <ac:chgData name="Stuart Wong" userId="7158574605ae2701" providerId="Windows Live" clId="Web-{C8CC1CAE-A936-45DB-B1F6-C79BC453BAF4}" dt="2022-06-25T04:50:10.635" v="2587"/>
          <ac:picMkLst>
            <pc:docMk/>
            <pc:sldMk cId="940127523" sldId="643"/>
            <ac:picMk id="14" creationId="{6E680AEF-7C38-4E35-44D3-C58B2EDE4417}"/>
          </ac:picMkLst>
        </pc:picChg>
        <pc:picChg chg="del">
          <ac:chgData name="Stuart Wong" userId="7158574605ae2701" providerId="Windows Live" clId="Web-{C8CC1CAE-A936-45DB-B1F6-C79BC453BAF4}" dt="2022-06-25T04:50:10.650" v="2597"/>
          <ac:picMkLst>
            <pc:docMk/>
            <pc:sldMk cId="940127523" sldId="643"/>
            <ac:picMk id="19" creationId="{355D70A0-2D5C-62AE-7E72-DDA65CC5D405}"/>
          </ac:picMkLst>
        </pc:picChg>
        <pc:picChg chg="del">
          <ac:chgData name="Stuart Wong" userId="7158574605ae2701" providerId="Windows Live" clId="Web-{C8CC1CAE-A936-45DB-B1F6-C79BC453BAF4}" dt="2022-06-25T04:50:10.650" v="2602"/>
          <ac:picMkLst>
            <pc:docMk/>
            <pc:sldMk cId="940127523" sldId="643"/>
            <ac:picMk id="24" creationId="{730CEDFB-162D-F3D3-2E4D-429EB0B640A2}"/>
          </ac:picMkLst>
        </pc:picChg>
        <pc:picChg chg="del">
          <ac:chgData name="Stuart Wong" userId="7158574605ae2701" providerId="Windows Live" clId="Web-{C8CC1CAE-A936-45DB-B1F6-C79BC453BAF4}" dt="2022-06-25T04:50:10.650" v="2599"/>
          <ac:picMkLst>
            <pc:docMk/>
            <pc:sldMk cId="940127523" sldId="643"/>
            <ac:picMk id="27" creationId="{BB880595-F981-5900-64BC-044D971A4690}"/>
          </ac:picMkLst>
        </pc:picChg>
        <pc:picChg chg="del">
          <ac:chgData name="Stuart Wong" userId="7158574605ae2701" providerId="Windows Live" clId="Web-{C8CC1CAE-A936-45DB-B1F6-C79BC453BAF4}" dt="2022-06-25T04:50:10.635" v="2596"/>
          <ac:picMkLst>
            <pc:docMk/>
            <pc:sldMk cId="940127523" sldId="643"/>
            <ac:picMk id="38" creationId="{719A9B9D-4B0B-57DE-95BC-26C204267051}"/>
          </ac:picMkLst>
        </pc:picChg>
        <pc:picChg chg="del">
          <ac:chgData name="Stuart Wong" userId="7158574605ae2701" providerId="Windows Live" clId="Web-{C8CC1CAE-A936-45DB-B1F6-C79BC453BAF4}" dt="2022-06-25T04:50:10.635" v="2595"/>
          <ac:picMkLst>
            <pc:docMk/>
            <pc:sldMk cId="940127523" sldId="643"/>
            <ac:picMk id="40" creationId="{82C2F95D-982E-E8AB-9033-8F808E8C744E}"/>
          </ac:picMkLst>
        </pc:picChg>
        <pc:inkChg chg="add">
          <ac:chgData name="Stuart Wong" userId="7158574605ae2701" providerId="Windows Live" clId="Web-{C8CC1CAE-A936-45DB-B1F6-C79BC453BAF4}" dt="2022-06-25T04:49:38.478" v="2582"/>
          <ac:inkMkLst>
            <pc:docMk/>
            <pc:sldMk cId="940127523" sldId="643"/>
            <ac:inkMk id="4" creationId="{9F014EFE-AD79-FEE7-7B58-6AB4678D36D7}"/>
          </ac:inkMkLst>
        </pc:inkChg>
        <pc:inkChg chg="add del">
          <ac:chgData name="Stuart Wong" userId="7158574605ae2701" providerId="Windows Live" clId="Web-{C8CC1CAE-A936-45DB-B1F6-C79BC453BAF4}" dt="2022-06-25T04:50:10.635" v="2584"/>
          <ac:inkMkLst>
            <pc:docMk/>
            <pc:sldMk cId="940127523" sldId="643"/>
            <ac:inkMk id="6" creationId="{8E835899-B708-459D-21D2-B4C9302D4ED6}"/>
          </ac:inkMkLst>
        </pc:inkChg>
        <pc:inkChg chg="del">
          <ac:chgData name="Stuart Wong" userId="7158574605ae2701" providerId="Windows Live" clId="Web-{C8CC1CAE-A936-45DB-B1F6-C79BC453BAF4}" dt="2022-06-25T04:50:10.635" v="2586"/>
          <ac:inkMkLst>
            <pc:docMk/>
            <pc:sldMk cId="940127523" sldId="643"/>
            <ac:inkMk id="15" creationId="{E885DEF7-15BE-08E6-2EA4-03E4012E7698}"/>
          </ac:inkMkLst>
        </pc:inkChg>
        <pc:inkChg chg="del">
          <ac:chgData name="Stuart Wong" userId="7158574605ae2701" providerId="Windows Live" clId="Web-{C8CC1CAE-A936-45DB-B1F6-C79BC453BAF4}" dt="2022-06-25T04:50:10.635" v="2585"/>
          <ac:inkMkLst>
            <pc:docMk/>
            <pc:sldMk cId="940127523" sldId="643"/>
            <ac:inkMk id="16" creationId="{A0B0AAC3-E7FC-D275-2E38-92091B975610}"/>
          </ac:inkMkLst>
        </pc:inkChg>
      </pc:sldChg>
      <pc:sldChg chg="delSp modSp add ord replId">
        <pc:chgData name="Stuart Wong" userId="7158574605ae2701" providerId="Windows Live" clId="Web-{C8CC1CAE-A936-45DB-B1F6-C79BC453BAF4}" dt="2022-06-25T05:05:35.446" v="3133" actId="20577"/>
        <pc:sldMkLst>
          <pc:docMk/>
          <pc:sldMk cId="1266981775" sldId="644"/>
        </pc:sldMkLst>
        <pc:spChg chg="mod">
          <ac:chgData name="Stuart Wong" userId="7158574605ae2701" providerId="Windows Live" clId="Web-{C8CC1CAE-A936-45DB-B1F6-C79BC453BAF4}" dt="2022-06-25T04:58:36.229" v="2981" actId="20577"/>
          <ac:spMkLst>
            <pc:docMk/>
            <pc:sldMk cId="1266981775" sldId="644"/>
            <ac:spMk id="13" creationId="{56AD97B3-6117-A045-9DA2-BF0C51E030DD}"/>
          </ac:spMkLst>
        </pc:spChg>
        <pc:spChg chg="mod">
          <ac:chgData name="Stuart Wong" userId="7158574605ae2701" providerId="Windows Live" clId="Web-{C8CC1CAE-A936-45DB-B1F6-C79BC453BAF4}" dt="2022-06-25T05:05:35.446" v="3133" actId="20577"/>
          <ac:spMkLst>
            <pc:docMk/>
            <pc:sldMk cId="1266981775" sldId="644"/>
            <ac:spMk id="23" creationId="{97C9AC2B-7C0E-CD47-AFFF-3F6089257301}"/>
          </ac:spMkLst>
        </pc:spChg>
        <pc:picChg chg="del">
          <ac:chgData name="Stuart Wong" userId="7158574605ae2701" providerId="Windows Live" clId="Web-{C8CC1CAE-A936-45DB-B1F6-C79BC453BAF4}" dt="2022-06-25T05:04:23.116" v="3107"/>
          <ac:picMkLst>
            <pc:docMk/>
            <pc:sldMk cId="1266981775" sldId="644"/>
            <ac:picMk id="2" creationId="{838AF847-0289-57B3-BE33-7C73514126E8}"/>
          </ac:picMkLst>
        </pc:picChg>
      </pc:sldChg>
      <pc:sldChg chg="delSp modSp add ord replId">
        <pc:chgData name="Stuart Wong" userId="7158574605ae2701" providerId="Windows Live" clId="Web-{C8CC1CAE-A936-45DB-B1F6-C79BC453BAF4}" dt="2022-06-25T14:36:46.898" v="4123" actId="20577"/>
        <pc:sldMkLst>
          <pc:docMk/>
          <pc:sldMk cId="420882032" sldId="645"/>
        </pc:sldMkLst>
        <pc:spChg chg="del">
          <ac:chgData name="Stuart Wong" userId="7158574605ae2701" providerId="Windows Live" clId="Web-{C8CC1CAE-A936-45DB-B1F6-C79BC453BAF4}" dt="2022-06-25T05:07:25.713" v="3179"/>
          <ac:spMkLst>
            <pc:docMk/>
            <pc:sldMk cId="420882032" sldId="645"/>
            <ac:spMk id="5" creationId="{95765530-E757-C8DA-86DA-E87CAC7525F1}"/>
          </ac:spMkLst>
        </pc:spChg>
        <pc:spChg chg="mod">
          <ac:chgData name="Stuart Wong" userId="7158574605ae2701" providerId="Windows Live" clId="Web-{C8CC1CAE-A936-45DB-B1F6-C79BC453BAF4}" dt="2022-06-25T05:07:20.229" v="3177" actId="20577"/>
          <ac:spMkLst>
            <pc:docMk/>
            <pc:sldMk cId="420882032" sldId="645"/>
            <ac:spMk id="6" creationId="{DB8BC23B-8E06-C94B-8FEC-91D264627052}"/>
          </ac:spMkLst>
        </pc:spChg>
        <pc:spChg chg="mod">
          <ac:chgData name="Stuart Wong" userId="7158574605ae2701" providerId="Windows Live" clId="Web-{C8CC1CAE-A936-45DB-B1F6-C79BC453BAF4}" dt="2022-06-25T14:36:46.898" v="4123" actId="20577"/>
          <ac:spMkLst>
            <pc:docMk/>
            <pc:sldMk cId="420882032" sldId="645"/>
            <ac:spMk id="41985" creationId="{DB815AE5-0567-6544-B05F-A5591A2EC3EF}"/>
          </ac:spMkLst>
        </pc:spChg>
        <pc:picChg chg="del">
          <ac:chgData name="Stuart Wong" userId="7158574605ae2701" providerId="Windows Live" clId="Web-{C8CC1CAE-A936-45DB-B1F6-C79BC453BAF4}" dt="2022-06-25T05:07:23.619" v="3178"/>
          <ac:picMkLst>
            <pc:docMk/>
            <pc:sldMk cId="420882032" sldId="645"/>
            <ac:picMk id="3" creationId="{78E2042F-D89E-CA24-CA7F-61A6C5924B80}"/>
          </ac:picMkLst>
        </pc:picChg>
      </pc:sldChg>
      <pc:sldChg chg="addSp delSp modSp add replId modNotes">
        <pc:chgData name="Stuart Wong" userId="7158574605ae2701" providerId="Windows Live" clId="Web-{C8CC1CAE-A936-45DB-B1F6-C79BC453BAF4}" dt="2022-06-25T05:24:12.559" v="3313" actId="1076"/>
        <pc:sldMkLst>
          <pc:docMk/>
          <pc:sldMk cId="1747211362" sldId="646"/>
        </pc:sldMkLst>
        <pc:spChg chg="add mod">
          <ac:chgData name="Stuart Wong" userId="7158574605ae2701" providerId="Windows Live" clId="Web-{C8CC1CAE-A936-45DB-B1F6-C79BC453BAF4}" dt="2022-06-25T05:24:12.512" v="3311" actId="1076"/>
          <ac:spMkLst>
            <pc:docMk/>
            <pc:sldMk cId="1747211362" sldId="646"/>
            <ac:spMk id="6" creationId="{747964E6-D9C5-30F4-0F4E-20FB431EB22F}"/>
          </ac:spMkLst>
        </pc:spChg>
        <pc:spChg chg="add mod">
          <ac:chgData name="Stuart Wong" userId="7158574605ae2701" providerId="Windows Live" clId="Web-{C8CC1CAE-A936-45DB-B1F6-C79BC453BAF4}" dt="2022-06-25T05:24:12.559" v="3313" actId="1076"/>
          <ac:spMkLst>
            <pc:docMk/>
            <pc:sldMk cId="1747211362" sldId="646"/>
            <ac:spMk id="8" creationId="{3545B4EE-B1AD-0595-3CDE-B68FD7123BC9}"/>
          </ac:spMkLst>
        </pc:spChg>
        <pc:spChg chg="mod">
          <ac:chgData name="Stuart Wong" userId="7158574605ae2701" providerId="Windows Live" clId="Web-{C8CC1CAE-A936-45DB-B1F6-C79BC453BAF4}" dt="2022-06-25T05:10:11.202" v="3195" actId="20577"/>
          <ac:spMkLst>
            <pc:docMk/>
            <pc:sldMk cId="1747211362" sldId="646"/>
            <ac:spMk id="13" creationId="{56AD97B3-6117-A045-9DA2-BF0C51E030DD}"/>
          </ac:spMkLst>
        </pc:spChg>
        <pc:spChg chg="del">
          <ac:chgData name="Stuart Wong" userId="7158574605ae2701" providerId="Windows Live" clId="Web-{C8CC1CAE-A936-45DB-B1F6-C79BC453BAF4}" dt="2022-06-25T05:10:17.202" v="3197"/>
          <ac:spMkLst>
            <pc:docMk/>
            <pc:sldMk cId="1747211362" sldId="646"/>
            <ac:spMk id="23" creationId="{97C9AC2B-7C0E-CD47-AFFF-3F6089257301}"/>
          </ac:spMkLst>
        </pc:spChg>
        <pc:picChg chg="del">
          <ac:chgData name="Stuart Wong" userId="7158574605ae2701" providerId="Windows Live" clId="Web-{C8CC1CAE-A936-45DB-B1F6-C79BC453BAF4}" dt="2022-06-25T05:10:13.280" v="3196"/>
          <ac:picMkLst>
            <pc:docMk/>
            <pc:sldMk cId="1747211362" sldId="646"/>
            <ac:picMk id="2" creationId="{838AF847-0289-57B3-BE33-7C73514126E8}"/>
          </ac:picMkLst>
        </pc:picChg>
        <pc:picChg chg="add mod modCrop">
          <ac:chgData name="Stuart Wong" userId="7158574605ae2701" providerId="Windows Live" clId="Web-{C8CC1CAE-A936-45DB-B1F6-C79BC453BAF4}" dt="2022-06-25T05:24:12.512" v="3310" actId="1076"/>
          <ac:picMkLst>
            <pc:docMk/>
            <pc:sldMk cId="1747211362" sldId="646"/>
            <ac:picMk id="4" creationId="{99FEE2D4-18C2-4DA0-D4CA-1B0BCB49452E}"/>
          </ac:picMkLst>
        </pc:picChg>
        <pc:picChg chg="add mod modCrop">
          <ac:chgData name="Stuart Wong" userId="7158574605ae2701" providerId="Windows Live" clId="Web-{C8CC1CAE-A936-45DB-B1F6-C79BC453BAF4}" dt="2022-06-25T05:24:12.559" v="3312" actId="1076"/>
          <ac:picMkLst>
            <pc:docMk/>
            <pc:sldMk cId="1747211362" sldId="646"/>
            <ac:picMk id="7" creationId="{B0315BBC-0256-C989-92BE-C780016C873D}"/>
          </ac:picMkLst>
        </pc:picChg>
      </pc:sldChg>
    </pc:docChg>
  </pc:docChgLst>
  <pc:docChgLst>
    <pc:chgData name="Stuart Wong" userId="7158574605ae2701" providerId="Windows Live" clId="Web-{B88EDE46-EBA8-4CF9-9BB8-75896933BE8C}"/>
    <pc:docChg chg="modSld">
      <pc:chgData name="Stuart Wong" userId="7158574605ae2701" providerId="Windows Live" clId="Web-{B88EDE46-EBA8-4CF9-9BB8-75896933BE8C}" dt="2022-08-21T14:53:57.471" v="4" actId="20577"/>
      <pc:docMkLst>
        <pc:docMk/>
      </pc:docMkLst>
      <pc:sldChg chg="modSp">
        <pc:chgData name="Stuart Wong" userId="7158574605ae2701" providerId="Windows Live" clId="Web-{B88EDE46-EBA8-4CF9-9BB8-75896933BE8C}" dt="2022-08-21T14:53:57.471" v="4" actId="20577"/>
        <pc:sldMkLst>
          <pc:docMk/>
          <pc:sldMk cId="0" sldId="256"/>
        </pc:sldMkLst>
        <pc:spChg chg="mod">
          <ac:chgData name="Stuart Wong" userId="7158574605ae2701" providerId="Windows Live" clId="Web-{B88EDE46-EBA8-4CF9-9BB8-75896933BE8C}" dt="2022-08-21T14:53:57.471" v="4" actId="20577"/>
          <ac:spMkLst>
            <pc:docMk/>
            <pc:sldMk cId="0" sldId="256"/>
            <ac:spMk id="3" creationId="{A131FB4B-D415-3707-AC8E-7CAAC5A43B09}"/>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03:33:19.103"/>
    </inkml:context>
    <inkml:brush xml:id="br0">
      <inkml:brushProperty name="width" value="0.1" units="cm"/>
      <inkml:brushProperty name="height" value="0.1" units="cm"/>
      <inkml:brushProperty name="color" value="#E71224"/>
    </inkml:brush>
  </inkml:definitions>
  <inkml:trace contextRef="#ctx0" brushRef="#br0">8798 12149 16383 0 0,'6'-1'0'0'0,"11"0"0"0"0,14-1 0 0 0,14 1 0 0 0,12 0 0 0 0,7 0 0 0 0,0 1 0 0 0,-5 0 0 0 0,-9 0 0 0 0,-10 0 0 0 0,-8-1 0 0 0,-8-2 0 0 0,-3-1 0 0 0,-2-2 0 0 0,0-1 0 0 0,3-1 0 0 0,2-2 0 0 0,2-2 0 0 0,1-2 0 0 0,2 0 0 0 0,0 0 0 0 0,0-1 0 0 0,4-1 0 0 0,4-2 0 0 0,3-1 0 0 0,2-2 0 0 0,1 0 0 0 0,1-2 0 0 0,1-2 0 0 0,-2-2 0 0 0,-2 0 0 0 0,-1-2 0 0 0,-2 0 0 0 0,-1-1 0 0 0,0 1 0 0 0,-1-2 0 0 0,-3 2 0 0 0,-3 1 0 0 0,-2 2 0 0 0,-2-1 0 0 0,1-3 0 0 0,2-5 0 0 0,1-6 0 0 0,1-3 0 0 0,-1-5 0 0 0,-1 1 0 0 0,-2-1 0 0 0,-2 2 0 0 0,-1 1 0 0 0,-2 0 0 0 0,0 2 0 0 0,0 0 0 0 0,-1 1 0 0 0,-1-1 0 0 0,-1 1 0 0 0,-2 0 0 0 0,-1-1 0 0 0,-1 1 0 0 0,0 0 0 0 0,-2 3 0 0 0,-2 1 0 0 0,-1 1 0 0 0,-1 1 0 0 0,-2 0 0 0 0,1 1 0 0 0,-1 0 0 0 0,-1 0 0 0 0,1 0 0 0 0,2 0 0 0 0,-1 0 0 0 0,1 1 0 0 0,0 1 0 0 0,-1 2 0 0 0,0 2 0 0 0,-1 0 0 0 0,0 1 0 0 0,1 0 0 0 0,-1 0 0 0 0,0 1 0 0 0,0-1 0 0 0,1 0 0 0 0,-2 0 0 0 0,-2 0 0 0 0,-1 1 0 0 0,-2 2 0 0 0,0 1 0 0 0,-1 2 0 0 0,0 1 0 0 0,0 0 0 0 0,-1 0 0 0 0,2 1 0 0 0,1-1 0 0 0,0 1 0 0 0,1-1 0 0 0,1 0 0 0 0,-1 1 0 0 0,0 0 0 0 0,-1 2 0 0 0,-1 2 0 0 0,0 1 0 0 0,-1 1 0 0 0,0 0 0 0 0,0 1 0 0 0,0-1 0 0 0,0 1 0 0 0,0 0 0 0 0,-1 0 0 0 0,1-1 0 0 0,0 1 0 0 0,0-1 0 0 0,0 2 0 0 0,0 1 0 0 0,0 1 0 0 0,0 0 0 0 0,0 2 0 0 0,0 0 0 0 0,0 1 0 0 0,0 1 0 0 0,0 0 0 0 0,0-1 0 0 0,0 1 0 0 0,0 0 0 0 0,0 0 0 0 0,0 0 0 0 0,0 0 0 0 0,0 0 0 0 0,0-1 0 0 0,0 1 0 0 0,0 0 0 0 0,0-1 0 0 0,0 1 0 0 0,0 0 0 0 0,0 0 0 0 0,0-1 0 0 0,0 1 0 0 0,0 0 0 0 0,0 0 0 0 0,0-1 0 0 0,0 1 0 0 0,0 0 0 0 0,0 0 0 0 0,0-1 0 0 0,0 1 0 0 0,0 0 0 0 0,0 0 0 0 0,0-1 0 0 0,0 1 0 0 0,0 0 0 0 0,0-1 0 0 0,0 1 0 0 0,0 0 0 0 0,0 0 0 0 0,0-1 0 0 0,0 1 0 0 0,0 0 0 0 0,0 1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804"/>
    </inkml:context>
    <inkml:brush xml:id="br0">
      <inkml:brushProperty name="width" value="0.1" units="cm"/>
      <inkml:brushProperty name="height" value="0.1" units="cm"/>
      <inkml:brushProperty name="color" value="#FFC114"/>
    </inkml:brush>
  </inkml:definitions>
  <inkml:trace contextRef="#ctx0" brushRef="#br0">13464 11869 16383 0 0,'-8'3'0'0'0,"-10"6"0"0"0,-7 3 0 0 0,-6 2 0 0 0,-3 2 0 0 0,0-1 0 0 0,2 0 0 0 0,4-2 0 0 0,4-3 0 0 0,3 0 0 0 0,4-2 0 0 0,2-1 0 0 0,0 1 0 0 0,0 0 0 0 0,-1 0 0 0 0,-1 2 0 0 0,0 1 0 0 0,1 2 0 0 0,-1 0 0 0 0,-2 1 0 0 0,0-1 0 0 0,0-1 0 0 0,1-1 0 0 0,1-2 0 0 0,2-2 0 0 0,2-3 0 0 0,3-1 0 0 0,1-2 0 0 0,1 0 0 0 0,1 0 0 0 0,0 0 0 0 0,0 0 0 0 0,0 0 0 0 0,1 0 0 0 0,-1-1 0 0 0,-1 0 0 0 0,1 0 0 0 0,0 0 0 0 0,0 0 0 0 0,-1 0 0 0 0,1 0 0 0 0,0 0 0 0 0,0 0 0 0 0,-1 0 0 0 0,1 0 0 0 0,0 0 0 0 0,-1 0 0 0 0,1 0 0 0 0,0 0 0 0 0,0 0 0 0 0,1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17"/>
    </inkml:context>
    <inkml:brush xml:id="br0">
      <inkml:brushProperty name="width" value="0.1" units="cm"/>
      <inkml:brushProperty name="height" value="0.1" units="cm"/>
      <inkml:brushProperty name="color" value="#FFC114"/>
    </inkml:brush>
  </inkml:definitions>
  <inkml:trace contextRef="#ctx0" brushRef="#br0">11506 11142 16383 0 0,'-2'6'0'0'0,"-4"8"0"0"0,-3 7 0 0 0,-3 6 0 0 0,-1 5 0 0 0,-1 2 0 0 0,-1 3 0 0 0,1 1 0 0 0,1 3 0 0 0,0 1 0 0 0,1 1 0 0 0,0 0 0 0 0,0 1 0 0 0,2 0 0 0 0,-1 3 0 0 0,0 5 0 0 0,-2 9 0 0 0,-1 5 0 0 0,0 6 0 0 0,0 5 0 0 0,2 6 0 0 0,2 4 0 0 0,3-1 0 0 0,3-8 0 0 0,2-8 0 0 0,1-11 0 0 0,0-12 0 0 0,-1-9 0 0 0,-1-10 0 0 0,0-5 0 0 0,-2-3 0 0 0,-1-1 0 0 0,1 0 0 0 0,0 0 0 0 0,0 1 0 0 0,2 1 0 0 0,1 3 0 0 0,1 2 0 0 0,0 3 0 0 0,1 2 0 0 0,0 3 0 0 0,1 1 0 0 0,-1 1 0 0 0,0 1 0 0 0,0-1 0 0 0,0 1 0 0 0,2 0 0 0 0,0 0 0 0 0,3-1 0 0 0,1 1 0 0 0,0-1 0 0 0,1 0 0 0 0,1 1 0 0 0,-1-1 0 0 0,1 0 0 0 0,-1 1 0 0 0,1-1 0 0 0,-1 0 0 0 0,-1 1 0 0 0,-1-1 0 0 0,-2 0 0 0 0,-2 0 0 0 0,1 1 0 0 0,1-1 0 0 0,1 0 0 0 0,2 4 0 0 0,0 5 0 0 0,1 5 0 0 0,0 4 0 0 0,-1 0 0 0 0,-1 1 0 0 0,-1 0 0 0 0,1-2 0 0 0,0-1 0 0 0,0 0 0 0 0,0-1 0 0 0,-1 0 0 0 0,0 0 0 0 0,1 0 0 0 0,0-1 0 0 0,1 0 0 0 0,1-2 0 0 0,0-2 0 0 0,1-1 0 0 0,-1-1 0 0 0,0 0 0 0 0,1 1 0 0 0,-1 1 0 0 0,0 3 0 0 0,2 4 0 0 0,1 3 0 0 0,2 3 0 0 0,1 2 0 0 0,1-2 0 0 0,-1-3 0 0 0,-1-5 0 0 0,-3-9 0 0 0,-3-9 0 0 0,-2-8 0 0 0,-2-8 0 0 0,-2-5 0 0 0,0-3 0 0 0,0-3 0 0 0,-1 0 0 0 0,1-1 0 0 0,-1 1 0 0 0,1 0 0 0 0,0 1 0 0 0,0 0 0 0 0,0 0 0 0 0,0 0 0 0 0,0 0 0 0 0,-2 2 0 0 0,0 2 0 0 0,-3 4 0 0 0,-1 1 0 0 0,0 1 0 0 0,-1-1 0 0 0,-1-1 0 0 0,1-2 0 0 0,-1-2 0 0 0,-1-2 0 0 0,-1-1 0 0 0,-2 0 0 0 0,-1-1 0 0 0,-2 1 0 0 0,-2 1 0 0 0,-3 3 0 0 0,0-1 0 0 0,-1 0 0 0 0,-1-1 0 0 0,-1-1 0 0 0,1-1 0 0 0,0 0 0 0 0,0-1 0 0 0,0 0 0 0 0,0 0 0 0 0,-1-1 0 0 0,-2-1 0 0 0,-1-3 0 0 0,-1 1 0 0 0,-4 0 0 0 0,-4 2 0 0 0,-3-1 0 0 0,-3 0 0 0 0,-1-2 0 0 0,-2 0 0 0 0,0-2 0 0 0,1 1 0 0 0,1-1 0 0 0,2 0 0 0 0,2-1 0 0 0,0 1 0 0 0,-2 0 0 0 0,0-1 0 0 0,-2-2 0 0 0,-3-2 0 0 0,-7-1 0 0 0,-6-1 0 0 0,-3-4 0 0 0,-4 0 0 0 0,2-2 0 0 0,2 1 0 0 0,3 0 0 0 0,3 0 0 0 0,2-1 0 0 0,1 0 0 0 0,2 0 0 0 0,3-1 0 0 0,2-1 0 0 0,2 1 0 0 0,1-2 0 0 0,0-2 0 0 0,0-1 0 0 0,-1-1 0 0 0,0-1 0 0 0,0-1 0 0 0,0 0 0 0 0,0 1 0 0 0,3 2 0 0 0,0 1 0 0 0,5 2 0 0 0,4 1 0 0 0,3 0 0 0 0,3 1 0 0 0,3 0 0 0 0,-1 1 0 0 0,-1 1 0 0 0,-1 2 0 0 0,2 2 0 0 0,-2 0 0 0 0,-2-1 0 0 0,-1 1 0 0 0,-2-1 0 0 0,0 1 0 0 0,1 0 0 0 0,-1 0 0 0 0,0 1 0 0 0,1-1 0 0 0,0 1 0 0 0,0 0 0 0 0,0 1 0 0 0,-1 2 0 0 0,3 1 0 0 0,1 1 0 0 0,1 2 0 0 0,2 0 0 0 0,-1 0 0 0 0,-3 0 0 0 0,-5 2 0 0 0,-3 1 0 0 0,0 2 0 0 0,1-1 0 0 0,5 0 0 0 0,5-1 0 0 0,3-2 0 0 0,4 0 0 0 0,1 0 0 0 0,3-1 0 0 0,2 0 0 0 0,2 0 0 0 0,1-1 0 0 0,1 1 0 0 0,0 0 0 0 0,0 0 0 0 0,0 0 0 0 0,0 0 0 0 0,0 0 0 0 0,0 0 0 0 0,0 0 0 0 0,0 0 0 0 0,-1 0 0 0 0,1 0 0 0 0,0 0 0 0 0,0 0 0 0 0,-1 0 0 0 0,1 0 0 0 0,0 0 0 0 0,0 0 0 0 0,-1 0 0 0 0,1 0 0 0 0,0 0 0 0 0,-1 0 0 0 0,1 0 0 0 0,0 0 0 0 0,0 0 0 0 0,-1 0 0 0 0,2 0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18"/>
    </inkml:context>
    <inkml:brush xml:id="br0">
      <inkml:brushProperty name="width" value="0.1" units="cm"/>
      <inkml:brushProperty name="height" value="0.1" units="cm"/>
      <inkml:brushProperty name="color" value="#FFC114"/>
    </inkml:brush>
  </inkml:definitions>
  <inkml:trace contextRef="#ctx0" brushRef="#br0">10876 14568 16383 0 0,'3'0'0'0'0,"2"0"0"0"0,4 0 0 0 0,4 0 0 0 0,3 0 0 0 0,4 0 0 0 0,4 0 0 0 0,2-1 0 0 0,2-1 0 0 0,1 0 0 0 0,3-3 0 0 0,6 0 0 0 0,8-1 0 0 0,7-1 0 0 0,5 0 0 0 0,3-1 0 0 0,0 1 0 0 0,-2 0 0 0 0,-2 3 0 0 0,-2 1 0 0 0,-3 1 0 0 0,0 2 0 0 0,-1-1 0 0 0,-1 2 0 0 0,2-1 0 0 0,0 0 0 0 0,0 1 0 0 0,1-1 0 0 0,2 0 0 0 0,0 0 0 0 0,1 0 0 0 0,-1 0 0 0 0,-2 0 0 0 0,-1 0 0 0 0,-6 0 0 0 0,-6 0 0 0 0,-7 0 0 0 0,-6 0 0 0 0,-5 0 0 0 0,-4 0 0 0 0,-3 0 0 0 0,-1 0 0 0 0,1 0 0 0 0,2 0 0 0 0,4 0 0 0 0,3 0 0 0 0,2 0 0 0 0,3 0 0 0 0,3 0 0 0 0,2 0 0 0 0,1 0 0 0 0,2 0 0 0 0,-1 0 0 0 0,1 0 0 0 0,0 0 0 0 0,0 0 0 0 0,-1 0 0 0 0,0 0 0 0 0,-3 0 0 0 0,-1 0 0 0 0,0 0 0 0 0,1 0 0 0 0,0 0 0 0 0,2 0 0 0 0,0 0 0 0 0,0 0 0 0 0,-2 0 0 0 0,-1 0 0 0 0,-1 0 0 0 0,-1 0 0 0 0,-2 0 0 0 0,-3 0 0 0 0,-4 0 0 0 0,-3 0 0 0 0,-5 0 0 0 0,-2 0 0 0 0,-1 0 0 0 0,0 0 0 0 0,1 0 0 0 0,3 0 0 0 0,1 0 0 0 0,4 0 0 0 0,1 0 0 0 0,0 0 0 0 0,-3 0 0 0 0,-2 0 0 0 0,-3 0 0 0 0,-2 0 0 0 0,-1 0 0 0 0,-2 0 0 0 0,0 0 0 0 0,0 0 0 0 0,0 0 0 0 0,-1 0 0 0 0,1 0 0 0 0,0 0 0 0 0,0 0 0 0 0,1 0 0 0 0,-1 0 0 0 0,0 0 0 0 0,0 0 0 0 0,1 0 0 0 0,-1 0 0 0 0,0 0 0 0 0,1 0 0 0 0,-1 0 0 0 0,0 0 0 0 0,0 0 0 0 0,1 0 0 0 0,-1 0 0 0 0,0 0 0 0 0,0 0 0 0 0,1 0 0 0 0,-1 0 0 0 0,0 0 0 0 0,0 0 0 0 0,1 0 0 0 0,-1 0 0 0 0,0 0 0 0 0,1 0 0 0 0,-1 0 0 0 0,0 0 0 0 0,0 0 0 0 0,1 0 0 0 0,-1 0 0 0 0,0 0 0 0 0,0 0 0 0 0,1 0 0 0 0,-1 0 0 0 0,0 0 0 0 0,0 0 0 0 0,1 0 0 0 0,-1 0 0 0 0,0 0 0 0 0,1 0 0 0 0,-1 0 0 0 0,0 0 0 0 0,0 0 0 0 0,1 0 0 0 0,-1 0 0 0 0,-1 0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19"/>
    </inkml:context>
    <inkml:brush xml:id="br0">
      <inkml:brushProperty name="width" value="0.1" units="cm"/>
      <inkml:brushProperty name="height" value="0.1" units="cm"/>
      <inkml:brushProperty name="color" value="#FFC114"/>
    </inkml:brush>
  </inkml:definitions>
  <inkml:trace contextRef="#ctx0" brushRef="#br0">8051 14424 16383 0 0,'0'-1'0'0'0,"0"-2"0"0"0,0-2 0 0 0,0-1 0 0 0,0 0 0 0 0,1-1 0 0 0,2-1 0 0 0,2 1 0 0 0,4-2 0 0 0,2-2 0 0 0,3-2 0 0 0,3-3 0 0 0,2-2 0 0 0,1-1 0 0 0,-3 1 0 0 0,-2 1 0 0 0,-2 4 0 0 0,-3 1 0 0 0,-2 3 0 0 0,0 1 0 0 0,-1 0 0 0 0,-1 2 0 0 0,1-1 0 0 0,0 0 0 0 0,0 0 0 0 0,0 0 0 0 0,0 0 0 0 0,0 0 0 0 0,0 0 0 0 0,1-1 0 0 0,-1 1 0 0 0,-1 0 0 0 0,-2 0 0 0 0,-1-1 0 0 0,-1 1 0 0 0,-1 0 0 0 0,-1-1 0 0 0,-1 1 0 0 0,2 1 0 0 0,1 3 0 0 0,-1 3 0 0 0,0 3 0 0 0,0 3 0 0 0,-1 4 0 0 0,1 1 0 0 0,-1 2 0 0 0,-2-2 0 0 0,1 0 0 0 0,-1-2 0 0 0,0 0 0 0 0,-1-1 0 0 0,1-1 0 0 0,-1 0 0 0 0,-1 0 0 0 0,0 0 0 0 0,1 1 0 0 0,1-1 0 0 0,-1 0 0 0 0,1 0 0 0 0,-1 0 0 0 0,-1 1 0 0 0,0-1 0 0 0,-1 0 0 0 0,0 0 0 0 0,-1 1 0 0 0,0-1 0 0 0,-1 0 0 0 0,1 0 0 0 0,2 1 0 0 0,-1-1 0 0 0,1 0 0 0 0,-1 0 0 0 0,-1 1 0 0 0,-1-1 0 0 0,0 0 0 0 0,0 1 0 0 0,0-1 0 0 0,-1 0 0 0 0,1 0 0 0 0,0 1 0 0 0,1-1 0 0 0,0 0 0 0 0,0 0 0 0 0,0 1 0 0 0,0-1 0 0 0,-1 0 0 0 0,1-1 0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20"/>
    </inkml:context>
    <inkml:brush xml:id="br0">
      <inkml:brushProperty name="width" value="0.1" units="cm"/>
      <inkml:brushProperty name="height" value="0.1" units="cm"/>
      <inkml:brushProperty name="color" value="#FFC114"/>
    </inkml:brush>
  </inkml:definitions>
  <inkml:trace contextRef="#ctx0" brushRef="#br0">8102 14362 16383 0 0,'1'0'0'0'0,"2"0"0"0"0,2 0 0 0 0,0 0 0 0 0,2 1 0 0 0,0 2 0 0 0,1 2 0 0 0,-1 0 0 0 0,1 1 0 0 0,-1-2 0 0 0,1-1 0 0 0,-1-1 0 0 0,1 0 0 0 0,-1 1 0 0 0,0 2 0 0 0,0 0 0 0 0,1 2 0 0 0,-1 0 0 0 0,0 0 0 0 0,0 0 0 0 0,1 1 0 0 0,-1-1 0 0 0,0 1 0 0 0,0-1 0 0 0,1 1 0 0 0,-1-1 0 0 0,0 0 0 0 0,0 0 0 0 0,1 1 0 0 0,-1-1 0 0 0,0 0 0 0 0,1-1 0 0 0,-1-1 0 0 0,0-3 0 0 0,0 0 0 0 0,1-1 0 0 0,-1-1 0 0 0,-1-1 0 0 0,0 1 0 0 0,-1 0 0 0 0,0 2 0 0 0,-1 0 0 0 0,1 2 0 0 0,0 2 0 0 0,-2 0 0 0 0,0 0 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21"/>
    </inkml:context>
    <inkml:brush xml:id="br0">
      <inkml:brushProperty name="width" value="0.1" units="cm"/>
      <inkml:brushProperty name="height" value="0.1" units="cm"/>
      <inkml:brushProperty name="color" value="#FFC114"/>
    </inkml:brush>
  </inkml:definitions>
  <inkml:trace contextRef="#ctx0" brushRef="#br0">13661 14630 16383 0 0,'-9'-2'0'0'0,"-11"-4"0"0"0,-11-3 0 0 0,-6-1 0 0 0,-4 0 0 0 0,1 0 0 0 0,2 0 0 0 0,3 2 0 0 0,3 0 0 0 0,4 0 0 0 0,2 1 0 0 0,3 0 0 0 0,1 0 0 0 0,0-1 0 0 0,1 1 0 0 0,0 0 0 0 0,0 0 0 0 0,0 0 0 0 0,-1-1 0 0 0,0 1 0 0 0,2 0 0 0 0,2 0 0 0 0,4-1 0 0 0,2 1 0 0 0,3 0 0 0 0,1 0 0 0 0,0-1 0 0 0,2 1 0 0 0,-2 0 0 0 0,-2 0 0 0 0,-1-1 0 0 0,-2 1 0 0 0,1 0 0 0 0,0-1 0 0 0,2 1 0 0 0,1 0 0 0 0,1 0 0 0 0,0-1 0 0 0,1 1 0 0 0,0 0 0 0 0,0 0 0 0 0,0-1 0 0 0,0 1 0 0 0,-1 0 0 0 0,1 0 0 0 0,0-1 0 0 0,0 2 0 0 0,-1 2 0 0 0,1 1 0 0 0,0 2 0 0 0,0 0 0 0 0,-1 1 0 0 0,2 0 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022"/>
    </inkml:context>
    <inkml:brush xml:id="br0">
      <inkml:brushProperty name="width" value="0.1" units="cm"/>
      <inkml:brushProperty name="height" value="0.1" units="cm"/>
      <inkml:brushProperty name="color" value="#FFC114"/>
    </inkml:brush>
  </inkml:definitions>
  <inkml:trace contextRef="#ctx0" brushRef="#br0">13481 14503 16383 0 0,'-4'2'0'0'0,"-4"5"0"0"0,-6 5 0 0 0,-2 3 0 0 0,0 1 0 0 0,-3 0 0 0 0,0 0 0 0 0,-2 0 0 0 0,0 0 0 0 0,0-1 0 0 0,2 0 0 0 0,2-1 0 0 0,0-3 0 0 0,2-1 0 0 0,0-1 0 0 0,1-1 0 0 0,1-1 0 0 0,0 0 0 0 0,0 0 0 0 0,0 0 0 0 0,0 1 0 0 0,0 1 0 0 0,2 0 0 0 0,1-1 0 0 0,1 0 0 0 0,1 0 0 0 0,1 0 0 0 0,0-1 0 0 0,-1 0 0 0 0,1 0 0 0 0,0 1 0 0 0,0-1 0 0 0,0 0 0 0 0,0 0 0 0 0,0 1 0 0 0,0-1 0 0 0,-1 0 0 0 0,1 0 0 0 0,0 1 0 0 0,-1-1 0 0 0,1 0 0 0 0,0 0 0 0 0,0-1 0 0 0,-1-1 0 0 0,1-2 0 0 0,0-2 0 0 0,0 0 0 0 0,-1-1 0 0 0,1 0 0 0 0,0 1 0 0 0,0 0 0 0 0,-1 0 0 0 0,1 0 0 0 0,0 0 0 0 0,1 0 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220"/>
    </inkml:context>
    <inkml:brush xml:id="br0">
      <inkml:brushProperty name="width" value="0.1" units="cm"/>
      <inkml:brushProperty name="height" value="0.1" units="cm"/>
      <inkml:brushProperty name="color" value="#E71224"/>
    </inkml:brush>
  </inkml:definitions>
  <inkml:trace contextRef="#ctx0" brushRef="#br0">10859 11010 16383 0 0,'2'0'0'0'0,"3"0"0"0"0,1 0 0 0 0,1 0 0 0 0,0 0 0 0 0,1 0 0 0 0,0 0 0 0 0,-1 0 0 0 0,1 0 0 0 0,-1 0 0 0 0,1 0 0 0 0,-1 0 0 0 0,0 0 0 0 0,1 0 0 0 0,0 0 0 0 0,2 0 0 0 0,2 0 0 0 0,1 0 0 0 0,2 0 0 0 0,2 0 0 0 0,2 0 0 0 0,2 0 0 0 0,0 0 0 0 0,1 0 0 0 0,1 0 0 0 0,-2 0 0 0 0,-2 0 0 0 0,-2 0 0 0 0,0 0 0 0 0,-3 0 0 0 0,-2 0 0 0 0,-2 0 0 0 0,-2 0 0 0 0,0 0 0 0 0,-1 0 0 0 0,0 0 0 0 0,1 0 0 0 0,3 0 0 0 0,3 0 0 0 0,3 0 0 0 0,3 0 0 0 0,1 0 0 0 0,-2 0 0 0 0,-3 0 0 0 0,-2 0 0 0 0,-3 0 0 0 0,-2 0 0 0 0,-1 0 0 0 0,-1 0 0 0 0,0 0 0 0 0,-1 0 0 0 0,1 0 0 0 0,0 0 0 0 0,0 0 0 0 0,0 0 0 0 0,0 0 0 0 0,0 0 0 0 0,1 0 0 0 0,-1 0 0 0 0,0 0 0 0 0,1 0 0 0 0,-1 0 0 0 0,0 0 0 0 0,0 0 0 0 0,1 0 0 0 0,-1 0 0 0 0,0 0 0 0 0,0 0 0 0 0,1 0 0 0 0,-1 0 0 0 0,0 0 0 0 0,0 0 0 0 0,1 0 0 0 0,-1 0 0 0 0,-1-2 0 0 0,-2 0 0 0 0,-1-3 0 0 0,-1-1 0 0 0,-2 0 0 0 0,1-1 0 0 0,-2-1 0 0 0,0 1 0 0 0,-2-1 0 0 0,-2 1 0 0 0,-1-1 0 0 0,-1 1 0 0 0,0-1 0 0 0,0 1 0 0 0,-1 0 0 0 0,0 0 0 0 0,1-1 0 0 0,-1 1 0 0 0,1 0 0 0 0,0 0 0 0 0,-1-1 0 0 0,1 1 0 0 0,0 0 0 0 0,0-1 0 0 0,-1 1 0 0 0,1 0 0 0 0,0 0 0 0 0,0-1 0 0 0,-1 1 0 0 0,1 0 0 0 0,0 0 0 0 0,0-1 0 0 0,-1 1 0 0 0,1 0 0 0 0,0 0 0 0 0,0-1 0 0 0,-1 2 0 0 0,1 2 0 0 0,0 1 0 0 0,0 2 0 0 0,-1 0 0 0 0,3 1 0 0 0,4 0 0 0 0,3 0 0 0 0,2 1 0 0 0,2-1 0 0 0,1 0 0 0 0,0 0 0 0 0,1 0 0 0 0,0 0 0 0 0,0 0 0 0 0,0 0 0 0 0,-1 0 0 0 0,1 0 0 0 0,-1 1 0 0 0,0 2 0 0 0,0 2 0 0 0,1 0 0 0 0,-1 2 0 0 0,0 0 0 0 0,0 1 0 0 0,1-1 0 0 0,0 1 0 0 0,1-1 0 0 0,1 1 0 0 0,0-2 0 0 0,0-2 0 0 0,-1-1 0 0 0,0-1 0 0 0,-2 0 0 0 0,1 1 0 0 0,-1 1 0 0 0,1 1 0 0 0,-1 0 0 0 0,0 1 0 0 0,0-1 0 0 0,0 0 0 0 0,0 0 0 0 0,1 1 0 0 0,-1-2 0 0 0,0 1 0 0 0,0 0 0 0 0,-1 1 0 0 0,-1 0 0 0 0,-2 1 0 0 0,-2 0 0 0 0,0 0 0 0 0,-1 1 0 0 0,0-1 0 0 0,-1 1 0 0 0,1-1 0 0 0,0 0 0 0 0,0 1 0 0 0,0-1 0 0 0,-1 0 0 0 0,1 0 0 0 0,0 1 0 0 0,0-1 0 0 0,0 0 0 0 0,0 0 0 0 0,0 1 0 0 0,0-1 0 0 0,-1 0 0 0 0,-2 0 0 0 0,-1 1 0 0 0,-2-1 0 0 0,0 0 0 0 0,-2 1 0 0 0,1-1 0 0 0,-1 0 0 0 0,1 0 0 0 0,-1 1 0 0 0,1-1 0 0 0,-1 0 0 0 0,1 0 0 0 0,0 1 0 0 0,0-1 0 0 0,-1 0 0 0 0,1 0 0 0 0,0 1 0 0 0,0-1 0 0 0,-1 0 0 0 0,1 0 0 0 0,0 1 0 0 0,0-1 0 0 0,-1 0 0 0 0,1 1 0 0 0,0-1 0 0 0,-1 0 0 0 0,1 0 0 0 0,0 1 0 0 0,0-1 0 0 0,-1 0 0 0 0,1 0 0 0 0,0 1 0 0 0,0-1 0 0 0,-1 0 0 0 0,1 0 0 0 0,0 1 0 0 0,0-1 0 0 0,-1 0 0 0 0,1 0 0 0 0,0 1 0 0 0,1-1 0 0 0,0 0 0 0 0,2 1 0 0 0,1-1 0 0 0,1 0 0 0 0,1 0 0 0 0,0 1 0 0 0,1-1 0 0 0,0 0 0 0 0,1 0 0 0 0,-1 1 0 0 0,0-1 0 0 0,-1 0 0 0 0,-2 0 0 0 0,-1-1 0 0 0,-2-1 0 0 0,1-2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221"/>
    </inkml:context>
    <inkml:brush xml:id="br0">
      <inkml:brushProperty name="width" value="0.1" units="cm"/>
      <inkml:brushProperty name="height" value="0.1" units="cm"/>
      <inkml:brushProperty name="color" value="#E71224"/>
    </inkml:brush>
  </inkml:definitions>
  <inkml:trace contextRef="#ctx0" brushRef="#br0">9793 10963 16383 0 0,'-5'0'0'0'0,"-6"1"0"0"0,-7 2 0 0 0,-5 1 0 0 0,-3 2 0 0 0,-3-1 0 0 0,1 0 0 0 0,0-2 0 0 0,2-1 0 0 0,1-1 0 0 0,-1-1 0 0 0,-1 0 0 0 0,0 0 0 0 0,1 0 0 0 0,0-1 0 0 0,2 1 0 0 0,3 0 0 0 0,3 0 0 0 0,1 0 0 0 0,2 0 0 0 0,1 0 0 0 0,1 0 0 0 0,2 0 0 0 0,1 0 0 0 0,2 0 0 0 0,0 0 0 0 0,1 0 0 0 0,0 0 0 0 0,0 0 0 0 0,-1 0 0 0 0,-2 0 0 0 0,-2 0 0 0 0,-1 0 0 0 0,0 0 0 0 0,-2 0 0 0 0,0 0 0 0 0,1 0 0 0 0,-1 0 0 0 0,0 0 0 0 0,1 0 0 0 0,1 0 0 0 0,0 0 0 0 0,0 0 0 0 0,-1 0 0 0 0,0 0 0 0 0,1 0 0 0 0,2 0 0 0 0,1 0 0 0 0,1 0 0 0 0,1 0 0 0 0,1 0 0 0 0,-1 0 0 0 0,1-1 0 0 0,0-1 0 0 0,0 0 0 0 0,0 1 0 0 0,0 0 0 0 0,0 1 0 0 0,0-1 0 0 0,0 1 0 0 0,-1 0 0 0 0,1 0 0 0 0,0 0 0 0 0,-1 1 0 0 0,1-3 0 0 0,0 1 0 0 0,0-1 0 0 0,-1 1 0 0 0,1 0 0 0 0,0 0 0 0 0,0 1 0 0 0,-1 0 0 0 0,1 0 0 0 0,0-1 0 0 0,0-1 0 0 0,-1 1 0 0 0,1 0 0 0 0,0 0 0 0 0,0 0 0 0 0,-1 1 0 0 0,1 0 0 0 0,0 0 0 0 0,-1 0 0 0 0,1 0 0 0 0,0 0 0 0 0,0 0 0 0 0,-1 0 0 0 0,1 0 0 0 0,0-1 0 0 0,0-1 0 0 0,1 0 0 0 0,1-1 0 0 0,2 0 0 0 0,2 0 0 0 0,0-1 0 0 0,1-2 0 0 0,0 1 0 0 0,1-2 0 0 0,-1 0 0 0 0,0 0 0 0 0,0 1 0 0 0,0 0 0 0 0,1 0 0 0 0,-1 0 0 0 0,0-1 0 0 0,0 1 0 0 0,1-2 0 0 0,2 1 0 0 0,1 0 0 0 0,2 0 0 0 0,0-1 0 0 0,2 1 0 0 0,-1 0 0 0 0,1-1 0 0 0,-2 1 0 0 0,-1 0 0 0 0,-2 0 0 0 0,-2-1 0 0 0,1 1 0 0 0,1 0 0 0 0,2 0 0 0 0,0-1 0 0 0,1 2 0 0 0,1 2 0 0 0,0 1 0 0 0,-1 2 0 0 0,0 0 0 0 0,-2 2 0 0 0,0 2 0 0 0,-2 2 0 0 0,-1 1 0 0 0,0 1 0 0 0,-1 0 0 0 0,-1 1 0 0 0,-3-1 0 0 0,0 1 0 0 0,-2-1 0 0 0,-1 1 0 0 0,0-1 0 0 0,-1 1 0 0 0,1-1 0 0 0,-1 0 0 0 0,1 0 0 0 0,-1 1 0 0 0,1-1 0 0 0,-1 0 0 0 0,1 0 0 0 0,0 1 0 0 0,0-1 0 0 0,-1 0 0 0 0,1 0 0 0 0,0 1 0 0 0,0-1 0 0 0,-1 0 0 0 0,1 0 0 0 0,0 1 0 0 0,0-1 0 0 0,-1 0 0 0 0,1 1 0 0 0,0-1 0 0 0,-1 0 0 0 0,1 0 0 0 0,0 1 0 0 0,0-1 0 0 0,-1 0 0 0 0,1 0 0 0 0,0 1 0 0 0,0-1 0 0 0,-1-1 0 0 0,2 0 0 0 0,2-1 0 0 0,2 0 0 0 0,4 0 0 0 0,1-1 0 0 0,3-2 0 0 0,1 0 0 0 0,0-1 0 0 0,1 0 0 0 0,0-1 0 0 0,0 0 0 0 0,-1-1 0 0 0,1 2 0 0 0,1 2 0 0 0,1 1 0 0 0,0 1 0 0 0,0-1 0 0 0,0-2 0 0 0,-2 0 0 0 0,1-1 0 0 0,-2-1 0 0 0,1 0 0 0 0,-1 0 0 0 0,0 0 0 0 0,0 0 0 0 0,0 0 0 0 0,0 0 0 0 0,1 0 0 0 0,-1 0 0 0 0,0 0 0 0 0,0 0 0 0 0,1 0 0 0 0,-1 0 0 0 0,0 0 0 0 0,0 0 0 0 0,0 0 0 0 0,-1 0 0 0 0,-1 0 0 0 0,-1 0 0 0 0,0 1 0 0 0,-1 2 0 0 0,1 1 0 0 0,1 2 0 0 0,0 0 0 0 0,-1 2 0 0 0,-1-2 0 0 0,1 0 0 0 0,-2 0 0 0 0,0-1 0 0 0,0-1 0 0 0,0-1 0 0 0,0-1 0 0 0,-1 0 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4.423"/>
    </inkml:context>
    <inkml:brush xml:id="br0">
      <inkml:brushProperty name="width" value="0.1" units="cm"/>
      <inkml:brushProperty name="height" value="0.1" units="cm"/>
      <inkml:brushProperty name="color" value="#E71224"/>
    </inkml:brush>
  </inkml:definitions>
  <inkml:trace contextRef="#ctx0" brushRef="#br0">5567 5424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03:33:19.104"/>
    </inkml:context>
    <inkml:brush xml:id="br0">
      <inkml:brushProperty name="width" value="0.1" units="cm"/>
      <inkml:brushProperty name="height" value="0.1" units="cm"/>
      <inkml:brushProperty name="color" value="#E71224"/>
    </inkml:brush>
  </inkml:definitions>
  <inkml:trace contextRef="#ctx0" brushRef="#br0">8828 15011 16383 0 0,'0'-1'0'0'0,"0"-2"0"0"0,0-1 0 0 0,0-2 0 0 0,0-1 0 0 0,0 0 0 0 0,0 0 0 0 0,0-1 0 0 0,1 1 0 0 0,2-1 0 0 0,1 1 0 0 0,2-1 0 0 0,1 1 0 0 0,0 0 0 0 0,0-1 0 0 0,1 1 0 0 0,-1 0 0 0 0,1-2 0 0 0,-1-1 0 0 0,1-2 0 0 0,-1-1 0 0 0,0 0 0 0 0,1-2 0 0 0,-1 0 0 0 0,0 1 0 0 0,0-1 0 0 0,1 0 0 0 0,-1 0 0 0 0,0 1 0 0 0,0-1 0 0 0,1-1 0 0 0,-1-1 0 0 0,0-2 0 0 0,1-1 0 0 0,0-3 0 0 0,2-1 0 0 0,2-5 0 0 0,2-6 0 0 0,3-7 0 0 0,0-6 0 0 0,1-4 0 0 0,-1-3 0 0 0,-1 1 0 0 0,-1 2 0 0 0,-3 4 0 0 0,-2 4 0 0 0,-1 3 0 0 0,-2 2 0 0 0,-3 2 0 0 0,-1 0 0 0 0,-2 0 0 0 0,-1-2 0 0 0,0 1 0 0 0,-1 0 0 0 0,1 0 0 0 0,0 0 0 0 0,-1 2 0 0 0,0-1 0 0 0,-2 1 0 0 0,-2-1 0 0 0,0 1 0 0 0,-2 0 0 0 0,0 0 0 0 0,-1-1 0 0 0,2 1 0 0 0,0 0 0 0 0,0-1 0 0 0,1 4 0 0 0,2 2 0 0 0,0 4 0 0 0,1 2 0 0 0,-2 0 0 0 0,1 2 0 0 0,0 0 0 0 0,1 0 0 0 0,1 1 0 0 0,-1 0 0 0 0,1 1 0 0 0,-2-1 0 0 0,0 0 0 0 0,1 1 0 0 0,-1-1 0 0 0,0 0 0 0 0,0 0 0 0 0,-1 1 0 0 0,1-1 0 0 0,-1-1 0 0 0,2-1 0 0 0,-1 1 0 0 0,0 0 0 0 0,0 0 0 0 0,-2 1 0 0 0,0 1 0 0 0,-1 2 0 0 0,0 2 0 0 0,2 1 0 0 0,0 1 0 0 0,0 0 0 0 0,1 1 0 0 0,0 0 0 0 0,0-1 0 0 0,0 1 0 0 0,1 0 0 0 0,0-1 0 0 0,-1 1 0 0 0,0-1 0 0 0,-2 1 0 0 0,0-1 0 0 0,1 1 0 0 0,2-1 0 0 0,-1 1 0 0 0,0-1 0 0 0,1 1 0 0 0,1-1 0 0 0,-1 2 0 0 0,0 1 0 0 0,1 2 0 0 0,-1 1 0 0 0,2 1 0 0 0,-2 1 0 0 0,0 0 0 0 0,0 0 0 0 0,1 0 0 0 0,0 0 0 0 0,1 0 0 0 0,-1 0 0 0 0,-1 0 0 0 0,0-1 0 0 0,1 1 0 0 0,0 0 0 0 0,1 0 0 0 0,0-1 0 0 0,-1 1 0 0 0,1 0 0 0 0,-1 0 0 0 0,0-1 0 0 0,-2 1 0 0 0,-1 0 0 0 0,0 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03:33:19.105"/>
    </inkml:context>
    <inkml:brush xml:id="br0">
      <inkml:brushProperty name="width" value="0.1" units="cm"/>
      <inkml:brushProperty name="height" value="0.1" units="cm"/>
      <inkml:brushProperty name="color" value="#FFC114"/>
    </inkml:brush>
  </inkml:definitions>
  <inkml:trace contextRef="#ctx0" brushRef="#br0">12990 12795 16383 0 0,'-3'1'0'0'0,"-7"2"0"0"0,-6 2 0 0 0,-5 0 0 0 0,-1 2 0 0 0,-2-1 0 0 0,0-1 0 0 0,1-2 0 0 0,-1-1 0 0 0,2-2 0 0 0,-2 1 0 0 0,-1-1 0 0 0,-2-1 0 0 0,-4 1 0 0 0,-3 0 0 0 0,-2 0 0 0 0,-1 0 0 0 0,-1-1 0 0 0,0 1 0 0 0,1 0 0 0 0,0 0 0 0 0,0 0 0 0 0,0 0 0 0 0,1 0 0 0 0,-2 0 0 0 0,0-1 0 0 0,1 0 0 0 0,-1-2 0 0 0,1-1 0 0 0,0-2 0 0 0,1 0 0 0 0,-1-1 0 0 0,1 0 0 0 0,0-1 0 0 0,-1 1 0 0 0,1-2 0 0 0,0-1 0 0 0,-1-2 0 0 0,1-1 0 0 0,0-1 0 0 0,0-2 0 0 0,-1-1 0 0 0,1-3 0 0 0,0 0 0 0 0,-1-3 0 0 0,1-2 0 0 0,0-1 0 0 0,-1-2 0 0 0,1-1 0 0 0,0 0 0 0 0,1 0 0 0 0,1-1 0 0 0,2 0 0 0 0,2-1 0 0 0,0-2 0 0 0,1 0 0 0 0,1 0 0 0 0,2-1 0 0 0,2 1 0 0 0,1 0 0 0 0,2-1 0 0 0,2-1 0 0 0,2 0 0 0 0,1-1 0 0 0,1 0 0 0 0,1 0 0 0 0,0 3 0 0 0,0 0 0 0 0,0-1 0 0 0,0 0 0 0 0,3-1 0 0 0,1-1 0 0 0,1 0 0 0 0,3 0 0 0 0,1 0 0 0 0,2-1 0 0 0,2 1 0 0 0,1 1 0 0 0,0 0 0 0 0,0 0 0 0 0,1 0 0 0 0,-1 0 0 0 0,1-1 0 0 0,-1 0 0 0 0,0 0 0 0 0,0-1 0 0 0,0 1 0 0 0,0 0 0 0 0,0-1 0 0 0,0 1 0 0 0,0-1 0 0 0,0 1 0 0 0,0 2 0 0 0,0 4 0 0 0,0 2 0 0 0,0 3 0 0 0,0 2 0 0 0,0 1 0 0 0,0 1 0 0 0,0 0 0 0 0,0 0 0 0 0,0-1 0 0 0,0 1 0 0 0,0-1 0 0 0,0 1 0 0 0,0-1 0 0 0,0 0 0 0 0,0 0 0 0 0,0 1 0 0 0,0-1 0 0 0,0 0 0 0 0,0 0 0 0 0,0 0 0 0 0,0 0 0 0 0,0 1 0 0 0,0-1 0 0 0,0 0 0 0 0,0 0 0 0 0,0 1 0 0 0,0-1 0 0 0,0 0 0 0 0,0 0 0 0 0,0 0 0 0 0,0 1 0 0 0,0-1 0 0 0,0 0 0 0 0,0 0 0 0 0,0 0 0 0 0,0 1 0 0 0,0-1 0 0 0,0 0 0 0 0,0 0 0 0 0,0 0 0 0 0,1 1 0 0 0,1-1 0 0 0,1 0 0 0 0,-1-1 0 0 0,2-2 0 0 0,0 0 0 0 0,-2 1 0 0 0,0 0 0 0 0,-1 1 0 0 0,0 0 0 0 0,1 1 0 0 0,0 0 0 0 0,3-1 0 0 0,-1-2 0 0 0,1 0 0 0 0,-1 1 0 0 0,-1 0 0 0 0,0 1 0 0 0,-2 0 0 0 0,-1 1 0 0 0,1 0 0 0 0,-1 0 0 0 0,-1 1 0 0 0,1-1 0 0 0,0 0 0 0 0,0 1 0 0 0,0-1 0 0 0,0 0 0 0 0,0 0 0 0 0,0 1 0 0 0,0 0 0 0 0,0 2 0 0 0,0 2 0 0 0,0 1 0 0 0,0 1 0 0 0,0 0 0 0 0,0 1 0 0 0,0-1 0 0 0,0 1 0 0 0,0 0 0 0 0,0 0 0 0 0,0 0 0 0 0,0 3 0 0 0,0 1 0 0 0,0 1 0 0 0,0 1 0 0 0,0 1 0 0 0,0 0 0 0 0,0 0 0 0 0,0 0 0 0 0,0 0 0 0 0,0 0 0 0 0,0-1 0 0 0,0 1 0 0 0,0 0 0 0 0,0 0 0 0 0,0-1 0 0 0,0 1 0 0 0,0 0 0 0 0,0 0 0 0 0,0-1 0 0 0,0 1 0 0 0,0 0 0 0 0,0 0 0 0 0,0-1 0 0 0,0 1 0 0 0,0 0 0 0 0,0-1 0 0 0,0 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798"/>
    </inkml:context>
    <inkml:brush xml:id="br0">
      <inkml:brushProperty name="width" value="0.1" units="cm"/>
      <inkml:brushProperty name="height" value="0.1" units="cm"/>
      <inkml:brushProperty name="color" value="#E71224"/>
    </inkml:brush>
  </inkml:definitions>
  <inkml:trace contextRef="#ctx0" brushRef="#br0">8946 14585 16383 0 0,'3'0'0'0'0,"4"0"0"0"0,4 0 0 0 0,5 0 0 0 0,2 0 0 0 0,0 0 0 0 0,0 0 0 0 0,-2 0 0 0 0,1 0 0 0 0,-2 0 0 0 0,0 0 0 0 0,0 0 0 0 0,-1 0 0 0 0,1 0 0 0 0,-1 0 0 0 0,0 0 0 0 0,1 0 0 0 0,-1 0 0 0 0,-1 0 0 0 0,-1 0 0 0 0,-2 0 0 0 0,-1 0 0 0 0,-1 0 0 0 0,-1 0 0 0 0,0 0 0 0 0,0 0 0 0 0,0 0 0 0 0,2 0 0 0 0,3 0 0 0 0,5 0 0 0 0,5 0 0 0 0,2 0 0 0 0,1 0 0 0 0,-1 0 0 0 0,-1 0 0 0 0,-1 0 0 0 0,-1 0 0 0 0,0 0 0 0 0,0 0 0 0 0,2 0 0 0 0,2 0 0 0 0,7 0 0 0 0,7 0 0 0 0,6 0 0 0 0,7 0 0 0 0,3 1 0 0 0,3 2 0 0 0,1 1 0 0 0,-1 1 0 0 0,-1-2 0 0 0,-2 0 0 0 0,-6-1 0 0 0,-4-1 0 0 0,-5-1 0 0 0,-4 0 0 0 0,-1 0 0 0 0,-1 0 0 0 0,1 0 0 0 0,-1 0 0 0 0,2 0 0 0 0,-1 0 0 0 0,1-1 0 0 0,0 1 0 0 0,-1 0 0 0 0,-1 0 0 0 0,-2 0 0 0 0,-1 0 0 0 0,-3 0 0 0 0,0 0 0 0 0,-1 0 0 0 0,1 0 0 0 0,-1 0 0 0 0,2 0 0 0 0,-1 0 0 0 0,1 0 0 0 0,0 0 0 0 0,0 0 0 0 0,-2 0 0 0 0,-3 0 0 0 0,-1 0 0 0 0,0 0 0 0 0,-2 0 0 0 0,1 0 0 0 0,-1 0 0 0 0,0 0 0 0 0,1 0 0 0 0,-1 0 0 0 0,1 0 0 0 0,0 0 0 0 0,-1 0 0 0 0,1 0 0 0 0,0 0 0 0 0,0 0 0 0 0,0 0 0 0 0,-1 0 0 0 0,1 0 0 0 0,0 0 0 0 0,0 0 0 0 0,0 0 0 0 0,-1 0 0 0 0,1 0 0 0 0,0 0 0 0 0,0 0 0 0 0,0 0 0 0 0,-1 0 0 0 0,1 0 0 0 0,0 2 0 0 0,0-1 0 0 0,0 2 0 0 0,-1 1 0 0 0,1 2 0 0 0,0-1 0 0 0,0 0 0 0 0,2 1 0 0 0,4 0 0 0 0,2 0 0 0 0,3 1 0 0 0,2 1 0 0 0,2-1 0 0 0,-1-1 0 0 0,0-2 0 0 0,-2-1 0 0 0,-2-1 0 0 0,1-1 0 0 0,-2-1 0 0 0,1 0 0 0 0,0-1 0 0 0,-1 1 0 0 0,0 0 0 0 0,-1 0 0 0 0,-1-1 0 0 0,1 1 0 0 0,-1 0 0 0 0,0-1 0 0 0,1-2 0 0 0,0-1 0 0 0,2-2 0 0 0,1 1 0 0 0,0 0 0 0 0,0 2 0 0 0,-2 2 0 0 0,-1 0 0 0 0,-3 0 0 0 0,-4 1 0 0 0,-2 0 0 0 0,-3 1 0 0 0,-2-1 0 0 0,-1 0 0 0 0,-1 0 0 0 0,0 0 0 0 0,0 0 0 0 0,1 0 0 0 0,2 0 0 0 0,2 0 0 0 0,-1 0 0 0 0,1 0 0 0 0,-2 0 0 0 0,-1 0 0 0 0,0 0 0 0 0,-3 0 0 0 0,-1 0 0 0 0,-2 0 0 0 0,-1 0 0 0 0,-1 0 0 0 0,-1 0 0 0 0,0 0 0 0 0,0 0 0 0 0,-1 0 0 0 0,1 0 0 0 0,1 0 0 0 0,-1 0 0 0 0,0 0 0 0 0,0 0 0 0 0,0 0 0 0 0,1 0 0 0 0,-1 0 0 0 0,0 0 0 0 0,0 0 0 0 0,1 0 0 0 0,-1 0 0 0 0,0 0 0 0 0,1 0 0 0 0,-1 0 0 0 0,0 0 0 0 0,0 0 0 0 0,1 0 0 0 0,-1 0 0 0 0,0 0 0 0 0,0 0 0 0 0,1 0 0 0 0,-1 0 0 0 0,0 0 0 0 0,0 0 0 0 0,1 0 0 0 0,-1 0 0 0 0,-2 0 0 0 0,-2 0 0 0 0,-3 0 0 0 0,-2 0 0 0 0,-3 0 0 0 0,-2 0 0 0 0,0 0 0 0 0,-1 0 0 0 0,1 0 0 0 0,1 0 0 0 0,0 0 0 0 0,0 0 0 0 0,-1 0 0 0 0,1 0 0 0 0,-1 0 0 0 0,0 0 0 0 0,-1 0 0 0 0,1 0 0 0 0,0 0 0 0 0,0 0 0 0 0,1 0 0 0 0,1 0 0 0 0,-1 0 0 0 0,0 0 0 0 0,-1 0 0 0 0,1 0 0 0 0,0 0 0 0 0,1 0 0 0 0,-1 0 0 0 0,-1 0 0 0 0,1 0 0 0 0,-1 0 0 0 0,0 0 0 0 0,0 0 0 0 0,1-2 0 0 0,1-1 0 0 0,0-1 0 0 0,0-1 0 0 0,0-2 0 0 0,0 0 0 0 0,-1 0 0 0 0,-1-1 0 0 0,0 1 0 0 0,1-1 0 0 0,1 1 0 0 0,3-1 0 0 0,0 1 0 0 0,0 0 0 0 0,0-1 0 0 0,1 1 0 0 0,0 0 0 0 0,0 0 0 0 0,1-1 0 0 0,0 1 0 0 0,0 0 0 0 0,0 0 0 0 0,0-1 0 0 0,0 1 0 0 0,0 0 0 0 0,0 0 0 0 0,0-1 0 0 0,0 1 0 0 0,0 0 0 0 0,-1 1 0 0 0,-2 1 0 0 0,0 4 0 0 0,0 2 0 0 0,1 3 0 0 0,0 1 0 0 0,1 0 0 0 0,1 1 0 0 0,0 0 0 0 0,0 1 0 0 0,0-2 0 0 0,0 1 0 0 0,0 0 0 0 0,2-1 0 0 0,1-1 0 0 0,1-1 0 0 0,2 0 0 0 0,0 0 0 0 0,2-1 0 0 0,-1 1 0 0 0,1-2 0 0 0,-1 1 0 0 0,1-1 0 0 0,-1 0 0 0 0,1 1 0 0 0,-1 0 0 0 0,0-1 0 0 0,0-1 0 0 0,1 1 0 0 0,-1-1 0 0 0,0 0 0 0 0,0 0 0 0 0,1 1 0 0 0,-1 1 0 0 0,0-1 0 0 0,0 1 0 0 0,1 0 0 0 0,-1 0 0 0 0,0 0 0 0 0,1-1 0 0 0,-1 1 0 0 0,0 0 0 0 0,0 0 0 0 0,1 1 0 0 0,-1-1 0 0 0,0 2 0 0 0,0-1 0 0 0,1-1 0 0 0,-1 1 0 0 0,0 1 0 0 0,0 1 0 0 0,1 1 0 0 0,-1 1 0 0 0,0 0 0 0 0,1-1 0 0 0,-1-2 0 0 0,0-1 0 0 0,0 0 0 0 0,1 0 0 0 0,-1-1 0 0 0,0-1 0 0 0,0 1 0 0 0,1 1 0 0 0,-1 1 0 0 0,0 1 0 0 0,-1-1 0 0 0,-1 2 0 0 0,-3 0 0 0 0,0 1 0 0 0,-1 0 0 0 0,-1 0 0 0 0,0 0 0 0 0,-1 0 0 0 0,1 1 0 0 0,0-1 0 0 0,-1 1 0 0 0,1-1 0 0 0,0 0 0 0 0,0 0 0 0 0,0 1 0 0 0,0-1 0 0 0,0 0 0 0 0,0 0 0 0 0,0 1 0 0 0,0-1 0 0 0,0 0 0 0 0,0 1 0 0 0,0-1 0 0 0,0 0 0 0 0,0 0 0 0 0,0 1 0 0 0,0-1 0 0 0,0 0 0 0 0,0 0 0 0 0,-1 1 0 0 0,-2-1 0 0 0,-1 0 0 0 0,-2 0 0 0 0,-1 1 0 0 0,0-1 0 0 0,0 0 0 0 0,-1-1 0 0 0,1-1 0 0 0,-1-3 0 0 0,1 0 0 0 0,-1-1 0 0 0,1-1 0 0 0,0 0 0 0 0,-1-1 0 0 0,1 1 0 0 0,0 0 0 0 0,0-1 0 0 0,-1 3 0 0 0,1-1 0 0 0,0 1 0 0 0,0-1 0 0 0,-1 0 0 0 0,1-1 0 0 0,0 1 0 0 0,-1-1 0 0 0,1 0 0 0 0,0 0 0 0 0,0 0 0 0 0,-1 0 0 0 0,1 0 0 0 0,0 0 0 0 0,0 0 0 0 0,-1 0 0 0 0,1 0 0 0 0,0 0 0 0 0,0 0 0 0 0,-1 0 0 0 0,1 0 0 0 0,0 0 0 0 0,0 0 0 0 0,-1 0 0 0 0,1 0 0 0 0,0 0 0 0 0,0 0 0 0 0,1 0 0 0 0,2-1 0 0 0,1 0 0 0 0,1-2 0 0 0,1-2 0 0 0,1 0 0 0 0,0-2 0 0 0,0 0 0 0 0,1 0 0 0 0,-1-1 0 0 0,0 1 0 0 0,0-1 0 0 0,0 1 0 0 0,0 0 0 0 0,0-1 0 0 0,0 1 0 0 0,0 0 0 0 0,0-1 0 0 0,0 1 0 0 0,0 0 0 0 0,0 0 0 0 0,0-1 0 0 0,0 1 0 0 0,0 0 0 0 0,0 2 0 0 0,0-1 0 0 0,0 0 0 0 0,0 0 0 0 0,0-1 0 0 0,2 2 0 0 0,0 1 0 0 0,3 1 0 0 0,1 1 0 0 0,0 2 0 0 0,1-1 0 0 0,1 2 0 0 0,-1-1 0 0 0,1 0 0 0 0,0 0 0 0 0,-1 1 0 0 0,0-1 0 0 0,1 0 0 0 0,-1 0 0 0 0,0 0 0 0 0,0 0 0 0 0,-1 0 0 0 0,-1 0 0 0 0,1 0 0 0 0,-2 0 0 0 0,0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799"/>
    </inkml:context>
    <inkml:brush xml:id="br0">
      <inkml:brushProperty name="width" value="0.1" units="cm"/>
      <inkml:brushProperty name="height" value="0.1" units="cm"/>
      <inkml:brushProperty name="color" value="#FFC114"/>
    </inkml:brush>
  </inkml:definitions>
  <inkml:trace contextRef="#ctx0" brushRef="#br0">11295 11241 16383 0 0,'-4'4'0'0'0,"-4"6"0"0"0,-6 6 0 0 0,-3 5 0 0 0,-4 5 0 0 0,-2 2 0 0 0,-1 2 0 0 0,1-3 0 0 0,2-2 0 0 0,3-4 0 0 0,1-2 0 0 0,1-3 0 0 0,1-1 0 0 0,1-1 0 0 0,0 0 0 0 0,0 0 0 0 0,-1 0 0 0 0,1 0 0 0 0,1-1 0 0 0,2-1 0 0 0,1-2 0 0 0,1 0 0 0 0,1 1 0 0 0,0 0 0 0 0,0 2 0 0 0,-1 1 0 0 0,1 0 0 0 0,0-1 0 0 0,0-1 0 0 0,-1-1 0 0 0,-2 1 0 0 0,-2 2 0 0 0,-2 2 0 0 0,-4 2 0 0 0,-1 2 0 0 0,-1 1 0 0 0,-1 1 0 0 0,0 0 0 0 0,-1 0 0 0 0,1 1 0 0 0,0-1 0 0 0,-1 0 0 0 0,-2 0 0 0 0,-3 1 0 0 0,-2 2 0 0 0,-4 1 0 0 0,-4 1 0 0 0,-3 0 0 0 0,-6-1 0 0 0,-5 1 0 0 0,-6-2 0 0 0,-3 0 0 0 0,-4-1 0 0 0,2-3 0 0 0,2-3 0 0 0,3-3 0 0 0,3-4 0 0 0,1-1 0 0 0,-1-2 0 0 0,0-1 0 0 0,0-1 0 0 0,1 0 0 0 0,0-3 0 0 0,0 0 0 0 0,1-2 0 0 0,1-1 0 0 0,0 0 0 0 0,1 0 0 0 0,0-1 0 0 0,0-3 0 0 0,2 0 0 0 0,1-2 0 0 0,2-1 0 0 0,2 0 0 0 0,5-1 0 0 0,5 2 0 0 0,4 1 0 0 0,1 1 0 0 0,0 1 0 0 0,0-1 0 0 0,2 1 0 0 0,1 1 0 0 0,1 0 0 0 0,2 1 0 0 0,1 0 0 0 0,0-1 0 0 0,0 1 0 0 0,1-1 0 0 0,-1 2 0 0 0,2-1 0 0 0,1 0 0 0 0,2-1 0 0 0,1 1 0 0 0,1-1 0 0 0,0 2 0 0 0,1-1 0 0 0,0 1 0 0 0,0 0 0 0 0,-1 0 0 0 0,1 0 0 0 0,0 0 0 0 0,-1 0 0 0 0,1 0 0 0 0,-1 0 0 0 0,1 0 0 0 0,-1 0 0 0 0,0 0 0 0 0,1 0 0 0 0,1 0 0 0 0,1 0 0 0 0,2 0 0 0 0,1 0 0 0 0,1 0 0 0 0,1 0 0 0 0,0 0 0 0 0,0 0 0 0 0,0 0 0 0 0,0 0 0 0 0,0 0 0 0 0,0 0 0 0 0,-1 0 0 0 0,1 0 0 0 0,0 0 0 0 0,0 0 0 0 0,-1 0 0 0 0,1 0 0 0 0,0 0 0 0 0,0 0 0 0 0,-1 0 0 0 0,1 0 0 0 0,0 0 0 0 0,-1 0 0 0 0,1 0 0 0 0,0 0 0 0 0,0 0 0 0 0,-1 0 0 0 0,1 0 0 0 0,0 0 0 0 0,0 0 0 0 0,1 0 0 0 0,1-2 0 0 0,2-1 0 0 0,2-1 0 0 0,0-2 0 0 0,1 0 0 0 0,0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800"/>
    </inkml:context>
    <inkml:brush xml:id="br0">
      <inkml:brushProperty name="width" value="0.1" units="cm"/>
      <inkml:brushProperty name="height" value="0.1" units="cm"/>
      <inkml:brushProperty name="color" value="#FFC114"/>
    </inkml:brush>
  </inkml:definitions>
  <inkml:trace contextRef="#ctx0" brushRef="#br0">8124 12075 16383 0 0,'0'-1'0'0'0,"0"-2"0"0"0,0-2 0 0 0,0 0 0 0 0,0-2 0 0 0,1 0 0 0 0,2-1 0 0 0,2 1 0 0 0,0-1 0 0 0,2 1 0 0 0,0-1 0 0 0,1 1 0 0 0,-1 0 0 0 0,2-2 0 0 0,1-1 0 0 0,2-2 0 0 0,1-1 0 0 0,0 1 0 0 0,0 0 0 0 0,-1 2 0 0 0,-1 1 0 0 0,-2 0 0 0 0,0 2 0 0 0,-2 0 0 0 0,1-1 0 0 0,-1 1 0 0 0,0 0 0 0 0,0 0 0 0 0,0 0 0 0 0,0 0 0 0 0,0 0 0 0 0,1 0 0 0 0,-1-1 0 0 0,0 1 0 0 0,0 0 0 0 0,1-1 0 0 0,-1 1 0 0 0,0 0 0 0 0,0 0 0 0 0,1-1 0 0 0,-2 2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801"/>
    </inkml:context>
    <inkml:brush xml:id="br0">
      <inkml:brushProperty name="width" value="0.1" units="cm"/>
      <inkml:brushProperty name="height" value="0.1" units="cm"/>
      <inkml:brushProperty name="color" value="#FFC114"/>
    </inkml:brush>
  </inkml:definitions>
  <inkml:trace contextRef="#ctx0" brushRef="#br0">8090 12112 16383 0 0,'1'0'0'0'0,"2"0"0"0"0,1 0 0 0 0,2 0 0 0 0,1 0 0 0 0,0 0 0 0 0,0 0 0 0 0,1 0 0 0 0,0 0 0 0 0,-1 0 0 0 0,1 0 0 0 0,-1 0 0 0 0,0 0 0 0 0,1 0 0 0 0,-1 0 0 0 0,0 0 0 0 0,0 0 0 0 0,1 0 0 0 0,-1 0 0 0 0,0 0 0 0 0,0 0 0 0 0,1 0 0 0 0,-1 1 0 0 0,0 1 0 0 0,0 0 0 0 0,1 1 0 0 0,-1 0 0 0 0,0-1 0 0 0,0-1 0 0 0,1-1 0 0 0,-1 1 0 0 0,0-1 0 0 0,0 0 0 0 0,1 0 0 0 0,-1 1 0 0 0,0 0 0 0 0,1 2 0 0 0,-1 0 0 0 0,0-1 0 0 0,0 0 0 0 0,1 0 0 0 0,-1 2 0 0 0,0 1 0 0 0,0 1 0 0 0,1 0 0 0 0,-1 0 0 0 0,0-2 0 0 0,0-1 0 0 0,1-1 0 0 0,-1-1 0 0 0,0 1 0 0 0,0-1 0 0 0,1 2 0 0 0,-1-1 0 0 0,0 0 0 0 0,1 0 0 0 0,-1-1 0 0 0,0 0 0 0 0,-1 0 0 0 0,-2 0 0 0 0,1 2 0 0 0,-1 0 0 0 0,0 1 0 0 0,-1-1 0 0 0,1 0 0 0 0,-1-1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802"/>
    </inkml:context>
    <inkml:brush xml:id="br0">
      <inkml:brushProperty name="width" value="0.1" units="cm"/>
      <inkml:brushProperty name="height" value="0.1" units="cm"/>
      <inkml:brushProperty name="color" value="#FFC114"/>
    </inkml:brush>
  </inkml:definitions>
  <inkml:trace contextRef="#ctx0" brushRef="#br0">10689 11251 16383 0 0,'0'2'0'0'0,"0"4"0"0"0,0 3 0 0 0,0 4 0 0 0,0 3 0 0 0,1 2 0 0 0,1 3 0 0 0,0 0 0 0 0,-1-3 0 0 0,0-3 0 0 0,-1-3 0 0 0,1 0 0 0 0,-1-1 0 0 0,1 1 0 0 0,2 0 0 0 0,1 2 0 0 0,2-1 0 0 0,0 2 0 0 0,2-1 0 0 0,-1 1 0 0 0,1-1 0 0 0,-1 1 0 0 0,1 0 0 0 0,-1-1 0 0 0,1 1 0 0 0,-1 0 0 0 0,1 0 0 0 0,4 4 0 0 0,2 3 0 0 0,4 3 0 0 0,1 0 0 0 0,1 1 0 0 0,0-3 0 0 0,1-2 0 0 0,0-2 0 0 0,1-3 0 0 0,1 1 0 0 0,4 1 0 0 0,6 1 0 0 0,6 3 0 0 0,6 0 0 0 0,3-1 0 0 0,2-1 0 0 0,1-2 0 0 0,3-1 0 0 0,-1-3 0 0 0,0-2 0 0 0,-3-2 0 0 0,-3-1 0 0 0,-3-3 0 0 0,-5-2 0 0 0,-4-2 0 0 0,-3 0 0 0 0,-2-2 0 0 0,-1 0 0 0 0,-1-1 0 0 0,0 1 0 0 0,0-1 0 0 0,1 1 0 0 0,-1 0 0 0 0,1 0 0 0 0,0 0 0 0 0,0 0 0 0 0,0 0 0 0 0,0 0 0 0 0,0 0 0 0 0,0 0 0 0 0,0 0 0 0 0,0 0 0 0 0,-1 0 0 0 0,-1 0 0 0 0,-2 0 0 0 0,2 0 0 0 0,-1 0 0 0 0,2 0 0 0 0,0 0 0 0 0,1 0 0 0 0,0 0 0 0 0,0 0 0 0 0,0 0 0 0 0,0 0 0 0 0,0 0 0 0 0,1 0 0 0 0,-1 0 0 0 0,0 0 0 0 0,0 0 0 0 0,0 0 0 0 0,0 0 0 0 0,0 0 0 0 0,0 0 0 0 0,0 0 0 0 0,0 0 0 0 0,0 0 0 0 0,0 0 0 0 0,0 0 0 0 0,0 0 0 0 0,1 0 0 0 0,1 0 0 0 0,4 0 0 0 0,3 0 0 0 0,2 0 0 0 0,1 0 0 0 0,0 0 0 0 0,-2 0 0 0 0,-1 0 0 0 0,-5 0 0 0 0,-3 0 0 0 0,-4 0 0 0 0,-2 0 0 0 0,-3 0 0 0 0,-3 0 0 0 0,-5 0 0 0 0,-2 0 0 0 0,-1 0 0 0 0,1 0 0 0 0,0 0 0 0 0,1 0 0 0 0,1 0 0 0 0,1-1 0 0 0,2-2 0 0 0,1-1 0 0 0,2 2 0 0 0,0-1 0 0 0,0 1 0 0 0,-2-2 0 0 0,0 0 0 0 0,-2 1 0 0 0,-1 1 0 0 0,-2 1 0 0 0,-2 0 0 0 0,-2 1 0 0 0,0 0 0 0 0,-1 0 0 0 0,0 0 0 0 0,0 0 0 0 0,0 1 0 0 0,0-1 0 0 0,0 0 0 0 0,0 0 0 0 0,0 0 0 0 0,0 0 0 0 0,1 0 0 0 0,-1 0 0 0 0,0 0 0 0 0,1 0 0 0 0,-1 0 0 0 0,0 0 0 0 0,0 0 0 0 0,1 0 0 0 0,-1 0 0 0 0,0 0 0 0 0,0 0 0 0 0,1 0 0 0 0,-1 0 0 0 0,0 0 0 0 0,1 0 0 0 0,-1 0 0 0 0,0 0 0 0 0,0 0 0 0 0,1 0 0 0 0,-1 0 0 0 0,0 0 0 0 0,0 0 0 0 0,1 0 0 0 0,-1 0 0 0 0,-1 0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6-25T14:33:43.803"/>
    </inkml:context>
    <inkml:brush xml:id="br0">
      <inkml:brushProperty name="width" value="0.1" units="cm"/>
      <inkml:brushProperty name="height" value="0.1" units="cm"/>
      <inkml:brushProperty name="color" value="#FFC114"/>
    </inkml:brush>
  </inkml:definitions>
  <inkml:trace contextRef="#ctx0" brushRef="#br0">13350 11928 16383 0 0,'-3'-2'0'0'0,"-7"-4"0"0"0,-6-4 0 0 0,-6-5 0 0 0,-3-2 0 0 0,-4-3 0 0 0,0-1 0 0 0,-1 2 0 0 0,-1 1 0 0 0,2 1 0 0 0,4 2 0 0 0,2 3 0 0 0,5 2 0 0 0,4 1 0 0 0,3 1 0 0 0,3 1 0 0 0,0 0 0 0 0,2 1 0 0 0,-1-1 0 0 0,1 0 0 0 0,-1 0 0 0 0,0 0 0 0 0,0-1 0 0 0,0 1 0 0 0,0 0 0 0 0,0 0 0 0 0,0-1 0 0 0,-1 1 0 0 0,1 0 0 0 0,0 1 0 0 0,-1 1 0 0 0,1 3 0 0 0,0 0 0 0 0,0 1 0 0 0,-1 0 0 0 0,1-2 0 0 0,0-1 0 0 0,0 0 0 0 0,-1 1 0 0 0,1 0 0 0 0,0 1 0 0 0,1 3 0 0 0,1 1 0 0 0,3 3 0 0 0,0 0 0 0 0,1 2 0 0 0,2 1 0 0 0,3-1 0 0 0,-1 1 0 0 0,0-2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B57746-A217-1840-9D27-1C9B611FF8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dirty="0"/>
          </a:p>
        </p:txBody>
      </p:sp>
      <p:sp>
        <p:nvSpPr>
          <p:cNvPr id="3" name="Date Placeholder 2">
            <a:extLst>
              <a:ext uri="{FF2B5EF4-FFF2-40B4-BE49-F238E27FC236}">
                <a16:creationId xmlns:a16="http://schemas.microsoft.com/office/drawing/2014/main" id="{2EBC0457-C9C0-9A46-856C-A75642660D23}"/>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10E765C1-43CC-5C46-8694-A6B828DEC430}" type="datetimeFigureOut">
              <a:rPr lang="en-US"/>
              <a:pPr>
                <a:defRPr/>
              </a:pPr>
              <a:t>8/21/2022</a:t>
            </a:fld>
            <a:endParaRPr lang="en-US" dirty="0"/>
          </a:p>
        </p:txBody>
      </p:sp>
      <p:sp>
        <p:nvSpPr>
          <p:cNvPr id="4" name="Slide Image Placeholder 3">
            <a:extLst>
              <a:ext uri="{FF2B5EF4-FFF2-40B4-BE49-F238E27FC236}">
                <a16:creationId xmlns:a16="http://schemas.microsoft.com/office/drawing/2014/main" id="{F73DE939-5167-8149-9C39-EBF3DB40E6BF}"/>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179A7E-0011-7C47-A00A-3553ADFC2A5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D921AA-9F8D-2644-BA51-99C00524A92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dirty="0"/>
          </a:p>
        </p:txBody>
      </p:sp>
      <p:sp>
        <p:nvSpPr>
          <p:cNvPr id="7" name="Slide Number Placeholder 6">
            <a:extLst>
              <a:ext uri="{FF2B5EF4-FFF2-40B4-BE49-F238E27FC236}">
                <a16:creationId xmlns:a16="http://schemas.microsoft.com/office/drawing/2014/main" id="{E7F1767E-EE09-594B-90B8-F1B2D1E51CE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148E93DF-EC4A-7C45-AB6A-FC63BC432F2F}"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ubnet-calculator.com/cidr.php"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aws.amazon.com/vpc/latest/userguide/vpc-dns.html#AmazonDN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DCs within an AZ are interconnected, and AZs are connected by high speed links.</a:t>
            </a:r>
          </a:p>
          <a:p>
            <a:pPr marL="171450" indent="-171450">
              <a:buFont typeface="Arial"/>
              <a:buChar char="•"/>
            </a:pPr>
            <a:r>
              <a:rPr lang="en-US" dirty="0">
                <a:cs typeface="Calibri"/>
              </a:rPr>
              <a:t>While regions are dispersed across geographic regions to avoid catastrophic events, AZs within a region are localized within several miles (let's say 60 miles) which may not align with certain federal or industry criteria for DR or BC.</a:t>
            </a:r>
          </a:p>
          <a:p>
            <a:pPr marL="171450" indent="-171450">
              <a:buFont typeface="Arial"/>
              <a:buChar char="•"/>
            </a:pPr>
            <a:r>
              <a:rPr lang="en-US" dirty="0">
                <a:cs typeface="Calibri"/>
              </a:rPr>
              <a:t>Note that AZs are different across accounts. This is intentional to provide some isolation and avoid wide-spread customer outages. In cases where using the same AZ across accounts is important, the AZ-ID should be used to provide alignment.</a:t>
            </a: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4</a:t>
            </a:fld>
            <a:endParaRPr lang="en-US" dirty="0"/>
          </a:p>
        </p:txBody>
      </p:sp>
    </p:spTree>
    <p:extLst>
      <p:ext uri="{BB962C8B-B14F-4D97-AF65-F5344CB8AC3E}">
        <p14:creationId xmlns:p14="http://schemas.microsoft.com/office/powerpoint/2010/main" val="3763765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VPC (associated with AZs), region and global services</a:t>
            </a: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5</a:t>
            </a:fld>
            <a:endParaRPr lang="en-US" dirty="0"/>
          </a:p>
        </p:txBody>
      </p:sp>
    </p:spTree>
    <p:extLst>
      <p:ext uri="{BB962C8B-B14F-4D97-AF65-F5344CB8AC3E}">
        <p14:creationId xmlns:p14="http://schemas.microsoft.com/office/powerpoint/2010/main" val="3907320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dirty="0">
                <a:cs typeface="Calibri"/>
              </a:rPr>
              <a:t>CIDR is </a:t>
            </a:r>
            <a:r>
              <a:rPr lang="en-US" dirty="0"/>
              <a:t>Classless Inter-Domain Routing, and is simply a short form of how network is divided.</a:t>
            </a:r>
            <a:endParaRPr lang="en-US" dirty="0">
              <a:cs typeface="Calibri" panose="020F0502020204030204"/>
            </a:endParaRPr>
          </a:p>
          <a:p>
            <a:pPr marL="285750" indent="-285750">
              <a:spcBef>
                <a:spcPts val="0"/>
              </a:spcBef>
              <a:spcAft>
                <a:spcPts val="0"/>
              </a:spcAft>
              <a:buFont typeface="Arial"/>
              <a:buChar char="•"/>
            </a:pPr>
            <a:r>
              <a:rPr lang="en-US" dirty="0">
                <a:cs typeface="Calibri" panose="020F0502020204030204"/>
              </a:rPr>
              <a:t>Maximum CIDR is /16, minimum is /28</a:t>
            </a:r>
            <a:endParaRPr lang="en-US" dirty="0"/>
          </a:p>
          <a:p>
            <a:pPr marL="285750" indent="-285750">
              <a:spcBef>
                <a:spcPts val="0"/>
              </a:spcBef>
              <a:spcAft>
                <a:spcPts val="0"/>
              </a:spcAft>
              <a:buFont typeface="Arial,Sans-Serif"/>
              <a:buChar char="•"/>
            </a:pPr>
            <a:r>
              <a:rPr lang="en-US" dirty="0"/>
              <a:t>CIDR calculator: </a:t>
            </a:r>
            <a:r>
              <a:rPr lang="en-US" dirty="0">
                <a:hlinkClick r:id="rId3"/>
              </a:rPr>
              <a:t>https://www.subnet-calculator.com/cidr.php</a:t>
            </a:r>
            <a:endParaRPr lang="en-US"/>
          </a:p>
          <a:p>
            <a:pPr marL="285750" indent="-285750">
              <a:spcBef>
                <a:spcPts val="0"/>
              </a:spcBef>
              <a:spcAft>
                <a:spcPts val="0"/>
              </a:spcAft>
              <a:buFont typeface="Arial"/>
              <a:buChar char="•"/>
            </a:pPr>
            <a:r>
              <a:rPr lang="en-US" dirty="0"/>
              <a:t>10.0.0.0: Network address.</a:t>
            </a:r>
            <a:endParaRPr lang="en-US" dirty="0">
              <a:cs typeface="Calibri"/>
            </a:endParaRPr>
          </a:p>
          <a:p>
            <a:pPr marL="285750" indent="-285750">
              <a:spcBef>
                <a:spcPts val="0"/>
              </a:spcBef>
              <a:spcAft>
                <a:spcPts val="0"/>
              </a:spcAft>
              <a:buFont typeface="Arial"/>
              <a:buChar char="•"/>
            </a:pPr>
            <a:r>
              <a:rPr lang="en-US" dirty="0"/>
              <a:t>10.0.0.1: AWS reserved for the VPC router.</a:t>
            </a:r>
            <a:endParaRPr lang="en-US" dirty="0">
              <a:cs typeface="Calibri"/>
            </a:endParaRPr>
          </a:p>
          <a:p>
            <a:pPr marL="285750" indent="-285750">
              <a:spcBef>
                <a:spcPts val="0"/>
              </a:spcBef>
              <a:spcAft>
                <a:spcPts val="0"/>
              </a:spcAft>
              <a:buFont typeface="Arial"/>
              <a:buChar char="•"/>
            </a:pPr>
            <a:r>
              <a:rPr lang="en-US" dirty="0"/>
              <a:t>10.0.0.2: AWS reserved for the VPC DNS router service (always located in the primary CIDR). AWS also reserves the base of each subnet range plus two for all CIDR blocks in the VPC. Reference </a:t>
            </a:r>
            <a:r>
              <a:rPr lang="en-US" dirty="0">
                <a:hlinkClick r:id="rId4"/>
              </a:rPr>
              <a:t>Amazon DNS server</a:t>
            </a:r>
            <a:r>
              <a:rPr lang="en-US" dirty="0"/>
              <a:t>.</a:t>
            </a:r>
            <a:endParaRPr lang="en-US" dirty="0">
              <a:cs typeface="Calibri"/>
            </a:endParaRPr>
          </a:p>
          <a:p>
            <a:pPr marL="285750" indent="-285750">
              <a:spcBef>
                <a:spcPts val="0"/>
              </a:spcBef>
              <a:spcAft>
                <a:spcPts val="0"/>
              </a:spcAft>
              <a:buFont typeface="Arial"/>
              <a:buChar char="•"/>
            </a:pPr>
            <a:r>
              <a:rPr lang="en-US" dirty="0"/>
              <a:t>10.0.0.3: AWS reserved for future use.</a:t>
            </a:r>
            <a:endParaRPr lang="en-US" dirty="0">
              <a:cs typeface="Calibri"/>
            </a:endParaRPr>
          </a:p>
          <a:p>
            <a:pPr marL="285750" indent="-285750">
              <a:spcBef>
                <a:spcPts val="0"/>
              </a:spcBef>
              <a:spcAft>
                <a:spcPts val="0"/>
              </a:spcAft>
              <a:buFont typeface="Arial"/>
              <a:buChar char="•"/>
            </a:pPr>
            <a:r>
              <a:rPr lang="en-US" dirty="0"/>
              <a:t>10.0.0.255: AWS reserved for the network broadcast address (note that AWS does not support broadcast in a VPC).</a:t>
            </a:r>
          </a:p>
          <a:p>
            <a:pPr marL="285750" indent="-285750">
              <a:spcBef>
                <a:spcPts val="0"/>
              </a:spcBef>
              <a:spcAft>
                <a:spcPts val="0"/>
              </a:spcAft>
              <a:buFont typeface="Arial,Sans-Serif"/>
              <a:buChar char="•"/>
            </a:pPr>
            <a:r>
              <a:rPr lang="en-US" dirty="0"/>
              <a:t>NAT Gateways have Elastic IPs (can be used in accept list since they are static).</a:t>
            </a:r>
            <a:endParaRPr lang="en-US" dirty="0">
              <a:cs typeface="Calibri" panose="020F0502020204030204"/>
            </a:endParaRPr>
          </a:p>
          <a:p>
            <a:pPr marL="285750" indent="-285750">
              <a:spcBef>
                <a:spcPts val="0"/>
              </a:spcBef>
              <a:spcAft>
                <a:spcPts val="0"/>
              </a:spcAft>
              <a:buFont typeface="Arial,Sans-Serif"/>
              <a:buChar char="•"/>
            </a:pPr>
            <a:r>
              <a:rPr lang="en-US" dirty="0"/>
              <a:t>NAT Gateway does have throughput and connection limits which should be considered. One per AZ is recommended for HA, but also throughput.</a:t>
            </a:r>
            <a:endParaRPr lang="en-US" dirty="0">
              <a:cs typeface="Calibri"/>
            </a:endParaRPr>
          </a:p>
          <a:p>
            <a:pPr marL="285750" indent="-285750">
              <a:spcBef>
                <a:spcPts val="0"/>
              </a:spcBef>
              <a:spcAft>
                <a:spcPts val="0"/>
              </a:spcAft>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6</a:t>
            </a:fld>
            <a:endParaRPr lang="en-US" dirty="0"/>
          </a:p>
        </p:txBody>
      </p:sp>
    </p:spTree>
    <p:extLst>
      <p:ext uri="{BB962C8B-B14F-4D97-AF65-F5344CB8AC3E}">
        <p14:creationId xmlns:p14="http://schemas.microsoft.com/office/powerpoint/2010/main" val="105364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dirty="0">
                <a:cs typeface="Calibri"/>
              </a:rPr>
              <a:t>Routing is crucial!!</a:t>
            </a:r>
          </a:p>
          <a:p>
            <a:pPr marL="285750" indent="-285750">
              <a:spcBef>
                <a:spcPts val="0"/>
              </a:spcBef>
              <a:spcAft>
                <a:spcPts val="0"/>
              </a:spcAft>
              <a:buFont typeface="Arial"/>
              <a:buChar char="•"/>
            </a:pPr>
            <a:r>
              <a:rPr lang="en-US" dirty="0">
                <a:cs typeface="Calibri"/>
              </a:rPr>
              <a:t>Public subnet is any that has route to IGW. </a:t>
            </a:r>
            <a:endParaRPr lang="en-US" dirty="0"/>
          </a:p>
          <a:p>
            <a:pPr marL="285750" indent="-285750">
              <a:spcBef>
                <a:spcPts val="0"/>
              </a:spcBef>
              <a:spcAft>
                <a:spcPts val="0"/>
              </a:spcAft>
              <a:buFont typeface="Arial"/>
              <a:buChar char="•"/>
            </a:pPr>
            <a:r>
              <a:rPr lang="en-US" dirty="0">
                <a:cs typeface="Calibri"/>
              </a:rPr>
              <a:t>NAT Gateway must be in public subnet</a:t>
            </a:r>
          </a:p>
          <a:p>
            <a:pPr marL="285750" indent="-285750">
              <a:spcBef>
                <a:spcPts val="0"/>
              </a:spcBef>
              <a:spcAft>
                <a:spcPts val="0"/>
              </a:spcAft>
              <a:buFont typeface="Arial"/>
              <a:buChar char="•"/>
            </a:pPr>
            <a:r>
              <a:rPr lang="en-US" dirty="0">
                <a:cs typeface="Calibri"/>
              </a:rPr>
              <a:t>Can use one or more route table, but a subnet must be associated to a single route table</a:t>
            </a:r>
          </a:p>
          <a:p>
            <a:pPr marL="285750" indent="-285750">
              <a:spcBef>
                <a:spcPts val="0"/>
              </a:spcBef>
              <a:spcAft>
                <a:spcPts val="0"/>
              </a:spcAft>
              <a:buFont typeface="Arial"/>
              <a:buChar char="•"/>
            </a:pPr>
            <a:r>
              <a:rPr lang="en-US" dirty="0">
                <a:cs typeface="Calibri"/>
              </a:rPr>
              <a:t>Shortest (most specific) route takes precedence</a:t>
            </a: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7</a:t>
            </a:fld>
            <a:endParaRPr lang="en-US" dirty="0"/>
          </a:p>
        </p:txBody>
      </p:sp>
    </p:spTree>
    <p:extLst>
      <p:ext uri="{BB962C8B-B14F-4D97-AF65-F5344CB8AC3E}">
        <p14:creationId xmlns:p14="http://schemas.microsoft.com/office/powerpoint/2010/main" val="224991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8</a:t>
            </a:fld>
            <a:endParaRPr lang="en-US" dirty="0"/>
          </a:p>
        </p:txBody>
      </p:sp>
    </p:spTree>
    <p:extLst>
      <p:ext uri="{BB962C8B-B14F-4D97-AF65-F5344CB8AC3E}">
        <p14:creationId xmlns:p14="http://schemas.microsoft.com/office/powerpoint/2010/main" val="4164354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9</a:t>
            </a:fld>
            <a:endParaRPr lang="en-US" dirty="0"/>
          </a:p>
        </p:txBody>
      </p:sp>
    </p:spTree>
    <p:extLst>
      <p:ext uri="{BB962C8B-B14F-4D97-AF65-F5344CB8AC3E}">
        <p14:creationId xmlns:p14="http://schemas.microsoft.com/office/powerpoint/2010/main" val="352687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dirty="0">
                <a:cs typeface="Calibri"/>
              </a:rPr>
              <a:t>Routes cannot overlap</a:t>
            </a:r>
          </a:p>
          <a:p>
            <a:pPr marL="285750" indent="-285750">
              <a:spcBef>
                <a:spcPts val="0"/>
              </a:spcBef>
              <a:spcAft>
                <a:spcPts val="0"/>
              </a:spcAft>
              <a:buFont typeface="Arial"/>
              <a:buChar char="•"/>
            </a:pPr>
            <a:r>
              <a:rPr lang="en-US" dirty="0">
                <a:cs typeface="Calibri"/>
              </a:rPr>
              <a:t>Gets complicated (management) as VPCs grow and mesh network takes shape</a:t>
            </a:r>
          </a:p>
          <a:p>
            <a:pPr marL="285750" indent="-285750">
              <a:spcBef>
                <a:spcPts val="0"/>
              </a:spcBef>
              <a:spcAft>
                <a:spcPts val="0"/>
              </a:spcAft>
              <a:buFont typeface="Arial"/>
              <a:buChar char="•"/>
            </a:pPr>
            <a:r>
              <a:rPr lang="en-US" dirty="0">
                <a:cs typeface="Calibri"/>
              </a:rPr>
              <a:t>Alternative options exist such as shared VPCs, and Transit Gateway (next slide)</a:t>
            </a: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10</a:t>
            </a:fld>
            <a:endParaRPr lang="en-US" dirty="0"/>
          </a:p>
        </p:txBody>
      </p:sp>
    </p:spTree>
    <p:extLst>
      <p:ext uri="{BB962C8B-B14F-4D97-AF65-F5344CB8AC3E}">
        <p14:creationId xmlns:p14="http://schemas.microsoft.com/office/powerpoint/2010/main" val="818010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spcBef>
                <a:spcPts val="0"/>
              </a:spcBef>
              <a:spcAft>
                <a:spcPts val="0"/>
              </a:spcAft>
              <a:buFont typeface="Arial"/>
              <a:buChar char="•"/>
            </a:pPr>
            <a:r>
              <a:rPr lang="en-US" dirty="0">
                <a:cs typeface="Calibri"/>
              </a:rPr>
              <a:t>Preferred solution is Transit Gateway for routing across VPCs, as well as between VPCs and on-premise</a:t>
            </a:r>
          </a:p>
          <a:p>
            <a:pPr marL="285750" indent="-285750">
              <a:spcBef>
                <a:spcPts val="0"/>
              </a:spcBef>
              <a:spcAft>
                <a:spcPts val="0"/>
              </a:spcAft>
              <a:buFont typeface="Arial"/>
              <a:buChar char="•"/>
            </a:pPr>
            <a:r>
              <a:rPr lang="en-US" dirty="0">
                <a:cs typeface="Calibri"/>
              </a:rPr>
              <a:t>Some use cases, such as really high volume traffic (100's of TB) would prefer VPC peering to minimize costs. Use TGW in general, and VPC Peering for edge case.</a:t>
            </a: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11</a:t>
            </a:fld>
            <a:endParaRPr lang="en-US" dirty="0"/>
          </a:p>
        </p:txBody>
      </p:sp>
    </p:spTree>
    <p:extLst>
      <p:ext uri="{BB962C8B-B14F-4D97-AF65-F5344CB8AC3E}">
        <p14:creationId xmlns:p14="http://schemas.microsoft.com/office/powerpoint/2010/main" val="2123302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cs typeface="Calibri"/>
              </a:rPr>
              <a:t>Blue/Green: </a:t>
            </a:r>
            <a:r>
              <a:rPr lang="en-US" dirty="0"/>
              <a:t> Updating the alias record, you can route traffic from the blue environment to the green environment. You can shift traffic all at once or you can do a weighted distribution. For weighted distribution with Amazon Route 53, you can define a percentage of traffic to go to the green environment and gradually update the weights until the green environment carries the full production traffic. This provides the ability to perform canary analysis where a small percentage of production traffic is introduced to a new environment. You can test the new code and monitor for errors, limiting the blast radius if any issues are encountered. It also allows the green environment to scale out to support the full production load if you’re using Elastic Load Balancing(ELB), for example. If issues arise during the deployment, you can roll back by updating the DNS record to shift traffic back to the blue environment. Although DNS routing is simple to implement for blue/green, you should take into consideration how quickly can you complete a rollback. DNS Time to Live (TTL) determines how long clients cache query results. However, with earlier clients and potentially clients that aggressively cache DNS records, certain sessions may still be tied to the previous environment.</a:t>
            </a:r>
            <a:endParaRPr lang="en-US" dirty="0">
              <a:cs typeface="Calibri"/>
            </a:endParaRPr>
          </a:p>
          <a:p>
            <a:pPr marL="171450" indent="-171450">
              <a:buFont typeface="Arial"/>
              <a:buChar char="•"/>
            </a:pPr>
            <a:r>
              <a:rPr lang="en-US" dirty="0">
                <a:cs typeface="Calibri"/>
              </a:rPr>
              <a:t>ASG swap: </a:t>
            </a:r>
            <a:r>
              <a:rPr lang="en-US" dirty="0"/>
              <a:t> A blue group carries the production load while a green group is staged and deployed with the new code. When it’s time to deploy, you simply attach the green group to the existing load balancer to introduce traffic to the new environment. For HTTP/HTTPS listeners, the load balancer favors the green Auto Scaling group because it uses a least outstanding requests routing algorithm. As you scale up the green Auto Scaling group, you can take blue Auto Scaling group instances out of service by either terminating them or putting them in Standby state</a:t>
            </a:r>
            <a:endParaRPr lang="en-US">
              <a:cs typeface="Calibri"/>
            </a:endParaRPr>
          </a:p>
        </p:txBody>
      </p:sp>
      <p:sp>
        <p:nvSpPr>
          <p:cNvPr id="4" name="Slide Number Placeholder 3"/>
          <p:cNvSpPr>
            <a:spLocks noGrp="1"/>
          </p:cNvSpPr>
          <p:nvPr>
            <p:ph type="sldNum" sz="quarter" idx="5"/>
          </p:nvPr>
        </p:nvSpPr>
        <p:spPr/>
        <p:txBody>
          <a:bodyPr/>
          <a:lstStyle/>
          <a:p>
            <a:pPr>
              <a:defRPr/>
            </a:pPr>
            <a:fld id="{148E93DF-EC4A-7C45-AB6A-FC63BC432F2F}" type="slidenum">
              <a:rPr lang="en-US"/>
              <a:pPr>
                <a:defRPr/>
              </a:pPr>
              <a:t>14</a:t>
            </a:fld>
            <a:endParaRPr lang="en-US" dirty="0"/>
          </a:p>
        </p:txBody>
      </p:sp>
    </p:spTree>
    <p:extLst>
      <p:ext uri="{BB962C8B-B14F-4D97-AF65-F5344CB8AC3E}">
        <p14:creationId xmlns:p14="http://schemas.microsoft.com/office/powerpoint/2010/main" val="2459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1178EA3-F808-FA40-ACC0-1278A8280A01}"/>
              </a:ext>
            </a:extLst>
          </p:cNvPr>
          <p:cNvSpPr>
            <a:spLocks noGrp="1"/>
          </p:cNvSpPr>
          <p:nvPr>
            <p:ph type="title"/>
          </p:nvPr>
        </p:nvSpPr>
        <p:spPr>
          <a:xfrm>
            <a:off x="240941" y="365126"/>
            <a:ext cx="11710118" cy="644278"/>
          </a:xfrm>
        </p:spPr>
        <p:txBody>
          <a:bodyPr/>
          <a:lstStyle/>
          <a:p>
            <a:r>
              <a:rPr lang="en-US"/>
              <a:t>Click to edit Master title style</a:t>
            </a:r>
          </a:p>
        </p:txBody>
      </p:sp>
      <p:sp>
        <p:nvSpPr>
          <p:cNvPr id="13" name="Text Placeholder 2">
            <a:extLst>
              <a:ext uri="{FF2B5EF4-FFF2-40B4-BE49-F238E27FC236}">
                <a16:creationId xmlns:a16="http://schemas.microsoft.com/office/drawing/2014/main" id="{80D7CE37-E491-324E-9E5C-EA9CE0B3C94E}"/>
              </a:ext>
            </a:extLst>
          </p:cNvPr>
          <p:cNvSpPr>
            <a:spLocks noGrp="1"/>
          </p:cNvSpPr>
          <p:nvPr>
            <p:ph idx="10"/>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Footer Placeholder 4">
            <a:extLst>
              <a:ext uri="{FF2B5EF4-FFF2-40B4-BE49-F238E27FC236}">
                <a16:creationId xmlns:a16="http://schemas.microsoft.com/office/drawing/2014/main" id="{51741C3D-6573-D04D-8327-F3FD27013F0F}"/>
              </a:ext>
            </a:extLst>
          </p:cNvPr>
          <p:cNvSpPr>
            <a:spLocks noGrp="1"/>
          </p:cNvSpPr>
          <p:nvPr>
            <p:ph type="ftr" sz="quarter" idx="11"/>
          </p:nvPr>
        </p:nvSpPr>
        <p:spPr/>
        <p:txBody>
          <a:bodyPr/>
          <a:lstStyle>
            <a:lvl1pPr>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C853CCF-E44A-7A4E-AE6F-EA27A7428043}"/>
              </a:ext>
            </a:extLst>
          </p:cNvPr>
          <p:cNvSpPr>
            <a:spLocks noGrp="1"/>
          </p:cNvSpPr>
          <p:nvPr>
            <p:ph type="sldNum" sz="quarter" idx="12"/>
          </p:nvPr>
        </p:nvSpPr>
        <p:spPr/>
        <p:txBody>
          <a:bodyPr/>
          <a:lstStyle>
            <a:lvl1pPr>
              <a:defRPr/>
            </a:lvl1pPr>
          </a:lstStyle>
          <a:p>
            <a:pPr>
              <a:defRPr/>
            </a:pPr>
            <a:fld id="{8969B592-7AC8-374D-948E-870AD03E23E8}" type="slidenum">
              <a:rPr lang="en-US"/>
              <a:pPr>
                <a:defRPr/>
              </a:pPr>
              <a:t>‹#›</a:t>
            </a:fld>
            <a:endParaRPr lang="en-US" dirty="0"/>
          </a:p>
        </p:txBody>
      </p:sp>
    </p:spTree>
    <p:extLst>
      <p:ext uri="{BB962C8B-B14F-4D97-AF65-F5344CB8AC3E}">
        <p14:creationId xmlns:p14="http://schemas.microsoft.com/office/powerpoint/2010/main" val="332491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1602315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_Pur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EB10B3-8C08-7244-A574-BA85CB778D8C}"/>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AA1846D2-65E7-414B-9D6E-800D82E3AC41}"/>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C8B97EB9-315B-4F45-BD49-D3EA943D5D56}"/>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4ED66FF-6442-164E-A8B9-9F2B3D5541F8}" type="slidenum">
              <a:rPr lang="en-US"/>
              <a:pPr>
                <a:defRPr/>
              </a:pPr>
              <a:t>‹#›</a:t>
            </a:fld>
            <a:endParaRPr lang="en-US" dirty="0"/>
          </a:p>
        </p:txBody>
      </p:sp>
    </p:spTree>
    <p:extLst>
      <p:ext uri="{BB962C8B-B14F-4D97-AF65-F5344CB8AC3E}">
        <p14:creationId xmlns:p14="http://schemas.microsoft.com/office/powerpoint/2010/main" val="3738812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s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831F4C99-54C2-9541-8F43-762C964F1301}"/>
              </a:ext>
            </a:extLst>
          </p:cNvPr>
          <p:cNvSpPr/>
          <p:nvPr userDrawn="1"/>
        </p:nvSpPr>
        <p:spPr>
          <a:xfrm>
            <a:off x="98425" y="1009650"/>
            <a:ext cx="11999913"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4A10370E-4F42-8241-BF9F-E9A72893ED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7" name="Title 1">
            <a:extLst>
              <a:ext uri="{FF2B5EF4-FFF2-40B4-BE49-F238E27FC236}">
                <a16:creationId xmlns:a16="http://schemas.microsoft.com/office/drawing/2014/main" id="{E12F472C-8CA3-7949-8253-63E2F46D3462}"/>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8" name="Straight Connector 7">
            <a:extLst>
              <a:ext uri="{FF2B5EF4-FFF2-40B4-BE49-F238E27FC236}">
                <a16:creationId xmlns:a16="http://schemas.microsoft.com/office/drawing/2014/main" id="{672AB3EF-8D29-0347-A0F4-5A920F8D6324}"/>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22869094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nly_Purp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FF7784A-AC38-A14C-8390-9F3D6CB22C2B}"/>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FB48715-5720-1948-9EBD-02110C7CC89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A4EE625E-37C6-1C46-B0B1-4B19B93D810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E6082003-9679-D141-ABE5-82062849FD3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D7BCC1A-A0BB-0640-8965-6C6C1F702B49}" type="slidenum">
              <a:rPr lang="en-US"/>
              <a:pPr>
                <a:defRPr/>
              </a:pPr>
              <a:t>‹#›</a:t>
            </a:fld>
            <a:endParaRPr lang="en-US" dirty="0"/>
          </a:p>
        </p:txBody>
      </p:sp>
    </p:spTree>
    <p:extLst>
      <p:ext uri="{BB962C8B-B14F-4D97-AF65-F5344CB8AC3E}">
        <p14:creationId xmlns:p14="http://schemas.microsoft.com/office/powerpoint/2010/main" val="17962696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tegory_Pi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2051C7E-3900-3D47-BA06-C45A775AC5C5}"/>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5454FA6E-790E-7C4C-966D-83C8902198F7}"/>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18CC4A03-B62A-784E-AE0D-901EE9D9886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965EF509-8B07-CE4D-8A01-886CBEC22FB1}" type="slidenum">
              <a:rPr lang="en-US"/>
              <a:pPr>
                <a:defRPr/>
              </a:pPr>
              <a:t>‹#›</a:t>
            </a:fld>
            <a:endParaRPr lang="en-US" dirty="0"/>
          </a:p>
        </p:txBody>
      </p:sp>
    </p:spTree>
    <p:extLst>
      <p:ext uri="{BB962C8B-B14F-4D97-AF65-F5344CB8AC3E}">
        <p14:creationId xmlns:p14="http://schemas.microsoft.com/office/powerpoint/2010/main" val="4021739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s_Pin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487056-54C9-3C44-8A0E-E8A0308AD2EC}"/>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769FAB93-C1F2-A245-90B4-C96C9D1826D2}"/>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4F0D628E-4994-3E4C-AFDD-4A6F01ABA79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483B396-C225-9E4D-8732-D5FC98F01E48}"/>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5DB3A17-29D7-3A45-ACDB-C1245E165449}"/>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2AE10E-078F-804F-9AD5-CDE64C853CC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61EF44-FAE9-DD45-8F96-DC8C5F7E03C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B89831FF-1E64-7F47-AED1-5435D326073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A99F3A83-7C5F-024A-ACB0-D8E05C91F32E}" type="slidenum">
              <a:rPr lang="en-US"/>
              <a:pPr>
                <a:defRPr/>
              </a:pPr>
              <a:t>‹#›</a:t>
            </a:fld>
            <a:endParaRPr lang="en-US" dirty="0"/>
          </a:p>
        </p:txBody>
      </p:sp>
    </p:spTree>
    <p:extLst>
      <p:ext uri="{BB962C8B-B14F-4D97-AF65-F5344CB8AC3E}">
        <p14:creationId xmlns:p14="http://schemas.microsoft.com/office/powerpoint/2010/main" val="72648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tegory_Gree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73C5A5-FEA2-6F41-A1B4-E8FDB998D476}"/>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8C803519-78A0-504A-9275-ACBB41CB38DF}"/>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FB95AC00-CDDF-5B4F-9C39-818FE785A70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B5C1199C-DD9A-8840-8C40-5C1700A03392}" type="slidenum">
              <a:rPr lang="en-US"/>
              <a:pPr>
                <a:defRPr/>
              </a:pPr>
              <a:t>‹#›</a:t>
            </a:fld>
            <a:endParaRPr lang="en-US" dirty="0"/>
          </a:p>
        </p:txBody>
      </p:sp>
    </p:spTree>
    <p:extLst>
      <p:ext uri="{BB962C8B-B14F-4D97-AF65-F5344CB8AC3E}">
        <p14:creationId xmlns:p14="http://schemas.microsoft.com/office/powerpoint/2010/main" val="3909597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6AA92-8B71-8343-AF02-BAEECFD8F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C66A8FD4-AEDF-F246-ACD7-A4642BCCBDE8}"/>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A6DB7508-B76E-E744-9C55-92828693663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Storage Classes</a:t>
            </a:r>
          </a:p>
        </p:txBody>
      </p:sp>
      <p:cxnSp>
        <p:nvCxnSpPr>
          <p:cNvPr id="7" name="Straight Connector 6">
            <a:extLst>
              <a:ext uri="{FF2B5EF4-FFF2-40B4-BE49-F238E27FC236}">
                <a16:creationId xmlns:a16="http://schemas.microsoft.com/office/drawing/2014/main" id="{EB7DB5F5-A7AF-224D-AD0A-3017FEAC6807}"/>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41A0A26-7D8D-E34A-A375-337900A8134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EE8DD8F-3E33-DE49-A6C4-85510AAE5192}"/>
              </a:ext>
            </a:extLst>
          </p:cNvPr>
          <p:cNvSpPr txBox="1">
            <a:spLocks/>
          </p:cNvSpPr>
          <p:nvPr userDrawn="1"/>
        </p:nvSpPr>
        <p:spPr>
          <a:xfrm>
            <a:off x="241300" y="44196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6C36B39B-C8BB-1E4F-AE97-CCC8E1E1F0EC}"/>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1" name="Slide Number Placeholder 5">
            <a:extLst>
              <a:ext uri="{FF2B5EF4-FFF2-40B4-BE49-F238E27FC236}">
                <a16:creationId xmlns:a16="http://schemas.microsoft.com/office/drawing/2014/main" id="{69561806-0A51-0845-BCF2-FDBF57EBC05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31453AD0-C527-4D41-A17C-ACD52DFA3982}" type="slidenum">
              <a:rPr lang="en-US"/>
              <a:pPr>
                <a:defRPr/>
              </a:pPr>
              <a:t>‹#›</a:t>
            </a:fld>
            <a:endParaRPr lang="en-US" dirty="0"/>
          </a:p>
        </p:txBody>
      </p:sp>
    </p:spTree>
    <p:extLst>
      <p:ext uri="{BB962C8B-B14F-4D97-AF65-F5344CB8AC3E}">
        <p14:creationId xmlns:p14="http://schemas.microsoft.com/office/powerpoint/2010/main" val="741645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512C27-F57D-C04D-8C2E-2FBCFAEFE9E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FAE0B215-B435-A046-AB52-3AC5CD6CB093}"/>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BB3FCFCA-86E9-6843-BBC5-696B46773C55}"/>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E90F07F7-0ACA-744C-8676-DDDFF0EDD79A}"/>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AB1F7AC-1D02-F24E-80FB-3513723974A8}"/>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092AA574-E6C0-5F4A-95E8-AD0E6FAEB71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130CD372-3673-1243-8AAB-7892B0C31F8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91D39C1-0905-434B-8FB1-0EF0C46D91C1}" type="slidenum">
              <a:rPr lang="en-US"/>
              <a:pPr>
                <a:defRPr/>
              </a:pPr>
              <a:t>‹#›</a:t>
            </a:fld>
            <a:endParaRPr lang="en-US" dirty="0"/>
          </a:p>
        </p:txBody>
      </p:sp>
    </p:spTree>
    <p:extLst>
      <p:ext uri="{BB962C8B-B14F-4D97-AF65-F5344CB8AC3E}">
        <p14:creationId xmlns:p14="http://schemas.microsoft.com/office/powerpoint/2010/main" val="19922720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AA13E0-81E6-A84C-8CBC-FD039ACB0210}"/>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BCC60938-B1D7-7642-B1A2-9236489D4F1E}"/>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Resources</a:t>
            </a:r>
          </a:p>
        </p:txBody>
      </p:sp>
      <p:cxnSp>
        <p:nvCxnSpPr>
          <p:cNvPr id="6" name="Straight Connector 5">
            <a:extLst>
              <a:ext uri="{FF2B5EF4-FFF2-40B4-BE49-F238E27FC236}">
                <a16:creationId xmlns:a16="http://schemas.microsoft.com/office/drawing/2014/main" id="{E942122E-0449-9146-A319-D11DF60C4F51}"/>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C2C7E85-0D8D-A349-9C99-2B876764A290}"/>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1179090-2BF8-A648-A94F-F65CDE5635B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9" name="Slide Number Placeholder 5">
            <a:extLst>
              <a:ext uri="{FF2B5EF4-FFF2-40B4-BE49-F238E27FC236}">
                <a16:creationId xmlns:a16="http://schemas.microsoft.com/office/drawing/2014/main" id="{A1AC4683-0655-824D-984F-6D6F02401E07}"/>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C08EC1-FFF0-734F-8CB3-99933680085D}" type="slidenum">
              <a:rPr lang="en-US"/>
              <a:pPr>
                <a:defRPr/>
              </a:pPr>
              <a:t>‹#›</a:t>
            </a:fld>
            <a:endParaRPr lang="en-US" dirty="0"/>
          </a:p>
        </p:txBody>
      </p:sp>
    </p:spTree>
    <p:extLst>
      <p:ext uri="{BB962C8B-B14F-4D97-AF65-F5344CB8AC3E}">
        <p14:creationId xmlns:p14="http://schemas.microsoft.com/office/powerpoint/2010/main" val="1536293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1175657"/>
            <a:ext cx="5669528"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D9C76143-AA20-234A-985B-4D352DCBCE6D}"/>
              </a:ext>
            </a:extLst>
          </p:cNvPr>
          <p:cNvSpPr>
            <a:spLocks noGrp="1"/>
          </p:cNvSpPr>
          <p:nvPr>
            <p:ph type="ftr" sz="quarter" idx="10"/>
          </p:nvPr>
        </p:nvSpPr>
        <p:spPr/>
        <p:txBody>
          <a:bodyPr/>
          <a:lstStyle>
            <a:lvl1pPr>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78ED1084-FA3C-CF4D-985E-A785A9778AEE}"/>
              </a:ext>
            </a:extLst>
          </p:cNvPr>
          <p:cNvSpPr>
            <a:spLocks noGrp="1"/>
          </p:cNvSpPr>
          <p:nvPr>
            <p:ph type="sldNum" sz="quarter" idx="11"/>
          </p:nvPr>
        </p:nvSpPr>
        <p:spPr/>
        <p:txBody>
          <a:bodyPr/>
          <a:lstStyle>
            <a:lvl1pPr>
              <a:defRPr/>
            </a:lvl1pPr>
          </a:lstStyle>
          <a:p>
            <a:pPr>
              <a:defRPr/>
            </a:pPr>
            <a:fld id="{7636629C-DB39-B44B-9452-4DC450D43CB3}" type="slidenum">
              <a:rPr lang="en-US"/>
              <a:pPr>
                <a:defRPr/>
              </a:pPr>
              <a:t>‹#›</a:t>
            </a:fld>
            <a:endParaRPr lang="en-US" dirty="0"/>
          </a:p>
        </p:txBody>
      </p:sp>
    </p:spTree>
    <p:extLst>
      <p:ext uri="{BB962C8B-B14F-4D97-AF65-F5344CB8AC3E}">
        <p14:creationId xmlns:p14="http://schemas.microsoft.com/office/powerpoint/2010/main" val="48397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Resources_Gree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92D2A8-9BEA-3140-B788-F7EE0BD84F4C}"/>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3DE121C-6773-A942-87BC-F4D427316A9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IoT Things</a:t>
            </a:r>
          </a:p>
        </p:txBody>
      </p:sp>
      <p:cxnSp>
        <p:nvCxnSpPr>
          <p:cNvPr id="6" name="Straight Connector 5">
            <a:extLst>
              <a:ext uri="{FF2B5EF4-FFF2-40B4-BE49-F238E27FC236}">
                <a16:creationId xmlns:a16="http://schemas.microsoft.com/office/drawing/2014/main" id="{50F07151-3D39-D647-9EC4-468CD751516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58A11D-69A8-0C48-B5B1-2F07EB49825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4B1180FA-C20F-4340-836A-5B39546E465E}"/>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4FA109E5-00EC-0C48-88D5-8DB6E121F603}"/>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9" name="Slide Number Placeholder 5">
            <a:extLst>
              <a:ext uri="{FF2B5EF4-FFF2-40B4-BE49-F238E27FC236}">
                <a16:creationId xmlns:a16="http://schemas.microsoft.com/office/drawing/2014/main" id="{FCF4ABF7-5F88-5F49-A807-D8EC1B53564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4A537F3-FCA7-DB4F-9935-02E4F255C344}" type="slidenum">
              <a:rPr lang="en-US"/>
              <a:pPr>
                <a:defRPr/>
              </a:pPr>
              <a:t>‹#›</a:t>
            </a:fld>
            <a:endParaRPr lang="en-US" dirty="0"/>
          </a:p>
        </p:txBody>
      </p:sp>
    </p:spTree>
    <p:extLst>
      <p:ext uri="{BB962C8B-B14F-4D97-AF65-F5344CB8AC3E}">
        <p14:creationId xmlns:p14="http://schemas.microsoft.com/office/powerpoint/2010/main" val="846496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tegory_Oran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734F41-1E91-BB44-8DB4-8C7590A467BD}"/>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380C93F2-B6C0-1548-80B6-873E025ACF62}"/>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8E05EE66-64AB-3543-9999-FEB04B8031E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5DF6061-9DB1-1C49-8AE2-6BB88B0B53F7}" type="slidenum">
              <a:rPr lang="en-US"/>
              <a:pPr>
                <a:defRPr/>
              </a:pPr>
              <a:t>‹#›</a:t>
            </a:fld>
            <a:endParaRPr lang="en-US" dirty="0"/>
          </a:p>
        </p:txBody>
      </p:sp>
    </p:spTree>
    <p:extLst>
      <p:ext uri="{BB962C8B-B14F-4D97-AF65-F5344CB8AC3E}">
        <p14:creationId xmlns:p14="http://schemas.microsoft.com/office/powerpoint/2010/main" val="3491293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8F773F9-4F99-D942-BEBB-1593505C68C1}"/>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1AF5CCA0-0690-374D-8772-DEF02BD7F54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3BC98EB3-F74A-FD47-AF5D-6FDD457384E6}"/>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CDEDFC34-7FFC-F543-BA55-50C9C7C48B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97EA81C-3417-9A44-BB8E-31157C34FEB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62A62E79-E4B4-554D-B049-F72881B22BC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EADCE8C-3ABA-AE42-84E7-D609EB1CC18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AB386F79-C61B-D748-960B-1CF6BBC373A9}"/>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52714928-2F33-0441-8A32-6074904A169D}" type="slidenum">
              <a:rPr lang="en-US"/>
              <a:pPr>
                <a:defRPr/>
              </a:pPr>
              <a:t>‹#›</a:t>
            </a:fld>
            <a:endParaRPr lang="en-US" dirty="0"/>
          </a:p>
        </p:txBody>
      </p:sp>
    </p:spTree>
    <p:extLst>
      <p:ext uri="{BB962C8B-B14F-4D97-AF65-F5344CB8AC3E}">
        <p14:creationId xmlns:p14="http://schemas.microsoft.com/office/powerpoint/2010/main" val="678348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12425586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 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Tree>
    <p:extLst>
      <p:ext uri="{BB962C8B-B14F-4D97-AF65-F5344CB8AC3E}">
        <p14:creationId xmlns:p14="http://schemas.microsoft.com/office/powerpoint/2010/main" val="29876272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sources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7F41C06-25C4-FE46-A47C-4B60AE628A89}"/>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98499298-BDCA-EC42-BE59-1F8672E5252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461EB6ED-D795-1747-A446-1C4C0434D810}"/>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7378119F-F6F8-D44F-8ABE-419D3545157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B257808-C612-7942-9E1F-FF677A089C7C}"/>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344DCD15-B380-DB4C-8E19-347B4E967F17}"/>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FF290404-126F-DF47-A1A5-EBA27C6CA9F2}"/>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FD57328-1C9D-9749-A1E2-0B81063838BB}" type="slidenum">
              <a:rPr lang="en-US"/>
              <a:pPr>
                <a:defRPr/>
              </a:pPr>
              <a:t>‹#›</a:t>
            </a:fld>
            <a:endParaRPr lang="en-US" dirty="0"/>
          </a:p>
        </p:txBody>
      </p:sp>
      <p:sp>
        <p:nvSpPr>
          <p:cNvPr id="14" name="Title 1">
            <a:extLst>
              <a:ext uri="{FF2B5EF4-FFF2-40B4-BE49-F238E27FC236}">
                <a16:creationId xmlns:a16="http://schemas.microsoft.com/office/drawing/2014/main" id="{FE489E1A-1BF1-F242-86E2-9807F29A1BEB}"/>
              </a:ext>
            </a:extLst>
          </p:cNvPr>
          <p:cNvSpPr txBox="1">
            <a:spLocks/>
          </p:cNvSpPr>
          <p:nvPr userDrawn="1"/>
        </p:nvSpPr>
        <p:spPr>
          <a:xfrm>
            <a:off x="241300" y="4049487"/>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spTree>
    <p:extLst>
      <p:ext uri="{BB962C8B-B14F-4D97-AF65-F5344CB8AC3E}">
        <p14:creationId xmlns:p14="http://schemas.microsoft.com/office/powerpoint/2010/main" val="5475683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nstances_Oran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1830441-BCA4-7845-BC42-2CFD006BD506}"/>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DD1C4367-4151-334E-8948-D3D5108917A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9C4B04B2-C31D-D746-8BC0-1E691BFDC0C9}"/>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Instances</a:t>
            </a:r>
          </a:p>
        </p:txBody>
      </p:sp>
      <p:cxnSp>
        <p:nvCxnSpPr>
          <p:cNvPr id="7" name="Straight Connector 6">
            <a:extLst>
              <a:ext uri="{FF2B5EF4-FFF2-40B4-BE49-F238E27FC236}">
                <a16:creationId xmlns:a16="http://schemas.microsoft.com/office/drawing/2014/main" id="{434C16EB-FA29-E443-AD51-B6FFB0E81550}"/>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35DB79A-F452-6940-9DCA-FEA83968B820}"/>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Title 1">
            <a:extLst>
              <a:ext uri="{FF2B5EF4-FFF2-40B4-BE49-F238E27FC236}">
                <a16:creationId xmlns:a16="http://schemas.microsoft.com/office/drawing/2014/main" id="{00AF621C-45E3-0E42-8926-238993FA7FF9}"/>
              </a:ext>
            </a:extLst>
          </p:cNvPr>
          <p:cNvSpPr txBox="1">
            <a:spLocks/>
          </p:cNvSpPr>
          <p:nvPr userDrawn="1"/>
        </p:nvSpPr>
        <p:spPr>
          <a:xfrm>
            <a:off x="4373563"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10" name="Straight Connector 9">
            <a:extLst>
              <a:ext uri="{FF2B5EF4-FFF2-40B4-BE49-F238E27FC236}">
                <a16:creationId xmlns:a16="http://schemas.microsoft.com/office/drawing/2014/main" id="{0551C6C8-FD7A-0243-9615-7FBD350BBBC2}"/>
              </a:ext>
            </a:extLst>
          </p:cNvPr>
          <p:cNvCxnSpPr>
            <a:cxnSpLocks/>
          </p:cNvCxnSpPr>
          <p:nvPr userDrawn="1"/>
        </p:nvCxnSpPr>
        <p:spPr>
          <a:xfrm>
            <a:off x="4238625"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1A6672-62F3-DB4D-9C6B-AFFAF2D92B6B}"/>
              </a:ext>
            </a:extLst>
          </p:cNvPr>
          <p:cNvCxnSpPr>
            <a:cxnSpLocks/>
          </p:cNvCxnSpPr>
          <p:nvPr userDrawn="1"/>
        </p:nvCxnSpPr>
        <p:spPr>
          <a:xfrm>
            <a:off x="6249988" y="1009650"/>
            <a:ext cx="0" cy="155733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9" name="Text Placeholder 23">
            <a:extLst>
              <a:ext uri="{FF2B5EF4-FFF2-40B4-BE49-F238E27FC236}">
                <a16:creationId xmlns:a16="http://schemas.microsoft.com/office/drawing/2014/main" id="{51C8E2B8-601E-1A45-AFD4-63CA944F4CA1}"/>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2" name="Footer Placeholder 4">
            <a:extLst>
              <a:ext uri="{FF2B5EF4-FFF2-40B4-BE49-F238E27FC236}">
                <a16:creationId xmlns:a16="http://schemas.microsoft.com/office/drawing/2014/main" id="{12DEE79C-B149-3C46-AB26-DFEFDBA97C84}"/>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3" name="Slide Number Placeholder 5">
            <a:extLst>
              <a:ext uri="{FF2B5EF4-FFF2-40B4-BE49-F238E27FC236}">
                <a16:creationId xmlns:a16="http://schemas.microsoft.com/office/drawing/2014/main" id="{DBE60530-CFB3-634D-A8F4-17F4D6E697EE}"/>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67788FC-795C-C24D-8408-2E6486DBDD6E}" type="slidenum">
              <a:rPr lang="en-US"/>
              <a:pPr>
                <a:defRPr/>
              </a:pPr>
              <a:t>‹#›</a:t>
            </a:fld>
            <a:endParaRPr lang="en-US" dirty="0"/>
          </a:p>
        </p:txBody>
      </p:sp>
    </p:spTree>
    <p:extLst>
      <p:ext uri="{BB962C8B-B14F-4D97-AF65-F5344CB8AC3E}">
        <p14:creationId xmlns:p14="http://schemas.microsoft.com/office/powerpoint/2010/main" val="3415386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tegory_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7C9EBA-6CEA-D94E-918D-9DD6990AE6A3}"/>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408D557B-A3FE-2945-B68A-1480F048C0C9}"/>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22A7EDCE-D77D-1144-B1A2-C2B488232FD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D892955-F219-FF47-A3BD-53862D98EFA9}" type="slidenum">
              <a:rPr lang="en-US"/>
              <a:pPr>
                <a:defRPr/>
              </a:pPr>
              <a:t>‹#›</a:t>
            </a:fld>
            <a:endParaRPr lang="en-US" dirty="0"/>
          </a:p>
        </p:txBody>
      </p:sp>
    </p:spTree>
    <p:extLst>
      <p:ext uri="{BB962C8B-B14F-4D97-AF65-F5344CB8AC3E}">
        <p14:creationId xmlns:p14="http://schemas.microsoft.com/office/powerpoint/2010/main" val="17128511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cons_Re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300FE-0BEC-454E-9226-4BF426763D48}"/>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4C2F67B6-6C8E-C641-86AA-C2F4428DDFA6}"/>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8BBDD403-20C7-4B41-9D7D-4F367D174F2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71A8823-AC99-5D48-BD49-9E36441E3815}"/>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B803129-AEB7-3747-880F-67B9DA5EADCD}"/>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734B9127-FC3D-9845-AB17-D6D8304C65C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6080959F-4D89-D246-A614-5BFD0B347EC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3A329EC9-9C15-2D48-8B8F-7821AFFE666D}"/>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4023703A-434C-7646-A197-6D78904942A1}" type="slidenum">
              <a:rPr lang="en-US"/>
              <a:pPr>
                <a:defRPr/>
              </a:pPr>
              <a:t>‹#›</a:t>
            </a:fld>
            <a:endParaRPr lang="en-US" dirty="0"/>
          </a:p>
        </p:txBody>
      </p:sp>
    </p:spTree>
    <p:extLst>
      <p:ext uri="{BB962C8B-B14F-4D97-AF65-F5344CB8AC3E}">
        <p14:creationId xmlns:p14="http://schemas.microsoft.com/office/powerpoint/2010/main" val="34521814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ategory_Blu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CC7A7B-72BF-2148-B160-EA5B32411469}"/>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212AE20C-635D-E14A-A372-4E3602D71AB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97D0A2D-64F5-4A4D-8007-39B104892DA9}"/>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2F79F879-2CC0-064B-A28D-7FB9602B6D76}" type="slidenum">
              <a:rPr lang="en-US"/>
              <a:pPr>
                <a:defRPr/>
              </a:pPr>
              <a:t>‹#›</a:t>
            </a:fld>
            <a:endParaRPr lang="en-US" dirty="0"/>
          </a:p>
        </p:txBody>
      </p:sp>
    </p:spTree>
    <p:extLst>
      <p:ext uri="{BB962C8B-B14F-4D97-AF65-F5344CB8AC3E}">
        <p14:creationId xmlns:p14="http://schemas.microsoft.com/office/powerpoint/2010/main" val="1005824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6" name="Footer Placeholder 4">
            <a:extLst>
              <a:ext uri="{FF2B5EF4-FFF2-40B4-BE49-F238E27FC236}">
                <a16:creationId xmlns:a16="http://schemas.microsoft.com/office/drawing/2014/main" id="{A48FFCDB-B2D0-184B-A70A-C0978A88FD8E}"/>
              </a:ext>
            </a:extLst>
          </p:cNvPr>
          <p:cNvSpPr>
            <a:spLocks noGrp="1"/>
          </p:cNvSpPr>
          <p:nvPr>
            <p:ph type="ftr" sz="quarter" idx="13"/>
          </p:nvPr>
        </p:nvSpPr>
        <p:spPr/>
        <p:txBody>
          <a:bodyPr/>
          <a:lstStyle>
            <a:lvl1pPr>
              <a:defRPr/>
            </a:lvl1pPr>
          </a:lstStyle>
          <a:p>
            <a:pPr>
              <a:defRPr/>
            </a:pPr>
            <a:r>
              <a:rPr lang="en-US" dirty="0"/>
              <a:t>© 2022, Amazon Web Services, Inc. or its affiliates. All rights reserved.</a:t>
            </a:r>
          </a:p>
        </p:txBody>
      </p:sp>
      <p:sp>
        <p:nvSpPr>
          <p:cNvPr id="8" name="Slide Number Placeholder 5">
            <a:extLst>
              <a:ext uri="{FF2B5EF4-FFF2-40B4-BE49-F238E27FC236}">
                <a16:creationId xmlns:a16="http://schemas.microsoft.com/office/drawing/2014/main" id="{4A8E6E56-AFB9-4C44-89C0-AC217910537B}"/>
              </a:ext>
            </a:extLst>
          </p:cNvPr>
          <p:cNvSpPr>
            <a:spLocks noGrp="1"/>
          </p:cNvSpPr>
          <p:nvPr>
            <p:ph type="sldNum" sz="quarter" idx="14"/>
          </p:nvPr>
        </p:nvSpPr>
        <p:spPr/>
        <p:txBody>
          <a:bodyPr/>
          <a:lstStyle>
            <a:lvl1pPr>
              <a:defRPr/>
            </a:lvl1pPr>
          </a:lstStyle>
          <a:p>
            <a:pPr>
              <a:defRPr/>
            </a:pPr>
            <a:fld id="{1D760CDD-B3D5-E348-BF72-777034445705}" type="slidenum">
              <a:rPr lang="en-US"/>
              <a:pPr>
                <a:defRPr/>
              </a:pPr>
              <a:t>‹#›</a:t>
            </a:fld>
            <a:endParaRPr lang="en-US" dirty="0"/>
          </a:p>
        </p:txBody>
      </p:sp>
    </p:spTree>
    <p:extLst>
      <p:ext uri="{BB962C8B-B14F-4D97-AF65-F5344CB8AC3E}">
        <p14:creationId xmlns:p14="http://schemas.microsoft.com/office/powerpoint/2010/main" val="33493167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0783BA-5DA2-994D-A7B2-8BDAECAFA190}"/>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59EAF9B0-BE56-6748-B94F-D6A648A817D0}"/>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2E90A3CE-0CBA-E54C-B9E6-033E9469194E}"/>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82471B9F-0CD6-C044-9881-BAE1BF200229}"/>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A737E2-E92D-E84A-8C9E-5B00074EEFC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CC0BEE6B-6661-1E4E-AB44-731287CB83D9}"/>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D4732D5F-9178-8347-B692-27B818018C74}"/>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FAD092F9-1B6F-C846-8525-4CF91EB42625}" type="slidenum">
              <a:rPr lang="en-US"/>
              <a:pPr>
                <a:defRPr/>
              </a:pPr>
              <a:t>‹#›</a:t>
            </a:fld>
            <a:endParaRPr lang="en-US" dirty="0"/>
          </a:p>
        </p:txBody>
      </p:sp>
    </p:spTree>
    <p:extLst>
      <p:ext uri="{BB962C8B-B14F-4D97-AF65-F5344CB8AC3E}">
        <p14:creationId xmlns:p14="http://schemas.microsoft.com/office/powerpoint/2010/main" val="132095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cons_Blu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68BC1B-296F-5148-86CC-831AA7621E8E}"/>
              </a:ext>
            </a:extLst>
          </p:cNvPr>
          <p:cNvSpPr/>
          <p:nvPr userDrawn="1"/>
        </p:nvSpPr>
        <p:spPr>
          <a:xfrm>
            <a:off x="88900" y="1009650"/>
            <a:ext cx="11998325" cy="4913313"/>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8C40F516-D969-6E4E-BF93-CCA70344A631}"/>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6" name="Straight Connector 5">
            <a:extLst>
              <a:ext uri="{FF2B5EF4-FFF2-40B4-BE49-F238E27FC236}">
                <a16:creationId xmlns:a16="http://schemas.microsoft.com/office/drawing/2014/main" id="{7DFF49B2-D892-0D45-AB42-3AAD67C3E792}"/>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0370AE6-5FDC-E344-AF35-B06C2A21DEA6}"/>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8" name="Footer Placeholder 4">
            <a:extLst>
              <a:ext uri="{FF2B5EF4-FFF2-40B4-BE49-F238E27FC236}">
                <a16:creationId xmlns:a16="http://schemas.microsoft.com/office/drawing/2014/main" id="{FDF65988-7E19-7E49-94B6-681399541852}"/>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9" name="Slide Number Placeholder 5">
            <a:extLst>
              <a:ext uri="{FF2B5EF4-FFF2-40B4-BE49-F238E27FC236}">
                <a16:creationId xmlns:a16="http://schemas.microsoft.com/office/drawing/2014/main" id="{E702A8B3-73DF-014A-B78C-6B03CCD17525}"/>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7FDEDA11-3C76-0B41-ADFF-67A693FE0AA7}" type="slidenum">
              <a:rPr lang="en-US"/>
              <a:pPr>
                <a:defRPr/>
              </a:pPr>
              <a:t>‹#›</a:t>
            </a:fld>
            <a:endParaRPr lang="en-US" dirty="0"/>
          </a:p>
        </p:txBody>
      </p:sp>
    </p:spTree>
    <p:extLst>
      <p:ext uri="{BB962C8B-B14F-4D97-AF65-F5344CB8AC3E}">
        <p14:creationId xmlns:p14="http://schemas.microsoft.com/office/powerpoint/2010/main" val="22818044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tegory_Turquois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BE0FF0-DD9B-4D4C-8D49-958F9D7B538D}"/>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1EC5D109-88C0-0248-97EC-13091E9BE5C5}"/>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3FA6B858-707F-624C-A6C3-3725545FBD1F}"/>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DB30A882-BD2A-3B42-A8A9-09F37FAE5FF2}" type="slidenum">
              <a:rPr lang="en-US"/>
              <a:pPr>
                <a:defRPr/>
              </a:pPr>
              <a:t>‹#›</a:t>
            </a:fld>
            <a:endParaRPr lang="en-US" dirty="0"/>
          </a:p>
        </p:txBody>
      </p:sp>
    </p:spTree>
    <p:extLst>
      <p:ext uri="{BB962C8B-B14F-4D97-AF65-F5344CB8AC3E}">
        <p14:creationId xmlns:p14="http://schemas.microsoft.com/office/powerpoint/2010/main" val="1284612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cons_Turquois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E2F0230-E8CE-DC44-BE47-8907F62C997D}"/>
              </a:ext>
            </a:extLst>
          </p:cNvPr>
          <p:cNvSpPr/>
          <p:nvPr userDrawn="1"/>
        </p:nvSpPr>
        <p:spPr>
          <a:xfrm>
            <a:off x="88900" y="1009650"/>
            <a:ext cx="11998325"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08B11CB-640D-E043-BAF5-A0C13F493AD5}"/>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Service Icons</a:t>
            </a:r>
          </a:p>
        </p:txBody>
      </p:sp>
      <p:sp>
        <p:nvSpPr>
          <p:cNvPr id="6" name="Title 1">
            <a:extLst>
              <a:ext uri="{FF2B5EF4-FFF2-40B4-BE49-F238E27FC236}">
                <a16:creationId xmlns:a16="http://schemas.microsoft.com/office/drawing/2014/main" id="{3B3AE031-14EA-8D40-9418-E068CFCCEE63}"/>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DC3153ED-10FE-2541-95D5-3FFD37931226}"/>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014E3DB-720E-E740-82E3-A1F043489F1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3" name="Text Placeholder 23">
            <a:extLst>
              <a:ext uri="{FF2B5EF4-FFF2-40B4-BE49-F238E27FC236}">
                <a16:creationId xmlns:a16="http://schemas.microsoft.com/office/drawing/2014/main" id="{F1ACC603-6326-454F-8DB6-8BB023F9A082}"/>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714F1D38-6199-4049-AD57-7C8780C33B31}"/>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C939A7DC-F345-8942-A0FA-05AA6E735836}"/>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1CF9B9E1-2A2B-0B4F-8AE1-EDAC513736D4}" type="slidenum">
              <a:rPr lang="en-US"/>
              <a:pPr>
                <a:defRPr/>
              </a:pPr>
              <a:t>‹#›</a:t>
            </a:fld>
            <a:endParaRPr lang="en-US" dirty="0"/>
          </a:p>
        </p:txBody>
      </p:sp>
    </p:spTree>
    <p:extLst>
      <p:ext uri="{BB962C8B-B14F-4D97-AF65-F5344CB8AC3E}">
        <p14:creationId xmlns:p14="http://schemas.microsoft.com/office/powerpoint/2010/main" val="24224968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178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1762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11514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16D1-0954-0341-9994-1AE7470C3E9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573F97-E5E9-E141-835C-1251160E756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4399172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DAEC-8CE9-C04F-B8FE-13DCC5FD53F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4DD9CF8-4365-2440-BDA4-B0893F5B876F}"/>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82826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073F-7FB2-284D-A607-A3DAF0D3B43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6A3083-203E-874B-90A1-3824CC84BC8C}"/>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327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1175657"/>
            <a:ext cx="3602396" cy="472701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6" name="Footer Placeholder 4">
            <a:extLst>
              <a:ext uri="{FF2B5EF4-FFF2-40B4-BE49-F238E27FC236}">
                <a16:creationId xmlns:a16="http://schemas.microsoft.com/office/drawing/2014/main" id="{EED85091-90EE-B541-AE9F-FB0EB0E0F487}"/>
              </a:ext>
            </a:extLst>
          </p:cNvPr>
          <p:cNvSpPr>
            <a:spLocks noGrp="1"/>
          </p:cNvSpPr>
          <p:nvPr>
            <p:ph type="ftr" sz="quarter" idx="12"/>
          </p:nvPr>
        </p:nvSpPr>
        <p:spPr/>
        <p:txBody>
          <a:bodyPr/>
          <a:lstStyle>
            <a:lvl1pPr>
              <a:defRPr/>
            </a:lvl1pPr>
          </a:lstStyle>
          <a:p>
            <a:pPr>
              <a:defRPr/>
            </a:pPr>
            <a:r>
              <a:rPr lang="en-US" dirty="0"/>
              <a:t>© 2022, Amazon Web Services, Inc. or its affiliates. All rights reserved.</a:t>
            </a:r>
          </a:p>
        </p:txBody>
      </p:sp>
      <p:sp>
        <p:nvSpPr>
          <p:cNvPr id="7" name="Slide Number Placeholder 5">
            <a:extLst>
              <a:ext uri="{FF2B5EF4-FFF2-40B4-BE49-F238E27FC236}">
                <a16:creationId xmlns:a16="http://schemas.microsoft.com/office/drawing/2014/main" id="{073690C6-D7A1-5047-8A9F-2AC81399EEE9}"/>
              </a:ext>
            </a:extLst>
          </p:cNvPr>
          <p:cNvSpPr>
            <a:spLocks noGrp="1"/>
          </p:cNvSpPr>
          <p:nvPr>
            <p:ph type="sldNum" sz="quarter" idx="13"/>
          </p:nvPr>
        </p:nvSpPr>
        <p:spPr/>
        <p:txBody>
          <a:bodyPr/>
          <a:lstStyle>
            <a:lvl1pPr>
              <a:defRPr/>
            </a:lvl1pPr>
          </a:lstStyle>
          <a:p>
            <a:pPr>
              <a:defRPr/>
            </a:pPr>
            <a:fld id="{4752B835-43D6-F94A-8401-3FEC4A18EEAB}" type="slidenum">
              <a:rPr lang="en-US"/>
              <a:pPr>
                <a:defRPr/>
              </a:pPr>
              <a:t>‹#›</a:t>
            </a:fld>
            <a:endParaRPr lang="en-US" dirty="0"/>
          </a:p>
        </p:txBody>
      </p:sp>
    </p:spTree>
    <p:extLst>
      <p:ext uri="{BB962C8B-B14F-4D97-AF65-F5344CB8AC3E}">
        <p14:creationId xmlns:p14="http://schemas.microsoft.com/office/powerpoint/2010/main" val="27459301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173B-568F-234A-8843-CFD4E70D70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146CB8-48ED-4B4C-8629-3265881F3847}"/>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ED5B18-5610-5741-A597-F9C55A5F5B20}"/>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08567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146-6A61-0C44-B4CC-C5F2341A6782}"/>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00479A5-2EF7-A149-AA45-E3B6A4E6E46B}"/>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30FC9-7F26-1547-B1E8-2A8868CD026A}"/>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977740-4785-3A4E-A603-023B6C9CDFD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7DE2F7-398F-FC4A-A163-D78B4BFF870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5697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1B7DD-344E-2A4B-AF39-FC04F902325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0680905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97394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508B-91E7-3B49-85AE-7C545371D76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4DB5DB-C5A1-994A-84AA-2B6F3525ABD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DEEA7C-B0F2-4B47-9D3F-368BA6E0375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357219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8379-2253-1C4C-A1BF-A7875F3DAD5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F7B0E2-D7FD-834C-BEC6-91DA9F9289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CDD08A-8E84-CB4A-8385-1A5E0139BEF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30465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91CC-AFB1-D54E-81B9-AD27034ECAE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3F35F-5A51-0249-95AE-8E6456D32B5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508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0A09C5-0CBD-8A41-89A1-6377EC58742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FE657-578E-F242-ADC6-0B7DDD20CDC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86359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_DB">
    <p:bg>
      <p:bgPr>
        <a:solidFill>
          <a:srgbClr val="161E2D"/>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5" name="Straight Arrow Connector 4">
            <a:extLst>
              <a:ext uri="{FF2B5EF4-FFF2-40B4-BE49-F238E27FC236}">
                <a16:creationId xmlns:a16="http://schemas.microsoft.com/office/drawing/2014/main" id="{C6240B59-8B9E-2843-8512-A937C907CFD1}"/>
              </a:ext>
            </a:extLst>
          </p:cNvPr>
          <p:cNvCxnSpPr>
            <a:cxnSpLocks/>
          </p:cNvCxnSpPr>
          <p:nvPr userDrawn="1"/>
        </p:nvCxnSpPr>
        <p:spPr>
          <a:xfrm>
            <a:off x="317770" y="4428736"/>
            <a:ext cx="624339"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Tree>
    <p:extLst>
      <p:ext uri="{BB962C8B-B14F-4D97-AF65-F5344CB8AC3E}">
        <p14:creationId xmlns:p14="http://schemas.microsoft.com/office/powerpoint/2010/main" val="6124585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EEC-C208-F54F-8C3A-A80BA46B93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E7FF2A1-BE6A-934D-9433-C7F886106ACE}"/>
              </a:ext>
            </a:extLst>
          </p:cNvPr>
          <p:cNvSpPr>
            <a:spLocks noGrp="1"/>
          </p:cNvSpPr>
          <p:nvPr>
            <p:ph type="sldNum" sz="quarter" idx="10"/>
          </p:nvPr>
        </p:nvSpPr>
        <p:spPr/>
        <p:txBody>
          <a:bodyPr/>
          <a:lstStyle/>
          <a:p>
            <a:fld id="{B1C588C1-1042-BC47-B84D-2032ED7FAC95}" type="slidenum">
              <a:rPr lang="en-US" smtClean="0"/>
              <a:pPr/>
              <a:t>‹#›</a:t>
            </a:fld>
            <a:endParaRPr lang="en-US" dirty="0"/>
          </a:p>
        </p:txBody>
      </p:sp>
      <p:sp>
        <p:nvSpPr>
          <p:cNvPr id="4" name="Footer Placeholder 3">
            <a:extLst>
              <a:ext uri="{FF2B5EF4-FFF2-40B4-BE49-F238E27FC236}">
                <a16:creationId xmlns:a16="http://schemas.microsoft.com/office/drawing/2014/main" id="{DA9E70F8-174B-B14F-ACCE-6A67622618BF}"/>
              </a:ext>
            </a:extLst>
          </p:cNvPr>
          <p:cNvSpPr>
            <a:spLocks noGrp="1"/>
          </p:cNvSpPr>
          <p:nvPr>
            <p:ph type="ftr" sz="quarter" idx="11"/>
          </p:nvPr>
        </p:nvSpPr>
        <p:spPr/>
        <p:txBody>
          <a:bodyPr/>
          <a:lstStyle/>
          <a:p>
            <a:r>
              <a:rPr lang="en-US"/>
              <a:t>© 2021, Amazon Web Services, Inc. or its affiliates. All rights reserved.</a:t>
            </a:r>
            <a:endParaRPr lang="en-US" dirty="0"/>
          </a:p>
        </p:txBody>
      </p:sp>
      <p:sp>
        <p:nvSpPr>
          <p:cNvPr id="9" name="Text Placeholder 2">
            <a:extLst>
              <a:ext uri="{FF2B5EF4-FFF2-40B4-BE49-F238E27FC236}">
                <a16:creationId xmlns:a16="http://schemas.microsoft.com/office/drawing/2014/main" id="{2DD0B90A-F034-3A4D-BE14-9817B64F284D}"/>
              </a:ext>
            </a:extLst>
          </p:cNvPr>
          <p:cNvSpPr>
            <a:spLocks noGrp="1"/>
          </p:cNvSpPr>
          <p:nvPr>
            <p:ph idx="12"/>
          </p:nvPr>
        </p:nvSpPr>
        <p:spPr>
          <a:xfrm>
            <a:off x="240941" y="1175657"/>
            <a:ext cx="11710118" cy="4727016"/>
          </a:xfrm>
          <a:prstGeom prst="rect">
            <a:avLst/>
          </a:prstGeom>
        </p:spPr>
        <p:txBody>
          <a:bodyPr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91364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
        <p:nvSpPr>
          <p:cNvPr id="7" name="Footer Placeholder 4">
            <a:extLst>
              <a:ext uri="{FF2B5EF4-FFF2-40B4-BE49-F238E27FC236}">
                <a16:creationId xmlns:a16="http://schemas.microsoft.com/office/drawing/2014/main" id="{BF313970-EA94-F74E-B909-52184BCE8DA7}"/>
              </a:ext>
            </a:extLst>
          </p:cNvPr>
          <p:cNvSpPr>
            <a:spLocks noGrp="1"/>
          </p:cNvSpPr>
          <p:nvPr>
            <p:ph type="ftr" sz="quarter" idx="13"/>
          </p:nvPr>
        </p:nvSpPr>
        <p:spPr/>
        <p:txBody>
          <a:bodyPr/>
          <a:lstStyle>
            <a:lvl1pPr>
              <a:defRPr/>
            </a:lvl1pPr>
          </a:lstStyle>
          <a:p>
            <a:pPr>
              <a:defRPr/>
            </a:pPr>
            <a:r>
              <a:rPr lang="en-US" dirty="0"/>
              <a:t>© 2022, Amazon Web Services, Inc. or its affiliates. All rights reserved.</a:t>
            </a:r>
          </a:p>
        </p:txBody>
      </p:sp>
      <p:sp>
        <p:nvSpPr>
          <p:cNvPr id="9" name="Slide Number Placeholder 5">
            <a:extLst>
              <a:ext uri="{FF2B5EF4-FFF2-40B4-BE49-F238E27FC236}">
                <a16:creationId xmlns:a16="http://schemas.microsoft.com/office/drawing/2014/main" id="{D4F9F29E-27F2-B04A-A131-CE776307562D}"/>
              </a:ext>
            </a:extLst>
          </p:cNvPr>
          <p:cNvSpPr>
            <a:spLocks noGrp="1"/>
          </p:cNvSpPr>
          <p:nvPr>
            <p:ph type="sldNum" sz="quarter" idx="14"/>
          </p:nvPr>
        </p:nvSpPr>
        <p:spPr/>
        <p:txBody>
          <a:bodyPr/>
          <a:lstStyle>
            <a:lvl1pPr>
              <a:defRPr/>
            </a:lvl1pPr>
          </a:lstStyle>
          <a:p>
            <a:pPr>
              <a:defRPr/>
            </a:pPr>
            <a:fld id="{908DA37B-B9A9-8947-B9C5-A7183EC37F3A}" type="slidenum">
              <a:rPr lang="en-US"/>
              <a:pPr>
                <a:defRPr/>
              </a:pPr>
              <a:t>‹#›</a:t>
            </a:fld>
            <a:endParaRPr lang="en-US" dirty="0"/>
          </a:p>
        </p:txBody>
      </p:sp>
    </p:spTree>
    <p:extLst>
      <p:ext uri="{BB962C8B-B14F-4D97-AF65-F5344CB8AC3E}">
        <p14:creationId xmlns:p14="http://schemas.microsoft.com/office/powerpoint/2010/main" val="362861293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sub-three-co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Content Placeholder 2">
            <a:extLst>
              <a:ext uri="{FF2B5EF4-FFF2-40B4-BE49-F238E27FC236}">
                <a16:creationId xmlns:a16="http://schemas.microsoft.com/office/drawing/2014/main" id="{E5B9F079-07D6-E944-8B84-A221C329825D}"/>
              </a:ext>
            </a:extLst>
          </p:cNvPr>
          <p:cNvSpPr>
            <a:spLocks noGrp="1"/>
          </p:cNvSpPr>
          <p:nvPr>
            <p:ph sz="half" idx="10"/>
          </p:nvPr>
        </p:nvSpPr>
        <p:spPr>
          <a:xfrm>
            <a:off x="4294802"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1" name="Content Placeholder 2">
            <a:extLst>
              <a:ext uri="{FF2B5EF4-FFF2-40B4-BE49-F238E27FC236}">
                <a16:creationId xmlns:a16="http://schemas.microsoft.com/office/drawing/2014/main" id="{EAA18462-CDE2-4F4B-A61B-CD6DACFCAE03}"/>
              </a:ext>
            </a:extLst>
          </p:cNvPr>
          <p:cNvSpPr>
            <a:spLocks noGrp="1"/>
          </p:cNvSpPr>
          <p:nvPr>
            <p:ph sz="half" idx="11"/>
          </p:nvPr>
        </p:nvSpPr>
        <p:spPr>
          <a:xfrm>
            <a:off x="8326793" y="2273593"/>
            <a:ext cx="3602396"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12" name="Content Placeholder 2">
            <a:extLst>
              <a:ext uri="{FF2B5EF4-FFF2-40B4-BE49-F238E27FC236}">
                <a16:creationId xmlns:a16="http://schemas.microsoft.com/office/drawing/2014/main" id="{F075C3DB-0EE3-BA43-8B55-7C47D3172461}"/>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0280693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_DB">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Rectangle 7">
            <a:extLst>
              <a:ext uri="{FF2B5EF4-FFF2-40B4-BE49-F238E27FC236}">
                <a16:creationId xmlns:a16="http://schemas.microsoft.com/office/drawing/2014/main" id="{45403470-A184-F041-B0A5-F4466804B872}"/>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9314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Rectangle 5">
            <a:extLst>
              <a:ext uri="{FF2B5EF4-FFF2-40B4-BE49-F238E27FC236}">
                <a16:creationId xmlns:a16="http://schemas.microsoft.com/office/drawing/2014/main" id="{F0F3093B-937E-134D-9F7A-A786C79CD531}"/>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Tree>
    <p:extLst>
      <p:ext uri="{BB962C8B-B14F-4D97-AF65-F5344CB8AC3E}">
        <p14:creationId xmlns:p14="http://schemas.microsoft.com/office/powerpoint/2010/main" val="5090010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6776EADE-D16B-BE44-A124-BEB443FB224B}"/>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07942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CEFD7A1-B59A-E74B-987E-4F3A5619B92B}"/>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19237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5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BA3496EC-284D-9741-BC99-3601E0B77DF8}"/>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5202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0AABE0FF-BF8E-FE44-8BDA-8409E07BCCD2}"/>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496460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7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1" name="Rectangle 10">
            <a:extLst>
              <a:ext uri="{FF2B5EF4-FFF2-40B4-BE49-F238E27FC236}">
                <a16:creationId xmlns:a16="http://schemas.microsoft.com/office/drawing/2014/main" id="{3250AC82-3443-3549-9942-0C4A203E5D7E}"/>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03773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8_Title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8" name="Title 1">
            <a:extLst>
              <a:ext uri="{FF2B5EF4-FFF2-40B4-BE49-F238E27FC236}">
                <a16:creationId xmlns:a16="http://schemas.microsoft.com/office/drawing/2014/main" id="{A1CEE998-DD60-8F4E-8C3C-C638B9C4BA50}"/>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12" name="Rectangle 11">
            <a:extLst>
              <a:ext uri="{FF2B5EF4-FFF2-40B4-BE49-F238E27FC236}">
                <a16:creationId xmlns:a16="http://schemas.microsoft.com/office/drawing/2014/main" id="{22E7BC8E-AC3C-8144-AA7D-EE13166FF4DA}"/>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863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1861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3" name="Footer Placeholder 4">
            <a:extLst>
              <a:ext uri="{FF2B5EF4-FFF2-40B4-BE49-F238E27FC236}">
                <a16:creationId xmlns:a16="http://schemas.microsoft.com/office/drawing/2014/main" id="{445274BF-3829-D24D-BB45-67B2DEED7610}"/>
              </a:ext>
            </a:extLst>
          </p:cNvPr>
          <p:cNvSpPr>
            <a:spLocks noGrp="1"/>
          </p:cNvSpPr>
          <p:nvPr>
            <p:ph type="ftr" sz="quarter" idx="10"/>
          </p:nvPr>
        </p:nvSpPr>
        <p:spPr/>
        <p:txBody>
          <a:bodyPr/>
          <a:lstStyle>
            <a:lvl1pPr>
              <a:defRPr/>
            </a:lvl1pPr>
          </a:lstStyle>
          <a:p>
            <a:pPr>
              <a:defRPr/>
            </a:pPr>
            <a:r>
              <a:rPr lang="en-US" dirty="0"/>
              <a:t>© 2022, Amazon Web Services, Inc. or its affiliates. All rights reserved.</a:t>
            </a:r>
          </a:p>
        </p:txBody>
      </p:sp>
      <p:sp>
        <p:nvSpPr>
          <p:cNvPr id="4" name="Slide Number Placeholder 5">
            <a:extLst>
              <a:ext uri="{FF2B5EF4-FFF2-40B4-BE49-F238E27FC236}">
                <a16:creationId xmlns:a16="http://schemas.microsoft.com/office/drawing/2014/main" id="{56AD46A9-9581-D540-AA79-345601FA5DEB}"/>
              </a:ext>
            </a:extLst>
          </p:cNvPr>
          <p:cNvSpPr>
            <a:spLocks noGrp="1"/>
          </p:cNvSpPr>
          <p:nvPr>
            <p:ph type="sldNum" sz="quarter" idx="11"/>
          </p:nvPr>
        </p:nvSpPr>
        <p:spPr/>
        <p:txBody>
          <a:bodyPr/>
          <a:lstStyle>
            <a:lvl1pPr>
              <a:defRPr/>
            </a:lvl1pPr>
          </a:lstStyle>
          <a:p>
            <a:pPr>
              <a:defRPr/>
            </a:pPr>
            <a:fld id="{09B7CDC3-FDDA-584B-8A00-88B0260C022B}" type="slidenum">
              <a:rPr lang="en-US"/>
              <a:pPr>
                <a:defRPr/>
              </a:pPr>
              <a:t>‹#›</a:t>
            </a:fld>
            <a:endParaRPr lang="en-US" dirty="0"/>
          </a:p>
        </p:txBody>
      </p:sp>
    </p:spTree>
    <p:extLst>
      <p:ext uri="{BB962C8B-B14F-4D97-AF65-F5344CB8AC3E}">
        <p14:creationId xmlns:p14="http://schemas.microsoft.com/office/powerpoint/2010/main" val="39951435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0_General_DB_with border">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5" name="Rectangle 4">
            <a:extLst>
              <a:ext uri="{FF2B5EF4-FFF2-40B4-BE49-F238E27FC236}">
                <a16:creationId xmlns:a16="http://schemas.microsoft.com/office/drawing/2014/main" id="{EA166181-F864-C343-A88F-DB7DCD541A87}"/>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256828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1" name="Rectangle 10">
            <a:extLst>
              <a:ext uri="{FF2B5EF4-FFF2-40B4-BE49-F238E27FC236}">
                <a16:creationId xmlns:a16="http://schemas.microsoft.com/office/drawing/2014/main" id="{076A3C39-7C78-5045-880C-C965591F6342}"/>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5D3CDE21-FCDE-5A4B-96F3-1AFD7A38468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General Services</a:t>
            </a:r>
          </a:p>
        </p:txBody>
      </p:sp>
      <p:sp>
        <p:nvSpPr>
          <p:cNvPr id="13" name="Title 1">
            <a:extLst>
              <a:ext uri="{FF2B5EF4-FFF2-40B4-BE49-F238E27FC236}">
                <a16:creationId xmlns:a16="http://schemas.microsoft.com/office/drawing/2014/main" id="{32623813-1B5B-E74B-8EA6-772F60BAE2EC}"/>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965E8E0D-B7B0-A343-AFAD-10F5D3252BB0}"/>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8" name="Rectangle 7">
            <a:extLst>
              <a:ext uri="{FF2B5EF4-FFF2-40B4-BE49-F238E27FC236}">
                <a16:creationId xmlns:a16="http://schemas.microsoft.com/office/drawing/2014/main" id="{F8307D0B-9AEF-8446-9398-7628B111C4D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58550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673325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_Text only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33" name="Rectangle 32">
            <a:extLst>
              <a:ext uri="{FF2B5EF4-FFF2-40B4-BE49-F238E27FC236}">
                <a16:creationId xmlns:a16="http://schemas.microsoft.com/office/drawing/2014/main" id="{509EAC6D-9EC0-2E48-957C-C1BFB92DEF00}"/>
              </a:ext>
            </a:extLst>
          </p:cNvPr>
          <p:cNvSpPr/>
          <p:nvPr userDrawn="1"/>
        </p:nvSpPr>
        <p:spPr>
          <a:xfrm>
            <a:off x="0" y="0"/>
            <a:ext cx="12191999" cy="6857999"/>
          </a:xfrm>
          <a:prstGeom prst="rect">
            <a:avLst/>
          </a:prstGeom>
          <a:noFill/>
          <a:ln w="177800">
            <a:gradFill>
              <a:gsLst>
                <a:gs pos="0">
                  <a:srgbClr val="4D27AA"/>
                </a:gs>
                <a:gs pos="100000">
                  <a:srgbClr val="A166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076575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3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04D18860-F447-4748-A7D9-7D14D881878C}"/>
              </a:ext>
            </a:extLst>
          </p:cNvPr>
          <p:cNvSpPr/>
          <p:nvPr userDrawn="1"/>
        </p:nvSpPr>
        <p:spPr>
          <a:xfrm>
            <a:off x="0" y="0"/>
            <a:ext cx="12191999" cy="6857999"/>
          </a:xfrm>
          <a:prstGeom prst="rect">
            <a:avLst/>
          </a:prstGeom>
          <a:noFill/>
          <a:ln w="177800">
            <a:gradFill>
              <a:gsLst>
                <a:gs pos="0">
                  <a:srgbClr val="B0084D"/>
                </a:gs>
                <a:gs pos="100000">
                  <a:srgbClr val="FF4F8B"/>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86677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4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1684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0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Storage Classes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38B360B6-FAE5-C640-A813-D467F2756C1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16CC5776-F59B-6D40-BC96-56A9FA66577B}"/>
              </a:ext>
            </a:extLst>
          </p:cNvPr>
          <p:cNvSpPr txBox="1">
            <a:spLocks/>
          </p:cNvSpPr>
          <p:nvPr userDrawn="1"/>
        </p:nvSpPr>
        <p:spPr>
          <a:xfrm>
            <a:off x="240941" y="4370857"/>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spTree>
    <p:extLst>
      <p:ext uri="{BB962C8B-B14F-4D97-AF65-F5344CB8AC3E}">
        <p14:creationId xmlns:p14="http://schemas.microsoft.com/office/powerpoint/2010/main" val="35398409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5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13692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7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Instances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40959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1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B4E0BCC1-6E3C-7B4F-8A75-26A7122040A2}"/>
              </a:ext>
            </a:extLst>
          </p:cNvPr>
          <p:cNvSpPr/>
          <p:nvPr userDrawn="1"/>
        </p:nvSpPr>
        <p:spPr>
          <a:xfrm>
            <a:off x="0" y="0"/>
            <a:ext cx="12191999" cy="6857999"/>
          </a:xfrm>
          <a:prstGeom prst="rect">
            <a:avLst/>
          </a:prstGeom>
          <a:noFill/>
          <a:ln w="177800">
            <a:gradFill>
              <a:gsLst>
                <a:gs pos="0">
                  <a:srgbClr val="D45B07"/>
                </a:gs>
                <a:gs pos="100000">
                  <a:srgbClr val="FF99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786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C301F95D-465F-2945-9E09-3DB85C63C156}"/>
              </a:ext>
            </a:extLst>
          </p:cNvPr>
          <p:cNvSpPr>
            <a:spLocks noGrp="1"/>
          </p:cNvSpPr>
          <p:nvPr>
            <p:ph type="ftr" sz="quarter" idx="10"/>
          </p:nvPr>
        </p:nvSpPr>
        <p:spPr/>
        <p:txBody>
          <a:bodyPr/>
          <a:lstStyle>
            <a:lvl1pPr>
              <a:defRPr/>
            </a:lvl1pPr>
          </a:lstStyle>
          <a:p>
            <a:pPr>
              <a:defRPr/>
            </a:pPr>
            <a:r>
              <a:rPr lang="en-US" dirty="0"/>
              <a:t>© 2022, Amazon Web Services, Inc. or its affiliates. All rights reserved.</a:t>
            </a:r>
          </a:p>
        </p:txBody>
      </p:sp>
      <p:sp>
        <p:nvSpPr>
          <p:cNvPr id="3" name="Slide Number Placeholder 5">
            <a:extLst>
              <a:ext uri="{FF2B5EF4-FFF2-40B4-BE49-F238E27FC236}">
                <a16:creationId xmlns:a16="http://schemas.microsoft.com/office/drawing/2014/main" id="{DCDA7B2F-E81E-4A44-9F5F-A7AFF9D70002}"/>
              </a:ext>
            </a:extLst>
          </p:cNvPr>
          <p:cNvSpPr>
            <a:spLocks noGrp="1"/>
          </p:cNvSpPr>
          <p:nvPr>
            <p:ph type="sldNum" sz="quarter" idx="11"/>
          </p:nvPr>
        </p:nvSpPr>
        <p:spPr/>
        <p:txBody>
          <a:bodyPr/>
          <a:lstStyle>
            <a:lvl1pPr>
              <a:defRPr/>
            </a:lvl1pPr>
          </a:lstStyle>
          <a:p>
            <a:pPr>
              <a:defRPr/>
            </a:pPr>
            <a:fld id="{6736E29F-FFC1-2C49-8243-4EDCBA2AC996}" type="slidenum">
              <a:rPr lang="en-US"/>
              <a:pPr>
                <a:defRPr/>
              </a:pPr>
              <a:t>‹#›</a:t>
            </a:fld>
            <a:endParaRPr lang="en-US" dirty="0"/>
          </a:p>
        </p:txBody>
      </p:sp>
    </p:spTree>
    <p:extLst>
      <p:ext uri="{BB962C8B-B14F-4D97-AF65-F5344CB8AC3E}">
        <p14:creationId xmlns:p14="http://schemas.microsoft.com/office/powerpoint/2010/main" val="178367669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6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B9CF7255-A2E0-BA4C-B1F1-4BC49D6E7ADE}"/>
              </a:ext>
            </a:extLst>
          </p:cNvPr>
          <p:cNvSpPr/>
          <p:nvPr userDrawn="1"/>
        </p:nvSpPr>
        <p:spPr>
          <a:xfrm>
            <a:off x="0" y="0"/>
            <a:ext cx="12191999" cy="6857999"/>
          </a:xfrm>
          <a:prstGeom prst="rect">
            <a:avLst/>
          </a:prstGeom>
          <a:noFill/>
          <a:ln w="177800">
            <a:gradFill>
              <a:gsLst>
                <a:gs pos="100000">
                  <a:srgbClr val="FF5252"/>
                </a:gs>
                <a:gs pos="0">
                  <a:srgbClr val="BF081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19654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8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1" name="Rectangle 10">
            <a:extLst>
              <a:ext uri="{FF2B5EF4-FFF2-40B4-BE49-F238E27FC236}">
                <a16:creationId xmlns:a16="http://schemas.microsoft.com/office/drawing/2014/main" id="{77BFB82A-8CE3-D544-B627-8F458992E81D}"/>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179110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9_General_DB">
    <p:spTree>
      <p:nvGrpSpPr>
        <p:cNvPr id="1" name=""/>
        <p:cNvGrpSpPr/>
        <p:nvPr/>
      </p:nvGrpSpPr>
      <p:grpSpPr>
        <a:xfrm>
          <a:off x="0" y="0"/>
          <a:ext cx="0" cy="0"/>
          <a:chOff x="0" y="0"/>
          <a:chExt cx="0" cy="0"/>
        </a:xfrm>
      </p:grpSpPr>
      <p:sp>
        <p:nvSpPr>
          <p:cNvPr id="25" name="Footer Placeholder 4">
            <a:extLst>
              <a:ext uri="{FF2B5EF4-FFF2-40B4-BE49-F238E27FC236}">
                <a16:creationId xmlns:a16="http://schemas.microsoft.com/office/drawing/2014/main" id="{B53F9915-2A7D-6B4E-8069-EAE27EA3BC48}"/>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26" name="Slide Number Placeholder 5">
            <a:extLst>
              <a:ext uri="{FF2B5EF4-FFF2-40B4-BE49-F238E27FC236}">
                <a16:creationId xmlns:a16="http://schemas.microsoft.com/office/drawing/2014/main" id="{7F0419D2-0F6E-A94A-A117-4971321D24F4}"/>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27" name="Title 1">
            <a:extLst>
              <a:ext uri="{FF2B5EF4-FFF2-40B4-BE49-F238E27FC236}">
                <a16:creationId xmlns:a16="http://schemas.microsoft.com/office/drawing/2014/main" id="{3A1EA0CD-9ADF-8245-B581-FEF1037B00B3}"/>
              </a:ext>
            </a:extLst>
          </p:cNvPr>
          <p:cNvSpPr>
            <a:spLocks noGrp="1"/>
          </p:cNvSpPr>
          <p:nvPr>
            <p:ph type="title"/>
          </p:nvPr>
        </p:nvSpPr>
        <p:spPr>
          <a:xfrm>
            <a:off x="240941" y="365126"/>
            <a:ext cx="8638016" cy="644278"/>
          </a:xfrm>
        </p:spPr>
        <p:txBody>
          <a:bodyPr/>
          <a:lstStyle/>
          <a:p>
            <a:endParaRPr lang="en-US" dirty="0"/>
          </a:p>
        </p:txBody>
      </p:sp>
      <p:sp>
        <p:nvSpPr>
          <p:cNvPr id="28" name="Rectangle 27">
            <a:extLst>
              <a:ext uri="{FF2B5EF4-FFF2-40B4-BE49-F238E27FC236}">
                <a16:creationId xmlns:a16="http://schemas.microsoft.com/office/drawing/2014/main" id="{519988C6-9039-F34D-9F04-39C99D7C21D7}"/>
              </a:ext>
            </a:extLst>
          </p:cNvPr>
          <p:cNvSpPr/>
          <p:nvPr userDrawn="1"/>
        </p:nvSpPr>
        <p:spPr>
          <a:xfrm>
            <a:off x="0" y="1009404"/>
            <a:ext cx="12192000" cy="155733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itle 1">
            <a:extLst>
              <a:ext uri="{FF2B5EF4-FFF2-40B4-BE49-F238E27FC236}">
                <a16:creationId xmlns:a16="http://schemas.microsoft.com/office/drawing/2014/main" id="{C82D076E-96F8-404A-ABEC-021601E90E52}"/>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Service Icons</a:t>
            </a:r>
          </a:p>
        </p:txBody>
      </p:sp>
      <p:sp>
        <p:nvSpPr>
          <p:cNvPr id="30" name="Title 1">
            <a:extLst>
              <a:ext uri="{FF2B5EF4-FFF2-40B4-BE49-F238E27FC236}">
                <a16:creationId xmlns:a16="http://schemas.microsoft.com/office/drawing/2014/main" id="{D8991F36-509F-354F-ABF5-B478E61DD022}"/>
              </a:ext>
            </a:extLst>
          </p:cNvPr>
          <p:cNvSpPr txBox="1">
            <a:spLocks/>
          </p:cNvSpPr>
          <p:nvPr userDrawn="1"/>
        </p:nvSpPr>
        <p:spPr>
          <a:xfrm>
            <a:off x="240941" y="2844160"/>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31" name="Straight Connector 30">
            <a:extLst>
              <a:ext uri="{FF2B5EF4-FFF2-40B4-BE49-F238E27FC236}">
                <a16:creationId xmlns:a16="http://schemas.microsoft.com/office/drawing/2014/main" id="{52A7A3C0-2823-2145-83B9-0FC2E4B857CF}"/>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32" name="Text Placeholder 23">
            <a:extLst>
              <a:ext uri="{FF2B5EF4-FFF2-40B4-BE49-F238E27FC236}">
                <a16:creationId xmlns:a16="http://schemas.microsoft.com/office/drawing/2014/main" id="{DC349AB7-271C-9F43-B8F8-00A10079686A}"/>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2" name="Rectangle 11">
            <a:extLst>
              <a:ext uri="{FF2B5EF4-FFF2-40B4-BE49-F238E27FC236}">
                <a16:creationId xmlns:a16="http://schemas.microsoft.com/office/drawing/2014/main" id="{61AB7422-5BB5-5449-8537-8C172DB748F7}"/>
              </a:ext>
            </a:extLst>
          </p:cNvPr>
          <p:cNvSpPr/>
          <p:nvPr userDrawn="1"/>
        </p:nvSpPr>
        <p:spPr>
          <a:xfrm>
            <a:off x="0" y="0"/>
            <a:ext cx="12191999" cy="6857999"/>
          </a:xfrm>
          <a:prstGeom prst="rect">
            <a:avLst/>
          </a:prstGeom>
          <a:noFill/>
          <a:ln w="177800">
            <a:gradFill>
              <a:gsLst>
                <a:gs pos="0">
                  <a:srgbClr val="067F68"/>
                </a:gs>
                <a:gs pos="100000">
                  <a:srgbClr val="16BF9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362094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Resource Icons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015D20-A832-4E40-B9E4-78869EBFCAB1}"/>
              </a:ext>
            </a:extLst>
          </p:cNvPr>
          <p:cNvSpPr/>
          <p:nvPr userDrawn="1"/>
        </p:nvSpPr>
        <p:spPr>
          <a:xfrm>
            <a:off x="0" y="0"/>
            <a:ext cx="12191999" cy="6857999"/>
          </a:xfrm>
          <a:prstGeom prst="rect">
            <a:avLst/>
          </a:prstGeom>
          <a:noFill/>
          <a:ln w="177800">
            <a:gradFill>
              <a:gsLst>
                <a:gs pos="0">
                  <a:srgbClr val="2E27AD"/>
                </a:gs>
                <a:gs pos="100000">
                  <a:srgbClr val="527FFF"/>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Tree>
    <p:extLst>
      <p:ext uri="{BB962C8B-B14F-4D97-AF65-F5344CB8AC3E}">
        <p14:creationId xmlns:p14="http://schemas.microsoft.com/office/powerpoint/2010/main" val="85194556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3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Resources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06059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4_Icons_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5" name="Footer Placeholder 4">
            <a:extLst>
              <a:ext uri="{FF2B5EF4-FFF2-40B4-BE49-F238E27FC236}">
                <a16:creationId xmlns:a16="http://schemas.microsoft.com/office/drawing/2014/main" id="{4272EA53-7DF5-3E4A-BE06-C8B6C3210CE3}"/>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8" name="Slide Number Placeholder 5">
            <a:extLst>
              <a:ext uri="{FF2B5EF4-FFF2-40B4-BE49-F238E27FC236}">
                <a16:creationId xmlns:a16="http://schemas.microsoft.com/office/drawing/2014/main" id="{B4D6B4DD-DFB4-3645-8D50-37C465077488}"/>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3" name="Rectangle 2">
            <a:extLst>
              <a:ext uri="{FF2B5EF4-FFF2-40B4-BE49-F238E27FC236}">
                <a16:creationId xmlns:a16="http://schemas.microsoft.com/office/drawing/2014/main" id="{38F1863D-795B-5E44-9A45-6E81D38C9C46}"/>
              </a:ext>
            </a:extLst>
          </p:cNvPr>
          <p:cNvSpPr/>
          <p:nvPr userDrawn="1"/>
        </p:nvSpPr>
        <p:spPr>
          <a:xfrm>
            <a:off x="88135" y="1009404"/>
            <a:ext cx="11999090" cy="4914318"/>
          </a:xfrm>
          <a:prstGeom prst="rect">
            <a:avLst/>
          </a:prstGeom>
          <a:solidFill>
            <a:srgbClr val="444D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9AAB495D-785C-3243-A363-1CB72AD31604}"/>
              </a:ext>
            </a:extLst>
          </p:cNvPr>
          <p:cNvSpPr txBox="1">
            <a:spLocks/>
          </p:cNvSpPr>
          <p:nvPr userDrawn="1"/>
        </p:nvSpPr>
        <p:spPr>
          <a:xfrm>
            <a:off x="240941" y="1465934"/>
            <a:ext cx="1905911" cy="6442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r>
              <a:rPr lang="en-US" sz="1600" dirty="0">
                <a:solidFill>
                  <a:schemeClr val="bg1"/>
                </a:solidFill>
              </a:rPr>
              <a:t>IoT Things</a:t>
            </a:r>
          </a:p>
        </p:txBody>
      </p:sp>
      <p:cxnSp>
        <p:nvCxnSpPr>
          <p:cNvPr id="14" name="Straight Connector 13">
            <a:extLst>
              <a:ext uri="{FF2B5EF4-FFF2-40B4-BE49-F238E27FC236}">
                <a16:creationId xmlns:a16="http://schemas.microsoft.com/office/drawing/2014/main" id="{8FFCBB97-E1CB-5C4C-8E87-45FCAB854406}"/>
              </a:ext>
            </a:extLst>
          </p:cNvPr>
          <p:cNvCxnSpPr/>
          <p:nvPr userDrawn="1"/>
        </p:nvCxnSpPr>
        <p:spPr>
          <a:xfrm>
            <a:off x="2226366" y="1009404"/>
            <a:ext cx="0" cy="4914318"/>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13" name="Text Placeholder 23">
            <a:extLst>
              <a:ext uri="{FF2B5EF4-FFF2-40B4-BE49-F238E27FC236}">
                <a16:creationId xmlns:a16="http://schemas.microsoft.com/office/drawing/2014/main" id="{ED6FDA10-67FD-9241-9D4E-DBA923DCBE38}"/>
              </a:ext>
            </a:extLst>
          </p:cNvPr>
          <p:cNvSpPr>
            <a:spLocks noGrp="1"/>
          </p:cNvSpPr>
          <p:nvPr>
            <p:ph type="body" sz="quarter" idx="10" hasCustomPrompt="1"/>
          </p:nvPr>
        </p:nvSpPr>
        <p:spPr>
          <a:xfrm>
            <a:off x="10322751" y="365125"/>
            <a:ext cx="1628307" cy="644525"/>
          </a:xfrm>
        </p:spPr>
        <p:txBody>
          <a:bodyPr>
            <a:normAutofit/>
          </a:bodyPr>
          <a:lstStyle>
            <a:lvl1pPr algn="r">
              <a:defRPr sz="1800"/>
            </a:lvl1pPr>
          </a:lstStyle>
          <a:p>
            <a:pPr lvl="0"/>
            <a:r>
              <a:rPr lang="en-US" dirty="0"/>
              <a:t>##</a:t>
            </a:r>
          </a:p>
        </p:txBody>
      </p:sp>
      <p:sp>
        <p:nvSpPr>
          <p:cNvPr id="10" name="Rectangle 9">
            <a:extLst>
              <a:ext uri="{FF2B5EF4-FFF2-40B4-BE49-F238E27FC236}">
                <a16:creationId xmlns:a16="http://schemas.microsoft.com/office/drawing/2014/main" id="{26FE91D3-49E5-E249-BDF8-1606470BB9CF}"/>
              </a:ext>
            </a:extLst>
          </p:cNvPr>
          <p:cNvSpPr/>
          <p:nvPr userDrawn="1"/>
        </p:nvSpPr>
        <p:spPr>
          <a:xfrm>
            <a:off x="0" y="0"/>
            <a:ext cx="12191999" cy="6857999"/>
          </a:xfrm>
          <a:prstGeom prst="rect">
            <a:avLst/>
          </a:prstGeom>
          <a:noFill/>
          <a:ln w="177800">
            <a:gradFill>
              <a:gsLst>
                <a:gs pos="0">
                  <a:srgbClr val="1E8900"/>
                </a:gs>
                <a:gs pos="100000">
                  <a:srgbClr val="6AAF3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90813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wo-col-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CA19-9DC3-0948-B147-46516DBE1F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4D87C6-B356-424E-B3CE-BAFD413E7E34}"/>
              </a:ext>
            </a:extLst>
          </p:cNvPr>
          <p:cNvSpPr>
            <a:spLocks noGrp="1"/>
          </p:cNvSpPr>
          <p:nvPr>
            <p:ph sz="half" idx="1"/>
          </p:nvPr>
        </p:nvSpPr>
        <p:spPr>
          <a:xfrm>
            <a:off x="240942"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4" name="Content Placeholder 3">
            <a:extLst>
              <a:ext uri="{FF2B5EF4-FFF2-40B4-BE49-F238E27FC236}">
                <a16:creationId xmlns:a16="http://schemas.microsoft.com/office/drawing/2014/main" id="{D7F448A3-D8C1-3340-A6A8-7D6328DF257C}"/>
              </a:ext>
            </a:extLst>
          </p:cNvPr>
          <p:cNvSpPr>
            <a:spLocks noGrp="1"/>
          </p:cNvSpPr>
          <p:nvPr>
            <p:ph sz="half" idx="2"/>
          </p:nvPr>
        </p:nvSpPr>
        <p:spPr>
          <a:xfrm>
            <a:off x="6281530" y="2273592"/>
            <a:ext cx="5669528" cy="35849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9" name="Footer Placeholder 4">
            <a:extLst>
              <a:ext uri="{FF2B5EF4-FFF2-40B4-BE49-F238E27FC236}">
                <a16:creationId xmlns:a16="http://schemas.microsoft.com/office/drawing/2014/main" id="{E6CC552A-B953-914E-ACC2-3232A1B1638E}"/>
              </a:ext>
            </a:extLst>
          </p:cNvPr>
          <p:cNvSpPr>
            <a:spLocks noGrp="1"/>
          </p:cNvSpPr>
          <p:nvPr>
            <p:ph type="ftr" sz="quarter" idx="3"/>
          </p:nvPr>
        </p:nvSpPr>
        <p:spPr>
          <a:xfrm>
            <a:off x="1090550" y="6250334"/>
            <a:ext cx="446314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C7E57D10-D182-F649-A03B-8985CEAAE75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rgbClr val="161E2D"/>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Content Placeholder 2">
            <a:extLst>
              <a:ext uri="{FF2B5EF4-FFF2-40B4-BE49-F238E27FC236}">
                <a16:creationId xmlns:a16="http://schemas.microsoft.com/office/drawing/2014/main" id="{9245D864-C914-0941-B538-011AA5B9A179}"/>
              </a:ext>
            </a:extLst>
          </p:cNvPr>
          <p:cNvSpPr>
            <a:spLocks noGrp="1"/>
          </p:cNvSpPr>
          <p:nvPr>
            <p:ph sz="half" idx="12"/>
          </p:nvPr>
        </p:nvSpPr>
        <p:spPr>
          <a:xfrm>
            <a:off x="240942" y="1149398"/>
            <a:ext cx="11710116" cy="984201"/>
          </a:xfrm>
        </p:spPr>
        <p:txBody>
          <a:bodyPr>
            <a:normAutofit/>
          </a:bodyPr>
          <a:lstStyle>
            <a:lvl1pPr>
              <a:defRPr sz="1800"/>
            </a:lvl1pPr>
          </a:lstStyle>
          <a:p>
            <a:pPr lvl="0"/>
            <a:endParaRPr lang="en-US" dirty="0"/>
          </a:p>
        </p:txBody>
      </p:sp>
    </p:spTree>
    <p:extLst>
      <p:ext uri="{BB962C8B-B14F-4D97-AF65-F5344CB8AC3E}">
        <p14:creationId xmlns:p14="http://schemas.microsoft.com/office/powerpoint/2010/main" val="150802304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General-Services_Basi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5D3566-EC15-634D-A5DB-D8659E8B1D5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p:txBody>
          <a:bodyPr/>
          <a:lstStyle/>
          <a:p>
            <a:r>
              <a:rPr lang="en-US"/>
              <a:t>Click to edit Master title style</a:t>
            </a:r>
          </a:p>
        </p:txBody>
      </p:sp>
      <p:sp>
        <p:nvSpPr>
          <p:cNvPr id="4" name="Footer Placeholder 4">
            <a:extLst>
              <a:ext uri="{FF2B5EF4-FFF2-40B4-BE49-F238E27FC236}">
                <a16:creationId xmlns:a16="http://schemas.microsoft.com/office/drawing/2014/main" id="{CD8DE337-0B3D-6D43-BEA0-8384F88079A8}"/>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2021, Amazon Web Services, Inc. or its affiliates. All rights reserved.</a:t>
            </a:r>
          </a:p>
        </p:txBody>
      </p:sp>
      <p:sp>
        <p:nvSpPr>
          <p:cNvPr id="5" name="Slide Number Placeholder 5">
            <a:extLst>
              <a:ext uri="{FF2B5EF4-FFF2-40B4-BE49-F238E27FC236}">
                <a16:creationId xmlns:a16="http://schemas.microsoft.com/office/drawing/2014/main" id="{67157A59-ACB9-1842-BB99-2CA579ED664D}"/>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636FC78C-5380-0C4F-B55D-5784A0E39E02}" type="slidenum">
              <a:rPr lang="en-US"/>
              <a:pPr>
                <a:defRPr/>
              </a:pPr>
              <a:t>‹#›</a:t>
            </a:fld>
            <a:endParaRPr lang="en-US" dirty="0"/>
          </a:p>
        </p:txBody>
      </p:sp>
    </p:spTree>
    <p:extLst>
      <p:ext uri="{BB962C8B-B14F-4D97-AF65-F5344CB8AC3E}">
        <p14:creationId xmlns:p14="http://schemas.microsoft.com/office/powerpoint/2010/main" val="275276871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_DB">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4D8054E3-407D-A945-A989-C467761F4CAA}"/>
              </a:ext>
            </a:extLst>
          </p:cNvPr>
          <p:cNvCxnSpPr>
            <a:cxnSpLocks/>
          </p:cNvCxnSpPr>
          <p:nvPr userDrawn="1"/>
        </p:nvCxnSpPr>
        <p:spPr>
          <a:xfrm>
            <a:off x="317500" y="4429125"/>
            <a:ext cx="623888" cy="0"/>
          </a:xfrm>
          <a:prstGeom prst="straightConnector1">
            <a:avLst/>
          </a:prstGeom>
          <a:ln w="25400" cap="sq">
            <a:solidFill>
              <a:srgbClr val="FF9900"/>
            </a:solidFill>
            <a:miter lim="800000"/>
            <a:tailEnd type="arrow" w="lg" len="med"/>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153176" y="1472540"/>
            <a:ext cx="9650116" cy="2595563"/>
          </a:xfrm>
        </p:spPr>
        <p:txBody>
          <a:bodyPr anchor="b"/>
          <a:lstStyle>
            <a:lvl1pPr algn="l">
              <a:defRPr sz="6000"/>
            </a:lvl1pPr>
          </a:lstStyle>
          <a:p>
            <a:endParaRPr lang="en-US" dirty="0"/>
          </a:p>
        </p:txBody>
      </p:sp>
      <p:sp>
        <p:nvSpPr>
          <p:cNvPr id="3" name="Subtitle 2">
            <a:extLst>
              <a:ext uri="{FF2B5EF4-FFF2-40B4-BE49-F238E27FC236}">
                <a16:creationId xmlns:a16="http://schemas.microsoft.com/office/drawing/2014/main" id="{682A6CFD-C467-C34F-84AB-0F24ADA4B65F}"/>
              </a:ext>
            </a:extLst>
          </p:cNvPr>
          <p:cNvSpPr>
            <a:spLocks noGrp="1"/>
          </p:cNvSpPr>
          <p:nvPr>
            <p:ph type="subTitle" idx="1"/>
          </p:nvPr>
        </p:nvSpPr>
        <p:spPr>
          <a:xfrm>
            <a:off x="1090550" y="4289067"/>
            <a:ext cx="8827042" cy="379817"/>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319A56CC-D6BC-4144-9E21-B2E281EF13AC}"/>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ACAA8925-7841-9946-AC16-5C8989B68BB3}"/>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8058FD55-336A-5A48-A65B-1A6E542D60DA}" type="slidenum">
              <a:rPr lang="en-US"/>
              <a:pPr>
                <a:defRPr/>
              </a:pPr>
              <a:t>‹#›</a:t>
            </a:fld>
            <a:endParaRPr lang="en-US" dirty="0"/>
          </a:p>
        </p:txBody>
      </p:sp>
    </p:spTree>
    <p:extLst>
      <p:ext uri="{BB962C8B-B14F-4D97-AF65-F5344CB8AC3E}">
        <p14:creationId xmlns:p14="http://schemas.microsoft.com/office/powerpoint/2010/main" val="179263973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General_DB">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6CFDB4-BF0F-1547-857E-0CCD3E9EB72F}"/>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rtlCol="0">
            <a:normAutofit/>
          </a:bodyPr>
          <a:lstStyle/>
          <a:p>
            <a:r>
              <a:rPr lang="en-US" dirty="0"/>
              <a:t>Click to edit Master title style</a:t>
            </a:r>
          </a:p>
        </p:txBody>
      </p:sp>
      <p:sp>
        <p:nvSpPr>
          <p:cNvPr id="4" name="Footer Placeholder 4">
            <a:extLst>
              <a:ext uri="{FF2B5EF4-FFF2-40B4-BE49-F238E27FC236}">
                <a16:creationId xmlns:a16="http://schemas.microsoft.com/office/drawing/2014/main" id="{F5D0C80C-70EB-F045-A185-EC4DF4892D15}"/>
              </a:ext>
            </a:extLst>
          </p:cNvPr>
          <p:cNvSpPr>
            <a:spLocks noGrp="1"/>
          </p:cNvSpPr>
          <p:nvPr>
            <p:ph type="ftr" sz="quarter" idx="10"/>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7C146D00-8894-F344-AC9F-B050399C8CD0}"/>
              </a:ext>
            </a:extLst>
          </p:cNvPr>
          <p:cNvSpPr>
            <a:spLocks noGrp="1"/>
          </p:cNvSpPr>
          <p:nvPr>
            <p:ph type="sldNum" sz="quarter" idx="11"/>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45A1B3F3-60E0-6745-9FE6-9C4771689AE1}" type="slidenum">
              <a:rPr lang="en-US"/>
              <a:pPr>
                <a:defRPr/>
              </a:pPr>
              <a:t>‹#›</a:t>
            </a:fld>
            <a:endParaRPr lang="en-US" dirty="0"/>
          </a:p>
        </p:txBody>
      </p:sp>
    </p:spTree>
    <p:extLst>
      <p:ext uri="{BB962C8B-B14F-4D97-AF65-F5344CB8AC3E}">
        <p14:creationId xmlns:p14="http://schemas.microsoft.com/office/powerpoint/2010/main" val="29161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_Squi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1DB949-1463-2A4C-B301-63F1602C50E3}"/>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EC6766B2-05B9-4D49-BA3A-99ABF146A407}"/>
              </a:ext>
            </a:extLst>
          </p:cNvPr>
          <p:cNvSpPr>
            <a:spLocks noGrp="1"/>
          </p:cNvSpPr>
          <p:nvPr>
            <p:ph type="ctrTitle"/>
          </p:nvPr>
        </p:nvSpPr>
        <p:spPr>
          <a:xfrm>
            <a:off x="291226" y="2101932"/>
            <a:ext cx="8195549" cy="2251180"/>
          </a:xfrm>
        </p:spPr>
        <p:txBody>
          <a:bodyPr anchor="b"/>
          <a:lstStyle>
            <a:lvl1pPr algn="l">
              <a:defRPr sz="6000"/>
            </a:lvl1pPr>
          </a:lstStyle>
          <a:p>
            <a:endParaRPr lang="en-US" dirty="0"/>
          </a:p>
        </p:txBody>
      </p:sp>
      <p:sp>
        <p:nvSpPr>
          <p:cNvPr id="4" name="Footer Placeholder 4">
            <a:extLst>
              <a:ext uri="{FF2B5EF4-FFF2-40B4-BE49-F238E27FC236}">
                <a16:creationId xmlns:a16="http://schemas.microsoft.com/office/drawing/2014/main" id="{CCAC41FC-8492-FD42-A45A-1DF0B10E101B}"/>
              </a:ext>
            </a:extLst>
          </p:cNvPr>
          <p:cNvSpPr>
            <a:spLocks noGrp="1"/>
          </p:cNvSpPr>
          <p:nvPr>
            <p:ph type="ftr" sz="quarter"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5" name="Slide Number Placeholder 5">
            <a:extLst>
              <a:ext uri="{FF2B5EF4-FFF2-40B4-BE49-F238E27FC236}">
                <a16:creationId xmlns:a16="http://schemas.microsoft.com/office/drawing/2014/main" id="{396A122A-D83B-6B4B-9C9F-4A4D8480E231}"/>
              </a:ext>
            </a:extLst>
          </p:cNvPr>
          <p:cNvSpPr>
            <a:spLocks noGrp="1"/>
          </p:cNvSpPr>
          <p:nvPr>
            <p:ph type="sldNum" sz="quarter" idx="11"/>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809C12A2-65EF-FD4D-A54C-5FC8D1359EF8}" type="slidenum">
              <a:rPr lang="en-US"/>
              <a:pPr>
                <a:defRPr/>
              </a:pPr>
              <a:t>‹#›</a:t>
            </a:fld>
            <a:endParaRPr lang="en-US" dirty="0"/>
          </a:p>
        </p:txBody>
      </p:sp>
    </p:spTree>
    <p:extLst>
      <p:ext uri="{BB962C8B-B14F-4D97-AF65-F5344CB8AC3E}">
        <p14:creationId xmlns:p14="http://schemas.microsoft.com/office/powerpoint/2010/main" val="3087022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General_DB">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4341D3-C5F2-B347-979A-C1C1EFA17719}"/>
              </a:ext>
            </a:extLst>
          </p:cNvPr>
          <p:cNvSpPr/>
          <p:nvPr userDrawn="1"/>
        </p:nvSpPr>
        <p:spPr>
          <a:xfrm>
            <a:off x="0" y="1009650"/>
            <a:ext cx="12192000" cy="1557338"/>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6EFA3356-BA6E-174A-8B96-E2F528274AE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General Services</a:t>
            </a:r>
          </a:p>
        </p:txBody>
      </p:sp>
      <p:sp>
        <p:nvSpPr>
          <p:cNvPr id="7" name="Title 1">
            <a:extLst>
              <a:ext uri="{FF2B5EF4-FFF2-40B4-BE49-F238E27FC236}">
                <a16:creationId xmlns:a16="http://schemas.microsoft.com/office/drawing/2014/main" id="{2AF037FC-94E4-3441-8343-5589F9BD92F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solidFill>
                  <a:schemeClr val="bg1"/>
                </a:solidFill>
              </a:rPr>
              <a:t>Resource Icons</a:t>
            </a:r>
          </a:p>
        </p:txBody>
      </p:sp>
      <p:cxnSp>
        <p:nvCxnSpPr>
          <p:cNvPr id="8" name="Straight Connector 7">
            <a:extLst>
              <a:ext uri="{FF2B5EF4-FFF2-40B4-BE49-F238E27FC236}">
                <a16:creationId xmlns:a16="http://schemas.microsoft.com/office/drawing/2014/main" id="{8E148241-A694-C242-A0DF-FFF3D553B5C3}"/>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EBD4A5C-EB82-9047-982F-EF05C5333DB1}"/>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Title 1">
            <a:extLst>
              <a:ext uri="{FF2B5EF4-FFF2-40B4-BE49-F238E27FC236}">
                <a16:creationId xmlns:a16="http://schemas.microsoft.com/office/drawing/2014/main" id="{887E2AA1-D28E-9D46-A6F6-00A2AED599CE}"/>
              </a:ext>
            </a:extLst>
          </p:cNvPr>
          <p:cNvSpPr>
            <a:spLocks noGrp="1"/>
          </p:cNvSpPr>
          <p:nvPr>
            <p:ph type="title"/>
          </p:nvPr>
        </p:nvSpPr>
        <p:spPr>
          <a:xfrm>
            <a:off x="240941" y="365126"/>
            <a:ext cx="8638016" cy="644278"/>
          </a:xfrm>
        </p:spPr>
        <p:txBody>
          <a:bodyPr/>
          <a:lstStyle/>
          <a:p>
            <a:endParaRPr lang="en-US" dirty="0"/>
          </a:p>
        </p:txBody>
      </p:sp>
      <p:sp>
        <p:nvSpPr>
          <p:cNvPr id="15" name="Text Placeholder 23">
            <a:extLst>
              <a:ext uri="{FF2B5EF4-FFF2-40B4-BE49-F238E27FC236}">
                <a16:creationId xmlns:a16="http://schemas.microsoft.com/office/drawing/2014/main" id="{0CF80B5E-C510-0141-968B-86F24570A53C}"/>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10" name="Footer Placeholder 4">
            <a:extLst>
              <a:ext uri="{FF2B5EF4-FFF2-40B4-BE49-F238E27FC236}">
                <a16:creationId xmlns:a16="http://schemas.microsoft.com/office/drawing/2014/main" id="{E35FB17E-2688-4B43-8872-969B0783A0B0}"/>
              </a:ext>
            </a:extLst>
          </p:cNvPr>
          <p:cNvSpPr>
            <a:spLocks noGrp="1"/>
          </p:cNvSpPr>
          <p:nvPr>
            <p:ph type="ftr" sz="quarter" idx="11"/>
          </p:nvPr>
        </p:nvSpPr>
        <p:spPr>
          <a:xfrm>
            <a:off x="1090613" y="6249988"/>
            <a:ext cx="4462462" cy="365125"/>
          </a:xfr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1" name="Slide Number Placeholder 5">
            <a:extLst>
              <a:ext uri="{FF2B5EF4-FFF2-40B4-BE49-F238E27FC236}">
                <a16:creationId xmlns:a16="http://schemas.microsoft.com/office/drawing/2014/main" id="{9811E03E-DF71-2846-8EA0-0A87029C9E07}"/>
              </a:ext>
            </a:extLst>
          </p:cNvPr>
          <p:cNvSpPr>
            <a:spLocks noGrp="1"/>
          </p:cNvSpPr>
          <p:nvPr>
            <p:ph type="sldNum" sz="quarter" idx="12"/>
          </p:nvPr>
        </p:nvSpPr>
        <p:spPr/>
        <p:txBody>
          <a:bodyPr/>
          <a:lstStyle>
            <a:lvl1pPr algn="r">
              <a:defRPr sz="1200">
                <a:solidFill>
                  <a:schemeClr val="bg1"/>
                </a:solidFill>
                <a:latin typeface="Arial" panose="020B0604020202020204" pitchFamily="34" charset="0"/>
                <a:cs typeface="Arial" panose="020B0604020202020204" pitchFamily="34" charset="0"/>
              </a:defRPr>
            </a:lvl1pPr>
          </a:lstStyle>
          <a:p>
            <a:pPr>
              <a:defRPr/>
            </a:pPr>
            <a:fld id="{9ECCE4F8-15EC-D046-B42F-5C756A89C525}" type="slidenum">
              <a:rPr lang="en-US"/>
              <a:pPr>
                <a:defRPr/>
              </a:pPr>
              <a:t>‹#›</a:t>
            </a:fld>
            <a:endParaRPr lang="en-US" dirty="0"/>
          </a:p>
        </p:txBody>
      </p:sp>
    </p:spTree>
    <p:extLst>
      <p:ext uri="{BB962C8B-B14F-4D97-AF65-F5344CB8AC3E}">
        <p14:creationId xmlns:p14="http://schemas.microsoft.com/office/powerpoint/2010/main" val="82848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servic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48DBF48-0EFD-7E4F-AAF0-AB1C4877B680}"/>
              </a:ext>
            </a:extLst>
          </p:cNvPr>
          <p:cNvSpPr/>
          <p:nvPr userDrawn="1"/>
        </p:nvSpPr>
        <p:spPr>
          <a:xfrm>
            <a:off x="0" y="1009650"/>
            <a:ext cx="12192000" cy="1557338"/>
          </a:xfrm>
          <a:prstGeom prst="rect">
            <a:avLst/>
          </a:prstGeom>
          <a:solidFill>
            <a:srgbClr val="F2F4F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Title 1">
            <a:extLst>
              <a:ext uri="{FF2B5EF4-FFF2-40B4-BE49-F238E27FC236}">
                <a16:creationId xmlns:a16="http://schemas.microsoft.com/office/drawing/2014/main" id="{E1388B4C-0BAF-3342-B4C4-F8F3835171BA}"/>
              </a:ext>
            </a:extLst>
          </p:cNvPr>
          <p:cNvSpPr txBox="1">
            <a:spLocks/>
          </p:cNvSpPr>
          <p:nvPr userDrawn="1"/>
        </p:nvSpPr>
        <p:spPr>
          <a:xfrm>
            <a:off x="241300" y="1465263"/>
            <a:ext cx="1905000" cy="644525"/>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General Services</a:t>
            </a:r>
          </a:p>
        </p:txBody>
      </p:sp>
      <p:sp>
        <p:nvSpPr>
          <p:cNvPr id="6" name="Title 1">
            <a:extLst>
              <a:ext uri="{FF2B5EF4-FFF2-40B4-BE49-F238E27FC236}">
                <a16:creationId xmlns:a16="http://schemas.microsoft.com/office/drawing/2014/main" id="{1589A14A-BBCF-BC41-8E4A-D55A4B8E1B3D}"/>
              </a:ext>
            </a:extLst>
          </p:cNvPr>
          <p:cNvSpPr txBox="1">
            <a:spLocks/>
          </p:cNvSpPr>
          <p:nvPr userDrawn="1"/>
        </p:nvSpPr>
        <p:spPr>
          <a:xfrm>
            <a:off x="241300" y="2844800"/>
            <a:ext cx="1905000" cy="642938"/>
          </a:xfrm>
          <a:prstGeom prst="rect">
            <a:avLst/>
          </a:prstGeom>
        </p:spPr>
        <p:txBody>
          <a:bodyPr anchor="ctr">
            <a:normAutofit/>
          </a:bodyPr>
          <a:lstStyle>
            <a:lvl1pPr algn="l" defTabSz="914400" rtl="0" eaLnBrk="1" latinLnBrk="0" hangingPunct="1">
              <a:lnSpc>
                <a:spcPct val="90000"/>
              </a:lnSpc>
              <a:spcBef>
                <a:spcPct val="0"/>
              </a:spcBef>
              <a:buNone/>
              <a:defRPr sz="2800" b="1" i="0" kern="1200">
                <a:solidFill>
                  <a:srgbClr val="161E2D"/>
                </a:solidFill>
                <a:latin typeface="Arial" panose="020B0604020202020204" pitchFamily="34" charset="0"/>
                <a:ea typeface="+mj-ea"/>
                <a:cs typeface="Arial" panose="020B0604020202020204" pitchFamily="34" charset="0"/>
              </a:defRPr>
            </a:lvl1pPr>
          </a:lstStyle>
          <a:p>
            <a:pPr fontAlgn="auto">
              <a:spcAft>
                <a:spcPts val="0"/>
              </a:spcAft>
              <a:defRPr/>
            </a:pPr>
            <a:r>
              <a:rPr lang="en-US" sz="1600" dirty="0"/>
              <a:t>Resource Icons</a:t>
            </a:r>
          </a:p>
        </p:txBody>
      </p:sp>
      <p:cxnSp>
        <p:nvCxnSpPr>
          <p:cNvPr id="7" name="Straight Connector 6">
            <a:extLst>
              <a:ext uri="{FF2B5EF4-FFF2-40B4-BE49-F238E27FC236}">
                <a16:creationId xmlns:a16="http://schemas.microsoft.com/office/drawing/2014/main" id="{613BDA1A-1CBB-8E43-A453-55D625CBA08B}"/>
              </a:ext>
            </a:extLst>
          </p:cNvPr>
          <p:cNvCxnSpPr/>
          <p:nvPr userDrawn="1"/>
        </p:nvCxnSpPr>
        <p:spPr>
          <a:xfrm>
            <a:off x="2225675" y="1009650"/>
            <a:ext cx="0" cy="4913313"/>
          </a:xfrm>
          <a:prstGeom prst="line">
            <a:avLst/>
          </a:prstGeom>
          <a:ln w="12700">
            <a:solidFill>
              <a:srgbClr val="D5DBDB"/>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DE7E60F-0E8F-E845-A30E-6D51DFDCF24C}"/>
              </a:ext>
            </a:extLst>
          </p:cNvPr>
          <p:cNvSpPr/>
          <p:nvPr userDrawn="1"/>
        </p:nvSpPr>
        <p:spPr>
          <a:xfrm>
            <a:off x="0" y="1"/>
            <a:ext cx="12191999" cy="6857999"/>
          </a:xfrm>
          <a:prstGeom prst="rect">
            <a:avLst/>
          </a:prstGeom>
          <a:noFill/>
          <a:ln w="177800">
            <a:gradFill>
              <a:gsLst>
                <a:gs pos="0">
                  <a:srgbClr val="161E2D"/>
                </a:gs>
                <a:gs pos="99000">
                  <a:srgbClr val="232F3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Title 1">
            <a:extLst>
              <a:ext uri="{FF2B5EF4-FFF2-40B4-BE49-F238E27FC236}">
                <a16:creationId xmlns:a16="http://schemas.microsoft.com/office/drawing/2014/main" id="{731741B9-36A8-7F42-B249-EE338A1BD3A3}"/>
              </a:ext>
            </a:extLst>
          </p:cNvPr>
          <p:cNvSpPr>
            <a:spLocks noGrp="1"/>
          </p:cNvSpPr>
          <p:nvPr>
            <p:ph type="title"/>
          </p:nvPr>
        </p:nvSpPr>
        <p:spPr>
          <a:xfrm>
            <a:off x="240941" y="365126"/>
            <a:ext cx="8638016" cy="644278"/>
          </a:xfrm>
        </p:spPr>
        <p:txBody>
          <a:bodyPr/>
          <a:lstStyle/>
          <a:p>
            <a:endParaRPr lang="en-US" dirty="0"/>
          </a:p>
        </p:txBody>
      </p:sp>
      <p:sp>
        <p:nvSpPr>
          <p:cNvPr id="11" name="Text Placeholder 23">
            <a:extLst>
              <a:ext uri="{FF2B5EF4-FFF2-40B4-BE49-F238E27FC236}">
                <a16:creationId xmlns:a16="http://schemas.microsoft.com/office/drawing/2014/main" id="{06F1EA21-81DA-5A4B-9469-25634A530790}"/>
              </a:ext>
            </a:extLst>
          </p:cNvPr>
          <p:cNvSpPr>
            <a:spLocks noGrp="1"/>
          </p:cNvSpPr>
          <p:nvPr>
            <p:ph type="body" sz="quarter" idx="10"/>
          </p:nvPr>
        </p:nvSpPr>
        <p:spPr>
          <a:xfrm>
            <a:off x="10322751" y="365125"/>
            <a:ext cx="1628307" cy="644525"/>
          </a:xfrm>
        </p:spPr>
        <p:txBody>
          <a:bodyPr>
            <a:normAutofit/>
          </a:bodyPr>
          <a:lstStyle>
            <a:lvl1pPr algn="r">
              <a:defRPr sz="1800"/>
            </a:lvl1pPr>
          </a:lstStyle>
          <a:p>
            <a:pPr lvl="0"/>
            <a:r>
              <a:rPr lang="en-US"/>
              <a:t>Edit Master text styles</a:t>
            </a:r>
          </a:p>
        </p:txBody>
      </p:sp>
      <p:sp>
        <p:nvSpPr>
          <p:cNvPr id="9" name="Footer Placeholder 4">
            <a:extLst>
              <a:ext uri="{FF2B5EF4-FFF2-40B4-BE49-F238E27FC236}">
                <a16:creationId xmlns:a16="http://schemas.microsoft.com/office/drawing/2014/main" id="{151A346F-D391-644D-B9B5-43708DD842CA}"/>
              </a:ext>
            </a:extLst>
          </p:cNvPr>
          <p:cNvSpPr>
            <a:spLocks noGrp="1"/>
          </p:cNvSpPr>
          <p:nvPr>
            <p:ph type="ftr" sz="quarter" idx="11"/>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10" name="Slide Number Placeholder 5">
            <a:extLst>
              <a:ext uri="{FF2B5EF4-FFF2-40B4-BE49-F238E27FC236}">
                <a16:creationId xmlns:a16="http://schemas.microsoft.com/office/drawing/2014/main" id="{72133C68-E859-C34E-BFD3-94DFBAD884BF}"/>
              </a:ext>
            </a:extLst>
          </p:cNvPr>
          <p:cNvSpPr>
            <a:spLocks noGrp="1"/>
          </p:cNvSpPr>
          <p:nvPr>
            <p:ph type="sldNum" sz="quarter" idx="12"/>
          </p:nvPr>
        </p:nvSpPr>
        <p:spPr/>
        <p:txBody>
          <a:bodyPr/>
          <a:lstStyle>
            <a:lvl1pPr algn="r">
              <a:defRPr sz="1200">
                <a:solidFill>
                  <a:srgbClr val="161E2D"/>
                </a:solidFill>
                <a:latin typeface="Arial" panose="020B0604020202020204" pitchFamily="34" charset="0"/>
                <a:cs typeface="Arial" panose="020B0604020202020204" pitchFamily="34" charset="0"/>
              </a:defRPr>
            </a:lvl1pPr>
          </a:lstStyle>
          <a:p>
            <a:pPr>
              <a:defRPr/>
            </a:pPr>
            <a:fld id="{05BCD9E6-DD9F-CF4C-A723-FB790C21F76D}" type="slidenum">
              <a:rPr lang="en-US"/>
              <a:pPr>
                <a:defRPr/>
              </a:pPr>
              <a:t>‹#›</a:t>
            </a:fld>
            <a:endParaRPr lang="en-US" dirty="0"/>
          </a:p>
        </p:txBody>
      </p:sp>
    </p:spTree>
    <p:extLst>
      <p:ext uri="{BB962C8B-B14F-4D97-AF65-F5344CB8AC3E}">
        <p14:creationId xmlns:p14="http://schemas.microsoft.com/office/powerpoint/2010/main" val="40109451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2.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29" Type="http://schemas.openxmlformats.org/officeDocument/2006/relationships/slideLayout" Target="../slideLayouts/slideLayout76.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32" Type="http://schemas.openxmlformats.org/officeDocument/2006/relationships/image" Target="../media/image2.png"/><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slideLayout" Target="../slideLayouts/slideLayout75.xml"/><Relationship Id="rId10" Type="http://schemas.openxmlformats.org/officeDocument/2006/relationships/slideLayout" Target="../slideLayouts/slideLayout57.xml"/><Relationship Id="rId19" Type="http://schemas.openxmlformats.org/officeDocument/2006/relationships/slideLayout" Target="../slideLayouts/slideLayout66.xml"/><Relationship Id="rId31" Type="http://schemas.openxmlformats.org/officeDocument/2006/relationships/theme" Target="../theme/theme3.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slideLayout" Target="../slideLayouts/slideLayout74.xml"/><Relationship Id="rId30" Type="http://schemas.openxmlformats.org/officeDocument/2006/relationships/slideLayout" Target="../slideLayouts/slideLayout77.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slideLayout" Target="../slideLayouts/slideLayout79.xml"/><Relationship Id="rId1" Type="http://schemas.openxmlformats.org/officeDocument/2006/relationships/slideLayout" Target="../slideLayouts/slideLayout78.xml"/><Relationship Id="rId5" Type="http://schemas.openxmlformats.org/officeDocument/2006/relationships/image" Target="../media/image2.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11C473C-44BA-054B-B271-D3751D073C48}"/>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04AFDB-588D-E24E-89EC-AD90383CE474}"/>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sp>
        <p:nvSpPr>
          <p:cNvPr id="5" name="Footer Placeholder 4">
            <a:extLst>
              <a:ext uri="{FF2B5EF4-FFF2-40B4-BE49-F238E27FC236}">
                <a16:creationId xmlns:a16="http://schemas.microsoft.com/office/drawing/2014/main" id="{AB2FC540-A845-044F-9D08-8CCD18A3A0CE}"/>
              </a:ext>
            </a:extLst>
          </p:cNvPr>
          <p:cNvSpPr>
            <a:spLocks noGrp="1"/>
          </p:cNvSpPr>
          <p:nvPr>
            <p:ph type="ftr" sz="quarter" idx="3"/>
          </p:nvPr>
        </p:nvSpPr>
        <p:spPr>
          <a:xfrm>
            <a:off x="1090613" y="6249988"/>
            <a:ext cx="4462462"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1000">
                <a:solidFill>
                  <a:srgbClr val="161E2D"/>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
        <p:nvSpPr>
          <p:cNvPr id="6" name="Slide Number Placeholder 5">
            <a:extLst>
              <a:ext uri="{FF2B5EF4-FFF2-40B4-BE49-F238E27FC236}">
                <a16:creationId xmlns:a16="http://schemas.microsoft.com/office/drawing/2014/main" id="{BE219088-B55D-A741-B8EF-198428D1B898}"/>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161E2D"/>
                </a:solidFill>
                <a:latin typeface="Arial" panose="020B0604020202020204" pitchFamily="34" charset="0"/>
                <a:cs typeface="Arial" panose="020B0604020202020204" pitchFamily="34" charset="0"/>
              </a:defRPr>
            </a:lvl1pPr>
          </a:lstStyle>
          <a:p>
            <a:pPr>
              <a:defRPr/>
            </a:pPr>
            <a:fld id="{976DA806-159D-F049-A422-2847A28E7037}" type="slidenum">
              <a:rPr lang="en-US"/>
              <a:pPr>
                <a:defRPr/>
              </a:pPr>
              <a:t>‹#›</a:t>
            </a:fld>
            <a:endParaRPr lang="en-US" dirty="0"/>
          </a:p>
        </p:txBody>
      </p:sp>
      <p:pic>
        <p:nvPicPr>
          <p:cNvPr id="1030" name="Graphic 7">
            <a:extLst>
              <a:ext uri="{FF2B5EF4-FFF2-40B4-BE49-F238E27FC236}">
                <a16:creationId xmlns:a16="http://schemas.microsoft.com/office/drawing/2014/main" id="{270E387F-0299-C54E-B0C6-72E0903F7C84}"/>
              </a:ext>
            </a:extLst>
          </p:cNvPr>
          <p:cNvPicPr>
            <a:picLocks noChangeAspect="1" noChangeArrowheads="1"/>
          </p:cNvPicPr>
          <p:nvPr userDrawn="1"/>
        </p:nvPicPr>
        <p:blipFill>
          <a:blip r:embed="rId38">
            <a:extLst>
              <a:ext uri="{28A0092B-C50C-407E-A947-70E740481C1C}">
                <a14:useLocalDpi xmlns:a14="http://schemas.microsoft.com/office/drawing/2010/main" val="0"/>
              </a:ext>
            </a:extLst>
          </a:blip>
          <a:srcRect/>
          <a:stretch>
            <a:fillRect/>
          </a:stretch>
        </p:blipFill>
        <p:spPr bwMode="auto">
          <a:xfrm>
            <a:off x="280988" y="6238875"/>
            <a:ext cx="585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AB14B325-37EE-2D47-9D73-848E4457D5C0}"/>
              </a:ext>
            </a:extLst>
          </p:cNvPr>
          <p:cNvCxnSpPr>
            <a:cxnSpLocks/>
          </p:cNvCxnSpPr>
          <p:nvPr userDrawn="1"/>
        </p:nvCxnSpPr>
        <p:spPr>
          <a:xfrm>
            <a:off x="280988" y="6070600"/>
            <a:ext cx="11669712" cy="0"/>
          </a:xfrm>
          <a:prstGeom prst="line">
            <a:avLst/>
          </a:prstGeom>
          <a:ln w="28575">
            <a:solidFill>
              <a:srgbClr val="EAEDED"/>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814" r:id="rId13"/>
    <p:sldLayoutId id="2147483792" r:id="rId14"/>
    <p:sldLayoutId id="2147483793" r:id="rId15"/>
    <p:sldLayoutId id="2147483794" r:id="rId16"/>
    <p:sldLayoutId id="2147483795" r:id="rId17"/>
    <p:sldLayoutId id="2147483796" r:id="rId18"/>
    <p:sldLayoutId id="2147483797" r:id="rId19"/>
    <p:sldLayoutId id="2147483798" r:id="rId20"/>
    <p:sldLayoutId id="2147483799" r:id="rId21"/>
    <p:sldLayoutId id="2147483800" r:id="rId22"/>
    <p:sldLayoutId id="2147483801" r:id="rId23"/>
    <p:sldLayoutId id="2147483815" r:id="rId24"/>
    <p:sldLayoutId id="2147483813" r:id="rId25"/>
    <p:sldLayoutId id="2147483802" r:id="rId26"/>
    <p:sldLayoutId id="2147483803" r:id="rId27"/>
    <p:sldLayoutId id="2147483804" r:id="rId28"/>
    <p:sldLayoutId id="2147483805" r:id="rId29"/>
    <p:sldLayoutId id="2147483806" r:id="rId30"/>
    <p:sldLayoutId id="2147483807" r:id="rId31"/>
    <p:sldLayoutId id="2147483808" r:id="rId32"/>
    <p:sldLayoutId id="2147483809" r:id="rId33"/>
    <p:sldLayoutId id="2147483817" r:id="rId34"/>
    <p:sldLayoutId id="2147483861" r:id="rId35"/>
    <p:sldLayoutId id="2147483862" r:id="rId36"/>
  </p:sldLayoutIdLst>
  <p:hf hdr="0" dt="0"/>
  <p:txStyles>
    <p:titleStyle>
      <a:lvl1pPr algn="l" rtl="0" eaLnBrk="0" fontAlgn="base" hangingPunct="0">
        <a:lnSpc>
          <a:spcPct val="90000"/>
        </a:lnSpc>
        <a:spcBef>
          <a:spcPct val="0"/>
        </a:spcBef>
        <a:spcAft>
          <a:spcPct val="0"/>
        </a:spcAft>
        <a:defRPr sz="2800" b="1" kern="1200">
          <a:solidFill>
            <a:srgbClr val="161E2D"/>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rgbClr val="161E2D"/>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27994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232F3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EDF12D-761B-1745-A3C1-254733AFF8AE}"/>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EB6200A-1580-7B45-8218-D36A8E361C14}"/>
              </a:ext>
            </a:extLst>
          </p:cNvPr>
          <p:cNvSpPr>
            <a:spLocks noGrp="1"/>
          </p:cNvSpPr>
          <p:nvPr>
            <p:ph type="body" idx="1"/>
          </p:nvPr>
        </p:nvSpPr>
        <p:spPr>
          <a:xfrm>
            <a:off x="240941" y="1175657"/>
            <a:ext cx="11710118" cy="472701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10" name="Picture 9">
            <a:extLst>
              <a:ext uri="{FF2B5EF4-FFF2-40B4-BE49-F238E27FC236}">
                <a16:creationId xmlns:a16="http://schemas.microsoft.com/office/drawing/2014/main" id="{2AFDD636-DBF5-B647-9A38-62855FDA7426}"/>
              </a:ext>
            </a:extLst>
          </p:cNvPr>
          <p:cNvPicPr>
            <a:picLocks noChangeAspect="1"/>
          </p:cNvPicPr>
          <p:nvPr userDrawn="1"/>
        </p:nvPicPr>
        <p:blipFill>
          <a:blip r:embed="rId32"/>
          <a:stretch>
            <a:fillRect/>
          </a:stretch>
        </p:blipFill>
        <p:spPr>
          <a:xfrm>
            <a:off x="280698" y="6236057"/>
            <a:ext cx="585392" cy="351235"/>
          </a:xfrm>
          <a:prstGeom prst="rect">
            <a:avLst/>
          </a:prstGeom>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6677" y="6250334"/>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698" y="6070947"/>
            <a:ext cx="11670360"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563" y="6229111"/>
            <a:ext cx="5728855" cy="365125"/>
          </a:xfrm>
          <a:prstGeom prst="rect">
            <a:avLst/>
          </a:prstGeom>
        </p:spPr>
        <p:txBody>
          <a:bodyPr vert="horz" lIns="91440" tIns="45720" rIns="91440" bIns="45720" rtlCol="0" anchor="ctr"/>
          <a:lstStyle>
            <a:lvl1pPr algn="l">
              <a:defRPr sz="1200">
                <a:solidFill>
                  <a:schemeClr val="bg1"/>
                </a:solidFill>
                <a:latin typeface="Arial" panose="020B0604020202020204" pitchFamily="34" charset="0"/>
                <a:cs typeface="Arial" panose="020B0604020202020204" pitchFamily="34" charset="0"/>
              </a:defRPr>
            </a:lvl1pPr>
          </a:lstStyle>
          <a:p>
            <a:r>
              <a:rPr lang="en-US"/>
              <a:t>© 2021, Amazon Web Services, Inc. or its affiliates. All rights reserved.</a:t>
            </a:r>
            <a:endParaRPr lang="en-US" dirty="0"/>
          </a:p>
        </p:txBody>
      </p:sp>
      <p:cxnSp>
        <p:nvCxnSpPr>
          <p:cNvPr id="9" name="Straight Connector 8">
            <a:extLst>
              <a:ext uri="{FF2B5EF4-FFF2-40B4-BE49-F238E27FC236}">
                <a16:creationId xmlns:a16="http://schemas.microsoft.com/office/drawing/2014/main" id="{AE147241-93E2-9046-8BF0-6F4B9DB09E9E}"/>
              </a:ext>
            </a:extLst>
          </p:cNvPr>
          <p:cNvCxnSpPr>
            <a:cxnSpLocks/>
          </p:cNvCxnSpPr>
          <p:nvPr userDrawn="1"/>
        </p:nvCxnSpPr>
        <p:spPr>
          <a:xfrm>
            <a:off x="284814" y="6062706"/>
            <a:ext cx="11670360" cy="0"/>
          </a:xfrm>
          <a:prstGeom prst="line">
            <a:avLst/>
          </a:prstGeom>
          <a:ln w="28575">
            <a:solidFill>
              <a:srgbClr val="444D5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686036"/>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 id="2147483853" r:id="rId23"/>
    <p:sldLayoutId id="2147483854" r:id="rId24"/>
    <p:sldLayoutId id="2147483855" r:id="rId25"/>
    <p:sldLayoutId id="2147483856" r:id="rId26"/>
    <p:sldLayoutId id="2147483857" r:id="rId27"/>
    <p:sldLayoutId id="2147483858" r:id="rId28"/>
    <p:sldLayoutId id="2147483859" r:id="rId29"/>
    <p:sldLayoutId id="2147483860" r:id="rId30"/>
  </p:sldLayoutIdLst>
  <p:hf hdr="0" dt="0"/>
  <p:txStyles>
    <p:title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161E2D"/>
        </a:solidFill>
        <a:effectLst/>
      </p:bgPr>
    </p:bg>
    <p:spTree>
      <p:nvGrpSpPr>
        <p:cNvPr id="1" name=""/>
        <p:cNvGrpSpPr/>
        <p:nvPr/>
      </p:nvGrpSpPr>
      <p:grpSpPr>
        <a:xfrm>
          <a:off x="0" y="0"/>
          <a:ext cx="0" cy="0"/>
          <a:chOff x="0" y="0"/>
          <a:chExt cx="0" cy="0"/>
        </a:xfrm>
      </p:grpSpPr>
      <p:sp>
        <p:nvSpPr>
          <p:cNvPr id="32770" name="Title Placeholder 1">
            <a:extLst>
              <a:ext uri="{FF2B5EF4-FFF2-40B4-BE49-F238E27FC236}">
                <a16:creationId xmlns:a16="http://schemas.microsoft.com/office/drawing/2014/main" id="{B1A3942D-1AFD-6643-9EF9-A7EDC1B61409}"/>
              </a:ext>
            </a:extLst>
          </p:cNvPr>
          <p:cNvSpPr>
            <a:spLocks noGrp="1" noChangeArrowheads="1"/>
          </p:cNvSpPr>
          <p:nvPr>
            <p:ph type="title"/>
          </p:nvPr>
        </p:nvSpPr>
        <p:spPr bwMode="auto">
          <a:xfrm>
            <a:off x="241300" y="365125"/>
            <a:ext cx="117094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2771" name="Text Placeholder 2">
            <a:extLst>
              <a:ext uri="{FF2B5EF4-FFF2-40B4-BE49-F238E27FC236}">
                <a16:creationId xmlns:a16="http://schemas.microsoft.com/office/drawing/2014/main" id="{F18769AE-E149-8245-9CDD-EFE62AC778F0}"/>
              </a:ext>
            </a:extLst>
          </p:cNvPr>
          <p:cNvSpPr>
            <a:spLocks noGrp="1" noChangeArrowheads="1"/>
          </p:cNvSpPr>
          <p:nvPr>
            <p:ph type="body" idx="1"/>
          </p:nvPr>
        </p:nvSpPr>
        <p:spPr bwMode="auto">
          <a:xfrm>
            <a:off x="241300" y="1176338"/>
            <a:ext cx="11709400" cy="472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p:txBody>
      </p:sp>
      <p:pic>
        <p:nvPicPr>
          <p:cNvPr id="32772" name="Picture 9">
            <a:extLst>
              <a:ext uri="{FF2B5EF4-FFF2-40B4-BE49-F238E27FC236}">
                <a16:creationId xmlns:a16="http://schemas.microsoft.com/office/drawing/2014/main" id="{5D7ED5E0-45B4-E34D-9338-E67C4E384D5D}"/>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280988" y="6235700"/>
            <a:ext cx="58578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Slide Number Placeholder 5">
            <a:extLst>
              <a:ext uri="{FF2B5EF4-FFF2-40B4-BE49-F238E27FC236}">
                <a16:creationId xmlns:a16="http://schemas.microsoft.com/office/drawing/2014/main" id="{2D8E3F11-A3CF-3541-AB3B-A9598B4897E6}"/>
              </a:ext>
            </a:extLst>
          </p:cNvPr>
          <p:cNvSpPr>
            <a:spLocks noGrp="1"/>
          </p:cNvSpPr>
          <p:nvPr>
            <p:ph type="sldNum" sz="quarter" idx="4"/>
          </p:nvPr>
        </p:nvSpPr>
        <p:spPr>
          <a:xfrm>
            <a:off x="9105900" y="6249988"/>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fld id="{01736118-7C22-AC4B-89A0-1C2A0C68177D}" type="slidenum">
              <a:rPr lang="en-US"/>
              <a:pPr>
                <a:defRPr/>
              </a:pPr>
              <a:t>‹#›</a:t>
            </a:fld>
            <a:endParaRPr lang="en-US" dirty="0"/>
          </a:p>
        </p:txBody>
      </p:sp>
      <p:cxnSp>
        <p:nvCxnSpPr>
          <p:cNvPr id="16" name="Straight Connector 15">
            <a:extLst>
              <a:ext uri="{FF2B5EF4-FFF2-40B4-BE49-F238E27FC236}">
                <a16:creationId xmlns:a16="http://schemas.microsoft.com/office/drawing/2014/main" id="{10659FC0-6F4E-4743-AB20-9E5DB79D9BB3}"/>
              </a:ext>
            </a:extLst>
          </p:cNvPr>
          <p:cNvCxnSpPr>
            <a:cxnSpLocks/>
          </p:cNvCxnSpPr>
          <p:nvPr userDrawn="1"/>
        </p:nvCxnSpPr>
        <p:spPr>
          <a:xfrm>
            <a:off x="280988" y="6070600"/>
            <a:ext cx="11669712" cy="0"/>
          </a:xfrm>
          <a:prstGeom prst="line">
            <a:avLst/>
          </a:prstGeom>
          <a:ln w="28575">
            <a:solidFill>
              <a:srgbClr val="272F3D"/>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3F649ED-92BB-804A-A4D2-48960466F0C9}"/>
              </a:ext>
            </a:extLst>
          </p:cNvPr>
          <p:cNvSpPr>
            <a:spLocks noGrp="1"/>
          </p:cNvSpPr>
          <p:nvPr>
            <p:ph type="ftr" sz="quarter" idx="3"/>
          </p:nvPr>
        </p:nvSpPr>
        <p:spPr>
          <a:xfrm>
            <a:off x="1184275" y="6229350"/>
            <a:ext cx="5729288"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bg1"/>
                </a:solidFill>
                <a:latin typeface="Arial" panose="020B0604020202020204" pitchFamily="34" charset="0"/>
                <a:cs typeface="Arial" panose="020B0604020202020204" pitchFamily="34" charset="0"/>
              </a:defRPr>
            </a:lvl1pPr>
          </a:lstStyle>
          <a:p>
            <a:pPr>
              <a:defRPr/>
            </a:pPr>
            <a:r>
              <a:rPr lang="en-US" dirty="0"/>
              <a:t>© 2022, Amazon Web Services, Inc. or its affiliates. All rights reserved.</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Lst>
  <p:hf hdr="0" dt="0"/>
  <p:txStyles>
    <p:titleStyle>
      <a:lvl1pPr algn="l" rtl="0" eaLnBrk="0" fontAlgn="base" hangingPunct="0">
        <a:lnSpc>
          <a:spcPct val="90000"/>
        </a:lnSpc>
        <a:spcBef>
          <a:spcPct val="0"/>
        </a:spcBef>
        <a:spcAft>
          <a:spcPct val="0"/>
        </a:spcAft>
        <a:defRPr sz="2800" b="1" kern="1200">
          <a:solidFill>
            <a:schemeClr val="bg1"/>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2800" b="1">
          <a:solidFill>
            <a:schemeClr val="bg1"/>
          </a:solidFill>
          <a:latin typeface="Arial" panose="020B0604020202020204" pitchFamily="34" charset="0"/>
          <a:cs typeface="Arial" panose="020B0604020202020204" pitchFamily="34" charset="0"/>
        </a:defRPr>
      </a:lvl9pPr>
    </p:titleStyle>
    <p:bodyStyle>
      <a:lvl1pPr algn="l" rtl="0" eaLnBrk="0" fontAlgn="base" hangingPunct="0">
        <a:lnSpc>
          <a:spcPct val="90000"/>
        </a:lnSpc>
        <a:spcBef>
          <a:spcPts val="1000"/>
        </a:spcBef>
        <a:spcAft>
          <a:spcPct val="0"/>
        </a:spcAft>
        <a:buFont typeface="Arial" panose="020B0604020202020204" pitchFamily="34" charset="0"/>
        <a:defRPr sz="2400" kern="1200">
          <a:solidFill>
            <a:schemeClr val="bg1"/>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chemeClr val="bg1"/>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chemeClr val="bg1"/>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chemeClr val="bg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customXml" Target="../ink/ink18.xml"/><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59.xml"/><Relationship Id="rId6" Type="http://schemas.openxmlformats.org/officeDocument/2006/relationships/image" Target="../media/image9.svg"/><Relationship Id="rId11" Type="http://schemas.openxmlformats.org/officeDocument/2006/relationships/customXml" Target="../ink/ink17.xml"/><Relationship Id="rId5" Type="http://schemas.openxmlformats.org/officeDocument/2006/relationships/image" Target="../media/image8.png"/><Relationship Id="rId10" Type="http://schemas.openxmlformats.org/officeDocument/2006/relationships/image" Target="../media/image45.svg"/><Relationship Id="rId4" Type="http://schemas.openxmlformats.org/officeDocument/2006/relationships/image" Target="../media/image16.svg"/><Relationship Id="rId9" Type="http://schemas.openxmlformats.org/officeDocument/2006/relationships/image" Target="../media/image44.png"/><Relationship Id="rId1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8.xml"/><Relationship Id="rId1" Type="http://schemas.openxmlformats.org/officeDocument/2006/relationships/slideLayout" Target="../slideLayouts/slideLayout59.xml"/><Relationship Id="rId5" Type="http://schemas.openxmlformats.org/officeDocument/2006/relationships/image" Target="../media/image49.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8.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9.xml"/><Relationship Id="rId1" Type="http://schemas.openxmlformats.org/officeDocument/2006/relationships/slideLayout" Target="../slideLayouts/slideLayout63.xml"/><Relationship Id="rId4"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3.xml"/><Relationship Id="rId1" Type="http://schemas.openxmlformats.org/officeDocument/2006/relationships/slideLayout" Target="../slideLayouts/slideLayout59.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9.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9.xml"/><Relationship Id="rId6" Type="http://schemas.openxmlformats.org/officeDocument/2006/relationships/image" Target="../media/image6.svg"/><Relationship Id="rId11" Type="http://schemas.openxmlformats.org/officeDocument/2006/relationships/image" Target="../media/image12.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8.png"/><Relationship Id="rId18" Type="http://schemas.openxmlformats.org/officeDocument/2006/relationships/image" Target="../media/image24.svg"/><Relationship Id="rId3" Type="http://schemas.openxmlformats.org/officeDocument/2006/relationships/image" Target="../media/image3.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svg"/><Relationship Id="rId1" Type="http://schemas.openxmlformats.org/officeDocument/2006/relationships/slideLayout" Target="../slideLayouts/slideLayout59.xml"/><Relationship Id="rId6" Type="http://schemas.openxmlformats.org/officeDocument/2006/relationships/image" Target="../media/image6.svg"/><Relationship Id="rId11" Type="http://schemas.openxmlformats.org/officeDocument/2006/relationships/image" Target="../media/image19.png"/><Relationship Id="rId5" Type="http://schemas.openxmlformats.org/officeDocument/2006/relationships/image" Target="../media/image5.png"/><Relationship Id="rId15" Type="http://schemas.openxmlformats.org/officeDocument/2006/relationships/image" Target="../media/image21.png"/><Relationship Id="rId10" Type="http://schemas.openxmlformats.org/officeDocument/2006/relationships/image" Target="../media/image18.sv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3.png"/><Relationship Id="rId18" Type="http://schemas.openxmlformats.org/officeDocument/2006/relationships/image" Target="../media/image26.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svg"/><Relationship Id="rId17" Type="http://schemas.openxmlformats.org/officeDocument/2006/relationships/customXml" Target="../ink/ink2.xml"/><Relationship Id="rId2" Type="http://schemas.openxmlformats.org/officeDocument/2006/relationships/notesSlide" Target="../notesSlides/notesSlide4.xml"/><Relationship Id="rId16" Type="http://schemas.openxmlformats.org/officeDocument/2006/relationships/image" Target="../media/image25.png"/><Relationship Id="rId20" Type="http://schemas.openxmlformats.org/officeDocument/2006/relationships/image" Target="../media/image27.png"/><Relationship Id="rId1" Type="http://schemas.openxmlformats.org/officeDocument/2006/relationships/slideLayout" Target="../slideLayouts/slideLayout59.xml"/><Relationship Id="rId6" Type="http://schemas.openxmlformats.org/officeDocument/2006/relationships/image" Target="../media/image18.svg"/><Relationship Id="rId11" Type="http://schemas.openxmlformats.org/officeDocument/2006/relationships/image" Target="../media/image21.png"/><Relationship Id="rId5" Type="http://schemas.openxmlformats.org/officeDocument/2006/relationships/image" Target="../media/image17.png"/><Relationship Id="rId15" Type="http://schemas.openxmlformats.org/officeDocument/2006/relationships/customXml" Target="../ink/ink1.xml"/><Relationship Id="rId10" Type="http://schemas.openxmlformats.org/officeDocument/2006/relationships/image" Target="../media/image9.svg"/><Relationship Id="rId19" Type="http://schemas.openxmlformats.org/officeDocument/2006/relationships/customXml" Target="../ink/ink3.xml"/><Relationship Id="rId4" Type="http://schemas.openxmlformats.org/officeDocument/2006/relationships/image" Target="../media/image16.svg"/><Relationship Id="rId9" Type="http://schemas.openxmlformats.org/officeDocument/2006/relationships/image" Target="../media/image8.png"/><Relationship Id="rId14" Type="http://schemas.openxmlformats.org/officeDocument/2006/relationships/image" Target="../media/image24.svg"/></Relationships>
</file>

<file path=ppt/slides/_rels/slide8.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image" Target="../media/image29.png"/><Relationship Id="rId26" Type="http://schemas.openxmlformats.org/officeDocument/2006/relationships/customXml" Target="../ink/ink7.xml"/><Relationship Id="rId3" Type="http://schemas.openxmlformats.org/officeDocument/2006/relationships/image" Target="../media/image3.png"/><Relationship Id="rId21" Type="http://schemas.openxmlformats.org/officeDocument/2006/relationships/image" Target="../media/image31.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8.png"/><Relationship Id="rId25" Type="http://schemas.openxmlformats.org/officeDocument/2006/relationships/image" Target="../media/image33.png"/><Relationship Id="rId33"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24.svg"/><Relationship Id="rId20" Type="http://schemas.openxmlformats.org/officeDocument/2006/relationships/customXml" Target="../ink/ink4.xml"/><Relationship Id="rId29" Type="http://schemas.openxmlformats.org/officeDocument/2006/relationships/image" Target="../media/image35.png"/><Relationship Id="rId1" Type="http://schemas.openxmlformats.org/officeDocument/2006/relationships/slideLayout" Target="../slideLayouts/slideLayout59.xml"/><Relationship Id="rId6" Type="http://schemas.openxmlformats.org/officeDocument/2006/relationships/image" Target="../media/image6.svg"/><Relationship Id="rId11" Type="http://schemas.openxmlformats.org/officeDocument/2006/relationships/image" Target="../media/image19.png"/><Relationship Id="rId24" Type="http://schemas.openxmlformats.org/officeDocument/2006/relationships/customXml" Target="../ink/ink6.xml"/><Relationship Id="rId32" Type="http://schemas.openxmlformats.org/officeDocument/2006/relationships/customXml" Target="../ink/ink10.xml"/><Relationship Id="rId5" Type="http://schemas.openxmlformats.org/officeDocument/2006/relationships/image" Target="../media/image5.png"/><Relationship Id="rId15" Type="http://schemas.openxmlformats.org/officeDocument/2006/relationships/image" Target="../media/image23.png"/><Relationship Id="rId23" Type="http://schemas.openxmlformats.org/officeDocument/2006/relationships/image" Target="../media/image32.png"/><Relationship Id="rId28" Type="http://schemas.openxmlformats.org/officeDocument/2006/relationships/customXml" Target="../ink/ink8.xml"/><Relationship Id="rId10" Type="http://schemas.openxmlformats.org/officeDocument/2006/relationships/image" Target="../media/image18.svg"/><Relationship Id="rId19" Type="http://schemas.openxmlformats.org/officeDocument/2006/relationships/image" Target="../media/image30.svg"/><Relationship Id="rId31" Type="http://schemas.openxmlformats.org/officeDocument/2006/relationships/image" Target="../media/image36.png"/><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9.svg"/><Relationship Id="rId22" Type="http://schemas.openxmlformats.org/officeDocument/2006/relationships/customXml" Target="../ink/ink5.xml"/><Relationship Id="rId27" Type="http://schemas.openxmlformats.org/officeDocument/2006/relationships/image" Target="../media/image34.png"/><Relationship Id="rId30" Type="http://schemas.openxmlformats.org/officeDocument/2006/relationships/customXml" Target="../ink/ink9.xml"/><Relationship Id="rId8" Type="http://schemas.openxmlformats.org/officeDocument/2006/relationships/image" Target="../media/image16.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8.png"/><Relationship Id="rId18" Type="http://schemas.openxmlformats.org/officeDocument/2006/relationships/image" Target="../media/image30.svg"/><Relationship Id="rId26" Type="http://schemas.openxmlformats.org/officeDocument/2006/relationships/image" Target="../media/image41.png"/><Relationship Id="rId3" Type="http://schemas.openxmlformats.org/officeDocument/2006/relationships/image" Target="../media/image3.png"/><Relationship Id="rId21" Type="http://schemas.openxmlformats.org/officeDocument/2006/relationships/customXml" Target="../ink/ink12.xml"/><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9.png"/><Relationship Id="rId25" Type="http://schemas.openxmlformats.org/officeDocument/2006/relationships/customXml" Target="../ink/ink14.xml"/><Relationship Id="rId2" Type="http://schemas.openxmlformats.org/officeDocument/2006/relationships/notesSlide" Target="../notesSlides/notesSlide6.xml"/><Relationship Id="rId16" Type="http://schemas.openxmlformats.org/officeDocument/2006/relationships/image" Target="../media/image24.svg"/><Relationship Id="rId20" Type="http://schemas.openxmlformats.org/officeDocument/2006/relationships/image" Target="../media/image38.png"/><Relationship Id="rId29" Type="http://schemas.openxmlformats.org/officeDocument/2006/relationships/customXml" Target="../ink/ink16.xml"/><Relationship Id="rId1" Type="http://schemas.openxmlformats.org/officeDocument/2006/relationships/slideLayout" Target="../slideLayouts/slideLayout59.xml"/><Relationship Id="rId6" Type="http://schemas.openxmlformats.org/officeDocument/2006/relationships/image" Target="../media/image6.svg"/><Relationship Id="rId11" Type="http://schemas.openxmlformats.org/officeDocument/2006/relationships/image" Target="../media/image19.png"/><Relationship Id="rId24" Type="http://schemas.openxmlformats.org/officeDocument/2006/relationships/image" Target="../media/image40.png"/><Relationship Id="rId5" Type="http://schemas.openxmlformats.org/officeDocument/2006/relationships/image" Target="../media/image5.png"/><Relationship Id="rId15" Type="http://schemas.openxmlformats.org/officeDocument/2006/relationships/image" Target="../media/image23.png"/><Relationship Id="rId23" Type="http://schemas.openxmlformats.org/officeDocument/2006/relationships/customXml" Target="../ink/ink13.xml"/><Relationship Id="rId28" Type="http://schemas.openxmlformats.org/officeDocument/2006/relationships/image" Target="../media/image42.png"/><Relationship Id="rId10" Type="http://schemas.openxmlformats.org/officeDocument/2006/relationships/image" Target="../media/image18.svg"/><Relationship Id="rId19" Type="http://schemas.openxmlformats.org/officeDocument/2006/relationships/customXml" Target="../ink/ink11.xml"/><Relationship Id="rId4" Type="http://schemas.openxmlformats.org/officeDocument/2006/relationships/image" Target="../media/image4.svg"/><Relationship Id="rId9" Type="http://schemas.openxmlformats.org/officeDocument/2006/relationships/image" Target="../media/image17.png"/><Relationship Id="rId14" Type="http://schemas.openxmlformats.org/officeDocument/2006/relationships/image" Target="../media/image9.svg"/><Relationship Id="rId22" Type="http://schemas.openxmlformats.org/officeDocument/2006/relationships/image" Target="../media/image39.png"/><Relationship Id="rId27" Type="http://schemas.openxmlformats.org/officeDocument/2006/relationships/customXml" Target="../ink/ink15.xml"/><Relationship Id="rId30"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4">
            <a:extLst>
              <a:ext uri="{FF2B5EF4-FFF2-40B4-BE49-F238E27FC236}">
                <a16:creationId xmlns:a16="http://schemas.microsoft.com/office/drawing/2014/main" id="{4E2A3DCA-3526-ED48-BE0F-AEC29BAD0B89}"/>
              </a:ext>
            </a:extLst>
          </p:cNvPr>
          <p:cNvSpPr>
            <a:spLocks noGrp="1" noChangeArrowheads="1"/>
          </p:cNvSpPr>
          <p:nvPr>
            <p:ph type="ctrTitle"/>
          </p:nvPr>
        </p:nvSpPr>
        <p:spPr>
          <a:xfrm>
            <a:off x="152400" y="1473200"/>
            <a:ext cx="9650413" cy="2595563"/>
          </a:xfrm>
        </p:spPr>
        <p:txBody>
          <a:bodyPr/>
          <a:lstStyle/>
          <a:p>
            <a:r>
              <a:rPr lang="en-US" altLang="en-US" dirty="0">
                <a:latin typeface="Arial"/>
                <a:cs typeface="Arial"/>
              </a:rPr>
              <a:t>Amazon VPC</a:t>
            </a:r>
            <a:br>
              <a:rPr lang="en-US" altLang="en-US" dirty="0">
                <a:latin typeface="Arial"/>
                <a:cs typeface="Arial"/>
              </a:rPr>
            </a:br>
            <a:r>
              <a:rPr lang="en-US" altLang="en-US" dirty="0">
                <a:latin typeface="Arial"/>
                <a:cs typeface="Arial"/>
              </a:rPr>
              <a:t>Amazon Route53</a:t>
            </a:r>
            <a:br>
              <a:rPr lang="en-US" altLang="en-US" dirty="0">
                <a:latin typeface="Arial"/>
                <a:cs typeface="Arial"/>
              </a:rPr>
            </a:br>
            <a:r>
              <a:rPr lang="en-US" altLang="en-US" dirty="0">
                <a:latin typeface="Arial"/>
                <a:cs typeface="Arial"/>
              </a:rPr>
              <a:t>AWS WAF</a:t>
            </a:r>
            <a:endParaRPr lang="en-US" altLang="en-US" dirty="0"/>
          </a:p>
        </p:txBody>
      </p:sp>
      <p:sp>
        <p:nvSpPr>
          <p:cNvPr id="37891" name="Footer Placeholder 3">
            <a:extLst>
              <a:ext uri="{FF2B5EF4-FFF2-40B4-BE49-F238E27FC236}">
                <a16:creationId xmlns:a16="http://schemas.microsoft.com/office/drawing/2014/main" id="{6C55D174-A357-2A4D-9BA3-0C69C9DFEE3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37892" name="Slide Number Placeholder 6">
            <a:extLst>
              <a:ext uri="{FF2B5EF4-FFF2-40B4-BE49-F238E27FC236}">
                <a16:creationId xmlns:a16="http://schemas.microsoft.com/office/drawing/2014/main" id="{8810AC8B-D51F-1C41-B470-2716531C6FAA}"/>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9ECAB34-B7E6-C04B-8946-0FBE75C4266F}" type="slidenum">
              <a:rPr lang="en-US" altLang="en-US" smtClean="0">
                <a:solidFill>
                  <a:schemeClr val="bg1"/>
                </a:solidFill>
                <a:latin typeface="Arial" panose="020B0604020202020204" pitchFamily="34" charset="0"/>
              </a:rPr>
              <a:pPr fontAlgn="base">
                <a:spcBef>
                  <a:spcPct val="0"/>
                </a:spcBef>
                <a:spcAft>
                  <a:spcPct val="0"/>
                </a:spcAft>
              </a:pPr>
              <a:t>1</a:t>
            </a:fld>
            <a:endParaRPr lang="en-US" altLang="en-US" dirty="0">
              <a:solidFill>
                <a:schemeClr val="bg1"/>
              </a:solidFill>
              <a:latin typeface="Arial" panose="020B0604020202020204" pitchFamily="34" charset="0"/>
            </a:endParaRPr>
          </a:p>
        </p:txBody>
      </p:sp>
      <p:sp>
        <p:nvSpPr>
          <p:cNvPr id="3" name="Subtitle 2">
            <a:extLst>
              <a:ext uri="{FF2B5EF4-FFF2-40B4-BE49-F238E27FC236}">
                <a16:creationId xmlns:a16="http://schemas.microsoft.com/office/drawing/2014/main" id="{A131FB4B-D415-3707-AC8E-7CAAC5A43B09}"/>
              </a:ext>
            </a:extLst>
          </p:cNvPr>
          <p:cNvSpPr>
            <a:spLocks noGrp="1"/>
          </p:cNvSpPr>
          <p:nvPr>
            <p:ph type="subTitle" idx="1"/>
          </p:nvPr>
        </p:nvSpPr>
        <p:spPr/>
        <p:txBody>
          <a:bodyPr/>
          <a:lstStyle/>
          <a:p>
            <a:r>
              <a:rPr lang="en-US" dirty="0">
                <a:latin typeface="Arial"/>
                <a:cs typeface="Arial"/>
              </a:rPr>
              <a:t>with Carrington Wong (Stuart if you prefer :-)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Inter-VPC Routing (Talking across networks)</a:t>
            </a:r>
            <a:endParaRPr lang="en-US" dirty="0"/>
          </a:p>
        </p:txBody>
      </p:sp>
      <p:sp>
        <p:nvSpPr>
          <p:cNvPr id="9" name="Rectangle 8">
            <a:extLst>
              <a:ext uri="{FF2B5EF4-FFF2-40B4-BE49-F238E27FC236}">
                <a16:creationId xmlns:a16="http://schemas.microsoft.com/office/drawing/2014/main" id="{71763717-A888-CDFA-30A4-3D70405A6431}"/>
              </a:ext>
            </a:extLst>
          </p:cNvPr>
          <p:cNvSpPr/>
          <p:nvPr/>
        </p:nvSpPr>
        <p:spPr>
          <a:xfrm>
            <a:off x="923471" y="1767892"/>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(us-east-1b)</a:t>
            </a:r>
            <a:endParaRPr lang="en-US" sz="1200" dirty="0">
              <a:solidFill>
                <a:srgbClr val="03A0C7"/>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A4656DE-E647-5BBD-AEFC-441AA6B0FFCA}"/>
              </a:ext>
            </a:extLst>
          </p:cNvPr>
          <p:cNvSpPr/>
          <p:nvPr/>
        </p:nvSpPr>
        <p:spPr>
          <a:xfrm>
            <a:off x="1092435" y="2267030"/>
            <a:ext cx="2152347" cy="2086430"/>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10.1.0.0/24</a:t>
            </a:r>
            <a:endParaRPr lang="en-US" sz="1200" dirty="0">
              <a:solidFill>
                <a:srgbClr val="03A0C7"/>
              </a:solidFill>
              <a:latin typeface="Arial" panose="020B0604020202020204" pitchFamily="34" charset="0"/>
              <a:cs typeface="Arial" panose="020B0604020202020204" pitchFamily="34" charset="0"/>
            </a:endParaRPr>
          </a:p>
        </p:txBody>
      </p:sp>
      <p:pic>
        <p:nvPicPr>
          <p:cNvPr id="24" name="Graphic 23">
            <a:extLst>
              <a:ext uri="{FF2B5EF4-FFF2-40B4-BE49-F238E27FC236}">
                <a16:creationId xmlns:a16="http://schemas.microsoft.com/office/drawing/2014/main" id="{730CEDFB-162D-F3D3-2E4D-429EB0B640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85102" y="2268617"/>
            <a:ext cx="381000" cy="381000"/>
          </a:xfrm>
          <a:prstGeom prst="rect">
            <a:avLst/>
          </a:prstGeom>
        </p:spPr>
      </p:pic>
      <p:sp>
        <p:nvSpPr>
          <p:cNvPr id="25" name="Rectangle 24">
            <a:extLst>
              <a:ext uri="{FF2B5EF4-FFF2-40B4-BE49-F238E27FC236}">
                <a16:creationId xmlns:a16="http://schemas.microsoft.com/office/drawing/2014/main" id="{B2CAACEF-B2AF-8D0A-B589-A8AB95CE4CCF}"/>
              </a:ext>
            </a:extLst>
          </p:cNvPr>
          <p:cNvSpPr/>
          <p:nvPr/>
        </p:nvSpPr>
        <p:spPr>
          <a:xfrm>
            <a:off x="5628517" y="1828368"/>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(us-east-1d)</a:t>
            </a:r>
            <a:endParaRPr lang="en-US" sz="1200" dirty="0">
              <a:solidFill>
                <a:srgbClr val="03A0C7"/>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7346D63-9ABB-C678-97D3-D5BADE21B335}"/>
              </a:ext>
            </a:extLst>
          </p:cNvPr>
          <p:cNvSpPr/>
          <p:nvPr/>
        </p:nvSpPr>
        <p:spPr>
          <a:xfrm>
            <a:off x="5821673" y="2327506"/>
            <a:ext cx="2152347" cy="2086430"/>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10.4.0.0/24</a:t>
            </a:r>
            <a:endParaRPr lang="en-US" sz="1200" dirty="0">
              <a:solidFill>
                <a:srgbClr val="03A0C7"/>
              </a:solidFill>
              <a:latin typeface="Arial" panose="020B0604020202020204" pitchFamily="34" charset="0"/>
              <a:cs typeface="Arial" panose="020B0604020202020204" pitchFamily="34" charset="0"/>
            </a:endParaRPr>
          </a:p>
        </p:txBody>
      </p:sp>
      <p:pic>
        <p:nvPicPr>
          <p:cNvPr id="27" name="Graphic 26">
            <a:extLst>
              <a:ext uri="{FF2B5EF4-FFF2-40B4-BE49-F238E27FC236}">
                <a16:creationId xmlns:a16="http://schemas.microsoft.com/office/drawing/2014/main" id="{BB880595-F981-5900-64BC-044D971A469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826435" y="2329093"/>
            <a:ext cx="381000" cy="381000"/>
          </a:xfrm>
          <a:prstGeom prst="rect">
            <a:avLst/>
          </a:prstGeom>
        </p:spPr>
      </p:pic>
      <p:sp>
        <p:nvSpPr>
          <p:cNvPr id="17" name="Rectangle 16">
            <a:extLst>
              <a:ext uri="{FF2B5EF4-FFF2-40B4-BE49-F238E27FC236}">
                <a16:creationId xmlns:a16="http://schemas.microsoft.com/office/drawing/2014/main" id="{62807006-489A-312B-8FB3-FCABD7AB287A}"/>
              </a:ext>
            </a:extLst>
          </p:cNvPr>
          <p:cNvSpPr/>
          <p:nvPr/>
        </p:nvSpPr>
        <p:spPr>
          <a:xfrm>
            <a:off x="319844" y="1335696"/>
            <a:ext cx="3724729" cy="3864430"/>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VPC-A (10.1.0.0/16)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19844" y="1337284"/>
            <a:ext cx="381000" cy="381000"/>
          </a:xfrm>
          <a:prstGeom prst="rect">
            <a:avLst/>
          </a:prstGeom>
        </p:spPr>
      </p:pic>
      <p:pic>
        <p:nvPicPr>
          <p:cNvPr id="38" name="Graphic 60">
            <a:extLst>
              <a:ext uri="{FF2B5EF4-FFF2-40B4-BE49-F238E27FC236}">
                <a16:creationId xmlns:a16="http://schemas.microsoft.com/office/drawing/2014/main" id="{719A9B9D-4B0B-57DE-95BC-26C204267051}"/>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710872" y="31952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60">
            <a:extLst>
              <a:ext uri="{FF2B5EF4-FFF2-40B4-BE49-F238E27FC236}">
                <a16:creationId xmlns:a16="http://schemas.microsoft.com/office/drawing/2014/main" id="{82C2F95D-982E-E8AB-9033-8F808E8C744E}"/>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282872" y="314683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1A8AF71C-31F4-4D5B-29D5-A3E5DB93192A}"/>
              </a:ext>
            </a:extLst>
          </p:cNvPr>
          <p:cNvGraphicFramePr>
            <a:graphicFrameLocks noGrp="1"/>
          </p:cNvGraphicFramePr>
          <p:nvPr>
            <p:extLst>
              <p:ext uri="{D42A27DB-BD31-4B8C-83A1-F6EECF244321}">
                <p14:modId xmlns:p14="http://schemas.microsoft.com/office/powerpoint/2010/main" val="3585365837"/>
              </p:ext>
            </p:extLst>
          </p:nvPr>
        </p:nvGraphicFramePr>
        <p:xfrm>
          <a:off x="9014823" y="1750471"/>
          <a:ext cx="2858728" cy="1325595"/>
        </p:xfrm>
        <a:graphic>
          <a:graphicData uri="http://schemas.openxmlformats.org/drawingml/2006/table">
            <a:tbl>
              <a:tblPr firstRow="1" bandRow="1">
                <a:tableStyleId>{5C22544A-7EE6-4342-B048-85BDC9FD1C3A}</a:tableStyleId>
              </a:tblPr>
              <a:tblGrid>
                <a:gridCol w="1441149">
                  <a:extLst>
                    <a:ext uri="{9D8B030D-6E8A-4147-A177-3AD203B41FA5}">
                      <a16:colId xmlns:a16="http://schemas.microsoft.com/office/drawing/2014/main" val="3015303552"/>
                    </a:ext>
                  </a:extLst>
                </a:gridCol>
                <a:gridCol w="1417579">
                  <a:extLst>
                    <a:ext uri="{9D8B030D-6E8A-4147-A177-3AD203B41FA5}">
                      <a16:colId xmlns:a16="http://schemas.microsoft.com/office/drawing/2014/main" val="3832488917"/>
                    </a:ext>
                  </a:extLst>
                </a:gridCol>
              </a:tblGrid>
              <a:tr h="330105">
                <a:tc>
                  <a:txBody>
                    <a:bodyPr/>
                    <a:lstStyle/>
                    <a:p>
                      <a:r>
                        <a:rPr lang="en-US" sz="1600" dirty="0"/>
                        <a:t>Destination</a:t>
                      </a:r>
                    </a:p>
                  </a:txBody>
                  <a:tcPr/>
                </a:tc>
                <a:tc>
                  <a:txBody>
                    <a:bodyPr/>
                    <a:lstStyle/>
                    <a:p>
                      <a:r>
                        <a:rPr lang="en-US" sz="1600" dirty="0"/>
                        <a:t>Target</a:t>
                      </a:r>
                    </a:p>
                  </a:txBody>
                  <a:tcPr/>
                </a:tc>
                <a:extLst>
                  <a:ext uri="{0D108BD9-81ED-4DB2-BD59-A6C34878D82A}">
                    <a16:rowId xmlns:a16="http://schemas.microsoft.com/office/drawing/2014/main" val="4220898040"/>
                  </a:ext>
                </a:extLst>
              </a:tr>
              <a:tr h="330105">
                <a:tc>
                  <a:txBody>
                    <a:bodyPr/>
                    <a:lstStyle/>
                    <a:p>
                      <a:r>
                        <a:rPr lang="en-US" sz="1400" dirty="0"/>
                        <a:t>10.1.0.0/16</a:t>
                      </a:r>
                    </a:p>
                  </a:txBody>
                  <a:tcPr/>
                </a:tc>
                <a:tc>
                  <a:txBody>
                    <a:bodyPr/>
                    <a:lstStyle/>
                    <a:p>
                      <a:r>
                        <a:rPr lang="en-US" sz="1400" i="1" dirty="0"/>
                        <a:t>local</a:t>
                      </a:r>
                    </a:p>
                  </a:txBody>
                  <a:tcPr/>
                </a:tc>
                <a:extLst>
                  <a:ext uri="{0D108BD9-81ED-4DB2-BD59-A6C34878D82A}">
                    <a16:rowId xmlns:a16="http://schemas.microsoft.com/office/drawing/2014/main" val="3989949964"/>
                  </a:ext>
                </a:extLst>
              </a:tr>
              <a:tr h="330105">
                <a:tc>
                  <a:txBody>
                    <a:bodyPr/>
                    <a:lstStyle/>
                    <a:p>
                      <a:r>
                        <a:rPr lang="en-US" sz="1400" dirty="0"/>
                        <a:t>0.0.0.0/0</a:t>
                      </a:r>
                    </a:p>
                  </a:txBody>
                  <a:tcPr/>
                </a:tc>
                <a:tc>
                  <a:txBody>
                    <a:bodyPr/>
                    <a:lstStyle/>
                    <a:p>
                      <a:r>
                        <a:rPr lang="en-US" sz="1400" dirty="0"/>
                        <a:t>igw-123456789</a:t>
                      </a:r>
                    </a:p>
                  </a:txBody>
                  <a:tcPr/>
                </a:tc>
                <a:extLst>
                  <a:ext uri="{0D108BD9-81ED-4DB2-BD59-A6C34878D82A}">
                    <a16:rowId xmlns:a16="http://schemas.microsoft.com/office/drawing/2014/main" val="2876762762"/>
                  </a:ext>
                </a:extLst>
              </a:tr>
              <a:tr h="330105">
                <a:tc>
                  <a:txBody>
                    <a:bodyPr/>
                    <a:lstStyle/>
                    <a:p>
                      <a:pPr lvl="0">
                        <a:buNone/>
                      </a:pPr>
                      <a:r>
                        <a:rPr lang="en-US" sz="1400" dirty="0"/>
                        <a:t>10.4.0.0/16</a:t>
                      </a:r>
                    </a:p>
                  </a:txBody>
                  <a:tcPr/>
                </a:tc>
                <a:tc>
                  <a:txBody>
                    <a:bodyPr/>
                    <a:lstStyle/>
                    <a:p>
                      <a:pPr lvl="0">
                        <a:buNone/>
                      </a:pPr>
                      <a:r>
                        <a:rPr lang="en-US" sz="1400" dirty="0"/>
                        <a:t>pcx-12456</a:t>
                      </a:r>
                    </a:p>
                  </a:txBody>
                  <a:tcPr/>
                </a:tc>
                <a:extLst>
                  <a:ext uri="{0D108BD9-81ED-4DB2-BD59-A6C34878D82A}">
                    <a16:rowId xmlns:a16="http://schemas.microsoft.com/office/drawing/2014/main" val="364499151"/>
                  </a:ext>
                </a:extLst>
              </a:tr>
            </a:tbl>
          </a:graphicData>
        </a:graphic>
      </p:graphicFrame>
      <p:sp>
        <p:nvSpPr>
          <p:cNvPr id="7" name="TextBox 6">
            <a:extLst>
              <a:ext uri="{FF2B5EF4-FFF2-40B4-BE49-F238E27FC236}">
                <a16:creationId xmlns:a16="http://schemas.microsoft.com/office/drawing/2014/main" id="{BFF44B49-06D0-DBD0-2F84-F2791515F803}"/>
              </a:ext>
            </a:extLst>
          </p:cNvPr>
          <p:cNvSpPr txBox="1"/>
          <p:nvPr/>
        </p:nvSpPr>
        <p:spPr>
          <a:xfrm>
            <a:off x="9183567" y="1370527"/>
            <a:ext cx="2770200" cy="260328"/>
          </a:xfrm>
          <a:prstGeom prst="rect">
            <a:avLst/>
          </a:prstGeom>
          <a:noFill/>
        </p:spPr>
        <p:txBody>
          <a:bodyPr wrap="square" lIns="91440" tIns="45720" rIns="91440" bIns="45720" rtlCol="0" anchor="t">
            <a:spAutoFit/>
          </a:bodyPr>
          <a:lstStyle/>
          <a:p>
            <a:pPr>
              <a:lnSpc>
                <a:spcPts val="1200"/>
              </a:lnSpc>
              <a:spcBef>
                <a:spcPts val="0"/>
              </a:spcBef>
            </a:pPr>
            <a:r>
              <a:rPr lang="en-US" u="sng" dirty="0">
                <a:solidFill>
                  <a:schemeClr val="bg1"/>
                </a:solidFill>
                <a:latin typeface="Arial"/>
                <a:cs typeface="Arial"/>
              </a:rPr>
              <a:t>VPC-A Route Table</a:t>
            </a:r>
          </a:p>
        </p:txBody>
      </p:sp>
      <p:graphicFrame>
        <p:nvGraphicFramePr>
          <p:cNvPr id="10" name="Table 5">
            <a:extLst>
              <a:ext uri="{FF2B5EF4-FFF2-40B4-BE49-F238E27FC236}">
                <a16:creationId xmlns:a16="http://schemas.microsoft.com/office/drawing/2014/main" id="{1C605243-4572-28A9-C218-F7C6AE6FEB28}"/>
              </a:ext>
            </a:extLst>
          </p:cNvPr>
          <p:cNvGraphicFramePr>
            <a:graphicFrameLocks noGrp="1"/>
          </p:cNvGraphicFramePr>
          <p:nvPr>
            <p:extLst>
              <p:ext uri="{D42A27DB-BD31-4B8C-83A1-F6EECF244321}">
                <p14:modId xmlns:p14="http://schemas.microsoft.com/office/powerpoint/2010/main" val="2614214442"/>
              </p:ext>
            </p:extLst>
          </p:nvPr>
        </p:nvGraphicFramePr>
        <p:xfrm>
          <a:off x="9014822" y="3915518"/>
          <a:ext cx="2858728" cy="1325595"/>
        </p:xfrm>
        <a:graphic>
          <a:graphicData uri="http://schemas.openxmlformats.org/drawingml/2006/table">
            <a:tbl>
              <a:tblPr firstRow="1" bandRow="1">
                <a:tableStyleId>{5C22544A-7EE6-4342-B048-85BDC9FD1C3A}</a:tableStyleId>
              </a:tblPr>
              <a:tblGrid>
                <a:gridCol w="1441149">
                  <a:extLst>
                    <a:ext uri="{9D8B030D-6E8A-4147-A177-3AD203B41FA5}">
                      <a16:colId xmlns:a16="http://schemas.microsoft.com/office/drawing/2014/main" val="3015303552"/>
                    </a:ext>
                  </a:extLst>
                </a:gridCol>
                <a:gridCol w="1417579">
                  <a:extLst>
                    <a:ext uri="{9D8B030D-6E8A-4147-A177-3AD203B41FA5}">
                      <a16:colId xmlns:a16="http://schemas.microsoft.com/office/drawing/2014/main" val="3832488917"/>
                    </a:ext>
                  </a:extLst>
                </a:gridCol>
              </a:tblGrid>
              <a:tr h="330105">
                <a:tc>
                  <a:txBody>
                    <a:bodyPr/>
                    <a:lstStyle/>
                    <a:p>
                      <a:r>
                        <a:rPr lang="en-US" sz="1600" dirty="0"/>
                        <a:t>Destination</a:t>
                      </a:r>
                    </a:p>
                  </a:txBody>
                  <a:tcPr/>
                </a:tc>
                <a:tc>
                  <a:txBody>
                    <a:bodyPr/>
                    <a:lstStyle/>
                    <a:p>
                      <a:r>
                        <a:rPr lang="en-US" sz="1600" dirty="0"/>
                        <a:t>Target</a:t>
                      </a:r>
                    </a:p>
                  </a:txBody>
                  <a:tcPr/>
                </a:tc>
                <a:extLst>
                  <a:ext uri="{0D108BD9-81ED-4DB2-BD59-A6C34878D82A}">
                    <a16:rowId xmlns:a16="http://schemas.microsoft.com/office/drawing/2014/main" val="4220898040"/>
                  </a:ext>
                </a:extLst>
              </a:tr>
              <a:tr h="330105">
                <a:tc>
                  <a:txBody>
                    <a:bodyPr/>
                    <a:lstStyle/>
                    <a:p>
                      <a:r>
                        <a:rPr lang="en-US" sz="1400" dirty="0"/>
                        <a:t>10.4.0.0/16</a:t>
                      </a:r>
                      <a:endParaRPr lang="en-US" dirty="0"/>
                    </a:p>
                  </a:txBody>
                  <a:tcPr/>
                </a:tc>
                <a:tc>
                  <a:txBody>
                    <a:bodyPr/>
                    <a:lstStyle/>
                    <a:p>
                      <a:r>
                        <a:rPr lang="en-US" sz="1400" i="1" dirty="0"/>
                        <a:t>local</a:t>
                      </a:r>
                    </a:p>
                  </a:txBody>
                  <a:tcPr/>
                </a:tc>
                <a:extLst>
                  <a:ext uri="{0D108BD9-81ED-4DB2-BD59-A6C34878D82A}">
                    <a16:rowId xmlns:a16="http://schemas.microsoft.com/office/drawing/2014/main" val="3989949964"/>
                  </a:ext>
                </a:extLst>
              </a:tr>
              <a:tr h="330105">
                <a:tc>
                  <a:txBody>
                    <a:bodyPr/>
                    <a:lstStyle/>
                    <a:p>
                      <a:r>
                        <a:rPr lang="en-US" sz="1400" dirty="0"/>
                        <a:t>0.0.0.0/0</a:t>
                      </a:r>
                    </a:p>
                  </a:txBody>
                  <a:tcPr/>
                </a:tc>
                <a:tc>
                  <a:txBody>
                    <a:bodyPr/>
                    <a:lstStyle/>
                    <a:p>
                      <a:r>
                        <a:rPr lang="en-US" sz="1400" dirty="0"/>
                        <a:t>nat-123456789</a:t>
                      </a:r>
                    </a:p>
                  </a:txBody>
                  <a:tcPr/>
                </a:tc>
                <a:extLst>
                  <a:ext uri="{0D108BD9-81ED-4DB2-BD59-A6C34878D82A}">
                    <a16:rowId xmlns:a16="http://schemas.microsoft.com/office/drawing/2014/main" val="2876762762"/>
                  </a:ext>
                </a:extLst>
              </a:tr>
              <a:tr h="330105">
                <a:tc>
                  <a:txBody>
                    <a:bodyPr/>
                    <a:lstStyle/>
                    <a:p>
                      <a:pPr lvl="0">
                        <a:buNone/>
                      </a:pPr>
                      <a:r>
                        <a:rPr lang="en-US" sz="1400" dirty="0"/>
                        <a:t>10.1.0.0/24</a:t>
                      </a:r>
                    </a:p>
                  </a:txBody>
                  <a:tcPr/>
                </a:tc>
                <a:tc>
                  <a:txBody>
                    <a:bodyPr/>
                    <a:lstStyle/>
                    <a:p>
                      <a:pPr lvl="0">
                        <a:buNone/>
                      </a:pPr>
                      <a:r>
                        <a:rPr lang="en-US" sz="1400" dirty="0"/>
                        <a:t>pcx-445566</a:t>
                      </a:r>
                    </a:p>
                  </a:txBody>
                  <a:tcPr/>
                </a:tc>
                <a:extLst>
                  <a:ext uri="{0D108BD9-81ED-4DB2-BD59-A6C34878D82A}">
                    <a16:rowId xmlns:a16="http://schemas.microsoft.com/office/drawing/2014/main" val="417768892"/>
                  </a:ext>
                </a:extLst>
              </a:tr>
            </a:tbl>
          </a:graphicData>
        </a:graphic>
      </p:graphicFrame>
      <p:sp>
        <p:nvSpPr>
          <p:cNvPr id="11" name="TextBox 10">
            <a:extLst>
              <a:ext uri="{FF2B5EF4-FFF2-40B4-BE49-F238E27FC236}">
                <a16:creationId xmlns:a16="http://schemas.microsoft.com/office/drawing/2014/main" id="{D882571C-2421-B0CC-B785-217F8C8B32D6}"/>
              </a:ext>
            </a:extLst>
          </p:cNvPr>
          <p:cNvSpPr txBox="1"/>
          <p:nvPr/>
        </p:nvSpPr>
        <p:spPr>
          <a:xfrm>
            <a:off x="9183566" y="3535574"/>
            <a:ext cx="2770200" cy="260328"/>
          </a:xfrm>
          <a:prstGeom prst="rect">
            <a:avLst/>
          </a:prstGeom>
          <a:noFill/>
        </p:spPr>
        <p:txBody>
          <a:bodyPr wrap="square" lIns="91440" tIns="45720" rIns="91440" bIns="45720" rtlCol="0" anchor="t">
            <a:spAutoFit/>
          </a:bodyPr>
          <a:lstStyle/>
          <a:p>
            <a:pPr>
              <a:lnSpc>
                <a:spcPts val="1200"/>
              </a:lnSpc>
              <a:spcBef>
                <a:spcPts val="0"/>
              </a:spcBef>
            </a:pPr>
            <a:r>
              <a:rPr lang="en-US" u="sng" dirty="0">
                <a:solidFill>
                  <a:schemeClr val="bg1"/>
                </a:solidFill>
                <a:latin typeface="Arial"/>
                <a:cs typeface="Arial"/>
              </a:rPr>
              <a:t>VPC-B Route Table</a:t>
            </a:r>
          </a:p>
        </p:txBody>
      </p:sp>
      <p:sp>
        <p:nvSpPr>
          <p:cNvPr id="3" name="Rectangle 2">
            <a:extLst>
              <a:ext uri="{FF2B5EF4-FFF2-40B4-BE49-F238E27FC236}">
                <a16:creationId xmlns:a16="http://schemas.microsoft.com/office/drawing/2014/main" id="{F3A6E412-22F8-FD53-52D4-A3CF85E513D9}"/>
              </a:ext>
            </a:extLst>
          </p:cNvPr>
          <p:cNvSpPr/>
          <p:nvPr/>
        </p:nvSpPr>
        <p:spPr>
          <a:xfrm>
            <a:off x="5000700" y="1371981"/>
            <a:ext cx="3724729" cy="3864430"/>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VPC-B (10.4.0.0/16)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5" name="Graphic 4">
            <a:extLst>
              <a:ext uri="{FF2B5EF4-FFF2-40B4-BE49-F238E27FC236}">
                <a16:creationId xmlns:a16="http://schemas.microsoft.com/office/drawing/2014/main" id="{9F276E4B-F781-4382-CD5A-D17842AB54D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000700" y="1373569"/>
            <a:ext cx="381000" cy="381000"/>
          </a:xfrm>
          <a:prstGeom prst="rect">
            <a:avLst/>
          </a:prstGeom>
        </p:spPr>
      </p:pic>
      <p:sp>
        <p:nvSpPr>
          <p:cNvPr id="12" name="TextBox 22">
            <a:extLst>
              <a:ext uri="{FF2B5EF4-FFF2-40B4-BE49-F238E27FC236}">
                <a16:creationId xmlns:a16="http://schemas.microsoft.com/office/drawing/2014/main" id="{E0AC53D5-FE14-7032-2F62-FD830DB3ECAD}"/>
              </a:ext>
            </a:extLst>
          </p:cNvPr>
          <p:cNvSpPr txBox="1">
            <a:spLocks noChangeArrowheads="1"/>
          </p:cNvSpPr>
          <p:nvPr/>
        </p:nvSpPr>
        <p:spPr bwMode="auto">
          <a:xfrm>
            <a:off x="3920675" y="3370112"/>
            <a:ext cx="123476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Peering connection</a:t>
            </a:r>
          </a:p>
        </p:txBody>
      </p:sp>
      <p:pic>
        <p:nvPicPr>
          <p:cNvPr id="14" name="Graphic 45">
            <a:extLst>
              <a:ext uri="{FF2B5EF4-FFF2-40B4-BE49-F238E27FC236}">
                <a16:creationId xmlns:a16="http://schemas.microsoft.com/office/drawing/2014/main" id="{6E680AEF-7C38-4E35-44D3-C58B2EDE4417}"/>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309458" y="291291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E885DEF7-15BE-08E6-2EA4-03E4012E7698}"/>
                  </a:ext>
                </a:extLst>
              </p14:cNvPr>
              <p14:cNvContentPartPr/>
              <p14:nvPr/>
            </p14:nvContentPartPr>
            <p14:xfrm>
              <a:off x="4842992" y="3062229"/>
              <a:ext cx="304800" cy="247649"/>
            </p14:xfrm>
          </p:contentPart>
        </mc:Choice>
        <mc:Fallback xmlns="">
          <p:pic>
            <p:nvPicPr>
              <p:cNvPr id="15" name="Ink 14">
                <a:extLst>
                  <a:ext uri="{FF2B5EF4-FFF2-40B4-BE49-F238E27FC236}">
                    <a16:creationId xmlns:a16="http://schemas.microsoft.com/office/drawing/2014/main" id="{E885DEF7-15BE-08E6-2EA4-03E4012E7698}"/>
                  </a:ext>
                </a:extLst>
              </p:cNvPr>
              <p:cNvPicPr/>
              <p:nvPr/>
            </p:nvPicPr>
            <p:blipFill>
              <a:blip r:embed="rId12"/>
              <a:stretch>
                <a:fillRect/>
              </a:stretch>
            </p:blipFill>
            <p:spPr>
              <a:xfrm>
                <a:off x="4825462" y="3044869"/>
                <a:ext cx="340217" cy="282724"/>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A0B0AAC3-E7FC-D275-2E38-92091B975610}"/>
                  </a:ext>
                </a:extLst>
              </p14:cNvPr>
              <p14:cNvContentPartPr/>
              <p14:nvPr/>
            </p14:nvContentPartPr>
            <p14:xfrm>
              <a:off x="3789153" y="3064099"/>
              <a:ext cx="447674" cy="142875"/>
            </p14:xfrm>
          </p:contentPart>
        </mc:Choice>
        <mc:Fallback xmlns="">
          <p:pic>
            <p:nvPicPr>
              <p:cNvPr id="16" name="Ink 15">
                <a:extLst>
                  <a:ext uri="{FF2B5EF4-FFF2-40B4-BE49-F238E27FC236}">
                    <a16:creationId xmlns:a16="http://schemas.microsoft.com/office/drawing/2014/main" id="{A0B0AAC3-E7FC-D275-2E38-92091B975610}"/>
                  </a:ext>
                </a:extLst>
              </p:cNvPr>
              <p:cNvPicPr/>
              <p:nvPr/>
            </p:nvPicPr>
            <p:blipFill>
              <a:blip r:embed="rId14"/>
              <a:stretch>
                <a:fillRect/>
              </a:stretch>
            </p:blipFill>
            <p:spPr>
              <a:xfrm>
                <a:off x="3771116" y="3046898"/>
                <a:ext cx="483387" cy="177628"/>
              </a:xfrm>
              <a:prstGeom prst="rect">
                <a:avLst/>
              </a:prstGeom>
            </p:spPr>
          </p:pic>
        </mc:Fallback>
      </mc:AlternateContent>
    </p:spTree>
    <p:extLst>
      <p:ext uri="{BB962C8B-B14F-4D97-AF65-F5344CB8AC3E}">
        <p14:creationId xmlns:p14="http://schemas.microsoft.com/office/powerpoint/2010/main" val="284138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Inter-VPC Routing (Talking across networks)</a:t>
            </a:r>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9F014EFE-AD79-FEE7-7B58-6AB4678D36D7}"/>
                  </a:ext>
                </a:extLst>
              </p14:cNvPr>
              <p14:cNvContentPartPr/>
              <p14:nvPr/>
            </p14:nvContentPartPr>
            <p14:xfrm>
              <a:off x="2423895" y="628904"/>
              <a:ext cx="9525" cy="9525"/>
            </p14:xfrm>
          </p:contentPart>
        </mc:Choice>
        <mc:Fallback xmlns="">
          <p:pic>
            <p:nvPicPr>
              <p:cNvPr id="4" name="Ink 3">
                <a:extLst>
                  <a:ext uri="{FF2B5EF4-FFF2-40B4-BE49-F238E27FC236}">
                    <a16:creationId xmlns:a16="http://schemas.microsoft.com/office/drawing/2014/main" id="{9F014EFE-AD79-FEE7-7B58-6AB4678D36D7}"/>
                  </a:ext>
                </a:extLst>
              </p:cNvPr>
              <p:cNvPicPr/>
              <p:nvPr/>
            </p:nvPicPr>
            <p:blipFill>
              <a:blip r:embed="rId4"/>
              <a:stretch>
                <a:fillRect/>
              </a:stretch>
            </p:blipFill>
            <p:spPr>
              <a:xfrm>
                <a:off x="1957170" y="162179"/>
                <a:ext cx="952500" cy="952500"/>
              </a:xfrm>
              <a:prstGeom prst="rect">
                <a:avLst/>
              </a:prstGeom>
            </p:spPr>
          </p:pic>
        </mc:Fallback>
      </mc:AlternateContent>
      <p:pic>
        <p:nvPicPr>
          <p:cNvPr id="8" name="Picture 12" descr="Diagram&#10;&#10;Description automatically generated">
            <a:extLst>
              <a:ext uri="{FF2B5EF4-FFF2-40B4-BE49-F238E27FC236}">
                <a16:creationId xmlns:a16="http://schemas.microsoft.com/office/drawing/2014/main" id="{B96DF523-0B3A-7A06-3DAE-63DCB1207CAB}"/>
              </a:ext>
            </a:extLst>
          </p:cNvPr>
          <p:cNvPicPr>
            <a:picLocks noChangeAspect="1"/>
          </p:cNvPicPr>
          <p:nvPr/>
        </p:nvPicPr>
        <p:blipFill>
          <a:blip r:embed="rId5"/>
          <a:stretch>
            <a:fillRect/>
          </a:stretch>
        </p:blipFill>
        <p:spPr>
          <a:xfrm>
            <a:off x="1095829" y="921058"/>
            <a:ext cx="9855199" cy="5088456"/>
          </a:xfrm>
          <a:prstGeom prst="rect">
            <a:avLst/>
          </a:prstGeom>
        </p:spPr>
      </p:pic>
    </p:spTree>
    <p:extLst>
      <p:ext uri="{BB962C8B-B14F-4D97-AF65-F5344CB8AC3E}">
        <p14:creationId xmlns:p14="http://schemas.microsoft.com/office/powerpoint/2010/main" val="940127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r>
              <a:rPr lang="en-US" altLang="en-US" dirty="0">
                <a:latin typeface="Arial"/>
                <a:cs typeface="Arial"/>
              </a:rPr>
              <a:t>DNS in AWS (Route 53)</a:t>
            </a:r>
            <a:endParaRPr lang="en-US" dirty="0"/>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379413"/>
          </a:xfrm>
        </p:spPr>
        <p:txBody>
          <a:bodyPr rtlCol="0">
            <a:normAutofit fontScale="92500" lnSpcReduction="10000"/>
          </a:bodyPr>
          <a:lstStyle/>
          <a:p>
            <a:pPr>
              <a:spcAft>
                <a:spcPts val="0"/>
              </a:spcAft>
              <a:defRPr/>
            </a:pPr>
            <a:r>
              <a:rPr lang="en-US" dirty="0">
                <a:latin typeface="Arial"/>
                <a:cs typeface="Arial"/>
              </a:rPr>
              <a:t>The what, why and how of Domain Name Service (DNS)</a:t>
            </a:r>
          </a:p>
        </p:txBody>
      </p:sp>
      <p:sp>
        <p:nvSpPr>
          <p:cNvPr id="41987" name="Footer Placeholder 3">
            <a:extLst>
              <a:ext uri="{FF2B5EF4-FFF2-40B4-BE49-F238E27FC236}">
                <a16:creationId xmlns:a16="http://schemas.microsoft.com/office/drawing/2014/main" id="{BA100D80-5C6C-C240-B62E-4767C5BF4A7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pic>
        <p:nvPicPr>
          <p:cNvPr id="3" name="Graphic 21">
            <a:extLst>
              <a:ext uri="{FF2B5EF4-FFF2-40B4-BE49-F238E27FC236}">
                <a16:creationId xmlns:a16="http://schemas.microsoft.com/office/drawing/2014/main" id="{5C1F7AE1-6CA5-F3EA-C319-26BE59B7FB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62180" y="3166307"/>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2">
            <a:extLst>
              <a:ext uri="{FF2B5EF4-FFF2-40B4-BE49-F238E27FC236}">
                <a16:creationId xmlns:a16="http://schemas.microsoft.com/office/drawing/2014/main" id="{EA8E9CA1-0C3E-8DBE-37A0-F934D0AFB759}"/>
              </a:ext>
            </a:extLst>
          </p:cNvPr>
          <p:cNvSpPr txBox="1">
            <a:spLocks noChangeArrowheads="1"/>
          </p:cNvSpPr>
          <p:nvPr/>
        </p:nvSpPr>
        <p:spPr bwMode="auto">
          <a:xfrm>
            <a:off x="9314468" y="3929894"/>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Route 53</a:t>
            </a:r>
          </a:p>
        </p:txBody>
      </p:sp>
    </p:spTree>
    <p:extLst>
      <p:ext uri="{BB962C8B-B14F-4D97-AF65-F5344CB8AC3E}">
        <p14:creationId xmlns:p14="http://schemas.microsoft.com/office/powerpoint/2010/main" val="267242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142DB2-8AB3-F143-86D3-C0A609C7B191}"/>
              </a:ext>
            </a:extLst>
          </p:cNvPr>
          <p:cNvSpPr>
            <a:spLocks noGrp="1"/>
          </p:cNvSpPr>
          <p:nvPr>
            <p:ph type="ftr" sz="quarter" idx="3"/>
          </p:nvPr>
        </p:nvSpPr>
        <p:spPr/>
        <p:txBody>
          <a:bodyPr/>
          <a:lstStyle/>
          <a:p>
            <a:r>
              <a:rPr lang="en-US" dirty="0"/>
              <a:t>© 2022, Amazon Web Services, Inc. or its affiliates. All rights reserved.</a:t>
            </a:r>
          </a:p>
        </p:txBody>
      </p:sp>
      <p:sp>
        <p:nvSpPr>
          <p:cNvPr id="13" name="Title 12">
            <a:extLst>
              <a:ext uri="{FF2B5EF4-FFF2-40B4-BE49-F238E27FC236}">
                <a16:creationId xmlns:a16="http://schemas.microsoft.com/office/drawing/2014/main" id="{56AD97B3-6117-A045-9DA2-BF0C51E030DD}"/>
              </a:ext>
            </a:extLst>
          </p:cNvPr>
          <p:cNvSpPr>
            <a:spLocks noGrp="1"/>
          </p:cNvSpPr>
          <p:nvPr>
            <p:ph type="title"/>
          </p:nvPr>
        </p:nvSpPr>
        <p:spPr/>
        <p:txBody>
          <a:bodyPr/>
          <a:lstStyle/>
          <a:p>
            <a:r>
              <a:rPr lang="en-US" dirty="0">
                <a:latin typeface="Arial"/>
                <a:cs typeface="Arial"/>
              </a:rPr>
              <a:t>AWS DNS Explained</a:t>
            </a:r>
            <a:endParaRPr lang="en-US" dirty="0"/>
          </a:p>
        </p:txBody>
      </p:sp>
      <p:sp>
        <p:nvSpPr>
          <p:cNvPr id="14" name="Text Placeholder 13">
            <a:extLst>
              <a:ext uri="{FF2B5EF4-FFF2-40B4-BE49-F238E27FC236}">
                <a16:creationId xmlns:a16="http://schemas.microsoft.com/office/drawing/2014/main" id="{0DE00488-3228-F94D-B089-9BC759D9C48B}"/>
              </a:ext>
            </a:extLst>
          </p:cNvPr>
          <p:cNvSpPr>
            <a:spLocks noGrp="1"/>
          </p:cNvSpPr>
          <p:nvPr>
            <p:ph type="body" sz="quarter" idx="10"/>
          </p:nvPr>
        </p:nvSpPr>
        <p:spPr/>
        <p:txBody>
          <a:bodyPr/>
          <a:lstStyle/>
          <a:p>
            <a:r>
              <a:rPr lang="en-US"/>
              <a:t>1/1</a:t>
            </a:r>
          </a:p>
        </p:txBody>
      </p:sp>
      <p:sp>
        <p:nvSpPr>
          <p:cNvPr id="23" name="Content Placeholder 4">
            <a:extLst>
              <a:ext uri="{FF2B5EF4-FFF2-40B4-BE49-F238E27FC236}">
                <a16:creationId xmlns:a16="http://schemas.microsoft.com/office/drawing/2014/main" id="{97C9AC2B-7C0E-CD47-AFFF-3F6089257301}"/>
              </a:ext>
            </a:extLst>
          </p:cNvPr>
          <p:cNvSpPr txBox="1">
            <a:spLocks noChangeArrowheads="1"/>
          </p:cNvSpPr>
          <p:nvPr/>
        </p:nvSpPr>
        <p:spPr>
          <a:xfrm>
            <a:off x="241298" y="1176338"/>
            <a:ext cx="4785571" cy="4694115"/>
          </a:xfrm>
          <a:prstGeom prst="rect">
            <a:avLst/>
          </a:prstGeom>
        </p:spPr>
        <p:txBody>
          <a:bodyPr lIns="91440" tIns="45720" rIns="91440" bIns="45720" anchor="t"/>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ts val="2100"/>
              </a:lnSpc>
              <a:buChar char="•"/>
            </a:pPr>
            <a:r>
              <a:rPr lang="en-US" sz="1800" dirty="0">
                <a:solidFill>
                  <a:schemeClr val="bg1"/>
                </a:solidFill>
                <a:latin typeface="Arial"/>
                <a:cs typeface="Arial"/>
              </a:rPr>
              <a:t>DNS is directory service which provides a human readable address, i.e. greatlearning.com, for an IP address, i.e. 54.34.1.5. Look up the name, and get the physical address or hosting location/network.</a:t>
            </a:r>
            <a:endParaRPr lang="en-US" sz="1800" dirty="0">
              <a:solidFill>
                <a:schemeClr val="bg1"/>
              </a:solidFill>
            </a:endParaRPr>
          </a:p>
          <a:p>
            <a:pPr marL="285750" indent="-285750">
              <a:lnSpc>
                <a:spcPts val="2100"/>
              </a:lnSpc>
              <a:buChar char="•"/>
            </a:pPr>
            <a:r>
              <a:rPr lang="en-US" sz="1800" dirty="0">
                <a:solidFill>
                  <a:schemeClr val="bg1"/>
                </a:solidFill>
                <a:latin typeface="Arial"/>
                <a:cs typeface="Arial"/>
              </a:rPr>
              <a:t>Hierarchical structure (root and sub-domains)</a:t>
            </a:r>
          </a:p>
          <a:p>
            <a:pPr marL="285750" indent="-285750">
              <a:lnSpc>
                <a:spcPts val="2100"/>
              </a:lnSpc>
              <a:buChar char="•"/>
            </a:pPr>
            <a:r>
              <a:rPr lang="en-US" sz="1800" dirty="0">
                <a:solidFill>
                  <a:schemeClr val="bg1"/>
                </a:solidFill>
                <a:latin typeface="Arial"/>
                <a:cs typeface="Arial"/>
              </a:rPr>
              <a:t>Both public and private</a:t>
            </a:r>
          </a:p>
          <a:p>
            <a:pPr marL="285750" indent="-285750">
              <a:lnSpc>
                <a:spcPts val="2100"/>
              </a:lnSpc>
              <a:buChar char="•"/>
            </a:pPr>
            <a:r>
              <a:rPr lang="en-US" sz="1800" dirty="0">
                <a:solidFill>
                  <a:schemeClr val="bg1"/>
                </a:solidFill>
                <a:latin typeface="Arial"/>
                <a:cs typeface="Arial"/>
              </a:rPr>
              <a:t>Only AWS service with 100% SLA!</a:t>
            </a:r>
          </a:p>
          <a:p>
            <a:pPr marL="285750" indent="-285750">
              <a:lnSpc>
                <a:spcPts val="2100"/>
              </a:lnSpc>
              <a:buChar char="•"/>
            </a:pPr>
            <a:r>
              <a:rPr lang="en-US" sz="1800" dirty="0">
                <a:solidFill>
                  <a:schemeClr val="bg1"/>
                </a:solidFill>
                <a:latin typeface="Arial"/>
                <a:cs typeface="Arial"/>
              </a:rPr>
              <a:t>Runs on port 53 (TCP/UDP), hence Route 53!</a:t>
            </a:r>
          </a:p>
          <a:p>
            <a:pPr marL="285750" indent="-285750">
              <a:lnSpc>
                <a:spcPts val="2100"/>
              </a:lnSpc>
              <a:buChar char="•"/>
            </a:pPr>
            <a:r>
              <a:rPr lang="en-US" sz="1800" dirty="0">
                <a:solidFill>
                  <a:schemeClr val="bg1"/>
                </a:solidFill>
                <a:latin typeface="Arial"/>
                <a:cs typeface="Arial"/>
              </a:rPr>
              <a:t>Can use your own DNS servers, but not recommended (scale, performance, management, cost)</a:t>
            </a:r>
            <a:endParaRPr lang="en-US" sz="1800" dirty="0">
              <a:solidFill>
                <a:schemeClr val="bg1"/>
              </a:solidFill>
            </a:endParaRPr>
          </a:p>
        </p:txBody>
      </p:sp>
      <p:pic>
        <p:nvPicPr>
          <p:cNvPr id="2" name="Picture 4" descr="Graphical user interface, application&#10;&#10;Description automatically generated">
            <a:extLst>
              <a:ext uri="{FF2B5EF4-FFF2-40B4-BE49-F238E27FC236}">
                <a16:creationId xmlns:a16="http://schemas.microsoft.com/office/drawing/2014/main" id="{838AF847-0289-57B3-BE33-7C73514126E8}"/>
              </a:ext>
            </a:extLst>
          </p:cNvPr>
          <p:cNvPicPr>
            <a:picLocks noChangeAspect="1"/>
          </p:cNvPicPr>
          <p:nvPr/>
        </p:nvPicPr>
        <p:blipFill>
          <a:blip r:embed="rId2"/>
          <a:stretch>
            <a:fillRect/>
          </a:stretch>
        </p:blipFill>
        <p:spPr>
          <a:xfrm>
            <a:off x="5135639" y="1001411"/>
            <a:ext cx="6359676" cy="4867273"/>
          </a:xfrm>
          <a:prstGeom prst="rect">
            <a:avLst/>
          </a:prstGeom>
        </p:spPr>
      </p:pic>
    </p:spTree>
    <p:extLst>
      <p:ext uri="{BB962C8B-B14F-4D97-AF65-F5344CB8AC3E}">
        <p14:creationId xmlns:p14="http://schemas.microsoft.com/office/powerpoint/2010/main" val="38341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142DB2-8AB3-F143-86D3-C0A609C7B191}"/>
              </a:ext>
            </a:extLst>
          </p:cNvPr>
          <p:cNvSpPr>
            <a:spLocks noGrp="1"/>
          </p:cNvSpPr>
          <p:nvPr>
            <p:ph type="ftr" sz="quarter" idx="3"/>
          </p:nvPr>
        </p:nvSpPr>
        <p:spPr/>
        <p:txBody>
          <a:bodyPr/>
          <a:lstStyle/>
          <a:p>
            <a:r>
              <a:rPr lang="en-US" dirty="0"/>
              <a:t>© 2022, Amazon Web Services, Inc. or its affiliates. All rights reserved.</a:t>
            </a:r>
          </a:p>
        </p:txBody>
      </p:sp>
      <p:sp>
        <p:nvSpPr>
          <p:cNvPr id="13" name="Title 12">
            <a:extLst>
              <a:ext uri="{FF2B5EF4-FFF2-40B4-BE49-F238E27FC236}">
                <a16:creationId xmlns:a16="http://schemas.microsoft.com/office/drawing/2014/main" id="{56AD97B3-6117-A045-9DA2-BF0C51E030DD}"/>
              </a:ext>
            </a:extLst>
          </p:cNvPr>
          <p:cNvSpPr>
            <a:spLocks noGrp="1"/>
          </p:cNvSpPr>
          <p:nvPr>
            <p:ph type="title"/>
          </p:nvPr>
        </p:nvSpPr>
        <p:spPr/>
        <p:txBody>
          <a:bodyPr/>
          <a:lstStyle/>
          <a:p>
            <a:r>
              <a:rPr lang="en-US" dirty="0">
                <a:latin typeface="Arial"/>
                <a:cs typeface="Arial"/>
              </a:rPr>
              <a:t>Some cool DNS Techniques</a:t>
            </a:r>
            <a:endParaRPr lang="en-US" dirty="0"/>
          </a:p>
        </p:txBody>
      </p:sp>
      <p:sp>
        <p:nvSpPr>
          <p:cNvPr id="14" name="Text Placeholder 13">
            <a:extLst>
              <a:ext uri="{FF2B5EF4-FFF2-40B4-BE49-F238E27FC236}">
                <a16:creationId xmlns:a16="http://schemas.microsoft.com/office/drawing/2014/main" id="{0DE00488-3228-F94D-B089-9BC759D9C48B}"/>
              </a:ext>
            </a:extLst>
          </p:cNvPr>
          <p:cNvSpPr>
            <a:spLocks noGrp="1"/>
          </p:cNvSpPr>
          <p:nvPr>
            <p:ph type="body" sz="quarter" idx="10"/>
          </p:nvPr>
        </p:nvSpPr>
        <p:spPr/>
        <p:txBody>
          <a:bodyPr/>
          <a:lstStyle/>
          <a:p>
            <a:r>
              <a:rPr lang="en-US"/>
              <a:t>1/1</a:t>
            </a:r>
          </a:p>
        </p:txBody>
      </p:sp>
      <p:pic>
        <p:nvPicPr>
          <p:cNvPr id="4" name="Picture 4" descr="Diagram&#10;&#10;Description automatically generated">
            <a:extLst>
              <a:ext uri="{FF2B5EF4-FFF2-40B4-BE49-F238E27FC236}">
                <a16:creationId xmlns:a16="http://schemas.microsoft.com/office/drawing/2014/main" id="{99FEE2D4-18C2-4DA0-D4CA-1B0BCB49452E}"/>
              </a:ext>
            </a:extLst>
          </p:cNvPr>
          <p:cNvPicPr>
            <a:picLocks noChangeAspect="1"/>
          </p:cNvPicPr>
          <p:nvPr/>
        </p:nvPicPr>
        <p:blipFill rotWithShape="1">
          <a:blip r:embed="rId3"/>
          <a:srcRect l="23787" r="23631" b="278"/>
          <a:stretch/>
        </p:blipFill>
        <p:spPr>
          <a:xfrm>
            <a:off x="2199695" y="1389362"/>
            <a:ext cx="2943482" cy="3139291"/>
          </a:xfrm>
          <a:prstGeom prst="rect">
            <a:avLst/>
          </a:prstGeom>
        </p:spPr>
      </p:pic>
      <p:sp>
        <p:nvSpPr>
          <p:cNvPr id="6" name="Title 12">
            <a:extLst>
              <a:ext uri="{FF2B5EF4-FFF2-40B4-BE49-F238E27FC236}">
                <a16:creationId xmlns:a16="http://schemas.microsoft.com/office/drawing/2014/main" id="{747964E6-D9C5-30F4-0F4E-20FB431EB22F}"/>
              </a:ext>
            </a:extLst>
          </p:cNvPr>
          <p:cNvSpPr txBox="1">
            <a:spLocks/>
          </p:cNvSpPr>
          <p:nvPr/>
        </p:nvSpPr>
        <p:spPr>
          <a:xfrm>
            <a:off x="2127548" y="4432629"/>
            <a:ext cx="3268981" cy="635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a:lstStyle>
          <a:p>
            <a:pPr>
              <a:spcAft>
                <a:spcPts val="0"/>
              </a:spcAft>
            </a:pPr>
            <a:r>
              <a:rPr lang="en-US" sz="1400" dirty="0">
                <a:latin typeface="Arial"/>
                <a:cs typeface="Arial"/>
              </a:rPr>
              <a:t>Blue/Green Deployment or Failover</a:t>
            </a:r>
            <a:endParaRPr lang="en-US" sz="1400"/>
          </a:p>
        </p:txBody>
      </p:sp>
      <p:pic>
        <p:nvPicPr>
          <p:cNvPr id="7" name="Picture 7" descr="Diagram&#10;&#10;Description automatically generated">
            <a:extLst>
              <a:ext uri="{FF2B5EF4-FFF2-40B4-BE49-F238E27FC236}">
                <a16:creationId xmlns:a16="http://schemas.microsoft.com/office/drawing/2014/main" id="{B0315BBC-0256-C989-92BE-C780016C873D}"/>
              </a:ext>
            </a:extLst>
          </p:cNvPr>
          <p:cNvPicPr>
            <a:picLocks noChangeAspect="1"/>
          </p:cNvPicPr>
          <p:nvPr/>
        </p:nvPicPr>
        <p:blipFill rotWithShape="1">
          <a:blip r:embed="rId4"/>
          <a:srcRect l="23152" r="23367" b="-163"/>
          <a:stretch/>
        </p:blipFill>
        <p:spPr>
          <a:xfrm>
            <a:off x="5876238" y="1387092"/>
            <a:ext cx="3062096" cy="3234235"/>
          </a:xfrm>
          <a:prstGeom prst="rect">
            <a:avLst/>
          </a:prstGeom>
        </p:spPr>
      </p:pic>
      <p:sp>
        <p:nvSpPr>
          <p:cNvPr id="8" name="Title 12">
            <a:extLst>
              <a:ext uri="{FF2B5EF4-FFF2-40B4-BE49-F238E27FC236}">
                <a16:creationId xmlns:a16="http://schemas.microsoft.com/office/drawing/2014/main" id="{3545B4EE-B1AD-0595-3CDE-B68FD7123BC9}"/>
              </a:ext>
            </a:extLst>
          </p:cNvPr>
          <p:cNvSpPr txBox="1">
            <a:spLocks/>
          </p:cNvSpPr>
          <p:nvPr/>
        </p:nvSpPr>
        <p:spPr>
          <a:xfrm>
            <a:off x="6725823" y="4528974"/>
            <a:ext cx="1123119" cy="635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i="0" kern="1200">
                <a:solidFill>
                  <a:schemeClr val="bg1"/>
                </a:solidFill>
                <a:latin typeface="Arial" panose="020B0604020202020204" pitchFamily="34" charset="0"/>
                <a:ea typeface="+mj-ea"/>
                <a:cs typeface="Arial" panose="020B0604020202020204" pitchFamily="34" charset="0"/>
              </a:defRPr>
            </a:lvl1pPr>
          </a:lstStyle>
          <a:p>
            <a:pPr>
              <a:spcAft>
                <a:spcPts val="0"/>
              </a:spcAft>
            </a:pPr>
            <a:r>
              <a:rPr lang="en-US" sz="1400" dirty="0">
                <a:latin typeface="Arial"/>
                <a:cs typeface="Arial"/>
              </a:rPr>
              <a:t>ASG Swap</a:t>
            </a:r>
            <a:endParaRPr lang="en-US" dirty="0"/>
          </a:p>
        </p:txBody>
      </p:sp>
    </p:spTree>
    <p:extLst>
      <p:ext uri="{BB962C8B-B14F-4D97-AF65-F5344CB8AC3E}">
        <p14:creationId xmlns:p14="http://schemas.microsoft.com/office/powerpoint/2010/main" val="174721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r>
              <a:rPr lang="en-US" altLang="en-US" dirty="0">
                <a:latin typeface="Arial"/>
                <a:cs typeface="Arial"/>
              </a:rPr>
              <a:t>Web Application Firewall (WAF)</a:t>
            </a:r>
            <a:endParaRPr lang="en-US" dirty="0"/>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379413"/>
          </a:xfrm>
        </p:spPr>
        <p:txBody>
          <a:bodyPr rtlCol="0">
            <a:normAutofit fontScale="92500" lnSpcReduction="10000"/>
          </a:bodyPr>
          <a:lstStyle/>
          <a:p>
            <a:pPr>
              <a:spcAft>
                <a:spcPts val="0"/>
              </a:spcAft>
              <a:defRPr/>
            </a:pPr>
            <a:r>
              <a:rPr lang="en-US" dirty="0">
                <a:latin typeface="Arial"/>
                <a:cs typeface="Arial"/>
              </a:rPr>
              <a:t>Cloud scale firewall for applications</a:t>
            </a:r>
            <a:endParaRPr lang="en-US" dirty="0"/>
          </a:p>
        </p:txBody>
      </p:sp>
      <p:sp>
        <p:nvSpPr>
          <p:cNvPr id="41987" name="Footer Placeholder 3">
            <a:extLst>
              <a:ext uri="{FF2B5EF4-FFF2-40B4-BE49-F238E27FC236}">
                <a16:creationId xmlns:a16="http://schemas.microsoft.com/office/drawing/2014/main" id="{BA100D80-5C6C-C240-B62E-4767C5BF4A7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pic>
        <p:nvPicPr>
          <p:cNvPr id="3" name="Graphic 8">
            <a:extLst>
              <a:ext uri="{FF2B5EF4-FFF2-40B4-BE49-F238E27FC236}">
                <a16:creationId xmlns:a16="http://schemas.microsoft.com/office/drawing/2014/main" id="{78E2042F-D89E-CA24-CA7F-61A6C592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9355" y="349446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a:extLst>
              <a:ext uri="{FF2B5EF4-FFF2-40B4-BE49-F238E27FC236}">
                <a16:creationId xmlns:a16="http://schemas.microsoft.com/office/drawing/2014/main" id="{95765530-E757-C8DA-86DA-E87CAC7525F1}"/>
              </a:ext>
            </a:extLst>
          </p:cNvPr>
          <p:cNvSpPr txBox="1">
            <a:spLocks noChangeArrowheads="1"/>
          </p:cNvSpPr>
          <p:nvPr/>
        </p:nvSpPr>
        <p:spPr bwMode="auto">
          <a:xfrm>
            <a:off x="8890530" y="4256465"/>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WAF</a:t>
            </a:r>
          </a:p>
        </p:txBody>
      </p:sp>
    </p:spTree>
    <p:extLst>
      <p:ext uri="{BB962C8B-B14F-4D97-AF65-F5344CB8AC3E}">
        <p14:creationId xmlns:p14="http://schemas.microsoft.com/office/powerpoint/2010/main" val="1530647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A142DB2-8AB3-F143-86D3-C0A609C7B191}"/>
              </a:ext>
            </a:extLst>
          </p:cNvPr>
          <p:cNvSpPr>
            <a:spLocks noGrp="1"/>
          </p:cNvSpPr>
          <p:nvPr>
            <p:ph type="ftr" sz="quarter" idx="3"/>
          </p:nvPr>
        </p:nvSpPr>
        <p:spPr/>
        <p:txBody>
          <a:bodyPr/>
          <a:lstStyle/>
          <a:p>
            <a:r>
              <a:rPr lang="en-US" dirty="0"/>
              <a:t>© 2022, Amazon Web Services, Inc. or its affiliates. All rights reserved.</a:t>
            </a:r>
          </a:p>
        </p:txBody>
      </p:sp>
      <p:sp>
        <p:nvSpPr>
          <p:cNvPr id="13" name="Title 12">
            <a:extLst>
              <a:ext uri="{FF2B5EF4-FFF2-40B4-BE49-F238E27FC236}">
                <a16:creationId xmlns:a16="http://schemas.microsoft.com/office/drawing/2014/main" id="{56AD97B3-6117-A045-9DA2-BF0C51E030DD}"/>
              </a:ext>
            </a:extLst>
          </p:cNvPr>
          <p:cNvSpPr>
            <a:spLocks noGrp="1"/>
          </p:cNvSpPr>
          <p:nvPr>
            <p:ph type="title"/>
          </p:nvPr>
        </p:nvSpPr>
        <p:spPr/>
        <p:txBody>
          <a:bodyPr/>
          <a:lstStyle/>
          <a:p>
            <a:r>
              <a:rPr lang="en-US" dirty="0">
                <a:latin typeface="Arial"/>
                <a:cs typeface="Arial"/>
              </a:rPr>
              <a:t>AWS WAF Explained</a:t>
            </a:r>
            <a:endParaRPr lang="en-US" dirty="0"/>
          </a:p>
        </p:txBody>
      </p:sp>
      <p:sp>
        <p:nvSpPr>
          <p:cNvPr id="14" name="Text Placeholder 13">
            <a:extLst>
              <a:ext uri="{FF2B5EF4-FFF2-40B4-BE49-F238E27FC236}">
                <a16:creationId xmlns:a16="http://schemas.microsoft.com/office/drawing/2014/main" id="{0DE00488-3228-F94D-B089-9BC759D9C48B}"/>
              </a:ext>
            </a:extLst>
          </p:cNvPr>
          <p:cNvSpPr>
            <a:spLocks noGrp="1"/>
          </p:cNvSpPr>
          <p:nvPr>
            <p:ph type="body" sz="quarter" idx="10"/>
          </p:nvPr>
        </p:nvSpPr>
        <p:spPr/>
        <p:txBody>
          <a:bodyPr/>
          <a:lstStyle/>
          <a:p>
            <a:r>
              <a:rPr lang="en-US"/>
              <a:t>1/1</a:t>
            </a:r>
          </a:p>
        </p:txBody>
      </p:sp>
      <p:sp>
        <p:nvSpPr>
          <p:cNvPr id="23" name="Content Placeholder 4">
            <a:extLst>
              <a:ext uri="{FF2B5EF4-FFF2-40B4-BE49-F238E27FC236}">
                <a16:creationId xmlns:a16="http://schemas.microsoft.com/office/drawing/2014/main" id="{97C9AC2B-7C0E-CD47-AFFF-3F6089257301}"/>
              </a:ext>
            </a:extLst>
          </p:cNvPr>
          <p:cNvSpPr txBox="1">
            <a:spLocks noChangeArrowheads="1"/>
          </p:cNvSpPr>
          <p:nvPr/>
        </p:nvSpPr>
        <p:spPr>
          <a:xfrm>
            <a:off x="241298" y="1176338"/>
            <a:ext cx="10954142" cy="4694115"/>
          </a:xfrm>
          <a:prstGeom prst="rect">
            <a:avLst/>
          </a:prstGeom>
        </p:spPr>
        <p:txBody>
          <a:bodyPr lIns="91440" tIns="45720" rIns="91440" bIns="45720" anchor="t"/>
          <a:lstStyle>
            <a:lvl1pPr algn="l" rtl="0" eaLnBrk="0" fontAlgn="base" hangingPunct="0">
              <a:lnSpc>
                <a:spcPct val="90000"/>
              </a:lnSpc>
              <a:spcBef>
                <a:spcPts val="1000"/>
              </a:spcBef>
              <a:spcAft>
                <a:spcPct val="0"/>
              </a:spcAft>
              <a:buFont typeface="Arial" panose="020B0604020202020204" pitchFamily="34" charset="0"/>
              <a:defRPr sz="2400" kern="1200">
                <a:solidFill>
                  <a:srgbClr val="161E2D"/>
                </a:solidFill>
                <a:latin typeface="Arial" panose="020B0604020202020204" pitchFamily="34" charset="0"/>
                <a:ea typeface="+mn-ea"/>
                <a:cs typeface="Arial" panose="020B0604020202020204" pitchFamily="34" charset="0"/>
              </a:defRPr>
            </a:lvl1pPr>
            <a:lvl2pPr marL="457200" algn="l" rtl="0" eaLnBrk="0" fontAlgn="base" hangingPunct="0">
              <a:lnSpc>
                <a:spcPct val="90000"/>
              </a:lnSpc>
              <a:spcBef>
                <a:spcPts val="500"/>
              </a:spcBef>
              <a:spcAft>
                <a:spcPct val="0"/>
              </a:spcAft>
              <a:buFont typeface="Arial" panose="020B0604020202020204" pitchFamily="34" charset="0"/>
              <a:defRPr sz="2000" kern="1200">
                <a:solidFill>
                  <a:srgbClr val="161E2D"/>
                </a:solidFill>
                <a:latin typeface="Arial" panose="020B0604020202020204" pitchFamily="34" charset="0"/>
                <a:ea typeface="+mn-ea"/>
                <a:cs typeface="Arial" panose="020B0604020202020204" pitchFamily="34" charset="0"/>
              </a:defRPr>
            </a:lvl2pPr>
            <a:lvl3pPr marL="914400" algn="l" rtl="0" eaLnBrk="0" fontAlgn="base" hangingPunct="0">
              <a:lnSpc>
                <a:spcPct val="90000"/>
              </a:lnSpc>
              <a:spcBef>
                <a:spcPts val="500"/>
              </a:spcBef>
              <a:spcAft>
                <a:spcPct val="0"/>
              </a:spcAft>
              <a:buFont typeface="Arial" panose="020B0604020202020204" pitchFamily="34" charset="0"/>
              <a:defRPr kern="1200">
                <a:solidFill>
                  <a:srgbClr val="161E2D"/>
                </a:solidFill>
                <a:latin typeface="Arial" panose="020B0604020202020204" pitchFamily="34" charset="0"/>
                <a:ea typeface="+mn-ea"/>
                <a:cs typeface="Arial" panose="020B0604020202020204" pitchFamily="34" charset="0"/>
              </a:defRPr>
            </a:lvl3pPr>
            <a:lvl4pPr marL="1371600" algn="l" rtl="0" eaLnBrk="0" fontAlgn="base" hangingPunct="0">
              <a:lnSpc>
                <a:spcPct val="90000"/>
              </a:lnSpc>
              <a:spcBef>
                <a:spcPts val="500"/>
              </a:spcBef>
              <a:spcAft>
                <a:spcPct val="0"/>
              </a:spcAft>
              <a:buFont typeface="Arial" panose="020B0604020202020204" pitchFamily="34" charset="0"/>
              <a:defRPr sz="1600" kern="1200">
                <a:solidFill>
                  <a:srgbClr val="161E2D"/>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ts val="2100"/>
              </a:lnSpc>
              <a:buChar char="•"/>
            </a:pPr>
            <a:r>
              <a:rPr lang="en-US" dirty="0">
                <a:solidFill>
                  <a:schemeClr val="bg1"/>
                </a:solidFill>
                <a:latin typeface="Arial"/>
                <a:cs typeface="Arial"/>
              </a:rPr>
              <a:t>Monitor or controls access to applications (HTTP/HTTPS)</a:t>
            </a:r>
            <a:endParaRPr lang="en-US">
              <a:solidFill>
                <a:schemeClr val="bg1"/>
              </a:solidFill>
            </a:endParaRPr>
          </a:p>
          <a:p>
            <a:pPr marL="285750" indent="-285750">
              <a:lnSpc>
                <a:spcPts val="2100"/>
              </a:lnSpc>
              <a:buChar char="•"/>
            </a:pPr>
            <a:r>
              <a:rPr lang="en-US" dirty="0">
                <a:solidFill>
                  <a:schemeClr val="bg1"/>
                </a:solidFill>
                <a:latin typeface="Arial"/>
                <a:cs typeface="Arial"/>
              </a:rPr>
              <a:t>Firewall device associated to </a:t>
            </a:r>
          </a:p>
          <a:p>
            <a:pPr marL="742950" lvl="1" indent="-285750">
              <a:lnSpc>
                <a:spcPts val="2100"/>
              </a:lnSpc>
              <a:buChar char="•"/>
            </a:pPr>
            <a:r>
              <a:rPr lang="en-US" dirty="0">
                <a:solidFill>
                  <a:schemeClr val="bg1"/>
                </a:solidFill>
                <a:latin typeface="Arial"/>
                <a:cs typeface="Arial"/>
              </a:rPr>
              <a:t>Amazon CloudFront distribution</a:t>
            </a:r>
            <a:endParaRPr lang="en-US" dirty="0">
              <a:solidFill>
                <a:schemeClr val="bg1"/>
              </a:solidFill>
            </a:endParaRPr>
          </a:p>
          <a:p>
            <a:pPr marL="742950" lvl="1" indent="-285750">
              <a:lnSpc>
                <a:spcPts val="2100"/>
              </a:lnSpc>
              <a:buChar char="•"/>
            </a:pPr>
            <a:r>
              <a:rPr lang="en-US" dirty="0">
                <a:solidFill>
                  <a:schemeClr val="bg1"/>
                </a:solidFill>
                <a:latin typeface="Arial"/>
                <a:cs typeface="Arial"/>
              </a:rPr>
              <a:t>Amazon API Gateway REST API</a:t>
            </a:r>
            <a:endParaRPr lang="en-US" dirty="0">
              <a:solidFill>
                <a:schemeClr val="bg1"/>
              </a:solidFill>
            </a:endParaRPr>
          </a:p>
          <a:p>
            <a:pPr marL="742950" lvl="1" indent="-285750">
              <a:lnSpc>
                <a:spcPts val="2100"/>
              </a:lnSpc>
              <a:buChar char="•"/>
            </a:pPr>
            <a:r>
              <a:rPr lang="en-US" dirty="0">
                <a:solidFill>
                  <a:schemeClr val="bg1"/>
                </a:solidFill>
                <a:latin typeface="Arial"/>
                <a:cs typeface="Arial"/>
              </a:rPr>
              <a:t>Application Load Balancer</a:t>
            </a:r>
            <a:endParaRPr lang="en-US" dirty="0">
              <a:solidFill>
                <a:schemeClr val="bg1"/>
              </a:solidFill>
            </a:endParaRPr>
          </a:p>
          <a:p>
            <a:pPr marL="742950" lvl="1" indent="-285750">
              <a:lnSpc>
                <a:spcPts val="2100"/>
              </a:lnSpc>
              <a:buChar char="•"/>
            </a:pPr>
            <a:r>
              <a:rPr lang="en-US" dirty="0">
                <a:solidFill>
                  <a:schemeClr val="bg1"/>
                </a:solidFill>
                <a:latin typeface="Arial"/>
                <a:cs typeface="Arial"/>
              </a:rPr>
              <a:t>AWS AppSync </a:t>
            </a:r>
            <a:r>
              <a:rPr lang="en-US" dirty="0" err="1">
                <a:solidFill>
                  <a:schemeClr val="bg1"/>
                </a:solidFill>
                <a:latin typeface="Arial"/>
                <a:cs typeface="Arial"/>
              </a:rPr>
              <a:t>GraphQL</a:t>
            </a:r>
            <a:r>
              <a:rPr lang="en-US" dirty="0">
                <a:solidFill>
                  <a:schemeClr val="bg1"/>
                </a:solidFill>
                <a:latin typeface="Arial"/>
                <a:cs typeface="Arial"/>
              </a:rPr>
              <a:t> API</a:t>
            </a:r>
            <a:endParaRPr lang="en-US">
              <a:solidFill>
                <a:schemeClr val="bg1"/>
              </a:solidFill>
            </a:endParaRPr>
          </a:p>
          <a:p>
            <a:pPr marL="285750" indent="-285750">
              <a:lnSpc>
                <a:spcPts val="2100"/>
              </a:lnSpc>
              <a:buChar char="•"/>
            </a:pPr>
            <a:r>
              <a:rPr lang="en-US" dirty="0">
                <a:solidFill>
                  <a:schemeClr val="bg1"/>
                </a:solidFill>
                <a:latin typeface="Arial"/>
                <a:cs typeface="Arial"/>
              </a:rPr>
              <a:t>Use Web ACLs, rules, and rule groups</a:t>
            </a:r>
          </a:p>
        </p:txBody>
      </p:sp>
    </p:spTree>
    <p:extLst>
      <p:ext uri="{BB962C8B-B14F-4D97-AF65-F5344CB8AC3E}">
        <p14:creationId xmlns:p14="http://schemas.microsoft.com/office/powerpoint/2010/main" val="126698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r>
              <a:rPr lang="en-US" altLang="en-US" dirty="0">
                <a:latin typeface="Arial"/>
                <a:cs typeface="Arial"/>
              </a:rPr>
              <a:t>Open Discussion</a:t>
            </a:r>
            <a:endParaRPr lang="en-US" dirty="0"/>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379413"/>
          </a:xfrm>
        </p:spPr>
        <p:txBody>
          <a:bodyPr rtlCol="0">
            <a:normAutofit fontScale="92500" lnSpcReduction="10000"/>
          </a:bodyPr>
          <a:lstStyle/>
          <a:p>
            <a:pPr>
              <a:spcAft>
                <a:spcPts val="0"/>
              </a:spcAft>
              <a:defRPr/>
            </a:pPr>
            <a:r>
              <a:rPr lang="en-US" dirty="0">
                <a:latin typeface="Arial"/>
                <a:cs typeface="Arial"/>
              </a:rPr>
              <a:t>Q&amp;A</a:t>
            </a:r>
            <a:endParaRPr lang="en-US" dirty="0"/>
          </a:p>
        </p:txBody>
      </p:sp>
      <p:sp>
        <p:nvSpPr>
          <p:cNvPr id="41987" name="Footer Placeholder 3">
            <a:extLst>
              <a:ext uri="{FF2B5EF4-FFF2-40B4-BE49-F238E27FC236}">
                <a16:creationId xmlns:a16="http://schemas.microsoft.com/office/drawing/2014/main" id="{BA100D80-5C6C-C240-B62E-4767C5BF4A7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Tree>
    <p:extLst>
      <p:ext uri="{BB962C8B-B14F-4D97-AF65-F5344CB8AC3E}">
        <p14:creationId xmlns:p14="http://schemas.microsoft.com/office/powerpoint/2010/main" val="420882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Footer Placeholder 3">
            <a:extLst>
              <a:ext uri="{FF2B5EF4-FFF2-40B4-BE49-F238E27FC236}">
                <a16:creationId xmlns:a16="http://schemas.microsoft.com/office/drawing/2014/main" id="{18BC8279-614E-284F-BDF9-D34E20F07C4F}"/>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0961" name="Title 5">
            <a:extLst>
              <a:ext uri="{FF2B5EF4-FFF2-40B4-BE49-F238E27FC236}">
                <a16:creationId xmlns:a16="http://schemas.microsoft.com/office/drawing/2014/main" id="{51DE8CD2-409E-E641-A30B-5C483B81EB67}"/>
              </a:ext>
            </a:extLst>
          </p:cNvPr>
          <p:cNvSpPr>
            <a:spLocks noGrp="1" noChangeArrowheads="1"/>
          </p:cNvSpPr>
          <p:nvPr>
            <p:ph type="title"/>
          </p:nvPr>
        </p:nvSpPr>
        <p:spPr/>
        <p:txBody>
          <a:bodyPr/>
          <a:lstStyle/>
          <a:p>
            <a:r>
              <a:rPr lang="en-US" altLang="en-US" dirty="0"/>
              <a:t>Contents</a:t>
            </a:r>
          </a:p>
        </p:txBody>
      </p:sp>
      <p:sp>
        <p:nvSpPr>
          <p:cNvPr id="12" name="Content Placeholder 6">
            <a:extLst>
              <a:ext uri="{FF2B5EF4-FFF2-40B4-BE49-F238E27FC236}">
                <a16:creationId xmlns:a16="http://schemas.microsoft.com/office/drawing/2014/main" id="{7DCB5862-BC4D-5446-B40D-FDC1AB10974B}"/>
              </a:ext>
            </a:extLst>
          </p:cNvPr>
          <p:cNvSpPr txBox="1">
            <a:spLocks/>
          </p:cNvSpPr>
          <p:nvPr/>
        </p:nvSpPr>
        <p:spPr>
          <a:xfrm>
            <a:off x="240942" y="1246909"/>
            <a:ext cx="11710116" cy="4611637"/>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Arial" panose="020B0604020202020204" pitchFamily="34" charset="0"/>
                <a:ea typeface="+mn-ea"/>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bg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buChar char="•"/>
            </a:pPr>
            <a:r>
              <a:rPr lang="en-US" dirty="0">
                <a:solidFill>
                  <a:srgbClr val="00A1C9"/>
                </a:solidFill>
                <a:latin typeface="Arial"/>
                <a:cs typeface="Arial"/>
                <a:hlinkClick r:id="rId2" action="ppaction://hlinksldjump">
                  <a:extLst>
                    <a:ext uri="{A12FA001-AC4F-418D-AE19-62706E023703}">
                      <ahyp:hlinkClr xmlns:ahyp="http://schemas.microsoft.com/office/drawing/2018/hyperlinkcolor" val="tx"/>
                    </a:ext>
                  </a:extLst>
                </a:hlinkClick>
              </a:rPr>
              <a:t>VPCs explained</a:t>
            </a:r>
            <a:endParaRPr lang="en-US" dirty="0">
              <a:solidFill>
                <a:srgbClr val="00A1C9"/>
              </a:solidFill>
            </a:endParaRPr>
          </a:p>
          <a:p>
            <a:pPr marL="342900" indent="-342900">
              <a:lnSpc>
                <a:spcPct val="150000"/>
              </a:lnSpc>
              <a:buChar char="•"/>
            </a:pPr>
            <a:r>
              <a:rPr lang="en-US" dirty="0">
                <a:solidFill>
                  <a:srgbClr val="00A1C9"/>
                </a:solidFill>
                <a:latin typeface="Arial"/>
                <a:cs typeface="Arial"/>
                <a:hlinkClick r:id="rId3" action="ppaction://hlinksldjump">
                  <a:extLst>
                    <a:ext uri="{A12FA001-AC4F-418D-AE19-62706E023703}">
                      <ahyp:hlinkClr xmlns:ahyp="http://schemas.microsoft.com/office/drawing/2018/hyperlinkcolor" val="tx"/>
                    </a:ext>
                  </a:extLst>
                </a:hlinkClick>
              </a:rPr>
              <a:t>DNS in AWS (Route 53)</a:t>
            </a:r>
            <a:endParaRPr lang="en-US" dirty="0">
              <a:solidFill>
                <a:srgbClr val="00A1C9"/>
              </a:solidFill>
            </a:endParaRPr>
          </a:p>
          <a:p>
            <a:pPr marL="342900" indent="-342900">
              <a:lnSpc>
                <a:spcPct val="150000"/>
              </a:lnSpc>
              <a:buChar char="•"/>
            </a:pPr>
            <a:r>
              <a:rPr lang="en-US" dirty="0">
                <a:solidFill>
                  <a:srgbClr val="00A1C9"/>
                </a:solidFill>
                <a:latin typeface="Arial"/>
                <a:cs typeface="Arial"/>
                <a:hlinkClick r:id="rId4" action="ppaction://hlinksldjump">
                  <a:extLst>
                    <a:ext uri="{A12FA001-AC4F-418D-AE19-62706E023703}">
                      <ahyp:hlinkClr xmlns:ahyp="http://schemas.microsoft.com/office/drawing/2018/hyperlinkcolor" val="tx"/>
                    </a:ext>
                  </a:extLst>
                </a:hlinkClick>
              </a:rPr>
              <a:t>Web Application Firewall (WAF)</a:t>
            </a:r>
            <a:endParaRPr lang="en-US" dirty="0">
              <a:solidFill>
                <a:srgbClr val="00A1C9"/>
              </a:solidFill>
            </a:endParaRPr>
          </a:p>
          <a:p>
            <a:pPr marL="342900" indent="-342900">
              <a:lnSpc>
                <a:spcPct val="150000"/>
              </a:lnSpc>
              <a:buChar char="•"/>
            </a:pPr>
            <a:r>
              <a:rPr lang="en-US" dirty="0">
                <a:solidFill>
                  <a:srgbClr val="00A1C9"/>
                </a:solidFill>
                <a:latin typeface="Arial"/>
                <a:cs typeface="Arial"/>
              </a:rPr>
              <a:t>Open Discussion (Q&amp;A)</a:t>
            </a:r>
          </a:p>
          <a:p>
            <a:pPr marL="342900" indent="-342900">
              <a:lnSpc>
                <a:spcPct val="150000"/>
              </a:lnSpc>
              <a:buChar char="•"/>
            </a:pPr>
            <a:endParaRPr lang="en-US" dirty="0">
              <a:solidFill>
                <a:srgbClr val="00A1C9"/>
              </a:solidFill>
              <a:latin typeface="Arial"/>
              <a:cs typeface="Arial"/>
            </a:endParaRPr>
          </a:p>
        </p:txBody>
      </p:sp>
    </p:spTree>
    <p:extLst>
      <p:ext uri="{BB962C8B-B14F-4D97-AF65-F5344CB8AC3E}">
        <p14:creationId xmlns:p14="http://schemas.microsoft.com/office/powerpoint/2010/main" val="357221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4">
            <a:extLst>
              <a:ext uri="{FF2B5EF4-FFF2-40B4-BE49-F238E27FC236}">
                <a16:creationId xmlns:a16="http://schemas.microsoft.com/office/drawing/2014/main" id="{DB815AE5-0567-6544-B05F-A5591A2EC3EF}"/>
              </a:ext>
            </a:extLst>
          </p:cNvPr>
          <p:cNvSpPr>
            <a:spLocks noGrp="1" noChangeArrowheads="1"/>
          </p:cNvSpPr>
          <p:nvPr>
            <p:ph type="ctrTitle"/>
          </p:nvPr>
        </p:nvSpPr>
        <p:spPr>
          <a:xfrm>
            <a:off x="152400" y="1473200"/>
            <a:ext cx="9650413" cy="2595563"/>
          </a:xfrm>
        </p:spPr>
        <p:txBody>
          <a:bodyPr/>
          <a:lstStyle/>
          <a:p>
            <a:r>
              <a:rPr lang="en-US" altLang="en-US" dirty="0">
                <a:latin typeface="Arial"/>
                <a:cs typeface="Arial"/>
              </a:rPr>
              <a:t>VPCs Explained</a:t>
            </a:r>
            <a:endParaRPr lang="en-US" dirty="0"/>
          </a:p>
        </p:txBody>
      </p:sp>
      <p:sp>
        <p:nvSpPr>
          <p:cNvPr id="6" name="Subtitle 5">
            <a:extLst>
              <a:ext uri="{FF2B5EF4-FFF2-40B4-BE49-F238E27FC236}">
                <a16:creationId xmlns:a16="http://schemas.microsoft.com/office/drawing/2014/main" id="{DB8BC23B-8E06-C94B-8FEC-91D264627052}"/>
              </a:ext>
            </a:extLst>
          </p:cNvPr>
          <p:cNvSpPr>
            <a:spLocks noGrp="1"/>
          </p:cNvSpPr>
          <p:nvPr>
            <p:ph type="subTitle" idx="1"/>
          </p:nvPr>
        </p:nvSpPr>
        <p:spPr>
          <a:xfrm>
            <a:off x="1090613" y="4289425"/>
            <a:ext cx="8826500" cy="379413"/>
          </a:xfrm>
        </p:spPr>
        <p:txBody>
          <a:bodyPr rtlCol="0">
            <a:normAutofit fontScale="92500" lnSpcReduction="10000"/>
          </a:bodyPr>
          <a:lstStyle/>
          <a:p>
            <a:pPr>
              <a:spcAft>
                <a:spcPts val="0"/>
              </a:spcAft>
              <a:defRPr/>
            </a:pPr>
            <a:r>
              <a:rPr lang="en-US" dirty="0">
                <a:latin typeface="Arial"/>
                <a:cs typeface="Arial"/>
              </a:rPr>
              <a:t>All about VPCs (or near enough)</a:t>
            </a:r>
            <a:endParaRPr lang="en-US" dirty="0"/>
          </a:p>
        </p:txBody>
      </p:sp>
      <p:sp>
        <p:nvSpPr>
          <p:cNvPr id="41987" name="Footer Placeholder 3">
            <a:extLst>
              <a:ext uri="{FF2B5EF4-FFF2-40B4-BE49-F238E27FC236}">
                <a16:creationId xmlns:a16="http://schemas.microsoft.com/office/drawing/2014/main" id="{BA100D80-5C6C-C240-B62E-4767C5BF4A71}"/>
              </a:ext>
            </a:extLst>
          </p:cNvPr>
          <p:cNvSpPr>
            <a:spLocks noGrp="1" noChangeArrowheads="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VPCs Explained, but first some basics</a:t>
            </a:r>
            <a:endParaRPr lang="en-US" dirty="0"/>
          </a:p>
        </p:txBody>
      </p:sp>
      <p:sp>
        <p:nvSpPr>
          <p:cNvPr id="3" name="Rectangle 2">
            <a:extLst>
              <a:ext uri="{FF2B5EF4-FFF2-40B4-BE49-F238E27FC236}">
                <a16:creationId xmlns:a16="http://schemas.microsoft.com/office/drawing/2014/main" id="{125B80BA-8F64-5BA6-7C50-9762C1FF93B5}"/>
              </a:ext>
            </a:extLst>
          </p:cNvPr>
          <p:cNvSpPr/>
          <p:nvPr/>
        </p:nvSpPr>
        <p:spPr>
          <a:xfrm>
            <a:off x="355600" y="962859"/>
            <a:ext cx="8318416" cy="488201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0206BE30-03A6-944A-AB1B-B5402725F93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632" y="962857"/>
            <a:ext cx="381000" cy="381000"/>
          </a:xfrm>
          <a:prstGeom prst="rect">
            <a:avLst/>
          </a:prstGeom>
        </p:spPr>
      </p:pic>
      <p:sp>
        <p:nvSpPr>
          <p:cNvPr id="14" name="Rectangle 13">
            <a:extLst>
              <a:ext uri="{FF2B5EF4-FFF2-40B4-BE49-F238E27FC236}">
                <a16:creationId xmlns:a16="http://schemas.microsoft.com/office/drawing/2014/main" id="{D2DD176F-490D-6833-D249-2E42769E35B3}"/>
              </a:ext>
            </a:extLst>
          </p:cNvPr>
          <p:cNvSpPr/>
          <p:nvPr/>
        </p:nvSpPr>
        <p:spPr>
          <a:xfrm>
            <a:off x="770467" y="1484539"/>
            <a:ext cx="7510536" cy="4191001"/>
          </a:xfrm>
          <a:prstGeom prst="rect">
            <a:avLst/>
          </a:prstGeom>
          <a:noFill/>
          <a:ln w="12700">
            <a:solidFill>
              <a:srgbClr val="03A0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03A0C7"/>
                </a:solidFill>
                <a:latin typeface="Arial" panose="020B0604020202020204" pitchFamily="34" charset="0"/>
                <a:cs typeface="Arial" panose="020B0604020202020204" pitchFamily="34" charset="0"/>
              </a:rPr>
              <a:t>Region</a:t>
            </a:r>
          </a:p>
        </p:txBody>
      </p:sp>
      <p:pic>
        <p:nvPicPr>
          <p:cNvPr id="16" name="Graphic 15">
            <a:extLst>
              <a:ext uri="{FF2B5EF4-FFF2-40B4-BE49-F238E27FC236}">
                <a16:creationId xmlns:a16="http://schemas.microsoft.com/office/drawing/2014/main" id="{BADD7170-0F14-49CB-57E7-2566386F122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5230" y="1483156"/>
            <a:ext cx="381000" cy="381000"/>
          </a:xfrm>
          <a:prstGeom prst="rect">
            <a:avLst/>
          </a:prstGeom>
        </p:spPr>
      </p:pic>
      <p:sp>
        <p:nvSpPr>
          <p:cNvPr id="7" name="Rectangle 6">
            <a:extLst>
              <a:ext uri="{FF2B5EF4-FFF2-40B4-BE49-F238E27FC236}">
                <a16:creationId xmlns:a16="http://schemas.microsoft.com/office/drawing/2014/main" id="{A51D5149-AD18-E4B3-DBED-61C6C10199C5}"/>
              </a:ext>
            </a:extLst>
          </p:cNvPr>
          <p:cNvSpPr/>
          <p:nvPr/>
        </p:nvSpPr>
        <p:spPr>
          <a:xfrm>
            <a:off x="1165376" y="2130749"/>
            <a:ext cx="2491014" cy="1203478"/>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 us-east-1a</a:t>
            </a:r>
            <a:endParaRPr lang="en-US" sz="1200" dirty="0">
              <a:solidFill>
                <a:srgbClr val="03A0C7"/>
              </a:solidFill>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36A38996-0817-0124-6B69-18E95C989B4D}"/>
              </a:ext>
            </a:extLst>
          </p:cNvPr>
          <p:cNvSpPr/>
          <p:nvPr/>
        </p:nvSpPr>
        <p:spPr>
          <a:xfrm>
            <a:off x="2822423" y="4162749"/>
            <a:ext cx="2491014" cy="1203478"/>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 us-east-1c</a:t>
            </a:r>
            <a:endParaRPr lang="en-US" sz="1200" dirty="0">
              <a:solidFill>
                <a:srgbClr val="03A0C7"/>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B072431B-31EC-F6F7-F62F-536E0D74B7FA}"/>
              </a:ext>
            </a:extLst>
          </p:cNvPr>
          <p:cNvSpPr/>
          <p:nvPr/>
        </p:nvSpPr>
        <p:spPr>
          <a:xfrm>
            <a:off x="4793947" y="2130748"/>
            <a:ext cx="2491014" cy="1203478"/>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 us-east-1b</a:t>
            </a:r>
            <a:endParaRPr lang="en-US" sz="1200" dirty="0">
              <a:solidFill>
                <a:srgbClr val="03A0C7"/>
              </a:solidFill>
              <a:latin typeface="Arial" panose="020B0604020202020204" pitchFamily="34" charset="0"/>
              <a:cs typeface="Arial" panose="020B0604020202020204" pitchFamily="34" charset="0"/>
            </a:endParaRPr>
          </a:p>
        </p:txBody>
      </p:sp>
      <p:pic>
        <p:nvPicPr>
          <p:cNvPr id="11" name="Graphic 16">
            <a:extLst>
              <a:ext uri="{FF2B5EF4-FFF2-40B4-BE49-F238E27FC236}">
                <a16:creationId xmlns:a16="http://schemas.microsoft.com/office/drawing/2014/main" id="{FB9556B5-BAF6-D120-2982-FF6AD20A60C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0057" y="25403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Graphic 16">
            <a:extLst>
              <a:ext uri="{FF2B5EF4-FFF2-40B4-BE49-F238E27FC236}">
                <a16:creationId xmlns:a16="http://schemas.microsoft.com/office/drawing/2014/main" id="{42C6FDAB-107C-2282-462B-9EF69B0FA1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9009" y="25403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Graphic 16">
            <a:extLst>
              <a:ext uri="{FF2B5EF4-FFF2-40B4-BE49-F238E27FC236}">
                <a16:creationId xmlns:a16="http://schemas.microsoft.com/office/drawing/2014/main" id="{07042EE6-3A6A-E6F8-7A59-F5C5F6DC4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5867" y="2540352"/>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Graphic 16">
            <a:extLst>
              <a:ext uri="{FF2B5EF4-FFF2-40B4-BE49-F238E27FC236}">
                <a16:creationId xmlns:a16="http://schemas.microsoft.com/office/drawing/2014/main" id="{4C38DD66-5C8A-BF97-8BA0-6213F1CEE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2914" y="46086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Graphic 16">
            <a:extLst>
              <a:ext uri="{FF2B5EF4-FFF2-40B4-BE49-F238E27FC236}">
                <a16:creationId xmlns:a16="http://schemas.microsoft.com/office/drawing/2014/main" id="{314FBC96-92EB-50C0-E356-61C9FD759F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66533" y="460863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Graphic 16">
            <a:extLst>
              <a:ext uri="{FF2B5EF4-FFF2-40B4-BE49-F238E27FC236}">
                <a16:creationId xmlns:a16="http://schemas.microsoft.com/office/drawing/2014/main" id="{DC67752F-8CF9-C903-3F64-276267688A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3962" y="261292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Graphic 16">
            <a:extLst>
              <a:ext uri="{FF2B5EF4-FFF2-40B4-BE49-F238E27FC236}">
                <a16:creationId xmlns:a16="http://schemas.microsoft.com/office/drawing/2014/main" id="{13864807-4B45-ED57-EA4E-8858B0DDE0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6628" y="261292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16">
            <a:extLst>
              <a:ext uri="{FF2B5EF4-FFF2-40B4-BE49-F238E27FC236}">
                <a16:creationId xmlns:a16="http://schemas.microsoft.com/office/drawing/2014/main" id="{7952AF23-8EFC-36AE-7F29-46434374F5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0914" y="261292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Graphic 16">
            <a:extLst>
              <a:ext uri="{FF2B5EF4-FFF2-40B4-BE49-F238E27FC236}">
                <a16:creationId xmlns:a16="http://schemas.microsoft.com/office/drawing/2014/main" id="{0C88DD90-CCA8-74BB-088F-EAE95660EF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7771" y="261292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5" name="Straight Arrow Connector 44">
            <a:extLst>
              <a:ext uri="{FF2B5EF4-FFF2-40B4-BE49-F238E27FC236}">
                <a16:creationId xmlns:a16="http://schemas.microsoft.com/office/drawing/2014/main" id="{0A3733B4-BF2B-2B65-EF65-8084CC87E16B}"/>
              </a:ext>
            </a:extLst>
          </p:cNvPr>
          <p:cNvCxnSpPr/>
          <p:nvPr/>
        </p:nvCxnSpPr>
        <p:spPr>
          <a:xfrm>
            <a:off x="3658961" y="2534784"/>
            <a:ext cx="1112459"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C2ECD6-FBCA-006C-A6C9-644DF0286233}"/>
              </a:ext>
            </a:extLst>
          </p:cNvPr>
          <p:cNvCxnSpPr>
            <a:cxnSpLocks/>
          </p:cNvCxnSpPr>
          <p:nvPr/>
        </p:nvCxnSpPr>
        <p:spPr>
          <a:xfrm>
            <a:off x="3634770" y="2776688"/>
            <a:ext cx="1112459" cy="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C1BDCAF-A078-9674-C8D7-27B860DC22B7}"/>
              </a:ext>
            </a:extLst>
          </p:cNvPr>
          <p:cNvCxnSpPr>
            <a:cxnSpLocks/>
          </p:cNvCxnSpPr>
          <p:nvPr/>
        </p:nvCxnSpPr>
        <p:spPr>
          <a:xfrm>
            <a:off x="2558294" y="3454021"/>
            <a:ext cx="362555" cy="604762"/>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B4549FA-57F9-8737-9053-BFC319703DF8}"/>
              </a:ext>
            </a:extLst>
          </p:cNvPr>
          <p:cNvCxnSpPr>
            <a:cxnSpLocks/>
          </p:cNvCxnSpPr>
          <p:nvPr/>
        </p:nvCxnSpPr>
        <p:spPr>
          <a:xfrm>
            <a:off x="2763912" y="3466117"/>
            <a:ext cx="338365" cy="508000"/>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397E0595-3C8D-7DE6-73FD-7155944C5B1E}"/>
              </a:ext>
            </a:extLst>
          </p:cNvPr>
          <p:cNvCxnSpPr>
            <a:cxnSpLocks/>
          </p:cNvCxnSpPr>
          <p:nvPr/>
        </p:nvCxnSpPr>
        <p:spPr>
          <a:xfrm flipV="1">
            <a:off x="5001532" y="3393545"/>
            <a:ext cx="338364" cy="677333"/>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7577ECD-9AE2-C50C-F598-49D9DAC43011}"/>
              </a:ext>
            </a:extLst>
          </p:cNvPr>
          <p:cNvCxnSpPr>
            <a:cxnSpLocks/>
          </p:cNvCxnSpPr>
          <p:nvPr/>
        </p:nvCxnSpPr>
        <p:spPr>
          <a:xfrm flipV="1">
            <a:off x="4844294" y="3393546"/>
            <a:ext cx="338364" cy="592666"/>
          </a:xfrm>
          <a:prstGeom prst="straightConnector1">
            <a:avLst/>
          </a:prstGeom>
          <a:ln w="12700">
            <a:solidFill>
              <a:srgbClr val="8FA7C4"/>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84C715-70B3-2438-5922-42A9CC58C7D2}"/>
              </a:ext>
            </a:extLst>
          </p:cNvPr>
          <p:cNvSpPr txBox="1"/>
          <p:nvPr/>
        </p:nvSpPr>
        <p:spPr>
          <a:xfrm>
            <a:off x="8848042" y="1120019"/>
            <a:ext cx="305851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bg1"/>
                </a:solidFill>
                <a:latin typeface="Calibri"/>
                <a:cs typeface="Calibri"/>
              </a:rPr>
              <a:t>1 Region = Multiple AZ (3+)</a:t>
            </a:r>
            <a:endParaRPr lang="en-US" dirty="0">
              <a:solidFill>
                <a:schemeClr val="bg1"/>
              </a:solidFill>
              <a:cs typeface="Calibri"/>
            </a:endParaRPr>
          </a:p>
          <a:p>
            <a:pPr marL="285750" indent="-285750">
              <a:buFont typeface="Arial"/>
              <a:buChar char="•"/>
            </a:pPr>
            <a:r>
              <a:rPr lang="en-US" dirty="0">
                <a:solidFill>
                  <a:schemeClr val="bg1"/>
                </a:solidFill>
                <a:latin typeface="Calibri"/>
                <a:cs typeface="Calibri"/>
              </a:rPr>
              <a:t>1 AZ = Cluster of DC</a:t>
            </a:r>
          </a:p>
          <a:p>
            <a:pPr marL="285750" indent="-285750">
              <a:buFont typeface="Arial"/>
              <a:buChar char="•"/>
            </a:pPr>
            <a:r>
              <a:rPr lang="en-US" dirty="0">
                <a:solidFill>
                  <a:schemeClr val="bg1"/>
                </a:solidFill>
                <a:latin typeface="Calibri"/>
                <a:cs typeface="Calibri"/>
              </a:rPr>
              <a:t>Each AZ is independently powered, cooled, and maintained, but interconnected via redundant, </a:t>
            </a:r>
            <a:r>
              <a:rPr lang="en-US" dirty="0" err="1">
                <a:solidFill>
                  <a:schemeClr val="bg1"/>
                </a:solidFill>
                <a:latin typeface="Calibri"/>
                <a:cs typeface="Calibri"/>
              </a:rPr>
              <a:t>ultra low</a:t>
            </a:r>
            <a:r>
              <a:rPr lang="en-US" dirty="0">
                <a:solidFill>
                  <a:schemeClr val="bg1"/>
                </a:solidFill>
                <a:latin typeface="Calibri"/>
                <a:cs typeface="Calibri"/>
              </a:rPr>
              <a:t>-latency, high speed links</a:t>
            </a:r>
            <a:endParaRPr lang="en-US" dirty="0">
              <a:solidFill>
                <a:schemeClr val="bg1"/>
              </a:solidFill>
              <a:cs typeface="Calibri"/>
            </a:endParaRPr>
          </a:p>
        </p:txBody>
      </p:sp>
    </p:spTree>
    <p:extLst>
      <p:ext uri="{BB962C8B-B14F-4D97-AF65-F5344CB8AC3E}">
        <p14:creationId xmlns:p14="http://schemas.microsoft.com/office/powerpoint/2010/main" val="4080389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Resource Service Types</a:t>
            </a:r>
            <a:endParaRPr lang="en-US" altLang="en-US" dirty="0"/>
          </a:p>
        </p:txBody>
      </p:sp>
      <p:sp>
        <p:nvSpPr>
          <p:cNvPr id="3" name="Rectangle 2">
            <a:extLst>
              <a:ext uri="{FF2B5EF4-FFF2-40B4-BE49-F238E27FC236}">
                <a16:creationId xmlns:a16="http://schemas.microsoft.com/office/drawing/2014/main" id="{125B80BA-8F64-5BA6-7C50-9762C1FF93B5}"/>
              </a:ext>
            </a:extLst>
          </p:cNvPr>
          <p:cNvSpPr/>
          <p:nvPr/>
        </p:nvSpPr>
        <p:spPr>
          <a:xfrm>
            <a:off x="355600" y="962859"/>
            <a:ext cx="11066537" cy="488201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0206BE30-03A6-944A-AB1B-B5402725F93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632" y="962857"/>
            <a:ext cx="381000" cy="381000"/>
          </a:xfrm>
          <a:prstGeom prst="rect">
            <a:avLst/>
          </a:prstGeom>
        </p:spPr>
      </p:pic>
      <p:sp>
        <p:nvSpPr>
          <p:cNvPr id="14" name="Rectangle 13">
            <a:extLst>
              <a:ext uri="{FF2B5EF4-FFF2-40B4-BE49-F238E27FC236}">
                <a16:creationId xmlns:a16="http://schemas.microsoft.com/office/drawing/2014/main" id="{D2DD176F-490D-6833-D249-2E42769E35B3}"/>
              </a:ext>
            </a:extLst>
          </p:cNvPr>
          <p:cNvSpPr/>
          <p:nvPr/>
        </p:nvSpPr>
        <p:spPr>
          <a:xfrm>
            <a:off x="770467" y="1484539"/>
            <a:ext cx="9034536" cy="4191001"/>
          </a:xfrm>
          <a:prstGeom prst="rect">
            <a:avLst/>
          </a:prstGeom>
          <a:noFill/>
          <a:ln w="12700">
            <a:solidFill>
              <a:srgbClr val="03A0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03A0C7"/>
                </a:solidFill>
                <a:latin typeface="Arial" panose="020B0604020202020204" pitchFamily="34" charset="0"/>
                <a:cs typeface="Arial" panose="020B0604020202020204" pitchFamily="34" charset="0"/>
              </a:rPr>
              <a:t>Region</a:t>
            </a:r>
          </a:p>
        </p:txBody>
      </p:sp>
      <p:pic>
        <p:nvPicPr>
          <p:cNvPr id="16" name="Graphic 15">
            <a:extLst>
              <a:ext uri="{FF2B5EF4-FFF2-40B4-BE49-F238E27FC236}">
                <a16:creationId xmlns:a16="http://schemas.microsoft.com/office/drawing/2014/main" id="{BADD7170-0F14-49CB-57E7-2566386F122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5230" y="1483156"/>
            <a:ext cx="381000" cy="381000"/>
          </a:xfrm>
          <a:prstGeom prst="rect">
            <a:avLst/>
          </a:prstGeom>
        </p:spPr>
      </p:pic>
      <p:sp>
        <p:nvSpPr>
          <p:cNvPr id="17" name="Rectangle 16">
            <a:extLst>
              <a:ext uri="{FF2B5EF4-FFF2-40B4-BE49-F238E27FC236}">
                <a16:creationId xmlns:a16="http://schemas.microsoft.com/office/drawing/2014/main" id="{62807006-489A-312B-8FB3-FCABD7AB287A}"/>
              </a:ext>
            </a:extLst>
          </p:cNvPr>
          <p:cNvSpPr/>
          <p:nvPr/>
        </p:nvSpPr>
        <p:spPr>
          <a:xfrm>
            <a:off x="1202796" y="1988839"/>
            <a:ext cx="5031014" cy="3501573"/>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rgbClr val="6BAE3D"/>
                </a:solidFill>
                <a:latin typeface="Arial" panose="020B0604020202020204" pitchFamily="34" charset="0"/>
                <a:cs typeface="Arial" panose="020B0604020202020204" pitchFamily="34" charset="0"/>
              </a:rPr>
              <a:t>VPC</a:t>
            </a: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202796" y="1990427"/>
            <a:ext cx="381000" cy="381000"/>
          </a:xfrm>
          <a:prstGeom prst="rect">
            <a:avLst/>
          </a:prstGeom>
        </p:spPr>
      </p:pic>
      <p:pic>
        <p:nvPicPr>
          <p:cNvPr id="18" name="Graphic 5" descr="A picture containing schematic&#10;&#10;Description automatically generated">
            <a:extLst>
              <a:ext uri="{FF2B5EF4-FFF2-40B4-BE49-F238E27FC236}">
                <a16:creationId xmlns:a16="http://schemas.microsoft.com/office/drawing/2014/main" id="{0FFEE30F-895D-FFF5-58E7-B23AFFA2B4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59580" y="2682498"/>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6">
            <a:extLst>
              <a:ext uri="{FF2B5EF4-FFF2-40B4-BE49-F238E27FC236}">
                <a16:creationId xmlns:a16="http://schemas.microsoft.com/office/drawing/2014/main" id="{B5D0124E-CC7D-9BCA-C7F9-990426434CCF}"/>
              </a:ext>
            </a:extLst>
          </p:cNvPr>
          <p:cNvSpPr txBox="1">
            <a:spLocks noChangeArrowheads="1"/>
          </p:cNvSpPr>
          <p:nvPr/>
        </p:nvSpPr>
        <p:spPr bwMode="auto">
          <a:xfrm>
            <a:off x="1199168" y="3446085"/>
            <a:ext cx="22685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Elastic Compute Cloud (Amazon EC2)</a:t>
            </a:r>
          </a:p>
        </p:txBody>
      </p:sp>
      <p:pic>
        <p:nvPicPr>
          <p:cNvPr id="28" name="Graphic 23">
            <a:extLst>
              <a:ext uri="{FF2B5EF4-FFF2-40B4-BE49-F238E27FC236}">
                <a16:creationId xmlns:a16="http://schemas.microsoft.com/office/drawing/2014/main" id="{FB6E1E2A-5531-AE04-47D8-CA13923F46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2942" y="2053545"/>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2">
            <a:extLst>
              <a:ext uri="{FF2B5EF4-FFF2-40B4-BE49-F238E27FC236}">
                <a16:creationId xmlns:a16="http://schemas.microsoft.com/office/drawing/2014/main" id="{E497512F-F3F2-B3C0-40AC-DE1C2A63A6D0}"/>
              </a:ext>
            </a:extLst>
          </p:cNvPr>
          <p:cNvSpPr txBox="1">
            <a:spLocks noChangeArrowheads="1"/>
          </p:cNvSpPr>
          <p:nvPr/>
        </p:nvSpPr>
        <p:spPr bwMode="auto">
          <a:xfrm>
            <a:off x="7125230" y="2817132"/>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DynamoDB</a:t>
            </a:r>
          </a:p>
        </p:txBody>
      </p:sp>
      <p:pic>
        <p:nvPicPr>
          <p:cNvPr id="36" name="Graphic 19" descr="A picture containing text&#10;&#10;Description automatically generated">
            <a:extLst>
              <a:ext uri="{FF2B5EF4-FFF2-40B4-BE49-F238E27FC236}">
                <a16:creationId xmlns:a16="http://schemas.microsoft.com/office/drawing/2014/main" id="{73B23CA6-5815-3DAD-2D24-644106A8366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41958" y="1498751"/>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Box 12">
            <a:extLst>
              <a:ext uri="{FF2B5EF4-FFF2-40B4-BE49-F238E27FC236}">
                <a16:creationId xmlns:a16="http://schemas.microsoft.com/office/drawing/2014/main" id="{C8EAC210-15C7-D692-0BB0-A3E099577823}"/>
              </a:ext>
            </a:extLst>
          </p:cNvPr>
          <p:cNvSpPr txBox="1">
            <a:spLocks noChangeArrowheads="1"/>
          </p:cNvSpPr>
          <p:nvPr/>
        </p:nvSpPr>
        <p:spPr bwMode="auto">
          <a:xfrm>
            <a:off x="9592658" y="2260751"/>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a:ea typeface="Amazon Ember" panose="020B0603020204020204" pitchFamily="34" charset="0"/>
                <a:cs typeface="Arial"/>
              </a:rPr>
              <a:t>AWS (IAM)</a:t>
            </a:r>
          </a:p>
        </p:txBody>
      </p:sp>
      <p:pic>
        <p:nvPicPr>
          <p:cNvPr id="40" name="Graphic 8">
            <a:extLst>
              <a:ext uri="{FF2B5EF4-FFF2-40B4-BE49-F238E27FC236}">
                <a16:creationId xmlns:a16="http://schemas.microsoft.com/office/drawing/2014/main" id="{DF671C32-4791-E065-3F2A-BAE7EED03F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99930" y="356545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 name="TextBox 9">
            <a:extLst>
              <a:ext uri="{FF2B5EF4-FFF2-40B4-BE49-F238E27FC236}">
                <a16:creationId xmlns:a16="http://schemas.microsoft.com/office/drawing/2014/main" id="{35D242D1-5C8A-219A-5123-E3CFA2334589}"/>
              </a:ext>
            </a:extLst>
          </p:cNvPr>
          <p:cNvSpPr txBox="1">
            <a:spLocks noChangeArrowheads="1"/>
          </p:cNvSpPr>
          <p:nvPr/>
        </p:nvSpPr>
        <p:spPr bwMode="auto">
          <a:xfrm>
            <a:off x="7160155" y="4329037"/>
            <a:ext cx="22399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a:ea typeface="Amazon Ember" panose="020B0603020204020204" pitchFamily="34" charset="0"/>
                <a:cs typeface="Arial"/>
              </a:rPr>
              <a:t>Amazon S3</a:t>
            </a:r>
          </a:p>
        </p:txBody>
      </p:sp>
      <p:pic>
        <p:nvPicPr>
          <p:cNvPr id="44" name="Graphic 21">
            <a:extLst>
              <a:ext uri="{FF2B5EF4-FFF2-40B4-BE49-F238E27FC236}">
                <a16:creationId xmlns:a16="http://schemas.microsoft.com/office/drawing/2014/main" id="{26318980-E840-9FC8-74CA-B0E44AE3CA3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16180" y="3009069"/>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 name="TextBox 12">
            <a:extLst>
              <a:ext uri="{FF2B5EF4-FFF2-40B4-BE49-F238E27FC236}">
                <a16:creationId xmlns:a16="http://schemas.microsoft.com/office/drawing/2014/main" id="{8A2E6F6B-656B-A1AD-1289-392ADF84BBF8}"/>
              </a:ext>
            </a:extLst>
          </p:cNvPr>
          <p:cNvSpPr txBox="1">
            <a:spLocks noChangeArrowheads="1"/>
          </p:cNvSpPr>
          <p:nvPr/>
        </p:nvSpPr>
        <p:spPr bwMode="auto">
          <a:xfrm>
            <a:off x="9568468" y="3772656"/>
            <a:ext cx="22796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Route 53</a:t>
            </a:r>
          </a:p>
        </p:txBody>
      </p:sp>
    </p:spTree>
    <p:extLst>
      <p:ext uri="{BB962C8B-B14F-4D97-AF65-F5344CB8AC3E}">
        <p14:creationId xmlns:p14="http://schemas.microsoft.com/office/powerpoint/2010/main" val="640503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VPCs Explained</a:t>
            </a:r>
            <a:endParaRPr lang="en-US" dirty="0"/>
          </a:p>
        </p:txBody>
      </p:sp>
      <p:sp>
        <p:nvSpPr>
          <p:cNvPr id="3" name="Rectangle 2">
            <a:extLst>
              <a:ext uri="{FF2B5EF4-FFF2-40B4-BE49-F238E27FC236}">
                <a16:creationId xmlns:a16="http://schemas.microsoft.com/office/drawing/2014/main" id="{125B80BA-8F64-5BA6-7C50-9762C1FF93B5}"/>
              </a:ext>
            </a:extLst>
          </p:cNvPr>
          <p:cNvSpPr/>
          <p:nvPr/>
        </p:nvSpPr>
        <p:spPr>
          <a:xfrm>
            <a:off x="355600" y="962859"/>
            <a:ext cx="11066537" cy="488201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0206BE30-03A6-944A-AB1B-B5402725F93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632" y="962857"/>
            <a:ext cx="381000" cy="381000"/>
          </a:xfrm>
          <a:prstGeom prst="rect">
            <a:avLst/>
          </a:prstGeom>
        </p:spPr>
      </p:pic>
      <p:sp>
        <p:nvSpPr>
          <p:cNvPr id="9" name="Rectangle 8">
            <a:extLst>
              <a:ext uri="{FF2B5EF4-FFF2-40B4-BE49-F238E27FC236}">
                <a16:creationId xmlns:a16="http://schemas.microsoft.com/office/drawing/2014/main" id="{71763717-A888-CDFA-30A4-3D70405A6431}"/>
              </a:ext>
            </a:extLst>
          </p:cNvPr>
          <p:cNvSpPr/>
          <p:nvPr/>
        </p:nvSpPr>
        <p:spPr>
          <a:xfrm>
            <a:off x="1806423" y="2421035"/>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(us-east-1b)</a:t>
            </a:r>
            <a:endParaRPr lang="en-US" sz="1200" dirty="0">
              <a:solidFill>
                <a:srgbClr val="03A0C7"/>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2DD176F-490D-6833-D249-2E42769E35B3}"/>
              </a:ext>
            </a:extLst>
          </p:cNvPr>
          <p:cNvSpPr/>
          <p:nvPr/>
        </p:nvSpPr>
        <p:spPr>
          <a:xfrm>
            <a:off x="770467" y="1484539"/>
            <a:ext cx="8333013" cy="4191001"/>
          </a:xfrm>
          <a:prstGeom prst="rect">
            <a:avLst/>
          </a:prstGeom>
          <a:noFill/>
          <a:ln w="12700">
            <a:solidFill>
              <a:srgbClr val="03A0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03A0C7"/>
                </a:solidFill>
                <a:latin typeface="Arial" panose="020B0604020202020204" pitchFamily="34" charset="0"/>
                <a:cs typeface="Arial" panose="020B0604020202020204" pitchFamily="34" charset="0"/>
              </a:rPr>
              <a:t>Region</a:t>
            </a:r>
          </a:p>
        </p:txBody>
      </p:sp>
      <p:pic>
        <p:nvPicPr>
          <p:cNvPr id="16" name="Graphic 15">
            <a:extLst>
              <a:ext uri="{FF2B5EF4-FFF2-40B4-BE49-F238E27FC236}">
                <a16:creationId xmlns:a16="http://schemas.microsoft.com/office/drawing/2014/main" id="{BADD7170-0F14-49CB-57E7-2566386F122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5230" y="1483156"/>
            <a:ext cx="381000" cy="381000"/>
          </a:xfrm>
          <a:prstGeom prst="rect">
            <a:avLst/>
          </a:prstGeom>
        </p:spPr>
      </p:pic>
      <p:sp>
        <p:nvSpPr>
          <p:cNvPr id="22" name="Rectangle 21">
            <a:extLst>
              <a:ext uri="{FF2B5EF4-FFF2-40B4-BE49-F238E27FC236}">
                <a16:creationId xmlns:a16="http://schemas.microsoft.com/office/drawing/2014/main" id="{4A4656DE-E647-5BBD-AEFC-441AA6B0FFCA}"/>
              </a:ext>
            </a:extLst>
          </p:cNvPr>
          <p:cNvSpPr/>
          <p:nvPr/>
        </p:nvSpPr>
        <p:spPr>
          <a:xfrm>
            <a:off x="1975387" y="4117601"/>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10.1.2.0/24</a:t>
            </a:r>
            <a:endParaRPr lang="en-US" sz="1200" dirty="0">
              <a:solidFill>
                <a:srgbClr val="03A0C7"/>
              </a:solidFill>
              <a:latin typeface="Arial" panose="020B0604020202020204" pitchFamily="34" charset="0"/>
              <a:cs typeface="Arial" panose="020B0604020202020204" pitchFamily="34" charset="0"/>
            </a:endParaRPr>
          </a:p>
        </p:txBody>
      </p:sp>
      <p:pic>
        <p:nvPicPr>
          <p:cNvPr id="24" name="Graphic 23">
            <a:extLst>
              <a:ext uri="{FF2B5EF4-FFF2-40B4-BE49-F238E27FC236}">
                <a16:creationId xmlns:a16="http://schemas.microsoft.com/office/drawing/2014/main" id="{730CEDFB-162D-F3D3-2E4D-429EB0B640A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980149" y="4119189"/>
            <a:ext cx="381000" cy="381000"/>
          </a:xfrm>
          <a:prstGeom prst="rect">
            <a:avLst/>
          </a:prstGeom>
        </p:spPr>
      </p:pic>
      <p:sp>
        <p:nvSpPr>
          <p:cNvPr id="25" name="Rectangle 24">
            <a:extLst>
              <a:ext uri="{FF2B5EF4-FFF2-40B4-BE49-F238E27FC236}">
                <a16:creationId xmlns:a16="http://schemas.microsoft.com/office/drawing/2014/main" id="{B2CAACEF-B2AF-8D0A-B589-A8AB95CE4CCF}"/>
              </a:ext>
            </a:extLst>
          </p:cNvPr>
          <p:cNvSpPr/>
          <p:nvPr/>
        </p:nvSpPr>
        <p:spPr>
          <a:xfrm>
            <a:off x="5156803" y="2421034"/>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(us-east-1d)</a:t>
            </a:r>
            <a:endParaRPr lang="en-US" sz="1200" dirty="0">
              <a:solidFill>
                <a:srgbClr val="03A0C7"/>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7346D63-9ABB-C678-97D3-D5BADE21B335}"/>
              </a:ext>
            </a:extLst>
          </p:cNvPr>
          <p:cNvSpPr/>
          <p:nvPr/>
        </p:nvSpPr>
        <p:spPr>
          <a:xfrm>
            <a:off x="5349958" y="4117600"/>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10.1.4.0/24</a:t>
            </a:r>
            <a:endParaRPr lang="en-US" sz="1200" dirty="0">
              <a:solidFill>
                <a:srgbClr val="03A0C7"/>
              </a:solidFill>
              <a:latin typeface="Arial" panose="020B0604020202020204" pitchFamily="34" charset="0"/>
              <a:cs typeface="Arial" panose="020B0604020202020204" pitchFamily="34" charset="0"/>
            </a:endParaRPr>
          </a:p>
        </p:txBody>
      </p:sp>
      <p:pic>
        <p:nvPicPr>
          <p:cNvPr id="27" name="Graphic 26">
            <a:extLst>
              <a:ext uri="{FF2B5EF4-FFF2-40B4-BE49-F238E27FC236}">
                <a16:creationId xmlns:a16="http://schemas.microsoft.com/office/drawing/2014/main" id="{BB880595-F981-5900-64BC-044D971A469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354720" y="4119188"/>
            <a:ext cx="381000" cy="381000"/>
          </a:xfrm>
          <a:prstGeom prst="rect">
            <a:avLst/>
          </a:prstGeom>
        </p:spPr>
      </p:pic>
      <p:sp>
        <p:nvSpPr>
          <p:cNvPr id="29" name="Rectangle 28">
            <a:extLst>
              <a:ext uri="{FF2B5EF4-FFF2-40B4-BE49-F238E27FC236}">
                <a16:creationId xmlns:a16="http://schemas.microsoft.com/office/drawing/2014/main" id="{8DF0646E-9BFC-8283-9FA9-1FCAEA6B305E}"/>
              </a:ext>
            </a:extLst>
          </p:cNvPr>
          <p:cNvSpPr/>
          <p:nvPr/>
        </p:nvSpPr>
        <p:spPr>
          <a:xfrm>
            <a:off x="2023502" y="2895982"/>
            <a:ext cx="2103966"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10.1.0.0/25</a:t>
            </a:r>
            <a:endParaRPr lang="en-US" sz="1200" dirty="0">
              <a:solidFill>
                <a:srgbClr val="6BAE3D"/>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72FFFC03-724D-38E2-E7D8-5D634E61B37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024137" y="2897570"/>
            <a:ext cx="381000" cy="381000"/>
          </a:xfrm>
          <a:prstGeom prst="rect">
            <a:avLst/>
          </a:prstGeom>
        </p:spPr>
      </p:pic>
      <p:sp>
        <p:nvSpPr>
          <p:cNvPr id="32" name="Rectangle 31">
            <a:extLst>
              <a:ext uri="{FF2B5EF4-FFF2-40B4-BE49-F238E27FC236}">
                <a16:creationId xmlns:a16="http://schemas.microsoft.com/office/drawing/2014/main" id="{C29C170D-5395-4DB5-1808-3CD812E04E17}"/>
              </a:ext>
            </a:extLst>
          </p:cNvPr>
          <p:cNvSpPr/>
          <p:nvPr/>
        </p:nvSpPr>
        <p:spPr>
          <a:xfrm>
            <a:off x="5373882" y="2883886"/>
            <a:ext cx="2103966"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10.1.3.0/25</a:t>
            </a:r>
            <a:endParaRPr lang="en-US" sz="1200" dirty="0">
              <a:solidFill>
                <a:srgbClr val="6BAE3D"/>
              </a:solidFill>
              <a:latin typeface="Arial" panose="020B0604020202020204" pitchFamily="34" charset="0"/>
              <a:cs typeface="Arial" panose="020B0604020202020204" pitchFamily="34" charset="0"/>
            </a:endParaRPr>
          </a:p>
        </p:txBody>
      </p:sp>
      <p:pic>
        <p:nvPicPr>
          <p:cNvPr id="33" name="Graphic 32">
            <a:extLst>
              <a:ext uri="{FF2B5EF4-FFF2-40B4-BE49-F238E27FC236}">
                <a16:creationId xmlns:a16="http://schemas.microsoft.com/office/drawing/2014/main" id="{777E6D27-3825-BAC5-6329-E56FA36DA2F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374517" y="2885474"/>
            <a:ext cx="381000" cy="381000"/>
          </a:xfrm>
          <a:prstGeom prst="rect">
            <a:avLst/>
          </a:prstGeom>
        </p:spPr>
      </p:pic>
      <p:sp>
        <p:nvSpPr>
          <p:cNvPr id="4" name="TextBox 12">
            <a:extLst>
              <a:ext uri="{FF2B5EF4-FFF2-40B4-BE49-F238E27FC236}">
                <a16:creationId xmlns:a16="http://schemas.microsoft.com/office/drawing/2014/main" id="{D1448ED6-CD26-9E64-FFAB-9F018B672145}"/>
              </a:ext>
            </a:extLst>
          </p:cNvPr>
          <p:cNvSpPr txBox="1">
            <a:spLocks noChangeArrowheads="1"/>
          </p:cNvSpPr>
          <p:nvPr/>
        </p:nvSpPr>
        <p:spPr bwMode="auto">
          <a:xfrm>
            <a:off x="4053720" y="2173742"/>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8" name="Graphic 10">
            <a:extLst>
              <a:ext uri="{FF2B5EF4-FFF2-40B4-BE49-F238E27FC236}">
                <a16:creationId xmlns:a16="http://schemas.microsoft.com/office/drawing/2014/main" id="{259C75E9-8D78-9C86-4520-7661C90A0CB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514925" y="17165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62807006-489A-312B-8FB3-FCABD7AB287A}"/>
              </a:ext>
            </a:extLst>
          </p:cNvPr>
          <p:cNvSpPr/>
          <p:nvPr/>
        </p:nvSpPr>
        <p:spPr>
          <a:xfrm>
            <a:off x="1202796" y="1988839"/>
            <a:ext cx="6966252" cy="3501573"/>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 – 10.1.0.0/16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202796" y="1990427"/>
            <a:ext cx="381000" cy="381000"/>
          </a:xfrm>
          <a:prstGeom prst="rect">
            <a:avLst/>
          </a:prstGeom>
        </p:spPr>
      </p:pic>
      <p:sp>
        <p:nvSpPr>
          <p:cNvPr id="21" name="TextBox 17">
            <a:extLst>
              <a:ext uri="{FF2B5EF4-FFF2-40B4-BE49-F238E27FC236}">
                <a16:creationId xmlns:a16="http://schemas.microsoft.com/office/drawing/2014/main" id="{1D352F75-7743-2C46-A62F-418B0CA3AF6B}"/>
              </a:ext>
            </a:extLst>
          </p:cNvPr>
          <p:cNvSpPr txBox="1">
            <a:spLocks noChangeArrowheads="1"/>
          </p:cNvSpPr>
          <p:nvPr/>
        </p:nvSpPr>
        <p:spPr bwMode="auto">
          <a:xfrm>
            <a:off x="6353908" y="3595310"/>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NAT gateway</a:t>
            </a:r>
          </a:p>
        </p:txBody>
      </p:sp>
      <p:pic>
        <p:nvPicPr>
          <p:cNvPr id="28" name="Graphic 35">
            <a:extLst>
              <a:ext uri="{FF2B5EF4-FFF2-40B4-BE49-F238E27FC236}">
                <a16:creationId xmlns:a16="http://schemas.microsoft.com/office/drawing/2014/main" id="{126B865E-FDF3-93E0-D720-F8C91696AE83}"/>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6750164" y="31365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7">
            <a:extLst>
              <a:ext uri="{FF2B5EF4-FFF2-40B4-BE49-F238E27FC236}">
                <a16:creationId xmlns:a16="http://schemas.microsoft.com/office/drawing/2014/main" id="{D9843D22-532D-2E13-2CB0-240855701E35}"/>
              </a:ext>
            </a:extLst>
          </p:cNvPr>
          <p:cNvSpPr txBox="1">
            <a:spLocks noChangeArrowheads="1"/>
          </p:cNvSpPr>
          <p:nvPr/>
        </p:nvSpPr>
        <p:spPr bwMode="auto">
          <a:xfrm>
            <a:off x="3039813" y="3619500"/>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NAT gateway</a:t>
            </a:r>
          </a:p>
        </p:txBody>
      </p:sp>
      <p:pic>
        <p:nvPicPr>
          <p:cNvPr id="36" name="Graphic 35">
            <a:extLst>
              <a:ext uri="{FF2B5EF4-FFF2-40B4-BE49-F238E27FC236}">
                <a16:creationId xmlns:a16="http://schemas.microsoft.com/office/drawing/2014/main" id="{1015723F-CA12-F377-2C3E-32E2BFB7ABD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436069" y="31607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60">
            <a:extLst>
              <a:ext uri="{FF2B5EF4-FFF2-40B4-BE49-F238E27FC236}">
                <a16:creationId xmlns:a16="http://schemas.microsoft.com/office/drawing/2014/main" id="{719A9B9D-4B0B-57DE-95BC-26C204267051}"/>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3513062" y="44894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60">
            <a:extLst>
              <a:ext uri="{FF2B5EF4-FFF2-40B4-BE49-F238E27FC236}">
                <a16:creationId xmlns:a16="http://schemas.microsoft.com/office/drawing/2014/main" id="{82C2F95D-982E-E8AB-9033-8F808E8C744E}"/>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923919" y="44894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Graphic 60">
            <a:extLst>
              <a:ext uri="{FF2B5EF4-FFF2-40B4-BE49-F238E27FC236}">
                <a16:creationId xmlns:a16="http://schemas.microsoft.com/office/drawing/2014/main" id="{06E99265-0137-A92D-837C-7C376063AFE3}"/>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182586" y="34250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60">
            <a:extLst>
              <a:ext uri="{FF2B5EF4-FFF2-40B4-BE49-F238E27FC236}">
                <a16:creationId xmlns:a16="http://schemas.microsoft.com/office/drawing/2014/main" id="{20322D98-F54B-D399-6EA0-2BA2B177234B}"/>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5557157" y="33524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98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VPC Routing (How your instance talks)</a:t>
            </a:r>
            <a:endParaRPr lang="en-US" dirty="0"/>
          </a:p>
        </p:txBody>
      </p:sp>
      <p:sp>
        <p:nvSpPr>
          <p:cNvPr id="9" name="Rectangle 8">
            <a:extLst>
              <a:ext uri="{FF2B5EF4-FFF2-40B4-BE49-F238E27FC236}">
                <a16:creationId xmlns:a16="http://schemas.microsoft.com/office/drawing/2014/main" id="{71763717-A888-CDFA-30A4-3D70405A6431}"/>
              </a:ext>
            </a:extLst>
          </p:cNvPr>
          <p:cNvSpPr/>
          <p:nvPr/>
        </p:nvSpPr>
        <p:spPr>
          <a:xfrm>
            <a:off x="1806423" y="2421035"/>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(us-east-1b)</a:t>
            </a:r>
            <a:endParaRPr lang="en-US" sz="1200" dirty="0">
              <a:solidFill>
                <a:srgbClr val="03A0C7"/>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4A4656DE-E647-5BBD-AEFC-441AA6B0FFCA}"/>
              </a:ext>
            </a:extLst>
          </p:cNvPr>
          <p:cNvSpPr/>
          <p:nvPr/>
        </p:nvSpPr>
        <p:spPr>
          <a:xfrm>
            <a:off x="1975387" y="4117601"/>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10.1.2.0/24</a:t>
            </a:r>
            <a:endParaRPr lang="en-US" sz="1200" dirty="0">
              <a:solidFill>
                <a:srgbClr val="03A0C7"/>
              </a:solidFill>
              <a:latin typeface="Arial" panose="020B0604020202020204" pitchFamily="34" charset="0"/>
              <a:cs typeface="Arial" panose="020B0604020202020204" pitchFamily="34" charset="0"/>
            </a:endParaRPr>
          </a:p>
        </p:txBody>
      </p:sp>
      <p:pic>
        <p:nvPicPr>
          <p:cNvPr id="24" name="Graphic 23">
            <a:extLst>
              <a:ext uri="{FF2B5EF4-FFF2-40B4-BE49-F238E27FC236}">
                <a16:creationId xmlns:a16="http://schemas.microsoft.com/office/drawing/2014/main" id="{730CEDFB-162D-F3D3-2E4D-429EB0B640A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980149" y="4119189"/>
            <a:ext cx="381000" cy="381000"/>
          </a:xfrm>
          <a:prstGeom prst="rect">
            <a:avLst/>
          </a:prstGeom>
        </p:spPr>
      </p:pic>
      <p:sp>
        <p:nvSpPr>
          <p:cNvPr id="25" name="Rectangle 24">
            <a:extLst>
              <a:ext uri="{FF2B5EF4-FFF2-40B4-BE49-F238E27FC236}">
                <a16:creationId xmlns:a16="http://schemas.microsoft.com/office/drawing/2014/main" id="{B2CAACEF-B2AF-8D0A-B589-A8AB95CE4CCF}"/>
              </a:ext>
            </a:extLst>
          </p:cNvPr>
          <p:cNvSpPr/>
          <p:nvPr/>
        </p:nvSpPr>
        <p:spPr>
          <a:xfrm>
            <a:off x="5156803" y="2421034"/>
            <a:ext cx="2551490" cy="2860525"/>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(us-east-1d)</a:t>
            </a:r>
            <a:endParaRPr lang="en-US" sz="1200" dirty="0">
              <a:solidFill>
                <a:srgbClr val="03A0C7"/>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7346D63-9ABB-C678-97D3-D5BADE21B335}"/>
              </a:ext>
            </a:extLst>
          </p:cNvPr>
          <p:cNvSpPr/>
          <p:nvPr/>
        </p:nvSpPr>
        <p:spPr>
          <a:xfrm>
            <a:off x="5349958" y="4117600"/>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10.1.4.0/24</a:t>
            </a:r>
            <a:endParaRPr lang="en-US" sz="1200" dirty="0">
              <a:solidFill>
                <a:srgbClr val="03A0C7"/>
              </a:solidFill>
              <a:latin typeface="Arial" panose="020B0604020202020204" pitchFamily="34" charset="0"/>
              <a:cs typeface="Arial" panose="020B0604020202020204" pitchFamily="34" charset="0"/>
            </a:endParaRPr>
          </a:p>
        </p:txBody>
      </p:sp>
      <p:pic>
        <p:nvPicPr>
          <p:cNvPr id="27" name="Graphic 26">
            <a:extLst>
              <a:ext uri="{FF2B5EF4-FFF2-40B4-BE49-F238E27FC236}">
                <a16:creationId xmlns:a16="http://schemas.microsoft.com/office/drawing/2014/main" id="{BB880595-F981-5900-64BC-044D971A469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354720" y="4119188"/>
            <a:ext cx="381000" cy="381000"/>
          </a:xfrm>
          <a:prstGeom prst="rect">
            <a:avLst/>
          </a:prstGeom>
        </p:spPr>
      </p:pic>
      <p:sp>
        <p:nvSpPr>
          <p:cNvPr id="29" name="Rectangle 28">
            <a:extLst>
              <a:ext uri="{FF2B5EF4-FFF2-40B4-BE49-F238E27FC236}">
                <a16:creationId xmlns:a16="http://schemas.microsoft.com/office/drawing/2014/main" id="{8DF0646E-9BFC-8283-9FA9-1FCAEA6B305E}"/>
              </a:ext>
            </a:extLst>
          </p:cNvPr>
          <p:cNvSpPr/>
          <p:nvPr/>
        </p:nvSpPr>
        <p:spPr>
          <a:xfrm>
            <a:off x="2023502" y="2895982"/>
            <a:ext cx="2103966"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10.1.0.0/25</a:t>
            </a:r>
            <a:endParaRPr lang="en-US" sz="1200" dirty="0">
              <a:solidFill>
                <a:srgbClr val="6BAE3D"/>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72FFFC03-724D-38E2-E7D8-5D634E61B37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024137" y="2897570"/>
            <a:ext cx="381000" cy="381000"/>
          </a:xfrm>
          <a:prstGeom prst="rect">
            <a:avLst/>
          </a:prstGeom>
        </p:spPr>
      </p:pic>
      <p:sp>
        <p:nvSpPr>
          <p:cNvPr id="32" name="Rectangle 31">
            <a:extLst>
              <a:ext uri="{FF2B5EF4-FFF2-40B4-BE49-F238E27FC236}">
                <a16:creationId xmlns:a16="http://schemas.microsoft.com/office/drawing/2014/main" id="{C29C170D-5395-4DB5-1808-3CD812E04E17}"/>
              </a:ext>
            </a:extLst>
          </p:cNvPr>
          <p:cNvSpPr/>
          <p:nvPr/>
        </p:nvSpPr>
        <p:spPr>
          <a:xfrm>
            <a:off x="5373882" y="2883886"/>
            <a:ext cx="2103966"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10.1.3.0/25</a:t>
            </a:r>
            <a:endParaRPr lang="en-US" sz="1200" dirty="0">
              <a:solidFill>
                <a:srgbClr val="6BAE3D"/>
              </a:solidFill>
              <a:latin typeface="Arial" panose="020B0604020202020204" pitchFamily="34" charset="0"/>
              <a:cs typeface="Arial" panose="020B0604020202020204" pitchFamily="34" charset="0"/>
            </a:endParaRPr>
          </a:p>
        </p:txBody>
      </p:sp>
      <p:pic>
        <p:nvPicPr>
          <p:cNvPr id="33" name="Graphic 32">
            <a:extLst>
              <a:ext uri="{FF2B5EF4-FFF2-40B4-BE49-F238E27FC236}">
                <a16:creationId xmlns:a16="http://schemas.microsoft.com/office/drawing/2014/main" id="{777E6D27-3825-BAC5-6329-E56FA36DA2F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374517" y="2885474"/>
            <a:ext cx="381000" cy="381000"/>
          </a:xfrm>
          <a:prstGeom prst="rect">
            <a:avLst/>
          </a:prstGeom>
        </p:spPr>
      </p:pic>
      <p:sp>
        <p:nvSpPr>
          <p:cNvPr id="4" name="TextBox 12">
            <a:extLst>
              <a:ext uri="{FF2B5EF4-FFF2-40B4-BE49-F238E27FC236}">
                <a16:creationId xmlns:a16="http://schemas.microsoft.com/office/drawing/2014/main" id="{D1448ED6-CD26-9E64-FFAB-9F018B672145}"/>
              </a:ext>
            </a:extLst>
          </p:cNvPr>
          <p:cNvSpPr txBox="1">
            <a:spLocks noChangeArrowheads="1"/>
          </p:cNvSpPr>
          <p:nvPr/>
        </p:nvSpPr>
        <p:spPr bwMode="auto">
          <a:xfrm>
            <a:off x="4053720" y="2173742"/>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8" name="Graphic 10">
            <a:extLst>
              <a:ext uri="{FF2B5EF4-FFF2-40B4-BE49-F238E27FC236}">
                <a16:creationId xmlns:a16="http://schemas.microsoft.com/office/drawing/2014/main" id="{259C75E9-8D78-9C86-4520-7661C90A0CB9}"/>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4514925" y="17165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62807006-489A-312B-8FB3-FCABD7AB287A}"/>
              </a:ext>
            </a:extLst>
          </p:cNvPr>
          <p:cNvSpPr/>
          <p:nvPr/>
        </p:nvSpPr>
        <p:spPr>
          <a:xfrm>
            <a:off x="1202796" y="1988839"/>
            <a:ext cx="6966252" cy="3501573"/>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 – 10.1.0.0/16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1202796" y="1990427"/>
            <a:ext cx="381000" cy="381000"/>
          </a:xfrm>
          <a:prstGeom prst="rect">
            <a:avLst/>
          </a:prstGeom>
        </p:spPr>
      </p:pic>
      <p:sp>
        <p:nvSpPr>
          <p:cNvPr id="21" name="TextBox 17">
            <a:extLst>
              <a:ext uri="{FF2B5EF4-FFF2-40B4-BE49-F238E27FC236}">
                <a16:creationId xmlns:a16="http://schemas.microsoft.com/office/drawing/2014/main" id="{1D352F75-7743-2C46-A62F-418B0CA3AF6B}"/>
              </a:ext>
            </a:extLst>
          </p:cNvPr>
          <p:cNvSpPr txBox="1">
            <a:spLocks noChangeArrowheads="1"/>
          </p:cNvSpPr>
          <p:nvPr/>
        </p:nvSpPr>
        <p:spPr bwMode="auto">
          <a:xfrm>
            <a:off x="6353908" y="3595310"/>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NAT gateway</a:t>
            </a:r>
          </a:p>
        </p:txBody>
      </p:sp>
      <p:pic>
        <p:nvPicPr>
          <p:cNvPr id="28" name="Graphic 35">
            <a:extLst>
              <a:ext uri="{FF2B5EF4-FFF2-40B4-BE49-F238E27FC236}">
                <a16:creationId xmlns:a16="http://schemas.microsoft.com/office/drawing/2014/main" id="{126B865E-FDF3-93E0-D720-F8C91696AE83}"/>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6750164" y="31365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7">
            <a:extLst>
              <a:ext uri="{FF2B5EF4-FFF2-40B4-BE49-F238E27FC236}">
                <a16:creationId xmlns:a16="http://schemas.microsoft.com/office/drawing/2014/main" id="{D9843D22-532D-2E13-2CB0-240855701E35}"/>
              </a:ext>
            </a:extLst>
          </p:cNvPr>
          <p:cNvSpPr txBox="1">
            <a:spLocks noChangeArrowheads="1"/>
          </p:cNvSpPr>
          <p:nvPr/>
        </p:nvSpPr>
        <p:spPr bwMode="auto">
          <a:xfrm>
            <a:off x="3039813" y="3619500"/>
            <a:ext cx="123476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NAT gateway</a:t>
            </a:r>
          </a:p>
        </p:txBody>
      </p:sp>
      <p:pic>
        <p:nvPicPr>
          <p:cNvPr id="36" name="Graphic 35">
            <a:extLst>
              <a:ext uri="{FF2B5EF4-FFF2-40B4-BE49-F238E27FC236}">
                <a16:creationId xmlns:a16="http://schemas.microsoft.com/office/drawing/2014/main" id="{1015723F-CA12-F377-2C3E-32E2BFB7ABDB}"/>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436069" y="31607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Graphic 60">
            <a:extLst>
              <a:ext uri="{FF2B5EF4-FFF2-40B4-BE49-F238E27FC236}">
                <a16:creationId xmlns:a16="http://schemas.microsoft.com/office/drawing/2014/main" id="{719A9B9D-4B0B-57DE-95BC-26C204267051}"/>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3513062" y="44894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Graphic 60">
            <a:extLst>
              <a:ext uri="{FF2B5EF4-FFF2-40B4-BE49-F238E27FC236}">
                <a16:creationId xmlns:a16="http://schemas.microsoft.com/office/drawing/2014/main" id="{82C2F95D-982E-E8AB-9033-8F808E8C744E}"/>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6923919" y="448940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Graphic 60">
            <a:extLst>
              <a:ext uri="{FF2B5EF4-FFF2-40B4-BE49-F238E27FC236}">
                <a16:creationId xmlns:a16="http://schemas.microsoft.com/office/drawing/2014/main" id="{06E99265-0137-A92D-837C-7C376063AFE3}"/>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2182586" y="342502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60">
            <a:extLst>
              <a:ext uri="{FF2B5EF4-FFF2-40B4-BE49-F238E27FC236}">
                <a16:creationId xmlns:a16="http://schemas.microsoft.com/office/drawing/2014/main" id="{20322D98-F54B-D399-6EA0-2BA2B177234B}"/>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557157" y="335245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15">
            <p14:nvContentPartPr>
              <p14:cNvPr id="45" name="Ink 44">
                <a:extLst>
                  <a:ext uri="{FF2B5EF4-FFF2-40B4-BE49-F238E27FC236}">
                    <a16:creationId xmlns:a16="http://schemas.microsoft.com/office/drawing/2014/main" id="{324F4A6B-EB9A-19E3-F82A-037610AA4046}"/>
                  </a:ext>
                </a:extLst>
              </p14:cNvPr>
              <p14:cNvContentPartPr/>
              <p14:nvPr/>
            </p14:nvContentPartPr>
            <p14:xfrm>
              <a:off x="3901028" y="2302499"/>
              <a:ext cx="742950" cy="1104900"/>
            </p14:xfrm>
          </p:contentPart>
        </mc:Choice>
        <mc:Fallback xmlns="">
          <p:pic>
            <p:nvPicPr>
              <p:cNvPr id="45" name="Ink 44">
                <a:extLst>
                  <a:ext uri="{FF2B5EF4-FFF2-40B4-BE49-F238E27FC236}">
                    <a16:creationId xmlns:a16="http://schemas.microsoft.com/office/drawing/2014/main" id="{324F4A6B-EB9A-19E3-F82A-037610AA4046}"/>
                  </a:ext>
                </a:extLst>
              </p:cNvPr>
              <p:cNvPicPr/>
              <p:nvPr/>
            </p:nvPicPr>
            <p:blipFill>
              <a:blip r:embed="rId16"/>
              <a:stretch>
                <a:fillRect/>
              </a:stretch>
            </p:blipFill>
            <p:spPr>
              <a:xfrm>
                <a:off x="3883039" y="2284475"/>
                <a:ext cx="778568" cy="114058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904449DF-BAD0-1BF6-B6FC-62DF55CEFD98}"/>
                  </a:ext>
                </a:extLst>
              </p14:cNvPr>
              <p14:cNvContentPartPr/>
              <p14:nvPr/>
            </p14:nvContentPartPr>
            <p14:xfrm>
              <a:off x="3914596" y="3750198"/>
              <a:ext cx="133350" cy="990600"/>
            </p14:xfrm>
          </p:contentPart>
        </mc:Choice>
        <mc:Fallback xmlns="">
          <p:pic>
            <p:nvPicPr>
              <p:cNvPr id="46" name="Ink 45">
                <a:extLst>
                  <a:ext uri="{FF2B5EF4-FFF2-40B4-BE49-F238E27FC236}">
                    <a16:creationId xmlns:a16="http://schemas.microsoft.com/office/drawing/2014/main" id="{904449DF-BAD0-1BF6-B6FC-62DF55CEFD98}"/>
                  </a:ext>
                </a:extLst>
              </p:cNvPr>
              <p:cNvPicPr/>
              <p:nvPr/>
            </p:nvPicPr>
            <p:blipFill>
              <a:blip r:embed="rId18"/>
              <a:stretch>
                <a:fillRect/>
              </a:stretch>
            </p:blipFill>
            <p:spPr>
              <a:xfrm>
                <a:off x="3896379" y="3732252"/>
                <a:ext cx="169420" cy="1026132"/>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B7EABA12-C32F-16C6-D335-6ACBBFA87A51}"/>
                  </a:ext>
                </a:extLst>
              </p14:cNvPr>
              <p14:cNvContentPartPr/>
              <p14:nvPr/>
            </p14:nvContentPartPr>
            <p14:xfrm>
              <a:off x="4853618" y="2282199"/>
              <a:ext cx="762000" cy="1362075"/>
            </p14:xfrm>
          </p:contentPart>
        </mc:Choice>
        <mc:Fallback xmlns="">
          <p:pic>
            <p:nvPicPr>
              <p:cNvPr id="48" name="Ink 47">
                <a:extLst>
                  <a:ext uri="{FF2B5EF4-FFF2-40B4-BE49-F238E27FC236}">
                    <a16:creationId xmlns:a16="http://schemas.microsoft.com/office/drawing/2014/main" id="{B7EABA12-C32F-16C6-D335-6ACBBFA87A51}"/>
                  </a:ext>
                </a:extLst>
              </p:cNvPr>
              <p:cNvPicPr/>
              <p:nvPr/>
            </p:nvPicPr>
            <p:blipFill>
              <a:blip r:embed="rId20"/>
              <a:stretch>
                <a:fillRect/>
              </a:stretch>
            </p:blipFill>
            <p:spPr>
              <a:xfrm>
                <a:off x="4835553" y="2264249"/>
                <a:ext cx="797770" cy="1397617"/>
              </a:xfrm>
              <a:prstGeom prst="rect">
                <a:avLst/>
              </a:prstGeom>
            </p:spPr>
          </p:pic>
        </mc:Fallback>
      </mc:AlternateContent>
      <p:graphicFrame>
        <p:nvGraphicFramePr>
          <p:cNvPr id="2" name="Table 5">
            <a:extLst>
              <a:ext uri="{FF2B5EF4-FFF2-40B4-BE49-F238E27FC236}">
                <a16:creationId xmlns:a16="http://schemas.microsoft.com/office/drawing/2014/main" id="{1A8AF71C-31F4-4D5B-29D5-A3E5DB93192A}"/>
              </a:ext>
            </a:extLst>
          </p:cNvPr>
          <p:cNvGraphicFramePr>
            <a:graphicFrameLocks noGrp="1"/>
          </p:cNvGraphicFramePr>
          <p:nvPr>
            <p:extLst>
              <p:ext uri="{D42A27DB-BD31-4B8C-83A1-F6EECF244321}">
                <p14:modId xmlns:p14="http://schemas.microsoft.com/office/powerpoint/2010/main" val="3510146335"/>
              </p:ext>
            </p:extLst>
          </p:nvPr>
        </p:nvGraphicFramePr>
        <p:xfrm>
          <a:off x="8724537" y="2004471"/>
          <a:ext cx="2858728" cy="995490"/>
        </p:xfrm>
        <a:graphic>
          <a:graphicData uri="http://schemas.openxmlformats.org/drawingml/2006/table">
            <a:tbl>
              <a:tblPr firstRow="1" bandRow="1">
                <a:tableStyleId>{5C22544A-7EE6-4342-B048-85BDC9FD1C3A}</a:tableStyleId>
              </a:tblPr>
              <a:tblGrid>
                <a:gridCol w="1441149">
                  <a:extLst>
                    <a:ext uri="{9D8B030D-6E8A-4147-A177-3AD203B41FA5}">
                      <a16:colId xmlns:a16="http://schemas.microsoft.com/office/drawing/2014/main" val="3015303552"/>
                    </a:ext>
                  </a:extLst>
                </a:gridCol>
                <a:gridCol w="1417579">
                  <a:extLst>
                    <a:ext uri="{9D8B030D-6E8A-4147-A177-3AD203B41FA5}">
                      <a16:colId xmlns:a16="http://schemas.microsoft.com/office/drawing/2014/main" val="3832488917"/>
                    </a:ext>
                  </a:extLst>
                </a:gridCol>
              </a:tblGrid>
              <a:tr h="330105">
                <a:tc>
                  <a:txBody>
                    <a:bodyPr/>
                    <a:lstStyle/>
                    <a:p>
                      <a:r>
                        <a:rPr lang="en-US" sz="1600" dirty="0"/>
                        <a:t>Destination</a:t>
                      </a:r>
                    </a:p>
                  </a:txBody>
                  <a:tcPr/>
                </a:tc>
                <a:tc>
                  <a:txBody>
                    <a:bodyPr/>
                    <a:lstStyle/>
                    <a:p>
                      <a:r>
                        <a:rPr lang="en-US" sz="1600" dirty="0"/>
                        <a:t>Target</a:t>
                      </a:r>
                    </a:p>
                  </a:txBody>
                  <a:tcPr/>
                </a:tc>
                <a:extLst>
                  <a:ext uri="{0D108BD9-81ED-4DB2-BD59-A6C34878D82A}">
                    <a16:rowId xmlns:a16="http://schemas.microsoft.com/office/drawing/2014/main" val="4220898040"/>
                  </a:ext>
                </a:extLst>
              </a:tr>
              <a:tr h="330105">
                <a:tc>
                  <a:txBody>
                    <a:bodyPr/>
                    <a:lstStyle/>
                    <a:p>
                      <a:r>
                        <a:rPr lang="en-US" sz="1400" dirty="0"/>
                        <a:t>10.1.0.0/16</a:t>
                      </a:r>
                    </a:p>
                  </a:txBody>
                  <a:tcPr/>
                </a:tc>
                <a:tc>
                  <a:txBody>
                    <a:bodyPr/>
                    <a:lstStyle/>
                    <a:p>
                      <a:r>
                        <a:rPr lang="en-US" sz="1400" i="1" dirty="0"/>
                        <a:t>local</a:t>
                      </a:r>
                    </a:p>
                  </a:txBody>
                  <a:tcPr/>
                </a:tc>
                <a:extLst>
                  <a:ext uri="{0D108BD9-81ED-4DB2-BD59-A6C34878D82A}">
                    <a16:rowId xmlns:a16="http://schemas.microsoft.com/office/drawing/2014/main" val="3989949964"/>
                  </a:ext>
                </a:extLst>
              </a:tr>
              <a:tr h="330105">
                <a:tc>
                  <a:txBody>
                    <a:bodyPr/>
                    <a:lstStyle/>
                    <a:p>
                      <a:r>
                        <a:rPr lang="en-US" sz="1400" dirty="0"/>
                        <a:t>0.0.0.0/0</a:t>
                      </a:r>
                    </a:p>
                  </a:txBody>
                  <a:tcPr/>
                </a:tc>
                <a:tc>
                  <a:txBody>
                    <a:bodyPr/>
                    <a:lstStyle/>
                    <a:p>
                      <a:r>
                        <a:rPr lang="en-US" sz="1400" dirty="0"/>
                        <a:t>igw-123456789</a:t>
                      </a:r>
                    </a:p>
                  </a:txBody>
                  <a:tcPr/>
                </a:tc>
                <a:extLst>
                  <a:ext uri="{0D108BD9-81ED-4DB2-BD59-A6C34878D82A}">
                    <a16:rowId xmlns:a16="http://schemas.microsoft.com/office/drawing/2014/main" val="2876762762"/>
                  </a:ext>
                </a:extLst>
              </a:tr>
            </a:tbl>
          </a:graphicData>
        </a:graphic>
      </p:graphicFrame>
      <p:sp>
        <p:nvSpPr>
          <p:cNvPr id="7" name="TextBox 6">
            <a:extLst>
              <a:ext uri="{FF2B5EF4-FFF2-40B4-BE49-F238E27FC236}">
                <a16:creationId xmlns:a16="http://schemas.microsoft.com/office/drawing/2014/main" id="{BFF44B49-06D0-DBD0-2F84-F2791515F803}"/>
              </a:ext>
            </a:extLst>
          </p:cNvPr>
          <p:cNvSpPr txBox="1"/>
          <p:nvPr/>
        </p:nvSpPr>
        <p:spPr>
          <a:xfrm>
            <a:off x="8893281" y="1624527"/>
            <a:ext cx="2770200" cy="260328"/>
          </a:xfrm>
          <a:prstGeom prst="rect">
            <a:avLst/>
          </a:prstGeom>
          <a:noFill/>
        </p:spPr>
        <p:txBody>
          <a:bodyPr wrap="square" lIns="91440" tIns="45720" rIns="91440" bIns="45720" rtlCol="0" anchor="t">
            <a:spAutoFit/>
          </a:bodyPr>
          <a:lstStyle/>
          <a:p>
            <a:pPr>
              <a:lnSpc>
                <a:spcPts val="1200"/>
              </a:lnSpc>
              <a:spcBef>
                <a:spcPts val="0"/>
              </a:spcBef>
            </a:pPr>
            <a:r>
              <a:rPr lang="en-US" u="sng" dirty="0">
                <a:solidFill>
                  <a:schemeClr val="bg1"/>
                </a:solidFill>
                <a:latin typeface="Arial"/>
                <a:cs typeface="Arial"/>
              </a:rPr>
              <a:t>Public Route Table</a:t>
            </a:r>
          </a:p>
        </p:txBody>
      </p:sp>
      <p:graphicFrame>
        <p:nvGraphicFramePr>
          <p:cNvPr id="10" name="Table 5">
            <a:extLst>
              <a:ext uri="{FF2B5EF4-FFF2-40B4-BE49-F238E27FC236}">
                <a16:creationId xmlns:a16="http://schemas.microsoft.com/office/drawing/2014/main" id="{1C605243-4572-28A9-C218-F7C6AE6FEB28}"/>
              </a:ext>
            </a:extLst>
          </p:cNvPr>
          <p:cNvGraphicFramePr>
            <a:graphicFrameLocks noGrp="1"/>
          </p:cNvGraphicFramePr>
          <p:nvPr>
            <p:extLst>
              <p:ext uri="{D42A27DB-BD31-4B8C-83A1-F6EECF244321}">
                <p14:modId xmlns:p14="http://schemas.microsoft.com/office/powerpoint/2010/main" val="2441125092"/>
              </p:ext>
            </p:extLst>
          </p:nvPr>
        </p:nvGraphicFramePr>
        <p:xfrm>
          <a:off x="8724536" y="4169518"/>
          <a:ext cx="2858728" cy="995490"/>
        </p:xfrm>
        <a:graphic>
          <a:graphicData uri="http://schemas.openxmlformats.org/drawingml/2006/table">
            <a:tbl>
              <a:tblPr firstRow="1" bandRow="1">
                <a:tableStyleId>{5C22544A-7EE6-4342-B048-85BDC9FD1C3A}</a:tableStyleId>
              </a:tblPr>
              <a:tblGrid>
                <a:gridCol w="1441149">
                  <a:extLst>
                    <a:ext uri="{9D8B030D-6E8A-4147-A177-3AD203B41FA5}">
                      <a16:colId xmlns:a16="http://schemas.microsoft.com/office/drawing/2014/main" val="3015303552"/>
                    </a:ext>
                  </a:extLst>
                </a:gridCol>
                <a:gridCol w="1417579">
                  <a:extLst>
                    <a:ext uri="{9D8B030D-6E8A-4147-A177-3AD203B41FA5}">
                      <a16:colId xmlns:a16="http://schemas.microsoft.com/office/drawing/2014/main" val="3832488917"/>
                    </a:ext>
                  </a:extLst>
                </a:gridCol>
              </a:tblGrid>
              <a:tr h="330105">
                <a:tc>
                  <a:txBody>
                    <a:bodyPr/>
                    <a:lstStyle/>
                    <a:p>
                      <a:r>
                        <a:rPr lang="en-US" sz="1600" dirty="0"/>
                        <a:t>Destination</a:t>
                      </a:r>
                    </a:p>
                  </a:txBody>
                  <a:tcPr/>
                </a:tc>
                <a:tc>
                  <a:txBody>
                    <a:bodyPr/>
                    <a:lstStyle/>
                    <a:p>
                      <a:r>
                        <a:rPr lang="en-US" sz="1600" dirty="0"/>
                        <a:t>Target</a:t>
                      </a:r>
                    </a:p>
                  </a:txBody>
                  <a:tcPr/>
                </a:tc>
                <a:extLst>
                  <a:ext uri="{0D108BD9-81ED-4DB2-BD59-A6C34878D82A}">
                    <a16:rowId xmlns:a16="http://schemas.microsoft.com/office/drawing/2014/main" val="4220898040"/>
                  </a:ext>
                </a:extLst>
              </a:tr>
              <a:tr h="330105">
                <a:tc>
                  <a:txBody>
                    <a:bodyPr/>
                    <a:lstStyle/>
                    <a:p>
                      <a:r>
                        <a:rPr lang="en-US" sz="1400" dirty="0"/>
                        <a:t>10.1.0.0/16</a:t>
                      </a:r>
                    </a:p>
                  </a:txBody>
                  <a:tcPr/>
                </a:tc>
                <a:tc>
                  <a:txBody>
                    <a:bodyPr/>
                    <a:lstStyle/>
                    <a:p>
                      <a:r>
                        <a:rPr lang="en-US" sz="1400" i="1" dirty="0"/>
                        <a:t>local</a:t>
                      </a:r>
                    </a:p>
                  </a:txBody>
                  <a:tcPr/>
                </a:tc>
                <a:extLst>
                  <a:ext uri="{0D108BD9-81ED-4DB2-BD59-A6C34878D82A}">
                    <a16:rowId xmlns:a16="http://schemas.microsoft.com/office/drawing/2014/main" val="3989949964"/>
                  </a:ext>
                </a:extLst>
              </a:tr>
              <a:tr h="330105">
                <a:tc>
                  <a:txBody>
                    <a:bodyPr/>
                    <a:lstStyle/>
                    <a:p>
                      <a:r>
                        <a:rPr lang="en-US" sz="1400" dirty="0"/>
                        <a:t>0.0.0.0/0</a:t>
                      </a:r>
                    </a:p>
                  </a:txBody>
                  <a:tcPr/>
                </a:tc>
                <a:tc>
                  <a:txBody>
                    <a:bodyPr/>
                    <a:lstStyle/>
                    <a:p>
                      <a:r>
                        <a:rPr lang="en-US" sz="1400" dirty="0"/>
                        <a:t>nat-123456789</a:t>
                      </a:r>
                    </a:p>
                  </a:txBody>
                  <a:tcPr/>
                </a:tc>
                <a:extLst>
                  <a:ext uri="{0D108BD9-81ED-4DB2-BD59-A6C34878D82A}">
                    <a16:rowId xmlns:a16="http://schemas.microsoft.com/office/drawing/2014/main" val="2876762762"/>
                  </a:ext>
                </a:extLst>
              </a:tr>
            </a:tbl>
          </a:graphicData>
        </a:graphic>
      </p:graphicFrame>
      <p:sp>
        <p:nvSpPr>
          <p:cNvPr id="11" name="TextBox 10">
            <a:extLst>
              <a:ext uri="{FF2B5EF4-FFF2-40B4-BE49-F238E27FC236}">
                <a16:creationId xmlns:a16="http://schemas.microsoft.com/office/drawing/2014/main" id="{D882571C-2421-B0CC-B785-217F8C8B32D6}"/>
              </a:ext>
            </a:extLst>
          </p:cNvPr>
          <p:cNvSpPr txBox="1"/>
          <p:nvPr/>
        </p:nvSpPr>
        <p:spPr>
          <a:xfrm>
            <a:off x="8893280" y="3789574"/>
            <a:ext cx="2770200" cy="260328"/>
          </a:xfrm>
          <a:prstGeom prst="rect">
            <a:avLst/>
          </a:prstGeom>
          <a:noFill/>
        </p:spPr>
        <p:txBody>
          <a:bodyPr wrap="square" lIns="91440" tIns="45720" rIns="91440" bIns="45720" rtlCol="0" anchor="t">
            <a:spAutoFit/>
          </a:bodyPr>
          <a:lstStyle/>
          <a:p>
            <a:pPr>
              <a:lnSpc>
                <a:spcPts val="1200"/>
              </a:lnSpc>
              <a:spcBef>
                <a:spcPts val="0"/>
              </a:spcBef>
            </a:pPr>
            <a:r>
              <a:rPr lang="en-US" u="sng" dirty="0">
                <a:solidFill>
                  <a:schemeClr val="bg1"/>
                </a:solidFill>
                <a:latin typeface="Arial"/>
                <a:cs typeface="Arial"/>
              </a:rPr>
              <a:t>Private Route Table</a:t>
            </a:r>
          </a:p>
        </p:txBody>
      </p:sp>
    </p:spTree>
    <p:extLst>
      <p:ext uri="{BB962C8B-B14F-4D97-AF65-F5344CB8AC3E}">
        <p14:creationId xmlns:p14="http://schemas.microsoft.com/office/powerpoint/2010/main" val="199675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Multi-AZ</a:t>
            </a:r>
            <a:endParaRPr lang="en-US" dirty="0"/>
          </a:p>
        </p:txBody>
      </p:sp>
      <p:sp>
        <p:nvSpPr>
          <p:cNvPr id="3" name="Rectangle 2">
            <a:extLst>
              <a:ext uri="{FF2B5EF4-FFF2-40B4-BE49-F238E27FC236}">
                <a16:creationId xmlns:a16="http://schemas.microsoft.com/office/drawing/2014/main" id="{125B80BA-8F64-5BA6-7C50-9762C1FF93B5}"/>
              </a:ext>
            </a:extLst>
          </p:cNvPr>
          <p:cNvSpPr/>
          <p:nvPr/>
        </p:nvSpPr>
        <p:spPr>
          <a:xfrm>
            <a:off x="355600" y="962859"/>
            <a:ext cx="11066537" cy="488201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0206BE30-03A6-944A-AB1B-B5402725F93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632" y="962857"/>
            <a:ext cx="381000" cy="381000"/>
          </a:xfrm>
          <a:prstGeom prst="rect">
            <a:avLst/>
          </a:prstGeom>
        </p:spPr>
      </p:pic>
      <p:sp>
        <p:nvSpPr>
          <p:cNvPr id="9" name="Rectangle 8">
            <a:extLst>
              <a:ext uri="{FF2B5EF4-FFF2-40B4-BE49-F238E27FC236}">
                <a16:creationId xmlns:a16="http://schemas.microsoft.com/office/drawing/2014/main" id="{71763717-A888-CDFA-30A4-3D70405A6431}"/>
              </a:ext>
            </a:extLst>
          </p:cNvPr>
          <p:cNvSpPr/>
          <p:nvPr/>
        </p:nvSpPr>
        <p:spPr>
          <a:xfrm>
            <a:off x="1806423" y="2433130"/>
            <a:ext cx="2745013" cy="2848430"/>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(us-east-1b)</a:t>
            </a:r>
            <a:endParaRPr lang="en-US" sz="1200" dirty="0">
              <a:solidFill>
                <a:srgbClr val="03A0C7"/>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2DD176F-490D-6833-D249-2E42769E35B3}"/>
              </a:ext>
            </a:extLst>
          </p:cNvPr>
          <p:cNvSpPr/>
          <p:nvPr/>
        </p:nvSpPr>
        <p:spPr>
          <a:xfrm>
            <a:off x="770467" y="1484539"/>
            <a:ext cx="8333013" cy="4191001"/>
          </a:xfrm>
          <a:prstGeom prst="rect">
            <a:avLst/>
          </a:prstGeom>
          <a:noFill/>
          <a:ln w="12700">
            <a:solidFill>
              <a:srgbClr val="03A0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03A0C7"/>
                </a:solidFill>
                <a:latin typeface="Arial" panose="020B0604020202020204" pitchFamily="34" charset="0"/>
                <a:cs typeface="Arial" panose="020B0604020202020204" pitchFamily="34" charset="0"/>
              </a:rPr>
              <a:t>Region</a:t>
            </a:r>
          </a:p>
        </p:txBody>
      </p:sp>
      <p:pic>
        <p:nvPicPr>
          <p:cNvPr id="16" name="Graphic 15">
            <a:extLst>
              <a:ext uri="{FF2B5EF4-FFF2-40B4-BE49-F238E27FC236}">
                <a16:creationId xmlns:a16="http://schemas.microsoft.com/office/drawing/2014/main" id="{BADD7170-0F14-49CB-57E7-2566386F122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5230" y="1483156"/>
            <a:ext cx="381000" cy="381000"/>
          </a:xfrm>
          <a:prstGeom prst="rect">
            <a:avLst/>
          </a:prstGeom>
        </p:spPr>
      </p:pic>
      <p:sp>
        <p:nvSpPr>
          <p:cNvPr id="22" name="Rectangle 21">
            <a:extLst>
              <a:ext uri="{FF2B5EF4-FFF2-40B4-BE49-F238E27FC236}">
                <a16:creationId xmlns:a16="http://schemas.microsoft.com/office/drawing/2014/main" id="{4A4656DE-E647-5BBD-AEFC-441AA6B0FFCA}"/>
              </a:ext>
            </a:extLst>
          </p:cNvPr>
          <p:cNvSpPr/>
          <p:nvPr/>
        </p:nvSpPr>
        <p:spPr>
          <a:xfrm>
            <a:off x="1975387" y="4117601"/>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10.1.2.0/24</a:t>
            </a:r>
            <a:endParaRPr lang="en-US" sz="1200" dirty="0">
              <a:solidFill>
                <a:srgbClr val="03A0C7"/>
              </a:solidFill>
              <a:latin typeface="Arial" panose="020B0604020202020204" pitchFamily="34" charset="0"/>
              <a:cs typeface="Arial" panose="020B0604020202020204" pitchFamily="34" charset="0"/>
            </a:endParaRPr>
          </a:p>
        </p:txBody>
      </p:sp>
      <p:pic>
        <p:nvPicPr>
          <p:cNvPr id="24" name="Graphic 23">
            <a:extLst>
              <a:ext uri="{FF2B5EF4-FFF2-40B4-BE49-F238E27FC236}">
                <a16:creationId xmlns:a16="http://schemas.microsoft.com/office/drawing/2014/main" id="{730CEDFB-162D-F3D3-2E4D-429EB0B640A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980149" y="4119189"/>
            <a:ext cx="381000" cy="381000"/>
          </a:xfrm>
          <a:prstGeom prst="rect">
            <a:avLst/>
          </a:prstGeom>
        </p:spPr>
      </p:pic>
      <p:sp>
        <p:nvSpPr>
          <p:cNvPr id="25" name="Rectangle 24">
            <a:extLst>
              <a:ext uri="{FF2B5EF4-FFF2-40B4-BE49-F238E27FC236}">
                <a16:creationId xmlns:a16="http://schemas.microsoft.com/office/drawing/2014/main" id="{B2CAACEF-B2AF-8D0A-B589-A8AB95CE4CCF}"/>
              </a:ext>
            </a:extLst>
          </p:cNvPr>
          <p:cNvSpPr/>
          <p:nvPr/>
        </p:nvSpPr>
        <p:spPr>
          <a:xfrm>
            <a:off x="4902803" y="2433129"/>
            <a:ext cx="2805490" cy="2848430"/>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(us-east-1d)</a:t>
            </a:r>
            <a:endParaRPr lang="en-US" sz="1200" dirty="0">
              <a:solidFill>
                <a:srgbClr val="03A0C7"/>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7346D63-9ABB-C678-97D3-D5BADE21B335}"/>
              </a:ext>
            </a:extLst>
          </p:cNvPr>
          <p:cNvSpPr/>
          <p:nvPr/>
        </p:nvSpPr>
        <p:spPr>
          <a:xfrm>
            <a:off x="5349958" y="4117600"/>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10.1.4.0/24</a:t>
            </a:r>
            <a:endParaRPr lang="en-US" sz="1200" dirty="0">
              <a:solidFill>
                <a:srgbClr val="03A0C7"/>
              </a:solidFill>
              <a:latin typeface="Arial" panose="020B0604020202020204" pitchFamily="34" charset="0"/>
              <a:cs typeface="Arial" panose="020B0604020202020204" pitchFamily="34" charset="0"/>
            </a:endParaRPr>
          </a:p>
        </p:txBody>
      </p:sp>
      <p:pic>
        <p:nvPicPr>
          <p:cNvPr id="27" name="Graphic 26">
            <a:extLst>
              <a:ext uri="{FF2B5EF4-FFF2-40B4-BE49-F238E27FC236}">
                <a16:creationId xmlns:a16="http://schemas.microsoft.com/office/drawing/2014/main" id="{BB880595-F981-5900-64BC-044D971A469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354720" y="4119188"/>
            <a:ext cx="381000" cy="381000"/>
          </a:xfrm>
          <a:prstGeom prst="rect">
            <a:avLst/>
          </a:prstGeom>
        </p:spPr>
      </p:pic>
      <p:sp>
        <p:nvSpPr>
          <p:cNvPr id="29" name="Rectangle 28">
            <a:extLst>
              <a:ext uri="{FF2B5EF4-FFF2-40B4-BE49-F238E27FC236}">
                <a16:creationId xmlns:a16="http://schemas.microsoft.com/office/drawing/2014/main" id="{8DF0646E-9BFC-8283-9FA9-1FCAEA6B305E}"/>
              </a:ext>
            </a:extLst>
          </p:cNvPr>
          <p:cNvSpPr/>
          <p:nvPr/>
        </p:nvSpPr>
        <p:spPr>
          <a:xfrm>
            <a:off x="2023502" y="2883887"/>
            <a:ext cx="2527299" cy="973668"/>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10.1.0.0/25</a:t>
            </a:r>
            <a:endParaRPr lang="en-US" sz="1200" dirty="0">
              <a:solidFill>
                <a:srgbClr val="6BAE3D"/>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72FFFC03-724D-38E2-E7D8-5D634E61B37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024137" y="2897570"/>
            <a:ext cx="381000" cy="381000"/>
          </a:xfrm>
          <a:prstGeom prst="rect">
            <a:avLst/>
          </a:prstGeom>
        </p:spPr>
      </p:pic>
      <p:sp>
        <p:nvSpPr>
          <p:cNvPr id="32" name="Rectangle 31">
            <a:extLst>
              <a:ext uri="{FF2B5EF4-FFF2-40B4-BE49-F238E27FC236}">
                <a16:creationId xmlns:a16="http://schemas.microsoft.com/office/drawing/2014/main" id="{C29C170D-5395-4DB5-1808-3CD812E04E17}"/>
              </a:ext>
            </a:extLst>
          </p:cNvPr>
          <p:cNvSpPr/>
          <p:nvPr/>
        </p:nvSpPr>
        <p:spPr>
          <a:xfrm>
            <a:off x="4902168" y="2895981"/>
            <a:ext cx="2599870"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10.1.3.0/25</a:t>
            </a:r>
            <a:endParaRPr lang="en-US" sz="1200" dirty="0">
              <a:solidFill>
                <a:srgbClr val="6BAE3D"/>
              </a:solidFill>
              <a:latin typeface="Arial" panose="020B0604020202020204" pitchFamily="34" charset="0"/>
              <a:cs typeface="Arial" panose="020B0604020202020204" pitchFamily="34" charset="0"/>
            </a:endParaRPr>
          </a:p>
        </p:txBody>
      </p:sp>
      <p:pic>
        <p:nvPicPr>
          <p:cNvPr id="33" name="Graphic 32">
            <a:extLst>
              <a:ext uri="{FF2B5EF4-FFF2-40B4-BE49-F238E27FC236}">
                <a16:creationId xmlns:a16="http://schemas.microsoft.com/office/drawing/2014/main" id="{777E6D27-3825-BAC5-6329-E56FA36DA2F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939088" y="2897569"/>
            <a:ext cx="381000" cy="381000"/>
          </a:xfrm>
          <a:prstGeom prst="rect">
            <a:avLst/>
          </a:prstGeom>
        </p:spPr>
      </p:pic>
      <p:sp>
        <p:nvSpPr>
          <p:cNvPr id="4" name="TextBox 12">
            <a:extLst>
              <a:ext uri="{FF2B5EF4-FFF2-40B4-BE49-F238E27FC236}">
                <a16:creationId xmlns:a16="http://schemas.microsoft.com/office/drawing/2014/main" id="{D1448ED6-CD26-9E64-FFAB-9F018B672145}"/>
              </a:ext>
            </a:extLst>
          </p:cNvPr>
          <p:cNvSpPr txBox="1">
            <a:spLocks noChangeArrowheads="1"/>
          </p:cNvSpPr>
          <p:nvPr/>
        </p:nvSpPr>
        <p:spPr bwMode="auto">
          <a:xfrm>
            <a:off x="4053720" y="2173742"/>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8" name="Graphic 10">
            <a:extLst>
              <a:ext uri="{FF2B5EF4-FFF2-40B4-BE49-F238E27FC236}">
                <a16:creationId xmlns:a16="http://schemas.microsoft.com/office/drawing/2014/main" id="{259C75E9-8D78-9C86-4520-7661C90A0CB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514925" y="17165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62807006-489A-312B-8FB3-FCABD7AB287A}"/>
              </a:ext>
            </a:extLst>
          </p:cNvPr>
          <p:cNvSpPr/>
          <p:nvPr/>
        </p:nvSpPr>
        <p:spPr>
          <a:xfrm>
            <a:off x="1202796" y="1988839"/>
            <a:ext cx="6966252" cy="3501573"/>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 – 10.1.0.0/16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202796" y="1990427"/>
            <a:ext cx="381000" cy="381000"/>
          </a:xfrm>
          <a:prstGeom prst="rect">
            <a:avLst/>
          </a:prstGeom>
        </p:spPr>
      </p:pic>
      <p:pic>
        <p:nvPicPr>
          <p:cNvPr id="42" name="Graphic 60">
            <a:extLst>
              <a:ext uri="{FF2B5EF4-FFF2-40B4-BE49-F238E27FC236}">
                <a16:creationId xmlns:a16="http://schemas.microsoft.com/office/drawing/2014/main" id="{06E99265-0137-A92D-837C-7C376063AFE3}"/>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053443" y="33766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60">
            <a:extLst>
              <a:ext uri="{FF2B5EF4-FFF2-40B4-BE49-F238E27FC236}">
                <a16:creationId xmlns:a16="http://schemas.microsoft.com/office/drawing/2014/main" id="{20322D98-F54B-D399-6EA0-2BA2B177234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6016776" y="33766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6" descr="Icon&#10;&#10;Description automatically generated">
            <a:extLst>
              <a:ext uri="{FF2B5EF4-FFF2-40B4-BE49-F238E27FC236}">
                <a16:creationId xmlns:a16="http://schemas.microsoft.com/office/drawing/2014/main" id="{78FC86B6-AD85-F4AA-4614-9F86B498A7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09358" y="4569354"/>
            <a:ext cx="387048" cy="38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39EB238-BC46-FE2A-419B-872AF02608B4}"/>
              </a:ext>
            </a:extLst>
          </p:cNvPr>
          <p:cNvSpPr txBox="1">
            <a:spLocks noChangeArrowheads="1"/>
          </p:cNvSpPr>
          <p:nvPr/>
        </p:nvSpPr>
        <p:spPr bwMode="auto">
          <a:xfrm>
            <a:off x="2578630" y="4957989"/>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a:ea typeface="Amazon Ember" panose="020B0603020204020204" pitchFamily="34" charset="0"/>
                <a:cs typeface="Arial"/>
              </a:rPr>
              <a:t>Amazon RDS</a:t>
            </a:r>
          </a:p>
        </p:txBody>
      </p:sp>
      <p:pic>
        <p:nvPicPr>
          <p:cNvPr id="11" name="Graphic 6" descr="Icon&#10;&#10;Description automatically generated">
            <a:extLst>
              <a:ext uri="{FF2B5EF4-FFF2-40B4-BE49-F238E27FC236}">
                <a16:creationId xmlns:a16="http://schemas.microsoft.com/office/drawing/2014/main" id="{A902E036-509C-6925-F2F0-F1E51E0FDF2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53452" y="4569354"/>
            <a:ext cx="387048" cy="387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96887AC3-1831-552E-5D63-A6080F9AF09A}"/>
              </a:ext>
            </a:extLst>
          </p:cNvPr>
          <p:cNvSpPr txBox="1">
            <a:spLocks noChangeArrowheads="1"/>
          </p:cNvSpPr>
          <p:nvPr/>
        </p:nvSpPr>
        <p:spPr bwMode="auto">
          <a:xfrm>
            <a:off x="4683201" y="4909607"/>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a:ea typeface="Amazon Ember" panose="020B0603020204020204" pitchFamily="34" charset="0"/>
                <a:cs typeface="Arial"/>
              </a:rPr>
              <a:t>Amazon RDS (replica)</a:t>
            </a:r>
          </a:p>
        </p:txBody>
      </p:sp>
      <p:sp>
        <p:nvSpPr>
          <p:cNvPr id="15" name="TextBox 19">
            <a:extLst>
              <a:ext uri="{FF2B5EF4-FFF2-40B4-BE49-F238E27FC236}">
                <a16:creationId xmlns:a16="http://schemas.microsoft.com/office/drawing/2014/main" id="{36809FF0-7BB6-EC7A-6F29-FBEA64877900}"/>
              </a:ext>
            </a:extLst>
          </p:cNvPr>
          <p:cNvSpPr txBox="1">
            <a:spLocks noChangeArrowheads="1"/>
          </p:cNvSpPr>
          <p:nvPr/>
        </p:nvSpPr>
        <p:spPr bwMode="auto">
          <a:xfrm>
            <a:off x="4062111" y="3025775"/>
            <a:ext cx="13398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Arial"/>
                <a:cs typeface="Arial"/>
              </a:rPr>
              <a:t>ALB</a:t>
            </a:r>
            <a:endParaRPr lang="en-US" dirty="0"/>
          </a:p>
        </p:txBody>
      </p:sp>
      <p:pic>
        <p:nvPicPr>
          <p:cNvPr id="20" name="Graphic 8">
            <a:extLst>
              <a:ext uri="{FF2B5EF4-FFF2-40B4-BE49-F238E27FC236}">
                <a16:creationId xmlns:a16="http://schemas.microsoft.com/office/drawing/2014/main" id="{C4301BA3-789C-7834-640C-5C7249C8C195}"/>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4499433" y="2551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F5FD7241-E194-9186-BED5-F718D2479C38}"/>
              </a:ext>
            </a:extLst>
          </p:cNvPr>
          <p:cNvSpPr txBox="1">
            <a:spLocks noChangeArrowheads="1"/>
          </p:cNvSpPr>
          <p:nvPr/>
        </p:nvSpPr>
        <p:spPr bwMode="auto">
          <a:xfrm>
            <a:off x="2155296" y="3772655"/>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solidFill>
                  <a:schemeClr val="bg1"/>
                </a:solidFill>
                <a:latin typeface="Arial"/>
                <a:cs typeface="Arial"/>
              </a:rPr>
              <a:t>EC2</a:t>
            </a:r>
            <a:endParaRPr lang="en-US" dirty="0"/>
          </a:p>
        </p:txBody>
      </p:sp>
      <p:sp>
        <p:nvSpPr>
          <p:cNvPr id="30" name="TextBox 29">
            <a:extLst>
              <a:ext uri="{FF2B5EF4-FFF2-40B4-BE49-F238E27FC236}">
                <a16:creationId xmlns:a16="http://schemas.microsoft.com/office/drawing/2014/main" id="{0A11F214-FE83-00AB-5FE4-139095682B55}"/>
              </a:ext>
            </a:extLst>
          </p:cNvPr>
          <p:cNvSpPr txBox="1">
            <a:spLocks noChangeArrowheads="1"/>
          </p:cNvSpPr>
          <p:nvPr/>
        </p:nvSpPr>
        <p:spPr bwMode="auto">
          <a:xfrm>
            <a:off x="5118628" y="3772654"/>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solidFill>
                  <a:schemeClr val="bg1"/>
                </a:solidFill>
                <a:latin typeface="Arial"/>
                <a:cs typeface="Arial"/>
              </a:rPr>
              <a:t>EC2</a:t>
            </a:r>
            <a:endParaRPr lang="en-US" dirty="0"/>
          </a:p>
        </p:txBody>
      </p:sp>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4018C415-6F0F-4487-A276-BFD3CDEE52C2}"/>
                  </a:ext>
                </a:extLst>
              </p14:cNvPr>
              <p14:cNvContentPartPr/>
              <p14:nvPr/>
            </p14:nvContentPartPr>
            <p14:xfrm>
              <a:off x="3968675" y="4754582"/>
              <a:ext cx="1581150" cy="171450"/>
            </p14:xfrm>
          </p:contentPart>
        </mc:Choice>
        <mc:Fallback xmlns="">
          <p:pic>
            <p:nvPicPr>
              <p:cNvPr id="35" name="Ink 34">
                <a:extLst>
                  <a:ext uri="{FF2B5EF4-FFF2-40B4-BE49-F238E27FC236}">
                    <a16:creationId xmlns:a16="http://schemas.microsoft.com/office/drawing/2014/main" id="{4018C415-6F0F-4487-A276-BFD3CDEE52C2}"/>
                  </a:ext>
                </a:extLst>
              </p:cNvPr>
              <p:cNvPicPr/>
              <p:nvPr/>
            </p:nvPicPr>
            <p:blipFill>
              <a:blip r:embed="rId21"/>
              <a:stretch>
                <a:fillRect/>
              </a:stretch>
            </p:blipFill>
            <p:spPr>
              <a:xfrm>
                <a:off x="3950638" y="4736476"/>
                <a:ext cx="1616864" cy="208031"/>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D5398532-60EE-9E73-0FBA-A8713822EA19}"/>
                  </a:ext>
                </a:extLst>
              </p14:cNvPr>
              <p14:cNvContentPartPr/>
              <p14:nvPr/>
            </p14:nvContentPartPr>
            <p14:xfrm>
              <a:off x="3592450" y="3288191"/>
              <a:ext cx="1143000" cy="390525"/>
            </p14:xfrm>
          </p:contentPart>
        </mc:Choice>
        <mc:Fallback xmlns="">
          <p:pic>
            <p:nvPicPr>
              <p:cNvPr id="37" name="Ink 36">
                <a:extLst>
                  <a:ext uri="{FF2B5EF4-FFF2-40B4-BE49-F238E27FC236}">
                    <a16:creationId xmlns:a16="http://schemas.microsoft.com/office/drawing/2014/main" id="{D5398532-60EE-9E73-0FBA-A8713822EA19}"/>
                  </a:ext>
                </a:extLst>
              </p:cNvPr>
              <p:cNvPicPr/>
              <p:nvPr/>
            </p:nvPicPr>
            <p:blipFill>
              <a:blip r:embed="rId23"/>
              <a:stretch>
                <a:fillRect/>
              </a:stretch>
            </p:blipFill>
            <p:spPr>
              <a:xfrm>
                <a:off x="3574439" y="3270326"/>
                <a:ext cx="1178662" cy="425897"/>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9" name="Ink 38">
                <a:extLst>
                  <a:ext uri="{FF2B5EF4-FFF2-40B4-BE49-F238E27FC236}">
                    <a16:creationId xmlns:a16="http://schemas.microsoft.com/office/drawing/2014/main" id="{0EB20564-4632-6210-6BFC-A1CA2D2151A0}"/>
                  </a:ext>
                </a:extLst>
              </p14:cNvPr>
              <p14:cNvContentPartPr/>
              <p14:nvPr/>
            </p14:nvContentPartPr>
            <p14:xfrm>
              <a:off x="3592973" y="3526960"/>
              <a:ext cx="104775" cy="114300"/>
            </p14:xfrm>
          </p:contentPart>
        </mc:Choice>
        <mc:Fallback xmlns="">
          <p:pic>
            <p:nvPicPr>
              <p:cNvPr id="39" name="Ink 38">
                <a:extLst>
                  <a:ext uri="{FF2B5EF4-FFF2-40B4-BE49-F238E27FC236}">
                    <a16:creationId xmlns:a16="http://schemas.microsoft.com/office/drawing/2014/main" id="{0EB20564-4632-6210-6BFC-A1CA2D2151A0}"/>
                  </a:ext>
                </a:extLst>
              </p:cNvPr>
              <p:cNvPicPr/>
              <p:nvPr/>
            </p:nvPicPr>
            <p:blipFill>
              <a:blip r:embed="rId25"/>
              <a:stretch>
                <a:fillRect/>
              </a:stretch>
            </p:blipFill>
            <p:spPr>
              <a:xfrm>
                <a:off x="3574462" y="3508701"/>
                <a:ext cx="141428" cy="150452"/>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1" name="Ink 40">
                <a:extLst>
                  <a:ext uri="{FF2B5EF4-FFF2-40B4-BE49-F238E27FC236}">
                    <a16:creationId xmlns:a16="http://schemas.microsoft.com/office/drawing/2014/main" id="{A1A8B839-54DD-EDB3-CC39-E0823939102C}"/>
                  </a:ext>
                </a:extLst>
              </p14:cNvPr>
              <p14:cNvContentPartPr/>
              <p14:nvPr/>
            </p14:nvContentPartPr>
            <p14:xfrm>
              <a:off x="3577285" y="3686186"/>
              <a:ext cx="161925" cy="38100"/>
            </p14:xfrm>
          </p:contentPart>
        </mc:Choice>
        <mc:Fallback xmlns="">
          <p:pic>
            <p:nvPicPr>
              <p:cNvPr id="41" name="Ink 40">
                <a:extLst>
                  <a:ext uri="{FF2B5EF4-FFF2-40B4-BE49-F238E27FC236}">
                    <a16:creationId xmlns:a16="http://schemas.microsoft.com/office/drawing/2014/main" id="{A1A8B839-54DD-EDB3-CC39-E0823939102C}"/>
                  </a:ext>
                </a:extLst>
              </p:cNvPr>
              <p:cNvPicPr/>
              <p:nvPr/>
            </p:nvPicPr>
            <p:blipFill>
              <a:blip r:embed="rId27"/>
              <a:stretch>
                <a:fillRect/>
              </a:stretch>
            </p:blipFill>
            <p:spPr>
              <a:xfrm>
                <a:off x="3559293" y="3667702"/>
                <a:ext cx="198276" cy="7544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3" name="Ink 42">
                <a:extLst>
                  <a:ext uri="{FF2B5EF4-FFF2-40B4-BE49-F238E27FC236}">
                    <a16:creationId xmlns:a16="http://schemas.microsoft.com/office/drawing/2014/main" id="{2E650809-4514-AFC6-5FA8-7FC101EE9F0A}"/>
                  </a:ext>
                </a:extLst>
              </p14:cNvPr>
              <p14:cNvContentPartPr/>
              <p14:nvPr/>
            </p14:nvContentPartPr>
            <p14:xfrm>
              <a:off x="4765563" y="3292630"/>
              <a:ext cx="1162050" cy="285750"/>
            </p14:xfrm>
          </p:contentPart>
        </mc:Choice>
        <mc:Fallback xmlns="">
          <p:pic>
            <p:nvPicPr>
              <p:cNvPr id="43" name="Ink 42">
                <a:extLst>
                  <a:ext uri="{FF2B5EF4-FFF2-40B4-BE49-F238E27FC236}">
                    <a16:creationId xmlns:a16="http://schemas.microsoft.com/office/drawing/2014/main" id="{2E650809-4514-AFC6-5FA8-7FC101EE9F0A}"/>
                  </a:ext>
                </a:extLst>
              </p:cNvPr>
              <p:cNvPicPr/>
              <p:nvPr/>
            </p:nvPicPr>
            <p:blipFill>
              <a:blip r:embed="rId29"/>
              <a:stretch>
                <a:fillRect/>
              </a:stretch>
            </p:blipFill>
            <p:spPr>
              <a:xfrm>
                <a:off x="4747591" y="3275171"/>
                <a:ext cx="1197634" cy="32102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5" name="Ink 44">
                <a:extLst>
                  <a:ext uri="{FF2B5EF4-FFF2-40B4-BE49-F238E27FC236}">
                    <a16:creationId xmlns:a16="http://schemas.microsoft.com/office/drawing/2014/main" id="{41C50881-2D52-577B-8784-6EF6D3029FF4}"/>
                  </a:ext>
                </a:extLst>
              </p14:cNvPr>
              <p14:cNvContentPartPr/>
              <p14:nvPr/>
            </p14:nvContentPartPr>
            <p14:xfrm>
              <a:off x="5745713" y="3449727"/>
              <a:ext cx="190500" cy="123825"/>
            </p14:xfrm>
          </p:contentPart>
        </mc:Choice>
        <mc:Fallback xmlns="">
          <p:pic>
            <p:nvPicPr>
              <p:cNvPr id="45" name="Ink 44">
                <a:extLst>
                  <a:ext uri="{FF2B5EF4-FFF2-40B4-BE49-F238E27FC236}">
                    <a16:creationId xmlns:a16="http://schemas.microsoft.com/office/drawing/2014/main" id="{41C50881-2D52-577B-8784-6EF6D3029FF4}"/>
                  </a:ext>
                </a:extLst>
              </p:cNvPr>
              <p:cNvPicPr/>
              <p:nvPr/>
            </p:nvPicPr>
            <p:blipFill>
              <a:blip r:embed="rId31"/>
              <a:stretch>
                <a:fillRect/>
              </a:stretch>
            </p:blipFill>
            <p:spPr>
              <a:xfrm>
                <a:off x="5727325" y="3431246"/>
                <a:ext cx="226908" cy="16041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6" name="Ink 45">
                <a:extLst>
                  <a:ext uri="{FF2B5EF4-FFF2-40B4-BE49-F238E27FC236}">
                    <a16:creationId xmlns:a16="http://schemas.microsoft.com/office/drawing/2014/main" id="{F8670171-9A3E-DBAF-9C86-75B226C4A46C}"/>
                  </a:ext>
                </a:extLst>
              </p14:cNvPr>
              <p14:cNvContentPartPr/>
              <p14:nvPr/>
            </p14:nvContentPartPr>
            <p14:xfrm>
              <a:off x="5712493" y="3575057"/>
              <a:ext cx="257174" cy="104775"/>
            </p14:xfrm>
          </p:contentPart>
        </mc:Choice>
        <mc:Fallback xmlns="">
          <p:pic>
            <p:nvPicPr>
              <p:cNvPr id="46" name="Ink 45">
                <a:extLst>
                  <a:ext uri="{FF2B5EF4-FFF2-40B4-BE49-F238E27FC236}">
                    <a16:creationId xmlns:a16="http://schemas.microsoft.com/office/drawing/2014/main" id="{F8670171-9A3E-DBAF-9C86-75B226C4A46C}"/>
                  </a:ext>
                </a:extLst>
              </p:cNvPr>
              <p:cNvPicPr/>
              <p:nvPr/>
            </p:nvPicPr>
            <p:blipFill>
              <a:blip r:embed="rId33"/>
              <a:stretch>
                <a:fillRect/>
              </a:stretch>
            </p:blipFill>
            <p:spPr>
              <a:xfrm>
                <a:off x="5694618" y="3557043"/>
                <a:ext cx="293288" cy="141171"/>
              </a:xfrm>
              <a:prstGeom prst="rect">
                <a:avLst/>
              </a:prstGeom>
            </p:spPr>
          </p:pic>
        </mc:Fallback>
      </mc:AlternateContent>
    </p:spTree>
    <p:extLst>
      <p:ext uri="{BB962C8B-B14F-4D97-AF65-F5344CB8AC3E}">
        <p14:creationId xmlns:p14="http://schemas.microsoft.com/office/powerpoint/2010/main" val="364649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Footer Placeholder 1">
            <a:extLst>
              <a:ext uri="{FF2B5EF4-FFF2-40B4-BE49-F238E27FC236}">
                <a16:creationId xmlns:a16="http://schemas.microsoft.com/office/drawing/2014/main" id="{A68F1C25-EA41-EC4F-84AD-09B8DF3933C3}"/>
              </a:ext>
            </a:extLst>
          </p:cNvPr>
          <p:cNvSpPr>
            <a:spLocks noGrp="1" noChangeArrowheads="1"/>
          </p:cNvSpPr>
          <p:nvPr>
            <p:ph type="ftr" sz="quarter" idx="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dirty="0">
                <a:solidFill>
                  <a:schemeClr val="bg1"/>
                </a:solidFill>
                <a:latin typeface="Arial" panose="020B0604020202020204" pitchFamily="34" charset="0"/>
              </a:rPr>
              <a:t>© 2022, Amazon Web Services, Inc. or its affiliates. All rights reserved.</a:t>
            </a:r>
          </a:p>
        </p:txBody>
      </p:sp>
      <p:sp>
        <p:nvSpPr>
          <p:cNvPr id="43009" name="Title 3">
            <a:extLst>
              <a:ext uri="{FF2B5EF4-FFF2-40B4-BE49-F238E27FC236}">
                <a16:creationId xmlns:a16="http://schemas.microsoft.com/office/drawing/2014/main" id="{DEC6C95F-3B4F-2641-BC0E-CAA65127A232}"/>
              </a:ext>
            </a:extLst>
          </p:cNvPr>
          <p:cNvSpPr>
            <a:spLocks noGrp="1" noChangeArrowheads="1"/>
          </p:cNvSpPr>
          <p:nvPr>
            <p:ph type="title"/>
          </p:nvPr>
        </p:nvSpPr>
        <p:spPr/>
        <p:txBody>
          <a:bodyPr/>
          <a:lstStyle/>
          <a:p>
            <a:r>
              <a:rPr lang="en-US" altLang="en-US" dirty="0">
                <a:latin typeface="Arial"/>
                <a:cs typeface="Arial"/>
              </a:rPr>
              <a:t>Multi-AZ – Public ALB with Private EC2</a:t>
            </a:r>
            <a:endParaRPr lang="en-US" dirty="0"/>
          </a:p>
        </p:txBody>
      </p:sp>
      <p:sp>
        <p:nvSpPr>
          <p:cNvPr id="3" name="Rectangle 2">
            <a:extLst>
              <a:ext uri="{FF2B5EF4-FFF2-40B4-BE49-F238E27FC236}">
                <a16:creationId xmlns:a16="http://schemas.microsoft.com/office/drawing/2014/main" id="{125B80BA-8F64-5BA6-7C50-9762C1FF93B5}"/>
              </a:ext>
            </a:extLst>
          </p:cNvPr>
          <p:cNvSpPr/>
          <p:nvPr/>
        </p:nvSpPr>
        <p:spPr>
          <a:xfrm>
            <a:off x="355600" y="962859"/>
            <a:ext cx="11066537" cy="4882015"/>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Cloud</a:t>
            </a:r>
          </a:p>
        </p:txBody>
      </p:sp>
      <p:pic>
        <p:nvPicPr>
          <p:cNvPr id="5" name="Graphic 4">
            <a:extLst>
              <a:ext uri="{FF2B5EF4-FFF2-40B4-BE49-F238E27FC236}">
                <a16:creationId xmlns:a16="http://schemas.microsoft.com/office/drawing/2014/main" id="{0206BE30-03A6-944A-AB1B-B5402725F93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51632" y="962857"/>
            <a:ext cx="381000" cy="381000"/>
          </a:xfrm>
          <a:prstGeom prst="rect">
            <a:avLst/>
          </a:prstGeom>
        </p:spPr>
      </p:pic>
      <p:sp>
        <p:nvSpPr>
          <p:cNvPr id="9" name="Rectangle 8">
            <a:extLst>
              <a:ext uri="{FF2B5EF4-FFF2-40B4-BE49-F238E27FC236}">
                <a16:creationId xmlns:a16="http://schemas.microsoft.com/office/drawing/2014/main" id="{71763717-A888-CDFA-30A4-3D70405A6431}"/>
              </a:ext>
            </a:extLst>
          </p:cNvPr>
          <p:cNvSpPr/>
          <p:nvPr/>
        </p:nvSpPr>
        <p:spPr>
          <a:xfrm>
            <a:off x="1806423" y="2433130"/>
            <a:ext cx="2745013" cy="2848430"/>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(us-east-1b)</a:t>
            </a:r>
            <a:endParaRPr lang="en-US" sz="1200" dirty="0">
              <a:solidFill>
                <a:srgbClr val="03A0C7"/>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D2DD176F-490D-6833-D249-2E42769E35B3}"/>
              </a:ext>
            </a:extLst>
          </p:cNvPr>
          <p:cNvSpPr/>
          <p:nvPr/>
        </p:nvSpPr>
        <p:spPr>
          <a:xfrm>
            <a:off x="770467" y="1484539"/>
            <a:ext cx="8333013" cy="4191001"/>
          </a:xfrm>
          <a:prstGeom prst="rect">
            <a:avLst/>
          </a:prstGeom>
          <a:noFill/>
          <a:ln w="12700">
            <a:solidFill>
              <a:srgbClr val="03A0C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rgbClr val="03A0C7"/>
                </a:solidFill>
                <a:latin typeface="Arial" panose="020B0604020202020204" pitchFamily="34" charset="0"/>
                <a:cs typeface="Arial" panose="020B0604020202020204" pitchFamily="34" charset="0"/>
              </a:rPr>
              <a:t>Region</a:t>
            </a:r>
          </a:p>
        </p:txBody>
      </p:sp>
      <p:pic>
        <p:nvPicPr>
          <p:cNvPr id="16" name="Graphic 15">
            <a:extLst>
              <a:ext uri="{FF2B5EF4-FFF2-40B4-BE49-F238E27FC236}">
                <a16:creationId xmlns:a16="http://schemas.microsoft.com/office/drawing/2014/main" id="{BADD7170-0F14-49CB-57E7-2566386F122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75230" y="1483156"/>
            <a:ext cx="381000" cy="381000"/>
          </a:xfrm>
          <a:prstGeom prst="rect">
            <a:avLst/>
          </a:prstGeom>
        </p:spPr>
      </p:pic>
      <p:sp>
        <p:nvSpPr>
          <p:cNvPr id="22" name="Rectangle 21">
            <a:extLst>
              <a:ext uri="{FF2B5EF4-FFF2-40B4-BE49-F238E27FC236}">
                <a16:creationId xmlns:a16="http://schemas.microsoft.com/office/drawing/2014/main" id="{4A4656DE-E647-5BBD-AEFC-441AA6B0FFCA}"/>
              </a:ext>
            </a:extLst>
          </p:cNvPr>
          <p:cNvSpPr/>
          <p:nvPr/>
        </p:nvSpPr>
        <p:spPr>
          <a:xfrm>
            <a:off x="1975387" y="4117601"/>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10.1.2.0/24</a:t>
            </a:r>
            <a:endParaRPr lang="en-US" sz="1200" dirty="0">
              <a:solidFill>
                <a:srgbClr val="03A0C7"/>
              </a:solidFill>
              <a:latin typeface="Arial" panose="020B0604020202020204" pitchFamily="34" charset="0"/>
              <a:cs typeface="Arial" panose="020B0604020202020204" pitchFamily="34" charset="0"/>
            </a:endParaRPr>
          </a:p>
        </p:txBody>
      </p:sp>
      <p:pic>
        <p:nvPicPr>
          <p:cNvPr id="24" name="Graphic 23">
            <a:extLst>
              <a:ext uri="{FF2B5EF4-FFF2-40B4-BE49-F238E27FC236}">
                <a16:creationId xmlns:a16="http://schemas.microsoft.com/office/drawing/2014/main" id="{730CEDFB-162D-F3D3-2E4D-429EB0B640A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1980149" y="4119189"/>
            <a:ext cx="381000" cy="381000"/>
          </a:xfrm>
          <a:prstGeom prst="rect">
            <a:avLst/>
          </a:prstGeom>
        </p:spPr>
      </p:pic>
      <p:sp>
        <p:nvSpPr>
          <p:cNvPr id="25" name="Rectangle 24">
            <a:extLst>
              <a:ext uri="{FF2B5EF4-FFF2-40B4-BE49-F238E27FC236}">
                <a16:creationId xmlns:a16="http://schemas.microsoft.com/office/drawing/2014/main" id="{B2CAACEF-B2AF-8D0A-B589-A8AB95CE4CCF}"/>
              </a:ext>
            </a:extLst>
          </p:cNvPr>
          <p:cNvSpPr/>
          <p:nvPr/>
        </p:nvSpPr>
        <p:spPr>
          <a:xfrm>
            <a:off x="4902803" y="2433129"/>
            <a:ext cx="2805490" cy="2848430"/>
          </a:xfrm>
          <a:prstGeom prst="rect">
            <a:avLst/>
          </a:prstGeom>
          <a:noFill/>
          <a:ln w="12700">
            <a:solidFill>
              <a:srgbClr val="03A0C7"/>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45720" anchor="t"/>
          <a:lstStyle/>
          <a:p>
            <a:pPr algn="ctr" eaLnBrk="1" fontAlgn="auto" hangingPunct="1">
              <a:spcBef>
                <a:spcPts val="0"/>
              </a:spcBef>
              <a:spcAft>
                <a:spcPts val="0"/>
              </a:spcAft>
              <a:defRPr/>
            </a:pPr>
            <a:r>
              <a:rPr lang="en-US" sz="1200" dirty="0">
                <a:solidFill>
                  <a:srgbClr val="03A0C7"/>
                </a:solidFill>
                <a:latin typeface="Arial"/>
                <a:cs typeface="Arial"/>
              </a:rPr>
              <a:t>Availability Zone (us-east-1d)</a:t>
            </a:r>
            <a:endParaRPr lang="en-US" sz="1200" dirty="0">
              <a:solidFill>
                <a:srgbClr val="03A0C7"/>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07346D63-9ABB-C678-97D3-D5BADE21B335}"/>
              </a:ext>
            </a:extLst>
          </p:cNvPr>
          <p:cNvSpPr/>
          <p:nvPr/>
        </p:nvSpPr>
        <p:spPr>
          <a:xfrm>
            <a:off x="5349958" y="4117600"/>
            <a:ext cx="2152347" cy="889002"/>
          </a:xfrm>
          <a:prstGeom prst="rect">
            <a:avLst/>
          </a:prstGeom>
          <a:solidFill>
            <a:srgbClr val="C1F3FF">
              <a:alpha val="15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03A0C7"/>
                </a:solidFill>
                <a:latin typeface="Arial"/>
                <a:cs typeface="Arial"/>
              </a:rPr>
              <a:t>Private subnet – 10.1.4.0/24</a:t>
            </a:r>
            <a:endParaRPr lang="en-US" sz="1200" dirty="0">
              <a:solidFill>
                <a:srgbClr val="03A0C7"/>
              </a:solidFill>
              <a:latin typeface="Arial" panose="020B0604020202020204" pitchFamily="34" charset="0"/>
              <a:cs typeface="Arial" panose="020B0604020202020204" pitchFamily="34" charset="0"/>
            </a:endParaRPr>
          </a:p>
        </p:txBody>
      </p:sp>
      <p:pic>
        <p:nvPicPr>
          <p:cNvPr id="27" name="Graphic 26">
            <a:extLst>
              <a:ext uri="{FF2B5EF4-FFF2-40B4-BE49-F238E27FC236}">
                <a16:creationId xmlns:a16="http://schemas.microsoft.com/office/drawing/2014/main" id="{BB880595-F981-5900-64BC-044D971A469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354720" y="4119188"/>
            <a:ext cx="381000" cy="381000"/>
          </a:xfrm>
          <a:prstGeom prst="rect">
            <a:avLst/>
          </a:prstGeom>
        </p:spPr>
      </p:pic>
      <p:sp>
        <p:nvSpPr>
          <p:cNvPr id="29" name="Rectangle 28">
            <a:extLst>
              <a:ext uri="{FF2B5EF4-FFF2-40B4-BE49-F238E27FC236}">
                <a16:creationId xmlns:a16="http://schemas.microsoft.com/office/drawing/2014/main" id="{8DF0646E-9BFC-8283-9FA9-1FCAEA6B305E}"/>
              </a:ext>
            </a:extLst>
          </p:cNvPr>
          <p:cNvSpPr/>
          <p:nvPr/>
        </p:nvSpPr>
        <p:spPr>
          <a:xfrm>
            <a:off x="2023502" y="2883887"/>
            <a:ext cx="2527299" cy="973668"/>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10.1.0.0/25</a:t>
            </a:r>
            <a:endParaRPr lang="en-US" sz="1200" dirty="0">
              <a:solidFill>
                <a:srgbClr val="6BAE3D"/>
              </a:solidFill>
              <a:latin typeface="Arial" panose="020B0604020202020204" pitchFamily="34" charset="0"/>
              <a:cs typeface="Arial" panose="020B0604020202020204" pitchFamily="34" charset="0"/>
            </a:endParaRPr>
          </a:p>
        </p:txBody>
      </p:sp>
      <p:pic>
        <p:nvPicPr>
          <p:cNvPr id="31" name="Graphic 30">
            <a:extLst>
              <a:ext uri="{FF2B5EF4-FFF2-40B4-BE49-F238E27FC236}">
                <a16:creationId xmlns:a16="http://schemas.microsoft.com/office/drawing/2014/main" id="{72FFFC03-724D-38E2-E7D8-5D634E61B37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024137" y="2897570"/>
            <a:ext cx="381000" cy="381000"/>
          </a:xfrm>
          <a:prstGeom prst="rect">
            <a:avLst/>
          </a:prstGeom>
        </p:spPr>
      </p:pic>
      <p:sp>
        <p:nvSpPr>
          <p:cNvPr id="32" name="Rectangle 31">
            <a:extLst>
              <a:ext uri="{FF2B5EF4-FFF2-40B4-BE49-F238E27FC236}">
                <a16:creationId xmlns:a16="http://schemas.microsoft.com/office/drawing/2014/main" id="{C29C170D-5395-4DB5-1808-3CD812E04E17}"/>
              </a:ext>
            </a:extLst>
          </p:cNvPr>
          <p:cNvSpPr/>
          <p:nvPr/>
        </p:nvSpPr>
        <p:spPr>
          <a:xfrm>
            <a:off x="4902168" y="2895981"/>
            <a:ext cx="2599870" cy="961573"/>
          </a:xfrm>
          <a:prstGeom prst="rect">
            <a:avLst/>
          </a:prstGeom>
          <a:solidFill>
            <a:srgbClr val="E1F2D4">
              <a:alpha val="20000"/>
            </a:srgb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45720" rIns="91440" bIns="45720" anchor="t"/>
          <a:lstStyle/>
          <a:p>
            <a:pPr eaLnBrk="1" fontAlgn="auto" hangingPunct="1">
              <a:spcBef>
                <a:spcPts val="0"/>
              </a:spcBef>
              <a:spcAft>
                <a:spcPts val="0"/>
              </a:spcAft>
              <a:defRPr/>
            </a:pPr>
            <a:r>
              <a:rPr lang="en-US" sz="1200" dirty="0">
                <a:solidFill>
                  <a:srgbClr val="6BAE3D"/>
                </a:solidFill>
                <a:latin typeface="Arial"/>
                <a:cs typeface="Arial"/>
              </a:rPr>
              <a:t>Public subnet – 10.1.3.0/25</a:t>
            </a:r>
            <a:endParaRPr lang="en-US" sz="1200" dirty="0">
              <a:solidFill>
                <a:srgbClr val="6BAE3D"/>
              </a:solidFill>
              <a:latin typeface="Arial" panose="020B0604020202020204" pitchFamily="34" charset="0"/>
              <a:cs typeface="Arial" panose="020B0604020202020204" pitchFamily="34" charset="0"/>
            </a:endParaRPr>
          </a:p>
        </p:txBody>
      </p:sp>
      <p:pic>
        <p:nvPicPr>
          <p:cNvPr id="33" name="Graphic 32">
            <a:extLst>
              <a:ext uri="{FF2B5EF4-FFF2-40B4-BE49-F238E27FC236}">
                <a16:creationId xmlns:a16="http://schemas.microsoft.com/office/drawing/2014/main" id="{777E6D27-3825-BAC5-6329-E56FA36DA2F7}"/>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939088" y="2897569"/>
            <a:ext cx="381000" cy="381000"/>
          </a:xfrm>
          <a:prstGeom prst="rect">
            <a:avLst/>
          </a:prstGeom>
        </p:spPr>
      </p:pic>
      <p:sp>
        <p:nvSpPr>
          <p:cNvPr id="4" name="TextBox 12">
            <a:extLst>
              <a:ext uri="{FF2B5EF4-FFF2-40B4-BE49-F238E27FC236}">
                <a16:creationId xmlns:a16="http://schemas.microsoft.com/office/drawing/2014/main" id="{D1448ED6-CD26-9E64-FFAB-9F018B672145}"/>
              </a:ext>
            </a:extLst>
          </p:cNvPr>
          <p:cNvSpPr txBox="1">
            <a:spLocks noChangeArrowheads="1"/>
          </p:cNvSpPr>
          <p:nvPr/>
        </p:nvSpPr>
        <p:spPr bwMode="auto">
          <a:xfrm>
            <a:off x="4053720" y="2173742"/>
            <a:ext cx="14033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100" dirty="0">
                <a:solidFill>
                  <a:schemeClr val="bg1"/>
                </a:solidFill>
                <a:latin typeface="Arial" panose="020B0604020202020204" pitchFamily="34" charset="0"/>
                <a:ea typeface="Amazon Ember" panose="020B0603020204020204" pitchFamily="34" charset="0"/>
                <a:cs typeface="Arial" panose="020B0604020202020204" pitchFamily="34" charset="0"/>
              </a:rPr>
              <a:t>Internet gateway</a:t>
            </a:r>
          </a:p>
        </p:txBody>
      </p:sp>
      <p:pic>
        <p:nvPicPr>
          <p:cNvPr id="8" name="Graphic 10">
            <a:extLst>
              <a:ext uri="{FF2B5EF4-FFF2-40B4-BE49-F238E27FC236}">
                <a16:creationId xmlns:a16="http://schemas.microsoft.com/office/drawing/2014/main" id="{259C75E9-8D78-9C86-4520-7661C90A0CB9}"/>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4514925" y="171654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a16="http://schemas.microsoft.com/office/drawing/2014/main" id="{62807006-489A-312B-8FB3-FCABD7AB287A}"/>
              </a:ext>
            </a:extLst>
          </p:cNvPr>
          <p:cNvSpPr/>
          <p:nvPr/>
        </p:nvSpPr>
        <p:spPr>
          <a:xfrm>
            <a:off x="1202796" y="1988839"/>
            <a:ext cx="6966252" cy="3501573"/>
          </a:xfrm>
          <a:prstGeom prst="rect">
            <a:avLst/>
          </a:prstGeom>
          <a:noFill/>
          <a:ln w="12700">
            <a:solidFill>
              <a:srgbClr val="6BAE3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rIns="91440" bIns="45720" anchor="t"/>
          <a:lstStyle/>
          <a:p>
            <a:pPr eaLnBrk="1" fontAlgn="auto" hangingPunct="1">
              <a:spcBef>
                <a:spcPts val="0"/>
              </a:spcBef>
              <a:spcAft>
                <a:spcPts val="0"/>
              </a:spcAft>
              <a:defRPr/>
            </a:pPr>
            <a:r>
              <a:rPr lang="en-US" sz="1200" dirty="0">
                <a:ln w="0"/>
                <a:solidFill>
                  <a:srgbClr val="6BAE3D"/>
                </a:solidFill>
                <a:latin typeface="Arial"/>
                <a:cs typeface="Arial"/>
              </a:rPr>
              <a:t>VPC – 10.1.0.0/16</a:t>
            </a:r>
            <a:endParaRPr lang="en-US" sz="1200" dirty="0">
              <a:ln w="0"/>
              <a:solidFill>
                <a:srgbClr val="6BAE3D"/>
              </a:solidFill>
              <a:latin typeface="Arial" panose="020B0604020202020204" pitchFamily="34" charset="0"/>
              <a:cs typeface="Arial" panose="020B0604020202020204" pitchFamily="34" charset="0"/>
            </a:endParaRPr>
          </a:p>
        </p:txBody>
      </p:sp>
      <p:pic>
        <p:nvPicPr>
          <p:cNvPr id="19" name="Graphic 18">
            <a:extLst>
              <a:ext uri="{FF2B5EF4-FFF2-40B4-BE49-F238E27FC236}">
                <a16:creationId xmlns:a16="http://schemas.microsoft.com/office/drawing/2014/main" id="{355D70A0-2D5C-62AE-7E72-DDA65CC5D405}"/>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1202796" y="1990427"/>
            <a:ext cx="381000" cy="381000"/>
          </a:xfrm>
          <a:prstGeom prst="rect">
            <a:avLst/>
          </a:prstGeom>
        </p:spPr>
      </p:pic>
      <p:pic>
        <p:nvPicPr>
          <p:cNvPr id="42" name="Graphic 60">
            <a:extLst>
              <a:ext uri="{FF2B5EF4-FFF2-40B4-BE49-F238E27FC236}">
                <a16:creationId xmlns:a16="http://schemas.microsoft.com/office/drawing/2014/main" id="{06E99265-0137-A92D-837C-7C376063AFE3}"/>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089729" y="45740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Graphic 60">
            <a:extLst>
              <a:ext uri="{FF2B5EF4-FFF2-40B4-BE49-F238E27FC236}">
                <a16:creationId xmlns:a16="http://schemas.microsoft.com/office/drawing/2014/main" id="{20322D98-F54B-D399-6EA0-2BA2B177234B}"/>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6053062" y="457407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9">
            <a:extLst>
              <a:ext uri="{FF2B5EF4-FFF2-40B4-BE49-F238E27FC236}">
                <a16:creationId xmlns:a16="http://schemas.microsoft.com/office/drawing/2014/main" id="{36809FF0-7BB6-EC7A-6F29-FBEA64877900}"/>
              </a:ext>
            </a:extLst>
          </p:cNvPr>
          <p:cNvSpPr txBox="1">
            <a:spLocks noChangeArrowheads="1"/>
          </p:cNvSpPr>
          <p:nvPr/>
        </p:nvSpPr>
        <p:spPr bwMode="auto">
          <a:xfrm>
            <a:off x="4062111" y="3025775"/>
            <a:ext cx="133985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100" dirty="0">
                <a:solidFill>
                  <a:schemeClr val="bg1"/>
                </a:solidFill>
                <a:latin typeface="Arial"/>
                <a:cs typeface="Arial"/>
              </a:rPr>
              <a:t>ALB</a:t>
            </a:r>
            <a:endParaRPr lang="en-US" dirty="0"/>
          </a:p>
        </p:txBody>
      </p:sp>
      <p:pic>
        <p:nvPicPr>
          <p:cNvPr id="20" name="Graphic 8">
            <a:extLst>
              <a:ext uri="{FF2B5EF4-FFF2-40B4-BE49-F238E27FC236}">
                <a16:creationId xmlns:a16="http://schemas.microsoft.com/office/drawing/2014/main" id="{C4301BA3-789C-7834-640C-5C7249C8C195}"/>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4499433" y="25511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a:extLst>
              <a:ext uri="{FF2B5EF4-FFF2-40B4-BE49-F238E27FC236}">
                <a16:creationId xmlns:a16="http://schemas.microsoft.com/office/drawing/2014/main" id="{F5FD7241-E194-9186-BED5-F718D2479C38}"/>
              </a:ext>
            </a:extLst>
          </p:cNvPr>
          <p:cNvSpPr txBox="1">
            <a:spLocks noChangeArrowheads="1"/>
          </p:cNvSpPr>
          <p:nvPr/>
        </p:nvSpPr>
        <p:spPr bwMode="auto">
          <a:xfrm>
            <a:off x="2191582" y="4970084"/>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solidFill>
                  <a:schemeClr val="bg1"/>
                </a:solidFill>
                <a:latin typeface="Arial"/>
                <a:cs typeface="Arial"/>
              </a:rPr>
              <a:t>EC2</a:t>
            </a:r>
            <a:endParaRPr lang="en-US" dirty="0"/>
          </a:p>
        </p:txBody>
      </p:sp>
      <p:sp>
        <p:nvSpPr>
          <p:cNvPr id="30" name="TextBox 29">
            <a:extLst>
              <a:ext uri="{FF2B5EF4-FFF2-40B4-BE49-F238E27FC236}">
                <a16:creationId xmlns:a16="http://schemas.microsoft.com/office/drawing/2014/main" id="{0A11F214-FE83-00AB-5FE4-139095682B55}"/>
              </a:ext>
            </a:extLst>
          </p:cNvPr>
          <p:cNvSpPr txBox="1">
            <a:spLocks noChangeArrowheads="1"/>
          </p:cNvSpPr>
          <p:nvPr/>
        </p:nvSpPr>
        <p:spPr bwMode="auto">
          <a:xfrm>
            <a:off x="5154914" y="4970083"/>
            <a:ext cx="22431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a:r>
              <a:rPr lang="en-US" altLang="en-US" sz="1200" dirty="0">
                <a:solidFill>
                  <a:schemeClr val="bg1"/>
                </a:solidFill>
                <a:latin typeface="Arial"/>
                <a:cs typeface="Arial"/>
              </a:rPr>
              <a:t>EC2</a:t>
            </a:r>
            <a:endParaRPr lang="en-US" dirty="0"/>
          </a:p>
        </p:txBody>
      </p:sp>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0406A34F-D510-99D6-DADA-96AA78747541}"/>
                  </a:ext>
                </a:extLst>
              </p14:cNvPr>
              <p14:cNvContentPartPr/>
              <p14:nvPr/>
            </p14:nvContentPartPr>
            <p14:xfrm>
              <a:off x="3551463" y="3242799"/>
              <a:ext cx="1266825" cy="1676400"/>
            </p14:xfrm>
          </p:contentPart>
        </mc:Choice>
        <mc:Fallback xmlns="">
          <p:pic>
            <p:nvPicPr>
              <p:cNvPr id="13" name="Ink 12">
                <a:extLst>
                  <a:ext uri="{FF2B5EF4-FFF2-40B4-BE49-F238E27FC236}">
                    <a16:creationId xmlns:a16="http://schemas.microsoft.com/office/drawing/2014/main" id="{0406A34F-D510-99D6-DADA-96AA78747541}"/>
                  </a:ext>
                </a:extLst>
              </p:cNvPr>
              <p:cNvPicPr/>
              <p:nvPr/>
            </p:nvPicPr>
            <p:blipFill>
              <a:blip r:embed="rId20"/>
              <a:stretch>
                <a:fillRect/>
              </a:stretch>
            </p:blipFill>
            <p:spPr>
              <a:xfrm>
                <a:off x="3533402" y="3225141"/>
                <a:ext cx="1302587" cy="1712076"/>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FAA9DD67-0A16-83A2-1571-F1D00C6BB41F}"/>
                  </a:ext>
                </a:extLst>
              </p14:cNvPr>
              <p14:cNvContentPartPr/>
              <p14:nvPr/>
            </p14:nvContentPartPr>
            <p14:xfrm>
              <a:off x="4851047" y="4778642"/>
              <a:ext cx="1152525" cy="28575"/>
            </p14:xfrm>
          </p:contentPart>
        </mc:Choice>
        <mc:Fallback xmlns="">
          <p:pic>
            <p:nvPicPr>
              <p:cNvPr id="18" name="Ink 17">
                <a:extLst>
                  <a:ext uri="{FF2B5EF4-FFF2-40B4-BE49-F238E27FC236}">
                    <a16:creationId xmlns:a16="http://schemas.microsoft.com/office/drawing/2014/main" id="{FAA9DD67-0A16-83A2-1571-F1D00C6BB41F}"/>
                  </a:ext>
                </a:extLst>
              </p:cNvPr>
              <p:cNvPicPr/>
              <p:nvPr/>
            </p:nvPicPr>
            <p:blipFill>
              <a:blip r:embed="rId22"/>
              <a:stretch>
                <a:fillRect/>
              </a:stretch>
            </p:blipFill>
            <p:spPr>
              <a:xfrm>
                <a:off x="4833061" y="4757631"/>
                <a:ext cx="1188137" cy="70177"/>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1" name="Ink 20">
                <a:extLst>
                  <a:ext uri="{FF2B5EF4-FFF2-40B4-BE49-F238E27FC236}">
                    <a16:creationId xmlns:a16="http://schemas.microsoft.com/office/drawing/2014/main" id="{790908DC-E45F-9694-C04D-FC9BDFC1CD7C}"/>
                  </a:ext>
                </a:extLst>
              </p14:cNvPr>
              <p14:cNvContentPartPr/>
              <p14:nvPr/>
            </p14:nvContentPartPr>
            <p14:xfrm>
              <a:off x="3559358" y="4585996"/>
              <a:ext cx="95250" cy="123825"/>
            </p14:xfrm>
          </p:contentPart>
        </mc:Choice>
        <mc:Fallback xmlns="">
          <p:pic>
            <p:nvPicPr>
              <p:cNvPr id="21" name="Ink 20">
                <a:extLst>
                  <a:ext uri="{FF2B5EF4-FFF2-40B4-BE49-F238E27FC236}">
                    <a16:creationId xmlns:a16="http://schemas.microsoft.com/office/drawing/2014/main" id="{790908DC-E45F-9694-C04D-FC9BDFC1CD7C}"/>
                  </a:ext>
                </a:extLst>
              </p:cNvPr>
              <p:cNvPicPr/>
              <p:nvPr/>
            </p:nvPicPr>
            <p:blipFill>
              <a:blip r:embed="rId24"/>
              <a:stretch>
                <a:fillRect/>
              </a:stretch>
            </p:blipFill>
            <p:spPr>
              <a:xfrm>
                <a:off x="3542072" y="4568710"/>
                <a:ext cx="130175" cy="15875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A4490444-1975-E8D5-B183-6EFD61C887F9}"/>
                  </a:ext>
                </a:extLst>
              </p14:cNvPr>
              <p14:cNvContentPartPr/>
              <p14:nvPr/>
            </p14:nvContentPartPr>
            <p14:xfrm>
              <a:off x="3582894" y="4714977"/>
              <a:ext cx="104775" cy="66675"/>
            </p14:xfrm>
          </p:contentPart>
        </mc:Choice>
        <mc:Fallback xmlns="">
          <p:pic>
            <p:nvPicPr>
              <p:cNvPr id="28" name="Ink 27">
                <a:extLst>
                  <a:ext uri="{FF2B5EF4-FFF2-40B4-BE49-F238E27FC236}">
                    <a16:creationId xmlns:a16="http://schemas.microsoft.com/office/drawing/2014/main" id="{A4490444-1975-E8D5-B183-6EFD61C887F9}"/>
                  </a:ext>
                </a:extLst>
              </p:cNvPr>
              <p:cNvPicPr/>
              <p:nvPr/>
            </p:nvPicPr>
            <p:blipFill>
              <a:blip r:embed="rId26"/>
              <a:stretch>
                <a:fillRect/>
              </a:stretch>
            </p:blipFill>
            <p:spPr>
              <a:xfrm>
                <a:off x="3565314" y="4697881"/>
                <a:ext cx="139583" cy="10052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4" name="Ink 33">
                <a:extLst>
                  <a:ext uri="{FF2B5EF4-FFF2-40B4-BE49-F238E27FC236}">
                    <a16:creationId xmlns:a16="http://schemas.microsoft.com/office/drawing/2014/main" id="{485EE700-66C0-ABE7-E230-16D7242C7830}"/>
                  </a:ext>
                </a:extLst>
              </p14:cNvPr>
              <p14:cNvContentPartPr/>
              <p14:nvPr/>
            </p14:nvContentPartPr>
            <p14:xfrm>
              <a:off x="5742531" y="4674118"/>
              <a:ext cx="304800" cy="133350"/>
            </p14:xfrm>
          </p:contentPart>
        </mc:Choice>
        <mc:Fallback xmlns="">
          <p:pic>
            <p:nvPicPr>
              <p:cNvPr id="34" name="Ink 33">
                <a:extLst>
                  <a:ext uri="{FF2B5EF4-FFF2-40B4-BE49-F238E27FC236}">
                    <a16:creationId xmlns:a16="http://schemas.microsoft.com/office/drawing/2014/main" id="{485EE700-66C0-ABE7-E230-16D7242C7830}"/>
                  </a:ext>
                </a:extLst>
              </p:cNvPr>
              <p:cNvPicPr/>
              <p:nvPr/>
            </p:nvPicPr>
            <p:blipFill>
              <a:blip r:embed="rId28"/>
              <a:stretch>
                <a:fillRect/>
              </a:stretch>
            </p:blipFill>
            <p:spPr>
              <a:xfrm>
                <a:off x="5724301" y="4655866"/>
                <a:ext cx="340895" cy="170226"/>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6D5B0613-FFF1-1CFE-B83E-1D8CE12DBB74}"/>
                  </a:ext>
                </a:extLst>
              </p14:cNvPr>
              <p14:cNvContentPartPr/>
              <p14:nvPr/>
            </p14:nvContentPartPr>
            <p14:xfrm>
              <a:off x="5776523" y="4779243"/>
              <a:ext cx="209550" cy="152400"/>
            </p14:xfrm>
          </p:contentPart>
        </mc:Choice>
        <mc:Fallback xmlns="">
          <p:pic>
            <p:nvPicPr>
              <p:cNvPr id="36" name="Ink 35">
                <a:extLst>
                  <a:ext uri="{FF2B5EF4-FFF2-40B4-BE49-F238E27FC236}">
                    <a16:creationId xmlns:a16="http://schemas.microsoft.com/office/drawing/2014/main" id="{6D5B0613-FFF1-1CFE-B83E-1D8CE12DBB74}"/>
                  </a:ext>
                </a:extLst>
              </p:cNvPr>
              <p:cNvPicPr/>
              <p:nvPr/>
            </p:nvPicPr>
            <p:blipFill>
              <a:blip r:embed="rId30"/>
              <a:stretch>
                <a:fillRect/>
              </a:stretch>
            </p:blipFill>
            <p:spPr>
              <a:xfrm>
                <a:off x="5758850" y="4761249"/>
                <a:ext cx="245256" cy="188756"/>
              </a:xfrm>
              <a:prstGeom prst="rect">
                <a:avLst/>
              </a:prstGeom>
            </p:spPr>
          </p:pic>
        </mc:Fallback>
      </mc:AlternateContent>
    </p:spTree>
    <p:extLst>
      <p:ext uri="{BB962C8B-B14F-4D97-AF65-F5344CB8AC3E}">
        <p14:creationId xmlns:p14="http://schemas.microsoft.com/office/powerpoint/2010/main" val="327764836"/>
      </p:ext>
    </p:extLst>
  </p:cSld>
  <p:clrMapOvr>
    <a:masterClrMapping/>
  </p:clrMapOvr>
</p:sld>
</file>

<file path=ppt/theme/theme1.xml><?xml version="1.0" encoding="utf-8"?>
<a:theme xmlns:a="http://schemas.openxmlformats.org/drawingml/2006/main" name="Title-and-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and-content_DB">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64721</TotalTime>
  <Words>7607</Words>
  <Application>Microsoft Office PowerPoint</Application>
  <PresentationFormat>Widescreen</PresentationFormat>
  <Paragraphs>1781</Paragraphs>
  <Slides>17</Slides>
  <Notes>9</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Title-and-Content</vt:lpstr>
      <vt:lpstr>Office Theme</vt:lpstr>
      <vt:lpstr>1_Title-and-content_DB</vt:lpstr>
      <vt:lpstr>Title-and-content_DB</vt:lpstr>
      <vt:lpstr>Amazon VPC Amazon Route53 AWS WAF</vt:lpstr>
      <vt:lpstr>Contents</vt:lpstr>
      <vt:lpstr>VPCs Explained</vt:lpstr>
      <vt:lpstr>VPCs Explained, but first some basics</vt:lpstr>
      <vt:lpstr>Resource Service Types</vt:lpstr>
      <vt:lpstr>VPCs Explained</vt:lpstr>
      <vt:lpstr>VPC Routing (How your instance talks)</vt:lpstr>
      <vt:lpstr>Multi-AZ</vt:lpstr>
      <vt:lpstr>Multi-AZ – Public ALB with Private EC2</vt:lpstr>
      <vt:lpstr>Inter-VPC Routing (Talking across networks)</vt:lpstr>
      <vt:lpstr>Inter-VPC Routing (Talking across networks)</vt:lpstr>
      <vt:lpstr>DNS in AWS (Route 53)</vt:lpstr>
      <vt:lpstr>AWS DNS Explained</vt:lpstr>
      <vt:lpstr>Some cool DNS Techniques</vt:lpstr>
      <vt:lpstr>Web Application Firewall (WAF)</vt:lpstr>
      <vt:lpstr>AWS WAF Explained</vt:lpstr>
      <vt:lpstr>Open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3211</cp:revision>
  <dcterms:created xsi:type="dcterms:W3CDTF">2020-03-23T21:46:17Z</dcterms:created>
  <dcterms:modified xsi:type="dcterms:W3CDTF">2022-08-21T14:54:11Z</dcterms:modified>
</cp:coreProperties>
</file>