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3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818" r:id="rId2"/>
    <p:sldMasterId id="2147483830" r:id="rId3"/>
    <p:sldMasterId id="2147483662" r:id="rId4"/>
  </p:sldMasterIdLst>
  <p:notesMasterIdLst>
    <p:notesMasterId r:id="rId15"/>
  </p:notesMasterIdLst>
  <p:handoutMasterIdLst>
    <p:handoutMasterId r:id="rId16"/>
  </p:handoutMasterIdLst>
  <p:sldIdLst>
    <p:sldId id="256" r:id="rId5"/>
    <p:sldId id="492" r:id="rId6"/>
    <p:sldId id="637" r:id="rId7"/>
    <p:sldId id="648" r:id="rId8"/>
    <p:sldId id="647" r:id="rId9"/>
    <p:sldId id="634" r:id="rId10"/>
    <p:sldId id="649" r:id="rId11"/>
    <p:sldId id="309" r:id="rId12"/>
    <p:sldId id="650" r:id="rId13"/>
    <p:sldId id="645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E059F9E-C46A-B547-B2F2-24DE96B4FEB2}">
          <p14:sldIdLst>
            <p14:sldId id="256"/>
            <p14:sldId id="492"/>
            <p14:sldId id="637"/>
            <p14:sldId id="648"/>
            <p14:sldId id="647"/>
            <p14:sldId id="634"/>
            <p14:sldId id="649"/>
            <p14:sldId id="309"/>
            <p14:sldId id="650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44">
          <p15:clr>
            <a:srgbClr val="A4A3A4"/>
          </p15:clr>
        </p15:guide>
        <p15:guide id="2" pos="1872">
          <p15:clr>
            <a:srgbClr val="A4A3A4"/>
          </p15:clr>
        </p15:guide>
        <p15:guide id="3" pos="4176">
          <p15:clr>
            <a:srgbClr val="A4A3A4"/>
          </p15:clr>
        </p15:guide>
        <p15:guide id="4" pos="5496">
          <p15:clr>
            <a:srgbClr val="A4A3A4"/>
          </p15:clr>
        </p15:guide>
        <p15:guide id="5" orient="horz" pos="1224">
          <p15:clr>
            <a:srgbClr val="A4A3A4"/>
          </p15:clr>
        </p15:guide>
        <p15:guide id="6" orient="horz" pos="3624">
          <p15:clr>
            <a:srgbClr val="A4A3A4"/>
          </p15:clr>
        </p15:guide>
        <p15:guide id="7" orient="horz" pos="20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112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C9"/>
    <a:srgbClr val="232F3E"/>
    <a:srgbClr val="FF5151"/>
    <a:srgbClr val="FF0000"/>
    <a:srgbClr val="161E2D"/>
    <a:srgbClr val="BF0816"/>
    <a:srgbClr val="3F8624"/>
    <a:srgbClr val="4D27AA"/>
    <a:srgbClr val="BE1558"/>
    <a:srgbClr val="086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8EDE46-EBA8-4CF9-9BB8-75896933BE8C}" v="6" dt="2022-08-21T14:54:02.127"/>
    <p1510:client id="{C8CC1CAE-A936-45DB-B1F6-C79BC453BAF4}" v="2770" dt="2022-06-25T14:40:47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17"/>
    <p:restoredTop sz="79041"/>
  </p:normalViewPr>
  <p:slideViewPr>
    <p:cSldViewPr snapToGrid="0" snapToObjects="1">
      <p:cViewPr varScale="1">
        <p:scale>
          <a:sx n="99" d="100"/>
          <a:sy n="99" d="100"/>
        </p:scale>
        <p:origin x="1216" y="176"/>
      </p:cViewPr>
      <p:guideLst>
        <p:guide orient="horz" pos="744"/>
        <p:guide pos="1872"/>
        <p:guide pos="4176"/>
        <p:guide pos="5496"/>
        <p:guide orient="horz" pos="1224"/>
        <p:guide orient="horz" pos="3624"/>
        <p:guide orient="horz" pos="2040"/>
      </p:guideLst>
    </p:cSldViewPr>
  </p:slideViewPr>
  <p:notesTextViewPr>
    <p:cViewPr>
      <p:scale>
        <a:sx n="400" d="100"/>
        <a:sy n="400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8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uart Wong" userId="7158574605ae2701" providerId="Windows Live" clId="Web-{C8CC1CAE-A936-45DB-B1F6-C79BC453BAF4}"/>
    <pc:docChg chg="addSld delSld modSld sldOrd modSection">
      <pc:chgData name="Stuart Wong" userId="7158574605ae2701" providerId="Windows Live" clId="Web-{C8CC1CAE-A936-45DB-B1F6-C79BC453BAF4}" dt="2022-06-25T14:40:45.578" v="4171" actId="20577"/>
      <pc:docMkLst>
        <pc:docMk/>
      </pc:docMkLst>
      <pc:sldChg chg="addSp delSp modSp">
        <pc:chgData name="Stuart Wong" userId="7158574605ae2701" providerId="Windows Live" clId="Web-{C8CC1CAE-A936-45DB-B1F6-C79BC453BAF4}" dt="2022-06-25T14:36:11.084" v="4119" actId="20577"/>
        <pc:sldMkLst>
          <pc:docMk/>
          <pc:sldMk cId="0" sldId="256"/>
        </pc:sldMkLst>
        <pc:spChg chg="add mod">
          <ac:chgData name="Stuart Wong" userId="7158574605ae2701" providerId="Windows Live" clId="Web-{C8CC1CAE-A936-45DB-B1F6-C79BC453BAF4}" dt="2022-06-25T14:36:11.084" v="4119" actId="20577"/>
          <ac:spMkLst>
            <pc:docMk/>
            <pc:sldMk cId="0" sldId="256"/>
            <ac:spMk id="3" creationId="{A131FB4B-D415-3707-AC8E-7CAAC5A43B09}"/>
          </ac:spMkLst>
        </pc:spChg>
        <pc:spChg chg="del">
          <ac:chgData name="Stuart Wong" userId="7158574605ae2701" providerId="Windows Live" clId="Web-{C8CC1CAE-A936-45DB-B1F6-C79BC453BAF4}" dt="2022-06-25T02:26:03.859" v="29"/>
          <ac:spMkLst>
            <pc:docMk/>
            <pc:sldMk cId="0" sldId="256"/>
            <ac:spMk id="6" creationId="{D1E73EEA-03FA-8F40-9442-4B1A82AAC151}"/>
          </ac:spMkLst>
        </pc:spChg>
        <pc:spChg chg="mod">
          <ac:chgData name="Stuart Wong" userId="7158574605ae2701" providerId="Windows Live" clId="Web-{C8CC1CAE-A936-45DB-B1F6-C79BC453BAF4}" dt="2022-06-25T02:25:59.171" v="28" actId="20577"/>
          <ac:spMkLst>
            <pc:docMk/>
            <pc:sldMk cId="0" sldId="256"/>
            <ac:spMk id="37889" creationId="{4E2A3DCA-3526-ED48-BE0F-AEC29BAD0B89}"/>
          </ac:spMkLst>
        </pc:spChg>
        <pc:spChg chg="add del">
          <ac:chgData name="Stuart Wong" userId="7158574605ae2701" providerId="Windows Live" clId="Web-{C8CC1CAE-A936-45DB-B1F6-C79BC453BAF4}" dt="2022-06-25T02:29:34.772" v="42"/>
          <ac:spMkLst>
            <pc:docMk/>
            <pc:sldMk cId="0" sldId="256"/>
            <ac:spMk id="37891" creationId="{6C55D174-A357-2A4D-9BA3-0C69C9DFEE31}"/>
          </ac:spMkLst>
        </pc:spChg>
      </pc:sldChg>
      <pc:sldChg chg="delSp modSp">
        <pc:chgData name="Stuart Wong" userId="7158574605ae2701" providerId="Windows Live" clId="Web-{C8CC1CAE-A936-45DB-B1F6-C79BC453BAF4}" dt="2022-06-25T04:11:30.451" v="1921"/>
        <pc:sldMkLst>
          <pc:docMk/>
          <pc:sldMk cId="0" sldId="259"/>
        </pc:sldMkLst>
        <pc:spChg chg="mod">
          <ac:chgData name="Stuart Wong" userId="7158574605ae2701" providerId="Windows Live" clId="Web-{C8CC1CAE-A936-45DB-B1F6-C79BC453BAF4}" dt="2022-06-25T03:33:56.651" v="747" actId="20577"/>
          <ac:spMkLst>
            <pc:docMk/>
            <pc:sldMk cId="0" sldId="259"/>
            <ac:spMk id="6" creationId="{DB8BC23B-8E06-C94B-8FEC-91D264627052}"/>
          </ac:spMkLst>
        </pc:spChg>
        <pc:spChg chg="mod">
          <ac:chgData name="Stuart Wong" userId="7158574605ae2701" providerId="Windows Live" clId="Web-{C8CC1CAE-A936-45DB-B1F6-C79BC453BAF4}" dt="2022-06-25T02:33:16.797" v="117" actId="20577"/>
          <ac:spMkLst>
            <pc:docMk/>
            <pc:sldMk cId="0" sldId="259"/>
            <ac:spMk id="41985" creationId="{DB815AE5-0567-6544-B05F-A5591A2EC3EF}"/>
          </ac:spMkLst>
        </pc:spChg>
        <pc:spChg chg="del">
          <ac:chgData name="Stuart Wong" userId="7158574605ae2701" providerId="Windows Live" clId="Web-{C8CC1CAE-A936-45DB-B1F6-C79BC453BAF4}" dt="2022-06-25T04:11:30.451" v="1921"/>
          <ac:spMkLst>
            <pc:docMk/>
            <pc:sldMk cId="0" sldId="259"/>
            <ac:spMk id="41988" creationId="{D659E02C-8DA8-DB44-A20D-34A2CD1EA895}"/>
          </ac:spMkLst>
        </pc:spChg>
      </pc:sldChg>
      <pc:sldChg chg="del">
        <pc:chgData name="Stuart Wong" userId="7158574605ae2701" providerId="Windows Live" clId="Web-{C8CC1CAE-A936-45DB-B1F6-C79BC453BAF4}" dt="2022-06-25T02:59:15.302" v="255"/>
        <pc:sldMkLst>
          <pc:docMk/>
          <pc:sldMk cId="0" sldId="262"/>
        </pc:sldMkLst>
      </pc:sldChg>
      <pc:sldChg chg="del">
        <pc:chgData name="Stuart Wong" userId="7158574605ae2701" providerId="Windows Live" clId="Web-{C8CC1CAE-A936-45DB-B1F6-C79BC453BAF4}" dt="2022-06-25T02:33:46.236" v="119"/>
        <pc:sldMkLst>
          <pc:docMk/>
          <pc:sldMk cId="0" sldId="265"/>
        </pc:sldMkLst>
      </pc:sldChg>
      <pc:sldChg chg="del">
        <pc:chgData name="Stuart Wong" userId="7158574605ae2701" providerId="Windows Live" clId="Web-{C8CC1CAE-A936-45DB-B1F6-C79BC453BAF4}" dt="2022-06-25T02:33:52.845" v="124"/>
        <pc:sldMkLst>
          <pc:docMk/>
          <pc:sldMk cId="0" sldId="271"/>
        </pc:sldMkLst>
      </pc:sldChg>
      <pc:sldChg chg="del">
        <pc:chgData name="Stuart Wong" userId="7158574605ae2701" providerId="Windows Live" clId="Web-{C8CC1CAE-A936-45DB-B1F6-C79BC453BAF4}" dt="2022-06-25T02:36:39.601" v="147"/>
        <pc:sldMkLst>
          <pc:docMk/>
          <pc:sldMk cId="0" sldId="275"/>
        </pc:sldMkLst>
      </pc:sldChg>
      <pc:sldChg chg="del">
        <pc:chgData name="Stuart Wong" userId="7158574605ae2701" providerId="Windows Live" clId="Web-{C8CC1CAE-A936-45DB-B1F6-C79BC453BAF4}" dt="2022-06-25T02:57:09.095" v="214"/>
        <pc:sldMkLst>
          <pc:docMk/>
          <pc:sldMk cId="0" sldId="282"/>
        </pc:sldMkLst>
      </pc:sldChg>
      <pc:sldChg chg="del">
        <pc:chgData name="Stuart Wong" userId="7158574605ae2701" providerId="Windows Live" clId="Web-{C8CC1CAE-A936-45DB-B1F6-C79BC453BAF4}" dt="2022-06-25T02:57:17.345" v="216"/>
        <pc:sldMkLst>
          <pc:docMk/>
          <pc:sldMk cId="0" sldId="283"/>
        </pc:sldMkLst>
      </pc:sldChg>
      <pc:sldChg chg="del ord">
        <pc:chgData name="Stuart Wong" userId="7158574605ae2701" providerId="Windows Live" clId="Web-{C8CC1CAE-A936-45DB-B1F6-C79BC453BAF4}" dt="2022-06-25T05:05:46.962" v="3134"/>
        <pc:sldMkLst>
          <pc:docMk/>
          <pc:sldMk cId="0" sldId="383"/>
        </pc:sldMkLst>
      </pc:sldChg>
      <pc:sldChg chg="del">
        <pc:chgData name="Stuart Wong" userId="7158574605ae2701" providerId="Windows Live" clId="Web-{C8CC1CAE-A936-45DB-B1F6-C79BC453BAF4}" dt="2022-06-25T05:05:50.712" v="3137"/>
        <pc:sldMkLst>
          <pc:docMk/>
          <pc:sldMk cId="0" sldId="384"/>
        </pc:sldMkLst>
      </pc:sldChg>
      <pc:sldChg chg="del">
        <pc:chgData name="Stuart Wong" userId="7158574605ae2701" providerId="Windows Live" clId="Web-{C8CC1CAE-A936-45DB-B1F6-C79BC453BAF4}" dt="2022-06-25T02:32:44.781" v="102"/>
        <pc:sldMkLst>
          <pc:docMk/>
          <pc:sldMk cId="0" sldId="389"/>
        </pc:sldMkLst>
      </pc:sldChg>
      <pc:sldChg chg="del">
        <pc:chgData name="Stuart Wong" userId="7158574605ae2701" providerId="Windows Live" clId="Web-{C8CC1CAE-A936-45DB-B1F6-C79BC453BAF4}" dt="2022-06-25T02:59:23.006" v="256"/>
        <pc:sldMkLst>
          <pc:docMk/>
          <pc:sldMk cId="2642750966" sldId="449"/>
        </pc:sldMkLst>
      </pc:sldChg>
      <pc:sldChg chg="del">
        <pc:chgData name="Stuart Wong" userId="7158574605ae2701" providerId="Windows Live" clId="Web-{C8CC1CAE-A936-45DB-B1F6-C79BC453BAF4}" dt="2022-06-25T02:34:03.502" v="125"/>
        <pc:sldMkLst>
          <pc:docMk/>
          <pc:sldMk cId="1517619946" sldId="458"/>
        </pc:sldMkLst>
      </pc:sldChg>
      <pc:sldChg chg="del">
        <pc:chgData name="Stuart Wong" userId="7158574605ae2701" providerId="Windows Live" clId="Web-{C8CC1CAE-A936-45DB-B1F6-C79BC453BAF4}" dt="2022-06-25T02:57:24.549" v="218"/>
        <pc:sldMkLst>
          <pc:docMk/>
          <pc:sldMk cId="1827803486" sldId="460"/>
        </pc:sldMkLst>
      </pc:sldChg>
      <pc:sldChg chg="del">
        <pc:chgData name="Stuart Wong" userId="7158574605ae2701" providerId="Windows Live" clId="Web-{C8CC1CAE-A936-45DB-B1F6-C79BC453BAF4}" dt="2022-06-25T05:06:01.510" v="3139"/>
        <pc:sldMkLst>
          <pc:docMk/>
          <pc:sldMk cId="46217439" sldId="461"/>
        </pc:sldMkLst>
      </pc:sldChg>
      <pc:sldChg chg="del">
        <pc:chgData name="Stuart Wong" userId="7158574605ae2701" providerId="Windows Live" clId="Web-{C8CC1CAE-A936-45DB-B1F6-C79BC453BAF4}" dt="2022-06-25T02:57:11.876" v="215"/>
        <pc:sldMkLst>
          <pc:docMk/>
          <pc:sldMk cId="3281565013" sldId="472"/>
        </pc:sldMkLst>
      </pc:sldChg>
      <pc:sldChg chg="del">
        <pc:chgData name="Stuart Wong" userId="7158574605ae2701" providerId="Windows Live" clId="Web-{C8CC1CAE-A936-45DB-B1F6-C79BC453BAF4}" dt="2022-06-25T05:05:49.494" v="3136"/>
        <pc:sldMkLst>
          <pc:docMk/>
          <pc:sldMk cId="1157265536" sldId="479"/>
        </pc:sldMkLst>
      </pc:sldChg>
      <pc:sldChg chg="addSp delSp modSp">
        <pc:chgData name="Stuart Wong" userId="7158574605ae2701" providerId="Windows Live" clId="Web-{C8CC1CAE-A936-45DB-B1F6-C79BC453BAF4}" dt="2022-06-25T14:40:45.578" v="4171" actId="20577"/>
        <pc:sldMkLst>
          <pc:docMk/>
          <pc:sldMk cId="3572216925" sldId="492"/>
        </pc:sldMkLst>
        <pc:spChg chg="add del mod">
          <ac:chgData name="Stuart Wong" userId="7158574605ae2701" providerId="Windows Live" clId="Web-{C8CC1CAE-A936-45DB-B1F6-C79BC453BAF4}" dt="2022-06-25T14:40:30.187" v="4167"/>
          <ac:spMkLst>
            <pc:docMk/>
            <pc:sldMk cId="3572216925" sldId="492"/>
            <ac:spMk id="2" creationId="{16AD4B51-6A6B-D505-CB94-C3B0E90AAEEE}"/>
          </ac:spMkLst>
        </pc:spChg>
        <pc:spChg chg="mod">
          <ac:chgData name="Stuart Wong" userId="7158574605ae2701" providerId="Windows Live" clId="Web-{C8CC1CAE-A936-45DB-B1F6-C79BC453BAF4}" dt="2022-06-25T14:40:45.578" v="4171" actId="20577"/>
          <ac:spMkLst>
            <pc:docMk/>
            <pc:sldMk cId="3572216925" sldId="492"/>
            <ac:spMk id="12" creationId="{7DCB5862-BC4D-5446-B40D-FDC1AB10974B}"/>
          </ac:spMkLst>
        </pc:spChg>
        <pc:spChg chg="del">
          <ac:chgData name="Stuart Wong" userId="7158574605ae2701" providerId="Windows Live" clId="Web-{C8CC1CAE-A936-45DB-B1F6-C79BC453BAF4}" dt="2022-06-25T04:11:36.186" v="1922"/>
          <ac:spMkLst>
            <pc:docMk/>
            <pc:sldMk cId="3572216925" sldId="492"/>
            <ac:spMk id="40964" creationId="{372AC3BB-E69B-4046-AE39-E6DF749A9AE4}"/>
          </ac:spMkLst>
        </pc:spChg>
      </pc:sldChg>
      <pc:sldChg chg="delSp modSp del">
        <pc:chgData name="Stuart Wong" userId="7158574605ae2701" providerId="Windows Live" clId="Web-{C8CC1CAE-A936-45DB-B1F6-C79BC453BAF4}" dt="2022-06-25T03:39:46.849" v="997"/>
        <pc:sldMkLst>
          <pc:docMk/>
          <pc:sldMk cId="3172822140" sldId="493"/>
        </pc:sldMkLst>
        <pc:spChg chg="mod">
          <ac:chgData name="Stuart Wong" userId="7158574605ae2701" providerId="Windows Live" clId="Web-{C8CC1CAE-A936-45DB-B1F6-C79BC453BAF4}" dt="2022-06-25T02:35:39.630" v="142" actId="20577"/>
          <ac:spMkLst>
            <pc:docMk/>
            <pc:sldMk cId="3172822140" sldId="493"/>
            <ac:spMk id="43009" creationId="{DEC6C95F-3B4F-2641-BC0E-CAA65127A232}"/>
          </ac:spMkLst>
        </pc:spChg>
        <pc:spChg chg="del">
          <ac:chgData name="Stuart Wong" userId="7158574605ae2701" providerId="Windows Live" clId="Web-{C8CC1CAE-A936-45DB-B1F6-C79BC453BAF4}" dt="2022-06-25T02:35:12.473" v="132"/>
          <ac:spMkLst>
            <pc:docMk/>
            <pc:sldMk cId="3172822140" sldId="493"/>
            <ac:spMk id="43010" creationId="{2AF10547-B527-224B-A06C-98ECD4EB7F61}"/>
          </ac:spMkLst>
        </pc:spChg>
        <pc:picChg chg="mod">
          <ac:chgData name="Stuart Wong" userId="7158574605ae2701" providerId="Windows Live" clId="Web-{C8CC1CAE-A936-45DB-B1F6-C79BC453BAF4}" dt="2022-06-25T02:35:57.677" v="145" actId="14100"/>
          <ac:picMkLst>
            <pc:docMk/>
            <pc:sldMk cId="3172822140" sldId="493"/>
            <ac:picMk id="10" creationId="{8E15B40A-B549-2C42-AF00-F8840F38390B}"/>
          </ac:picMkLst>
        </pc:picChg>
      </pc:sldChg>
      <pc:sldChg chg="del">
        <pc:chgData name="Stuart Wong" userId="7158574605ae2701" providerId="Windows Live" clId="Web-{C8CC1CAE-A936-45DB-B1F6-C79BC453BAF4}" dt="2022-06-25T02:59:12.630" v="254"/>
        <pc:sldMkLst>
          <pc:docMk/>
          <pc:sldMk cId="3649781876" sldId="494"/>
        </pc:sldMkLst>
      </pc:sldChg>
      <pc:sldChg chg="del">
        <pc:chgData name="Stuart Wong" userId="7158574605ae2701" providerId="Windows Live" clId="Web-{C8CC1CAE-A936-45DB-B1F6-C79BC453BAF4}" dt="2022-06-25T02:36:37.507" v="146"/>
        <pc:sldMkLst>
          <pc:docMk/>
          <pc:sldMk cId="2005318604" sldId="495"/>
        </pc:sldMkLst>
      </pc:sldChg>
      <pc:sldChg chg="del">
        <pc:chgData name="Stuart Wong" userId="7158574605ae2701" providerId="Windows Live" clId="Web-{C8CC1CAE-A936-45DB-B1F6-C79BC453BAF4}" dt="2022-06-25T02:33:44.283" v="118"/>
        <pc:sldMkLst>
          <pc:docMk/>
          <pc:sldMk cId="3122030397" sldId="496"/>
        </pc:sldMkLst>
      </pc:sldChg>
      <pc:sldChg chg="del">
        <pc:chgData name="Stuart Wong" userId="7158574605ae2701" providerId="Windows Live" clId="Web-{C8CC1CAE-A936-45DB-B1F6-C79BC453BAF4}" dt="2022-06-25T02:33:48.048" v="120"/>
        <pc:sldMkLst>
          <pc:docMk/>
          <pc:sldMk cId="3113489101" sldId="498"/>
        </pc:sldMkLst>
      </pc:sldChg>
      <pc:sldChg chg="del">
        <pc:chgData name="Stuart Wong" userId="7158574605ae2701" providerId="Windows Live" clId="Web-{C8CC1CAE-A936-45DB-B1F6-C79BC453BAF4}" dt="2022-06-25T02:33:49.220" v="121"/>
        <pc:sldMkLst>
          <pc:docMk/>
          <pc:sldMk cId="3339630463" sldId="499"/>
        </pc:sldMkLst>
      </pc:sldChg>
      <pc:sldChg chg="del">
        <pc:chgData name="Stuart Wong" userId="7158574605ae2701" providerId="Windows Live" clId="Web-{C8CC1CAE-A936-45DB-B1F6-C79BC453BAF4}" dt="2022-06-25T02:33:50.877" v="122"/>
        <pc:sldMkLst>
          <pc:docMk/>
          <pc:sldMk cId="1483101285" sldId="500"/>
        </pc:sldMkLst>
      </pc:sldChg>
      <pc:sldChg chg="del">
        <pc:chgData name="Stuart Wong" userId="7158574605ae2701" providerId="Windows Live" clId="Web-{C8CC1CAE-A936-45DB-B1F6-C79BC453BAF4}" dt="2022-06-25T02:33:52.002" v="123"/>
        <pc:sldMkLst>
          <pc:docMk/>
          <pc:sldMk cId="4244401854" sldId="501"/>
        </pc:sldMkLst>
      </pc:sldChg>
      <pc:sldChg chg="del">
        <pc:chgData name="Stuart Wong" userId="7158574605ae2701" providerId="Windows Live" clId="Web-{C8CC1CAE-A936-45DB-B1F6-C79BC453BAF4}" dt="2022-06-25T02:34:06.049" v="126"/>
        <pc:sldMkLst>
          <pc:docMk/>
          <pc:sldMk cId="2803203473" sldId="502"/>
        </pc:sldMkLst>
      </pc:sldChg>
      <pc:sldChg chg="del">
        <pc:chgData name="Stuart Wong" userId="7158574605ae2701" providerId="Windows Live" clId="Web-{C8CC1CAE-A936-45DB-B1F6-C79BC453BAF4}" dt="2022-06-25T02:34:10.143" v="127"/>
        <pc:sldMkLst>
          <pc:docMk/>
          <pc:sldMk cId="620417198" sldId="503"/>
        </pc:sldMkLst>
      </pc:sldChg>
      <pc:sldChg chg="del">
        <pc:chgData name="Stuart Wong" userId="7158574605ae2701" providerId="Windows Live" clId="Web-{C8CC1CAE-A936-45DB-B1F6-C79BC453BAF4}" dt="2022-06-25T02:34:12.033" v="128"/>
        <pc:sldMkLst>
          <pc:docMk/>
          <pc:sldMk cId="2126591322" sldId="504"/>
        </pc:sldMkLst>
      </pc:sldChg>
      <pc:sldChg chg="del">
        <pc:chgData name="Stuart Wong" userId="7158574605ae2701" providerId="Windows Live" clId="Web-{C8CC1CAE-A936-45DB-B1F6-C79BC453BAF4}" dt="2022-06-25T02:59:29.412" v="257"/>
        <pc:sldMkLst>
          <pc:docMk/>
          <pc:sldMk cId="1970806846" sldId="505"/>
        </pc:sldMkLst>
      </pc:sldChg>
      <pc:sldChg chg="del">
        <pc:chgData name="Stuart Wong" userId="7158574605ae2701" providerId="Windows Live" clId="Web-{C8CC1CAE-A936-45DB-B1F6-C79BC453BAF4}" dt="2022-06-25T02:57:19.517" v="217"/>
        <pc:sldMkLst>
          <pc:docMk/>
          <pc:sldMk cId="2146862501" sldId="506"/>
        </pc:sldMkLst>
      </pc:sldChg>
      <pc:sldChg chg="del">
        <pc:chgData name="Stuart Wong" userId="7158574605ae2701" providerId="Windows Live" clId="Web-{C8CC1CAE-A936-45DB-B1F6-C79BC453BAF4}" dt="2022-06-25T02:57:26.330" v="219"/>
        <pc:sldMkLst>
          <pc:docMk/>
          <pc:sldMk cId="0" sldId="507"/>
        </pc:sldMkLst>
      </pc:sldChg>
      <pc:sldChg chg="del">
        <pc:chgData name="Stuart Wong" userId="7158574605ae2701" providerId="Windows Live" clId="Web-{C8CC1CAE-A936-45DB-B1F6-C79BC453BAF4}" dt="2022-06-25T02:57:28.705" v="220"/>
        <pc:sldMkLst>
          <pc:docMk/>
          <pc:sldMk cId="0" sldId="508"/>
        </pc:sldMkLst>
      </pc:sldChg>
      <pc:sldChg chg="del">
        <pc:chgData name="Stuart Wong" userId="7158574605ae2701" providerId="Windows Live" clId="Web-{C8CC1CAE-A936-45DB-B1F6-C79BC453BAF4}" dt="2022-06-25T02:57:30.174" v="221"/>
        <pc:sldMkLst>
          <pc:docMk/>
          <pc:sldMk cId="0" sldId="509"/>
        </pc:sldMkLst>
      </pc:sldChg>
      <pc:sldChg chg="del">
        <pc:chgData name="Stuart Wong" userId="7158574605ae2701" providerId="Windows Live" clId="Web-{C8CC1CAE-A936-45DB-B1F6-C79BC453BAF4}" dt="2022-06-25T02:57:31.221" v="222"/>
        <pc:sldMkLst>
          <pc:docMk/>
          <pc:sldMk cId="0" sldId="510"/>
        </pc:sldMkLst>
      </pc:sldChg>
      <pc:sldChg chg="del">
        <pc:chgData name="Stuart Wong" userId="7158574605ae2701" providerId="Windows Live" clId="Web-{C8CC1CAE-A936-45DB-B1F6-C79BC453BAF4}" dt="2022-06-25T02:57:31.940" v="223"/>
        <pc:sldMkLst>
          <pc:docMk/>
          <pc:sldMk cId="1823388798" sldId="511"/>
        </pc:sldMkLst>
      </pc:sldChg>
      <pc:sldChg chg="del">
        <pc:chgData name="Stuart Wong" userId="7158574605ae2701" providerId="Windows Live" clId="Web-{C8CC1CAE-A936-45DB-B1F6-C79BC453BAF4}" dt="2022-06-25T02:57:35.924" v="224"/>
        <pc:sldMkLst>
          <pc:docMk/>
          <pc:sldMk cId="0" sldId="512"/>
        </pc:sldMkLst>
      </pc:sldChg>
      <pc:sldChg chg="del">
        <pc:chgData name="Stuart Wong" userId="7158574605ae2701" providerId="Windows Live" clId="Web-{C8CC1CAE-A936-45DB-B1F6-C79BC453BAF4}" dt="2022-06-25T02:57:38.846" v="225"/>
        <pc:sldMkLst>
          <pc:docMk/>
          <pc:sldMk cId="0" sldId="513"/>
        </pc:sldMkLst>
      </pc:sldChg>
      <pc:sldChg chg="del">
        <pc:chgData name="Stuart Wong" userId="7158574605ae2701" providerId="Windows Live" clId="Web-{C8CC1CAE-A936-45DB-B1F6-C79BC453BAF4}" dt="2022-06-25T02:57:41.252" v="226"/>
        <pc:sldMkLst>
          <pc:docMk/>
          <pc:sldMk cId="0" sldId="514"/>
        </pc:sldMkLst>
      </pc:sldChg>
      <pc:sldChg chg="del">
        <pc:chgData name="Stuart Wong" userId="7158574605ae2701" providerId="Windows Live" clId="Web-{C8CC1CAE-A936-45DB-B1F6-C79BC453BAF4}" dt="2022-06-25T02:57:54.143" v="233"/>
        <pc:sldMkLst>
          <pc:docMk/>
          <pc:sldMk cId="2234391114" sldId="515"/>
        </pc:sldMkLst>
      </pc:sldChg>
      <pc:sldChg chg="del">
        <pc:chgData name="Stuart Wong" userId="7158574605ae2701" providerId="Windows Live" clId="Web-{C8CC1CAE-A936-45DB-B1F6-C79BC453BAF4}" dt="2022-06-25T02:57:56.159" v="234"/>
        <pc:sldMkLst>
          <pc:docMk/>
          <pc:sldMk cId="687827737" sldId="516"/>
        </pc:sldMkLst>
      </pc:sldChg>
      <pc:sldChg chg="del">
        <pc:chgData name="Stuart Wong" userId="7158574605ae2701" providerId="Windows Live" clId="Web-{C8CC1CAE-A936-45DB-B1F6-C79BC453BAF4}" dt="2022-06-25T02:57:59.144" v="235"/>
        <pc:sldMkLst>
          <pc:docMk/>
          <pc:sldMk cId="2463379465" sldId="517"/>
        </pc:sldMkLst>
      </pc:sldChg>
      <pc:sldChg chg="del">
        <pc:chgData name="Stuart Wong" userId="7158574605ae2701" providerId="Windows Live" clId="Web-{C8CC1CAE-A936-45DB-B1F6-C79BC453BAF4}" dt="2022-06-25T02:57:42.659" v="227"/>
        <pc:sldMkLst>
          <pc:docMk/>
          <pc:sldMk cId="3592605413" sldId="518"/>
        </pc:sldMkLst>
      </pc:sldChg>
      <pc:sldChg chg="del">
        <pc:chgData name="Stuart Wong" userId="7158574605ae2701" providerId="Windows Live" clId="Web-{C8CC1CAE-A936-45DB-B1F6-C79BC453BAF4}" dt="2022-06-25T02:57:43.831" v="228"/>
        <pc:sldMkLst>
          <pc:docMk/>
          <pc:sldMk cId="0" sldId="519"/>
        </pc:sldMkLst>
      </pc:sldChg>
      <pc:sldChg chg="del">
        <pc:chgData name="Stuart Wong" userId="7158574605ae2701" providerId="Windows Live" clId="Web-{C8CC1CAE-A936-45DB-B1F6-C79BC453BAF4}" dt="2022-06-25T02:57:45.456" v="229"/>
        <pc:sldMkLst>
          <pc:docMk/>
          <pc:sldMk cId="18434327" sldId="520"/>
        </pc:sldMkLst>
      </pc:sldChg>
      <pc:sldChg chg="del">
        <pc:chgData name="Stuart Wong" userId="7158574605ae2701" providerId="Windows Live" clId="Web-{C8CC1CAE-A936-45DB-B1F6-C79BC453BAF4}" dt="2022-06-25T02:57:46.549" v="230"/>
        <pc:sldMkLst>
          <pc:docMk/>
          <pc:sldMk cId="0" sldId="521"/>
        </pc:sldMkLst>
      </pc:sldChg>
      <pc:sldChg chg="del">
        <pc:chgData name="Stuart Wong" userId="7158574605ae2701" providerId="Windows Live" clId="Web-{C8CC1CAE-A936-45DB-B1F6-C79BC453BAF4}" dt="2022-06-25T02:57:51.409" v="231"/>
        <pc:sldMkLst>
          <pc:docMk/>
          <pc:sldMk cId="1338235085" sldId="522"/>
        </pc:sldMkLst>
      </pc:sldChg>
      <pc:sldChg chg="del">
        <pc:chgData name="Stuart Wong" userId="7158574605ae2701" providerId="Windows Live" clId="Web-{C8CC1CAE-A936-45DB-B1F6-C79BC453BAF4}" dt="2022-06-25T02:57:52.878" v="232"/>
        <pc:sldMkLst>
          <pc:docMk/>
          <pc:sldMk cId="2967478781" sldId="523"/>
        </pc:sldMkLst>
      </pc:sldChg>
      <pc:sldChg chg="del">
        <pc:chgData name="Stuart Wong" userId="7158574605ae2701" providerId="Windows Live" clId="Web-{C8CC1CAE-A936-45DB-B1F6-C79BC453BAF4}" dt="2022-06-25T02:58:07.097" v="236"/>
        <pc:sldMkLst>
          <pc:docMk/>
          <pc:sldMk cId="958987380" sldId="524"/>
        </pc:sldMkLst>
      </pc:sldChg>
      <pc:sldChg chg="del">
        <pc:chgData name="Stuart Wong" userId="7158574605ae2701" providerId="Windows Live" clId="Web-{C8CC1CAE-A936-45DB-B1F6-C79BC453BAF4}" dt="2022-06-25T05:07:29.557" v="3180"/>
        <pc:sldMkLst>
          <pc:docMk/>
          <pc:sldMk cId="1711359621" sldId="525"/>
        </pc:sldMkLst>
      </pc:sldChg>
      <pc:sldChg chg="del">
        <pc:chgData name="Stuart Wong" userId="7158574605ae2701" providerId="Windows Live" clId="Web-{C8CC1CAE-A936-45DB-B1F6-C79BC453BAF4}" dt="2022-06-25T02:58:21.051" v="237"/>
        <pc:sldMkLst>
          <pc:docMk/>
          <pc:sldMk cId="872526405" sldId="526"/>
        </pc:sldMkLst>
      </pc:sldChg>
      <pc:sldChg chg="del">
        <pc:chgData name="Stuart Wong" userId="7158574605ae2701" providerId="Windows Live" clId="Web-{C8CC1CAE-A936-45DB-B1F6-C79BC453BAF4}" dt="2022-06-25T02:58:25.410" v="238"/>
        <pc:sldMkLst>
          <pc:docMk/>
          <pc:sldMk cId="890423478" sldId="527"/>
        </pc:sldMkLst>
      </pc:sldChg>
      <pc:sldChg chg="del">
        <pc:chgData name="Stuart Wong" userId="7158574605ae2701" providerId="Windows Live" clId="Web-{C8CC1CAE-A936-45DB-B1F6-C79BC453BAF4}" dt="2022-06-25T02:58:27.535" v="239"/>
        <pc:sldMkLst>
          <pc:docMk/>
          <pc:sldMk cId="3474943714" sldId="528"/>
        </pc:sldMkLst>
      </pc:sldChg>
      <pc:sldChg chg="del">
        <pc:chgData name="Stuart Wong" userId="7158574605ae2701" providerId="Windows Live" clId="Web-{C8CC1CAE-A936-45DB-B1F6-C79BC453BAF4}" dt="2022-06-25T02:58:31.942" v="240"/>
        <pc:sldMkLst>
          <pc:docMk/>
          <pc:sldMk cId="1864195948" sldId="529"/>
        </pc:sldMkLst>
      </pc:sldChg>
      <pc:sldChg chg="del">
        <pc:chgData name="Stuart Wong" userId="7158574605ae2701" providerId="Windows Live" clId="Web-{C8CC1CAE-A936-45DB-B1F6-C79BC453BAF4}" dt="2022-06-25T02:58:36.457" v="241"/>
        <pc:sldMkLst>
          <pc:docMk/>
          <pc:sldMk cId="0" sldId="530"/>
        </pc:sldMkLst>
      </pc:sldChg>
      <pc:sldChg chg="del">
        <pc:chgData name="Stuart Wong" userId="7158574605ae2701" providerId="Windows Live" clId="Web-{C8CC1CAE-A936-45DB-B1F6-C79BC453BAF4}" dt="2022-06-25T02:58:39.285" v="242"/>
        <pc:sldMkLst>
          <pc:docMk/>
          <pc:sldMk cId="0" sldId="531"/>
        </pc:sldMkLst>
      </pc:sldChg>
      <pc:sldChg chg="del">
        <pc:chgData name="Stuart Wong" userId="7158574605ae2701" providerId="Windows Live" clId="Web-{C8CC1CAE-A936-45DB-B1F6-C79BC453BAF4}" dt="2022-06-25T02:58:41.504" v="243"/>
        <pc:sldMkLst>
          <pc:docMk/>
          <pc:sldMk cId="1860283814" sldId="532"/>
        </pc:sldMkLst>
      </pc:sldChg>
      <pc:sldChg chg="del">
        <pc:chgData name="Stuart Wong" userId="7158574605ae2701" providerId="Windows Live" clId="Web-{C8CC1CAE-A936-45DB-B1F6-C79BC453BAF4}" dt="2022-06-25T02:58:42.848" v="244"/>
        <pc:sldMkLst>
          <pc:docMk/>
          <pc:sldMk cId="1650996657" sldId="533"/>
        </pc:sldMkLst>
      </pc:sldChg>
      <pc:sldChg chg="del">
        <pc:chgData name="Stuart Wong" userId="7158574605ae2701" providerId="Windows Live" clId="Web-{C8CC1CAE-A936-45DB-B1F6-C79BC453BAF4}" dt="2022-06-25T02:58:45.442" v="245"/>
        <pc:sldMkLst>
          <pc:docMk/>
          <pc:sldMk cId="338998660" sldId="534"/>
        </pc:sldMkLst>
      </pc:sldChg>
      <pc:sldChg chg="del">
        <pc:chgData name="Stuart Wong" userId="7158574605ae2701" providerId="Windows Live" clId="Web-{C8CC1CAE-A936-45DB-B1F6-C79BC453BAF4}" dt="2022-06-25T02:58:47.629" v="246"/>
        <pc:sldMkLst>
          <pc:docMk/>
          <pc:sldMk cId="4187936067" sldId="535"/>
        </pc:sldMkLst>
      </pc:sldChg>
      <pc:sldChg chg="del">
        <pc:chgData name="Stuart Wong" userId="7158574605ae2701" providerId="Windows Live" clId="Web-{C8CC1CAE-A936-45DB-B1F6-C79BC453BAF4}" dt="2022-06-25T02:58:54.505" v="247"/>
        <pc:sldMkLst>
          <pc:docMk/>
          <pc:sldMk cId="2199568260" sldId="536"/>
        </pc:sldMkLst>
      </pc:sldChg>
      <pc:sldChg chg="del">
        <pc:chgData name="Stuart Wong" userId="7158574605ae2701" providerId="Windows Live" clId="Web-{C8CC1CAE-A936-45DB-B1F6-C79BC453BAF4}" dt="2022-06-25T02:59:07.646" v="253"/>
        <pc:sldMkLst>
          <pc:docMk/>
          <pc:sldMk cId="4204206893" sldId="539"/>
        </pc:sldMkLst>
      </pc:sldChg>
      <pc:sldChg chg="addSp delSp modSp del">
        <pc:chgData name="Stuart Wong" userId="7158574605ae2701" providerId="Windows Live" clId="Web-{C8CC1CAE-A936-45DB-B1F6-C79BC453BAF4}" dt="2022-06-25T05:05:48.572" v="3135"/>
        <pc:sldMkLst>
          <pc:docMk/>
          <pc:sldMk cId="2683141459" sldId="540"/>
        </pc:sldMkLst>
        <pc:spChg chg="add mod">
          <ac:chgData name="Stuart Wong" userId="7158574605ae2701" providerId="Windows Live" clId="Web-{C8CC1CAE-A936-45DB-B1F6-C79BC453BAF4}" dt="2022-06-25T02:41:46.282" v="168"/>
          <ac:spMkLst>
            <pc:docMk/>
            <pc:sldMk cId="2683141459" sldId="540"/>
            <ac:spMk id="3" creationId="{D6D85526-EEC2-C9B7-9EA9-2725E2EF7424}"/>
          </ac:spMkLst>
        </pc:spChg>
        <pc:spChg chg="del mod">
          <ac:chgData name="Stuart Wong" userId="7158574605ae2701" providerId="Windows Live" clId="Web-{C8CC1CAE-A936-45DB-B1F6-C79BC453BAF4}" dt="2022-06-25T02:41:46.282" v="168"/>
          <ac:spMkLst>
            <pc:docMk/>
            <pc:sldMk cId="2683141459" sldId="540"/>
            <ac:spMk id="62467" creationId="{71EEF11C-8725-1C4B-8FB8-E00DDD18E294}"/>
          </ac:spMkLst>
        </pc:spChg>
      </pc:sldChg>
      <pc:sldChg chg="del">
        <pc:chgData name="Stuart Wong" userId="7158574605ae2701" providerId="Windows Live" clId="Web-{C8CC1CAE-A936-45DB-B1F6-C79BC453BAF4}" dt="2022-06-25T02:58:56.114" v="248"/>
        <pc:sldMkLst>
          <pc:docMk/>
          <pc:sldMk cId="891274891" sldId="542"/>
        </pc:sldMkLst>
      </pc:sldChg>
      <pc:sldChg chg="del">
        <pc:chgData name="Stuart Wong" userId="7158574605ae2701" providerId="Windows Live" clId="Web-{C8CC1CAE-A936-45DB-B1F6-C79BC453BAF4}" dt="2022-06-25T02:58:57.208" v="249"/>
        <pc:sldMkLst>
          <pc:docMk/>
          <pc:sldMk cId="399251848" sldId="543"/>
        </pc:sldMkLst>
      </pc:sldChg>
      <pc:sldChg chg="del">
        <pc:chgData name="Stuart Wong" userId="7158574605ae2701" providerId="Windows Live" clId="Web-{C8CC1CAE-A936-45DB-B1F6-C79BC453BAF4}" dt="2022-06-25T02:58:58.192" v="250"/>
        <pc:sldMkLst>
          <pc:docMk/>
          <pc:sldMk cId="2958109758" sldId="544"/>
        </pc:sldMkLst>
      </pc:sldChg>
      <pc:sldChg chg="del">
        <pc:chgData name="Stuart Wong" userId="7158574605ae2701" providerId="Windows Live" clId="Web-{C8CC1CAE-A936-45DB-B1F6-C79BC453BAF4}" dt="2022-06-25T02:59:00.177" v="251"/>
        <pc:sldMkLst>
          <pc:docMk/>
          <pc:sldMk cId="0" sldId="545"/>
        </pc:sldMkLst>
      </pc:sldChg>
      <pc:sldChg chg="del">
        <pc:chgData name="Stuart Wong" userId="7158574605ae2701" providerId="Windows Live" clId="Web-{C8CC1CAE-A936-45DB-B1F6-C79BC453BAF4}" dt="2022-06-25T02:59:01.708" v="252"/>
        <pc:sldMkLst>
          <pc:docMk/>
          <pc:sldMk cId="790702293" sldId="546"/>
        </pc:sldMkLst>
      </pc:sldChg>
      <pc:sldChg chg="del">
        <pc:chgData name="Stuart Wong" userId="7158574605ae2701" providerId="Windows Live" clId="Web-{C8CC1CAE-A936-45DB-B1F6-C79BC453BAF4}" dt="2022-06-25T03:00:16.445" v="259"/>
        <pc:sldMkLst>
          <pc:docMk/>
          <pc:sldMk cId="3710238321" sldId="547"/>
        </pc:sldMkLst>
      </pc:sldChg>
      <pc:sldChg chg="del">
        <pc:chgData name="Stuart Wong" userId="7158574605ae2701" providerId="Windows Live" clId="Web-{C8CC1CAE-A936-45DB-B1F6-C79BC453BAF4}" dt="2022-06-25T03:00:17.289" v="260"/>
        <pc:sldMkLst>
          <pc:docMk/>
          <pc:sldMk cId="2291099713" sldId="548"/>
        </pc:sldMkLst>
      </pc:sldChg>
      <pc:sldChg chg="del">
        <pc:chgData name="Stuart Wong" userId="7158574605ae2701" providerId="Windows Live" clId="Web-{C8CC1CAE-A936-45DB-B1F6-C79BC453BAF4}" dt="2022-06-25T03:00:18.414" v="261"/>
        <pc:sldMkLst>
          <pc:docMk/>
          <pc:sldMk cId="1701765374" sldId="549"/>
        </pc:sldMkLst>
      </pc:sldChg>
      <pc:sldChg chg="del">
        <pc:chgData name="Stuart Wong" userId="7158574605ae2701" providerId="Windows Live" clId="Web-{C8CC1CAE-A936-45DB-B1F6-C79BC453BAF4}" dt="2022-06-25T03:00:19.601" v="262"/>
        <pc:sldMkLst>
          <pc:docMk/>
          <pc:sldMk cId="2556621274" sldId="550"/>
        </pc:sldMkLst>
      </pc:sldChg>
      <pc:sldChg chg="del">
        <pc:chgData name="Stuart Wong" userId="7158574605ae2701" providerId="Windows Live" clId="Web-{C8CC1CAE-A936-45DB-B1F6-C79BC453BAF4}" dt="2022-06-25T05:06:36.541" v="3152"/>
        <pc:sldMkLst>
          <pc:docMk/>
          <pc:sldMk cId="551693500" sldId="551"/>
        </pc:sldMkLst>
      </pc:sldChg>
      <pc:sldChg chg="del">
        <pc:chgData name="Stuart Wong" userId="7158574605ae2701" providerId="Windows Live" clId="Web-{C8CC1CAE-A936-45DB-B1F6-C79BC453BAF4}" dt="2022-06-25T03:00:33.539" v="263"/>
        <pc:sldMkLst>
          <pc:docMk/>
          <pc:sldMk cId="3943041497" sldId="552"/>
        </pc:sldMkLst>
      </pc:sldChg>
      <pc:sldChg chg="del">
        <pc:chgData name="Stuart Wong" userId="7158574605ae2701" providerId="Windows Live" clId="Web-{C8CC1CAE-A936-45DB-B1F6-C79BC453BAF4}" dt="2022-06-25T05:06:35.526" v="3151"/>
        <pc:sldMkLst>
          <pc:docMk/>
          <pc:sldMk cId="3767415600" sldId="553"/>
        </pc:sldMkLst>
      </pc:sldChg>
      <pc:sldChg chg="del">
        <pc:chgData name="Stuart Wong" userId="7158574605ae2701" providerId="Windows Live" clId="Web-{C8CC1CAE-A936-45DB-B1F6-C79BC453BAF4}" dt="2022-06-25T03:00:37.867" v="264"/>
        <pc:sldMkLst>
          <pc:docMk/>
          <pc:sldMk cId="4196757664" sldId="554"/>
        </pc:sldMkLst>
      </pc:sldChg>
      <pc:sldChg chg="del">
        <pc:chgData name="Stuart Wong" userId="7158574605ae2701" providerId="Windows Live" clId="Web-{C8CC1CAE-A936-45DB-B1F6-C79BC453BAF4}" dt="2022-06-25T05:06:35.479" v="3150"/>
        <pc:sldMkLst>
          <pc:docMk/>
          <pc:sldMk cId="0" sldId="555"/>
        </pc:sldMkLst>
      </pc:sldChg>
      <pc:sldChg chg="del">
        <pc:chgData name="Stuart Wong" userId="7158574605ae2701" providerId="Windows Live" clId="Web-{C8CC1CAE-A936-45DB-B1F6-C79BC453BAF4}" dt="2022-06-25T03:00:42.117" v="265"/>
        <pc:sldMkLst>
          <pc:docMk/>
          <pc:sldMk cId="2612137480" sldId="556"/>
        </pc:sldMkLst>
      </pc:sldChg>
      <pc:sldChg chg="del">
        <pc:chgData name="Stuart Wong" userId="7158574605ae2701" providerId="Windows Live" clId="Web-{C8CC1CAE-A936-45DB-B1F6-C79BC453BAF4}" dt="2022-06-25T03:00:43.024" v="266"/>
        <pc:sldMkLst>
          <pc:docMk/>
          <pc:sldMk cId="2737290921" sldId="557"/>
        </pc:sldMkLst>
      </pc:sldChg>
      <pc:sldChg chg="del">
        <pc:chgData name="Stuart Wong" userId="7158574605ae2701" providerId="Windows Live" clId="Web-{C8CC1CAE-A936-45DB-B1F6-C79BC453BAF4}" dt="2022-06-25T03:00:45.258" v="267"/>
        <pc:sldMkLst>
          <pc:docMk/>
          <pc:sldMk cId="3120968819" sldId="558"/>
        </pc:sldMkLst>
      </pc:sldChg>
      <pc:sldChg chg="del">
        <pc:chgData name="Stuart Wong" userId="7158574605ae2701" providerId="Windows Live" clId="Web-{C8CC1CAE-A936-45DB-B1F6-C79BC453BAF4}" dt="2022-06-25T03:00:47.086" v="268"/>
        <pc:sldMkLst>
          <pc:docMk/>
          <pc:sldMk cId="446892781" sldId="559"/>
        </pc:sldMkLst>
      </pc:sldChg>
      <pc:sldChg chg="del">
        <pc:chgData name="Stuart Wong" userId="7158574605ae2701" providerId="Windows Live" clId="Web-{C8CC1CAE-A936-45DB-B1F6-C79BC453BAF4}" dt="2022-06-25T03:00:48.977" v="269"/>
        <pc:sldMkLst>
          <pc:docMk/>
          <pc:sldMk cId="4283275716" sldId="560"/>
        </pc:sldMkLst>
      </pc:sldChg>
      <pc:sldChg chg="del">
        <pc:chgData name="Stuart Wong" userId="7158574605ae2701" providerId="Windows Live" clId="Web-{C8CC1CAE-A936-45DB-B1F6-C79BC453BAF4}" dt="2022-06-25T03:00:50.274" v="270"/>
        <pc:sldMkLst>
          <pc:docMk/>
          <pc:sldMk cId="1131829269" sldId="561"/>
        </pc:sldMkLst>
      </pc:sldChg>
      <pc:sldChg chg="del">
        <pc:chgData name="Stuart Wong" userId="7158574605ae2701" providerId="Windows Live" clId="Web-{C8CC1CAE-A936-45DB-B1F6-C79BC453BAF4}" dt="2022-06-25T03:01:24.900" v="271"/>
        <pc:sldMkLst>
          <pc:docMk/>
          <pc:sldMk cId="3300561218" sldId="562"/>
        </pc:sldMkLst>
      </pc:sldChg>
      <pc:sldChg chg="del">
        <pc:chgData name="Stuart Wong" userId="7158574605ae2701" providerId="Windows Live" clId="Web-{C8CC1CAE-A936-45DB-B1F6-C79BC453BAF4}" dt="2022-06-25T03:01:26.338" v="272"/>
        <pc:sldMkLst>
          <pc:docMk/>
          <pc:sldMk cId="3020617221" sldId="563"/>
        </pc:sldMkLst>
      </pc:sldChg>
      <pc:sldChg chg="del">
        <pc:chgData name="Stuart Wong" userId="7158574605ae2701" providerId="Windows Live" clId="Web-{C8CC1CAE-A936-45DB-B1F6-C79BC453BAF4}" dt="2022-06-25T03:01:28.853" v="273"/>
        <pc:sldMkLst>
          <pc:docMk/>
          <pc:sldMk cId="259049282" sldId="564"/>
        </pc:sldMkLst>
      </pc:sldChg>
      <pc:sldChg chg="del">
        <pc:chgData name="Stuart Wong" userId="7158574605ae2701" providerId="Windows Live" clId="Web-{C8CC1CAE-A936-45DB-B1F6-C79BC453BAF4}" dt="2022-06-25T03:01:29.916" v="274"/>
        <pc:sldMkLst>
          <pc:docMk/>
          <pc:sldMk cId="2103475394" sldId="565"/>
        </pc:sldMkLst>
      </pc:sldChg>
      <pc:sldChg chg="del">
        <pc:chgData name="Stuart Wong" userId="7158574605ae2701" providerId="Windows Live" clId="Web-{C8CC1CAE-A936-45DB-B1F6-C79BC453BAF4}" dt="2022-06-25T03:01:31.135" v="275"/>
        <pc:sldMkLst>
          <pc:docMk/>
          <pc:sldMk cId="3993181257" sldId="566"/>
        </pc:sldMkLst>
      </pc:sldChg>
      <pc:sldChg chg="del">
        <pc:chgData name="Stuart Wong" userId="7158574605ae2701" providerId="Windows Live" clId="Web-{C8CC1CAE-A936-45DB-B1F6-C79BC453BAF4}" dt="2022-06-25T03:01:33.775" v="277"/>
        <pc:sldMkLst>
          <pc:docMk/>
          <pc:sldMk cId="3179340223" sldId="567"/>
        </pc:sldMkLst>
      </pc:sldChg>
      <pc:sldChg chg="del">
        <pc:chgData name="Stuart Wong" userId="7158574605ae2701" providerId="Windows Live" clId="Web-{C8CC1CAE-A936-45DB-B1F6-C79BC453BAF4}" dt="2022-06-25T03:01:37.447" v="278"/>
        <pc:sldMkLst>
          <pc:docMk/>
          <pc:sldMk cId="0" sldId="568"/>
        </pc:sldMkLst>
      </pc:sldChg>
      <pc:sldChg chg="del">
        <pc:chgData name="Stuart Wong" userId="7158574605ae2701" providerId="Windows Live" clId="Web-{C8CC1CAE-A936-45DB-B1F6-C79BC453BAF4}" dt="2022-06-25T03:01:38.713" v="279"/>
        <pc:sldMkLst>
          <pc:docMk/>
          <pc:sldMk cId="4183165978" sldId="569"/>
        </pc:sldMkLst>
      </pc:sldChg>
      <pc:sldChg chg="del">
        <pc:chgData name="Stuart Wong" userId="7158574605ae2701" providerId="Windows Live" clId="Web-{C8CC1CAE-A936-45DB-B1F6-C79BC453BAF4}" dt="2022-06-25T03:01:41.979" v="280"/>
        <pc:sldMkLst>
          <pc:docMk/>
          <pc:sldMk cId="0" sldId="570"/>
        </pc:sldMkLst>
      </pc:sldChg>
      <pc:sldChg chg="del">
        <pc:chgData name="Stuart Wong" userId="7158574605ae2701" providerId="Windows Live" clId="Web-{C8CC1CAE-A936-45DB-B1F6-C79BC453BAF4}" dt="2022-06-25T03:01:43.166" v="281"/>
        <pc:sldMkLst>
          <pc:docMk/>
          <pc:sldMk cId="3215328649" sldId="571"/>
        </pc:sldMkLst>
      </pc:sldChg>
      <pc:sldChg chg="del">
        <pc:chgData name="Stuart Wong" userId="7158574605ae2701" providerId="Windows Live" clId="Web-{C8CC1CAE-A936-45DB-B1F6-C79BC453BAF4}" dt="2022-06-25T03:01:45.323" v="282"/>
        <pc:sldMkLst>
          <pc:docMk/>
          <pc:sldMk cId="0" sldId="572"/>
        </pc:sldMkLst>
      </pc:sldChg>
      <pc:sldChg chg="del">
        <pc:chgData name="Stuart Wong" userId="7158574605ae2701" providerId="Windows Live" clId="Web-{C8CC1CAE-A936-45DB-B1F6-C79BC453BAF4}" dt="2022-06-25T03:01:46.869" v="283"/>
        <pc:sldMkLst>
          <pc:docMk/>
          <pc:sldMk cId="0" sldId="573"/>
        </pc:sldMkLst>
      </pc:sldChg>
      <pc:sldChg chg="del">
        <pc:chgData name="Stuart Wong" userId="7158574605ae2701" providerId="Windows Live" clId="Web-{C8CC1CAE-A936-45DB-B1F6-C79BC453BAF4}" dt="2022-06-25T03:01:47.995" v="284"/>
        <pc:sldMkLst>
          <pc:docMk/>
          <pc:sldMk cId="1996100575" sldId="574"/>
        </pc:sldMkLst>
      </pc:sldChg>
      <pc:sldChg chg="del">
        <pc:chgData name="Stuart Wong" userId="7158574605ae2701" providerId="Windows Live" clId="Web-{C8CC1CAE-A936-45DB-B1F6-C79BC453BAF4}" dt="2022-06-25T03:01:50.057" v="285"/>
        <pc:sldMkLst>
          <pc:docMk/>
          <pc:sldMk cId="2148494723" sldId="575"/>
        </pc:sldMkLst>
      </pc:sldChg>
      <pc:sldChg chg="del">
        <pc:chgData name="Stuart Wong" userId="7158574605ae2701" providerId="Windows Live" clId="Web-{C8CC1CAE-A936-45DB-B1F6-C79BC453BAF4}" dt="2022-06-25T03:01:52.557" v="286"/>
        <pc:sldMkLst>
          <pc:docMk/>
          <pc:sldMk cId="0" sldId="576"/>
        </pc:sldMkLst>
      </pc:sldChg>
      <pc:sldChg chg="del">
        <pc:chgData name="Stuart Wong" userId="7158574605ae2701" providerId="Windows Live" clId="Web-{C8CC1CAE-A936-45DB-B1F6-C79BC453BAF4}" dt="2022-06-25T03:01:53.885" v="287"/>
        <pc:sldMkLst>
          <pc:docMk/>
          <pc:sldMk cId="2001282089" sldId="577"/>
        </pc:sldMkLst>
      </pc:sldChg>
      <pc:sldChg chg="del">
        <pc:chgData name="Stuart Wong" userId="7158574605ae2701" providerId="Windows Live" clId="Web-{C8CC1CAE-A936-45DB-B1F6-C79BC453BAF4}" dt="2022-06-25T03:02:09.964" v="288"/>
        <pc:sldMkLst>
          <pc:docMk/>
          <pc:sldMk cId="2705625501" sldId="578"/>
        </pc:sldMkLst>
      </pc:sldChg>
      <pc:sldChg chg="del">
        <pc:chgData name="Stuart Wong" userId="7158574605ae2701" providerId="Windows Live" clId="Web-{C8CC1CAE-A936-45DB-B1F6-C79BC453BAF4}" dt="2022-06-25T03:02:11.589" v="289"/>
        <pc:sldMkLst>
          <pc:docMk/>
          <pc:sldMk cId="1448736575" sldId="579"/>
        </pc:sldMkLst>
      </pc:sldChg>
      <pc:sldChg chg="del">
        <pc:chgData name="Stuart Wong" userId="7158574605ae2701" providerId="Windows Live" clId="Web-{C8CC1CAE-A936-45DB-B1F6-C79BC453BAF4}" dt="2022-06-25T03:02:13.058" v="290"/>
        <pc:sldMkLst>
          <pc:docMk/>
          <pc:sldMk cId="518712624" sldId="580"/>
        </pc:sldMkLst>
      </pc:sldChg>
      <pc:sldChg chg="del">
        <pc:chgData name="Stuart Wong" userId="7158574605ae2701" providerId="Windows Live" clId="Web-{C8CC1CAE-A936-45DB-B1F6-C79BC453BAF4}" dt="2022-06-25T03:02:14.683" v="291"/>
        <pc:sldMkLst>
          <pc:docMk/>
          <pc:sldMk cId="465784118" sldId="581"/>
        </pc:sldMkLst>
      </pc:sldChg>
      <pc:sldChg chg="del">
        <pc:chgData name="Stuart Wong" userId="7158574605ae2701" providerId="Windows Live" clId="Web-{C8CC1CAE-A936-45DB-B1F6-C79BC453BAF4}" dt="2022-06-25T03:02:16.699" v="292"/>
        <pc:sldMkLst>
          <pc:docMk/>
          <pc:sldMk cId="891847262" sldId="582"/>
        </pc:sldMkLst>
      </pc:sldChg>
      <pc:sldChg chg="del">
        <pc:chgData name="Stuart Wong" userId="7158574605ae2701" providerId="Windows Live" clId="Web-{C8CC1CAE-A936-45DB-B1F6-C79BC453BAF4}" dt="2022-06-25T03:02:17.870" v="293"/>
        <pc:sldMkLst>
          <pc:docMk/>
          <pc:sldMk cId="2084936975" sldId="583"/>
        </pc:sldMkLst>
      </pc:sldChg>
      <pc:sldChg chg="del">
        <pc:chgData name="Stuart Wong" userId="7158574605ae2701" providerId="Windows Live" clId="Web-{C8CC1CAE-A936-45DB-B1F6-C79BC453BAF4}" dt="2022-06-25T03:02:19.620" v="294"/>
        <pc:sldMkLst>
          <pc:docMk/>
          <pc:sldMk cId="3492769822" sldId="584"/>
        </pc:sldMkLst>
      </pc:sldChg>
      <pc:sldChg chg="del">
        <pc:chgData name="Stuart Wong" userId="7158574605ae2701" providerId="Windows Live" clId="Web-{C8CC1CAE-A936-45DB-B1F6-C79BC453BAF4}" dt="2022-06-25T03:02:22.292" v="295"/>
        <pc:sldMkLst>
          <pc:docMk/>
          <pc:sldMk cId="2791851144" sldId="585"/>
        </pc:sldMkLst>
      </pc:sldChg>
      <pc:sldChg chg="del">
        <pc:chgData name="Stuart Wong" userId="7158574605ae2701" providerId="Windows Live" clId="Web-{C8CC1CAE-A936-45DB-B1F6-C79BC453BAF4}" dt="2022-06-25T03:02:24.261" v="296"/>
        <pc:sldMkLst>
          <pc:docMk/>
          <pc:sldMk cId="0" sldId="586"/>
        </pc:sldMkLst>
      </pc:sldChg>
      <pc:sldChg chg="del">
        <pc:chgData name="Stuart Wong" userId="7158574605ae2701" providerId="Windows Live" clId="Web-{C8CC1CAE-A936-45DB-B1F6-C79BC453BAF4}" dt="2022-06-25T03:02:25.871" v="297"/>
        <pc:sldMkLst>
          <pc:docMk/>
          <pc:sldMk cId="1673152759" sldId="587"/>
        </pc:sldMkLst>
      </pc:sldChg>
      <pc:sldChg chg="del">
        <pc:chgData name="Stuart Wong" userId="7158574605ae2701" providerId="Windows Live" clId="Web-{C8CC1CAE-A936-45DB-B1F6-C79BC453BAF4}" dt="2022-06-25T03:02:27.340" v="298"/>
        <pc:sldMkLst>
          <pc:docMk/>
          <pc:sldMk cId="0" sldId="588"/>
        </pc:sldMkLst>
      </pc:sldChg>
      <pc:sldChg chg="del">
        <pc:chgData name="Stuart Wong" userId="7158574605ae2701" providerId="Windows Live" clId="Web-{C8CC1CAE-A936-45DB-B1F6-C79BC453BAF4}" dt="2022-06-25T03:02:30.293" v="299"/>
        <pc:sldMkLst>
          <pc:docMk/>
          <pc:sldMk cId="0" sldId="589"/>
        </pc:sldMkLst>
      </pc:sldChg>
      <pc:sldChg chg="del">
        <pc:chgData name="Stuart Wong" userId="7158574605ae2701" providerId="Windows Live" clId="Web-{C8CC1CAE-A936-45DB-B1F6-C79BC453BAF4}" dt="2022-06-25T03:02:31.871" v="300"/>
        <pc:sldMkLst>
          <pc:docMk/>
          <pc:sldMk cId="0" sldId="590"/>
        </pc:sldMkLst>
      </pc:sldChg>
      <pc:sldChg chg="del">
        <pc:chgData name="Stuart Wong" userId="7158574605ae2701" providerId="Windows Live" clId="Web-{C8CC1CAE-A936-45DB-B1F6-C79BC453BAF4}" dt="2022-06-25T03:02:33.308" v="301"/>
        <pc:sldMkLst>
          <pc:docMk/>
          <pc:sldMk cId="2937996063" sldId="591"/>
        </pc:sldMkLst>
      </pc:sldChg>
      <pc:sldChg chg="del">
        <pc:chgData name="Stuart Wong" userId="7158574605ae2701" providerId="Windows Live" clId="Web-{C8CC1CAE-A936-45DB-B1F6-C79BC453BAF4}" dt="2022-06-25T03:02:34.527" v="302"/>
        <pc:sldMkLst>
          <pc:docMk/>
          <pc:sldMk cId="642624945" sldId="592"/>
        </pc:sldMkLst>
      </pc:sldChg>
      <pc:sldChg chg="del">
        <pc:chgData name="Stuart Wong" userId="7158574605ae2701" providerId="Windows Live" clId="Web-{C8CC1CAE-A936-45DB-B1F6-C79BC453BAF4}" dt="2022-06-25T03:02:35.855" v="303"/>
        <pc:sldMkLst>
          <pc:docMk/>
          <pc:sldMk cId="2588260142" sldId="593"/>
        </pc:sldMkLst>
      </pc:sldChg>
      <pc:sldChg chg="del">
        <pc:chgData name="Stuart Wong" userId="7158574605ae2701" providerId="Windows Live" clId="Web-{C8CC1CAE-A936-45DB-B1F6-C79BC453BAF4}" dt="2022-06-25T03:02:36.574" v="304"/>
        <pc:sldMkLst>
          <pc:docMk/>
          <pc:sldMk cId="0" sldId="594"/>
        </pc:sldMkLst>
      </pc:sldChg>
      <pc:sldChg chg="del">
        <pc:chgData name="Stuart Wong" userId="7158574605ae2701" providerId="Windows Live" clId="Web-{C8CC1CAE-A936-45DB-B1F6-C79BC453BAF4}" dt="2022-06-25T03:02:37.684" v="305"/>
        <pc:sldMkLst>
          <pc:docMk/>
          <pc:sldMk cId="1145393003" sldId="595"/>
        </pc:sldMkLst>
      </pc:sldChg>
      <pc:sldChg chg="del">
        <pc:chgData name="Stuart Wong" userId="7158574605ae2701" providerId="Windows Live" clId="Web-{C8CC1CAE-A936-45DB-B1F6-C79BC453BAF4}" dt="2022-06-25T03:02:38.527" v="306"/>
        <pc:sldMkLst>
          <pc:docMk/>
          <pc:sldMk cId="1802358931" sldId="596"/>
        </pc:sldMkLst>
      </pc:sldChg>
      <pc:sldChg chg="del">
        <pc:chgData name="Stuart Wong" userId="7158574605ae2701" providerId="Windows Live" clId="Web-{C8CC1CAE-A936-45DB-B1F6-C79BC453BAF4}" dt="2022-06-25T03:02:39.418" v="307"/>
        <pc:sldMkLst>
          <pc:docMk/>
          <pc:sldMk cId="4264981198" sldId="597"/>
        </pc:sldMkLst>
      </pc:sldChg>
      <pc:sldChg chg="del">
        <pc:chgData name="Stuart Wong" userId="7158574605ae2701" providerId="Windows Live" clId="Web-{C8CC1CAE-A936-45DB-B1F6-C79BC453BAF4}" dt="2022-06-25T03:02:40.340" v="308"/>
        <pc:sldMkLst>
          <pc:docMk/>
          <pc:sldMk cId="3193686376" sldId="598"/>
        </pc:sldMkLst>
      </pc:sldChg>
      <pc:sldChg chg="del">
        <pc:chgData name="Stuart Wong" userId="7158574605ae2701" providerId="Windows Live" clId="Web-{C8CC1CAE-A936-45DB-B1F6-C79BC453BAF4}" dt="2022-06-25T03:02:41.809" v="309"/>
        <pc:sldMkLst>
          <pc:docMk/>
          <pc:sldMk cId="957008431" sldId="599"/>
        </pc:sldMkLst>
      </pc:sldChg>
      <pc:sldChg chg="del">
        <pc:chgData name="Stuart Wong" userId="7158574605ae2701" providerId="Windows Live" clId="Web-{C8CC1CAE-A936-45DB-B1F6-C79BC453BAF4}" dt="2022-06-25T03:02:45.184" v="310"/>
        <pc:sldMkLst>
          <pc:docMk/>
          <pc:sldMk cId="2771696094" sldId="600"/>
        </pc:sldMkLst>
      </pc:sldChg>
      <pc:sldChg chg="del">
        <pc:chgData name="Stuart Wong" userId="7158574605ae2701" providerId="Windows Live" clId="Web-{C8CC1CAE-A936-45DB-B1F6-C79BC453BAF4}" dt="2022-06-25T03:02:47.199" v="311"/>
        <pc:sldMkLst>
          <pc:docMk/>
          <pc:sldMk cId="1230041909" sldId="601"/>
        </pc:sldMkLst>
      </pc:sldChg>
      <pc:sldChg chg="del">
        <pc:chgData name="Stuart Wong" userId="7158574605ae2701" providerId="Windows Live" clId="Web-{C8CC1CAE-A936-45DB-B1F6-C79BC453BAF4}" dt="2022-06-25T05:06:34.573" v="3149"/>
        <pc:sldMkLst>
          <pc:docMk/>
          <pc:sldMk cId="660114924" sldId="602"/>
        </pc:sldMkLst>
      </pc:sldChg>
      <pc:sldChg chg="del">
        <pc:chgData name="Stuart Wong" userId="7158574605ae2701" providerId="Windows Live" clId="Web-{C8CC1CAE-A936-45DB-B1F6-C79BC453BAF4}" dt="2022-06-25T05:06:33.729" v="3148"/>
        <pc:sldMkLst>
          <pc:docMk/>
          <pc:sldMk cId="0" sldId="603"/>
        </pc:sldMkLst>
      </pc:sldChg>
      <pc:sldChg chg="del">
        <pc:chgData name="Stuart Wong" userId="7158574605ae2701" providerId="Windows Live" clId="Web-{C8CC1CAE-A936-45DB-B1F6-C79BC453BAF4}" dt="2022-06-25T05:06:32.870" v="3147"/>
        <pc:sldMkLst>
          <pc:docMk/>
          <pc:sldMk cId="0" sldId="604"/>
        </pc:sldMkLst>
      </pc:sldChg>
      <pc:sldChg chg="del">
        <pc:chgData name="Stuart Wong" userId="7158574605ae2701" providerId="Windows Live" clId="Web-{C8CC1CAE-A936-45DB-B1F6-C79BC453BAF4}" dt="2022-06-25T05:06:30.870" v="3146"/>
        <pc:sldMkLst>
          <pc:docMk/>
          <pc:sldMk cId="3327385083" sldId="605"/>
        </pc:sldMkLst>
      </pc:sldChg>
      <pc:sldChg chg="del">
        <pc:chgData name="Stuart Wong" userId="7158574605ae2701" providerId="Windows Live" clId="Web-{C8CC1CAE-A936-45DB-B1F6-C79BC453BAF4}" dt="2022-06-25T03:08:34.945" v="376"/>
        <pc:sldMkLst>
          <pc:docMk/>
          <pc:sldMk cId="4062705527" sldId="606"/>
        </pc:sldMkLst>
      </pc:sldChg>
      <pc:sldChg chg="del">
        <pc:chgData name="Stuart Wong" userId="7158574605ae2701" providerId="Windows Live" clId="Web-{C8CC1CAE-A936-45DB-B1F6-C79BC453BAF4}" dt="2022-06-25T03:08:22.522" v="374"/>
        <pc:sldMkLst>
          <pc:docMk/>
          <pc:sldMk cId="933776341" sldId="607"/>
        </pc:sldMkLst>
      </pc:sldChg>
      <pc:sldChg chg="del">
        <pc:chgData name="Stuart Wong" userId="7158574605ae2701" providerId="Windows Live" clId="Web-{C8CC1CAE-A936-45DB-B1F6-C79BC453BAF4}" dt="2022-06-25T03:08:24.132" v="375"/>
        <pc:sldMkLst>
          <pc:docMk/>
          <pc:sldMk cId="0" sldId="608"/>
        </pc:sldMkLst>
      </pc:sldChg>
      <pc:sldChg chg="del">
        <pc:chgData name="Stuart Wong" userId="7158574605ae2701" providerId="Windows Live" clId="Web-{C8CC1CAE-A936-45DB-B1F6-C79BC453BAF4}" dt="2022-06-25T03:08:18.772" v="372"/>
        <pc:sldMkLst>
          <pc:docMk/>
          <pc:sldMk cId="2911603854" sldId="609"/>
        </pc:sldMkLst>
      </pc:sldChg>
      <pc:sldChg chg="del">
        <pc:chgData name="Stuart Wong" userId="7158574605ae2701" providerId="Windows Live" clId="Web-{C8CC1CAE-A936-45DB-B1F6-C79BC453BAF4}" dt="2022-06-25T03:08:20.085" v="373"/>
        <pc:sldMkLst>
          <pc:docMk/>
          <pc:sldMk cId="0" sldId="610"/>
        </pc:sldMkLst>
      </pc:sldChg>
      <pc:sldChg chg="del">
        <pc:chgData name="Stuart Wong" userId="7158574605ae2701" providerId="Windows Live" clId="Web-{C8CC1CAE-A936-45DB-B1F6-C79BC453BAF4}" dt="2022-06-25T03:08:16.210" v="371"/>
        <pc:sldMkLst>
          <pc:docMk/>
          <pc:sldMk cId="2231205554" sldId="611"/>
        </pc:sldMkLst>
      </pc:sldChg>
      <pc:sldChg chg="del">
        <pc:chgData name="Stuart Wong" userId="7158574605ae2701" providerId="Windows Live" clId="Web-{C8CC1CAE-A936-45DB-B1F6-C79BC453BAF4}" dt="2022-06-25T03:08:13.694" v="370"/>
        <pc:sldMkLst>
          <pc:docMk/>
          <pc:sldMk cId="38763179" sldId="612"/>
        </pc:sldMkLst>
      </pc:sldChg>
      <pc:sldChg chg="del">
        <pc:chgData name="Stuart Wong" userId="7158574605ae2701" providerId="Windows Live" clId="Web-{C8CC1CAE-A936-45DB-B1F6-C79BC453BAF4}" dt="2022-06-25T03:08:11.647" v="369"/>
        <pc:sldMkLst>
          <pc:docMk/>
          <pc:sldMk cId="496917689" sldId="613"/>
        </pc:sldMkLst>
      </pc:sldChg>
      <pc:sldChg chg="del">
        <pc:chgData name="Stuart Wong" userId="7158574605ae2701" providerId="Windows Live" clId="Web-{C8CC1CAE-A936-45DB-B1F6-C79BC453BAF4}" dt="2022-06-25T03:08:07.210" v="368"/>
        <pc:sldMkLst>
          <pc:docMk/>
          <pc:sldMk cId="0" sldId="614"/>
        </pc:sldMkLst>
      </pc:sldChg>
      <pc:sldChg chg="del">
        <pc:chgData name="Stuart Wong" userId="7158574605ae2701" providerId="Windows Live" clId="Web-{C8CC1CAE-A936-45DB-B1F6-C79BC453BAF4}" dt="2022-06-25T03:08:03.272" v="367"/>
        <pc:sldMkLst>
          <pc:docMk/>
          <pc:sldMk cId="0" sldId="615"/>
        </pc:sldMkLst>
      </pc:sldChg>
      <pc:sldChg chg="del">
        <pc:chgData name="Stuart Wong" userId="7158574605ae2701" providerId="Windows Live" clId="Web-{C8CC1CAE-A936-45DB-B1F6-C79BC453BAF4}" dt="2022-06-25T05:06:30.823" v="3145"/>
        <pc:sldMkLst>
          <pc:docMk/>
          <pc:sldMk cId="0" sldId="616"/>
        </pc:sldMkLst>
      </pc:sldChg>
      <pc:sldChg chg="del">
        <pc:chgData name="Stuart Wong" userId="7158574605ae2701" providerId="Windows Live" clId="Web-{C8CC1CAE-A936-45DB-B1F6-C79BC453BAF4}" dt="2022-06-25T03:07:53.865" v="366"/>
        <pc:sldMkLst>
          <pc:docMk/>
          <pc:sldMk cId="0" sldId="617"/>
        </pc:sldMkLst>
      </pc:sldChg>
      <pc:sldChg chg="del">
        <pc:chgData name="Stuart Wong" userId="7158574605ae2701" providerId="Windows Live" clId="Web-{C8CC1CAE-A936-45DB-B1F6-C79BC453BAF4}" dt="2022-06-25T05:06:30.760" v="3144"/>
        <pc:sldMkLst>
          <pc:docMk/>
          <pc:sldMk cId="0" sldId="618"/>
        </pc:sldMkLst>
      </pc:sldChg>
      <pc:sldChg chg="del">
        <pc:chgData name="Stuart Wong" userId="7158574605ae2701" providerId="Windows Live" clId="Web-{C8CC1CAE-A936-45DB-B1F6-C79BC453BAF4}" dt="2022-06-25T03:07:47.146" v="365"/>
        <pc:sldMkLst>
          <pc:docMk/>
          <pc:sldMk cId="3749894403" sldId="619"/>
        </pc:sldMkLst>
      </pc:sldChg>
      <pc:sldChg chg="del">
        <pc:chgData name="Stuart Wong" userId="7158574605ae2701" providerId="Windows Live" clId="Web-{C8CC1CAE-A936-45DB-B1F6-C79BC453BAF4}" dt="2022-06-25T03:07:28.083" v="364"/>
        <pc:sldMkLst>
          <pc:docMk/>
          <pc:sldMk cId="1684387139" sldId="620"/>
        </pc:sldMkLst>
      </pc:sldChg>
      <pc:sldChg chg="del">
        <pc:chgData name="Stuart Wong" userId="7158574605ae2701" providerId="Windows Live" clId="Web-{C8CC1CAE-A936-45DB-B1F6-C79BC453BAF4}" dt="2022-06-25T03:07:16.880" v="363"/>
        <pc:sldMkLst>
          <pc:docMk/>
          <pc:sldMk cId="1584644846" sldId="621"/>
        </pc:sldMkLst>
      </pc:sldChg>
      <pc:sldChg chg="del">
        <pc:chgData name="Stuart Wong" userId="7158574605ae2701" providerId="Windows Live" clId="Web-{C8CC1CAE-A936-45DB-B1F6-C79BC453BAF4}" dt="2022-06-25T03:07:14.489" v="362"/>
        <pc:sldMkLst>
          <pc:docMk/>
          <pc:sldMk cId="3474444762" sldId="623"/>
        </pc:sldMkLst>
      </pc:sldChg>
      <pc:sldChg chg="del">
        <pc:chgData name="Stuart Wong" userId="7158574605ae2701" providerId="Windows Live" clId="Web-{C8CC1CAE-A936-45DB-B1F6-C79BC453BAF4}" dt="2022-06-25T03:07:11.286" v="361"/>
        <pc:sldMkLst>
          <pc:docMk/>
          <pc:sldMk cId="0" sldId="624"/>
        </pc:sldMkLst>
      </pc:sldChg>
      <pc:sldChg chg="del">
        <pc:chgData name="Stuart Wong" userId="7158574605ae2701" providerId="Windows Live" clId="Web-{C8CC1CAE-A936-45DB-B1F6-C79BC453BAF4}" dt="2022-06-25T03:07:08.426" v="360"/>
        <pc:sldMkLst>
          <pc:docMk/>
          <pc:sldMk cId="0" sldId="625"/>
        </pc:sldMkLst>
      </pc:sldChg>
      <pc:sldChg chg="del">
        <pc:chgData name="Stuart Wong" userId="7158574605ae2701" providerId="Windows Live" clId="Web-{C8CC1CAE-A936-45DB-B1F6-C79BC453BAF4}" dt="2022-06-25T05:05:58.759" v="3138"/>
        <pc:sldMkLst>
          <pc:docMk/>
          <pc:sldMk cId="0" sldId="626"/>
        </pc:sldMkLst>
      </pc:sldChg>
      <pc:sldChg chg="del">
        <pc:chgData name="Stuart Wong" userId="7158574605ae2701" providerId="Windows Live" clId="Web-{C8CC1CAE-A936-45DB-B1F6-C79BC453BAF4}" dt="2022-06-25T03:06:33.457" v="359"/>
        <pc:sldMkLst>
          <pc:docMk/>
          <pc:sldMk cId="3412271500" sldId="627"/>
        </pc:sldMkLst>
      </pc:sldChg>
      <pc:sldChg chg="del">
        <pc:chgData name="Stuart Wong" userId="7158574605ae2701" providerId="Windows Live" clId="Web-{C8CC1CAE-A936-45DB-B1F6-C79BC453BAF4}" dt="2022-06-25T02:34:28.737" v="131"/>
        <pc:sldMkLst>
          <pc:docMk/>
          <pc:sldMk cId="843003544" sldId="628"/>
        </pc:sldMkLst>
      </pc:sldChg>
      <pc:sldChg chg="del">
        <pc:chgData name="Stuart Wong" userId="7158574605ae2701" providerId="Windows Live" clId="Web-{C8CC1CAE-A936-45DB-B1F6-C79BC453BAF4}" dt="2022-06-25T02:34:19.518" v="129"/>
        <pc:sldMkLst>
          <pc:docMk/>
          <pc:sldMk cId="1963806163" sldId="629"/>
        </pc:sldMkLst>
      </pc:sldChg>
      <pc:sldChg chg="del">
        <pc:chgData name="Stuart Wong" userId="7158574605ae2701" providerId="Windows Live" clId="Web-{C8CC1CAE-A936-45DB-B1F6-C79BC453BAF4}" dt="2022-06-25T02:34:21.221" v="130"/>
        <pc:sldMkLst>
          <pc:docMk/>
          <pc:sldMk cId="3808397017" sldId="630"/>
        </pc:sldMkLst>
      </pc:sldChg>
      <pc:sldChg chg="del">
        <pc:chgData name="Stuart Wong" userId="7158574605ae2701" providerId="Windows Live" clId="Web-{C8CC1CAE-A936-45DB-B1F6-C79BC453BAF4}" dt="2022-06-25T03:00:15.132" v="258"/>
        <pc:sldMkLst>
          <pc:docMk/>
          <pc:sldMk cId="1118524395" sldId="631"/>
        </pc:sldMkLst>
      </pc:sldChg>
      <pc:sldChg chg="del">
        <pc:chgData name="Stuart Wong" userId="7158574605ae2701" providerId="Windows Live" clId="Web-{C8CC1CAE-A936-45DB-B1F6-C79BC453BAF4}" dt="2022-06-25T03:01:32.447" v="276"/>
        <pc:sldMkLst>
          <pc:docMk/>
          <pc:sldMk cId="3418350791" sldId="632"/>
        </pc:sldMkLst>
      </pc:sldChg>
      <pc:sldChg chg="addSp delSp modSp add replId modNotes">
        <pc:chgData name="Stuart Wong" userId="7158574605ae2701" providerId="Windows Live" clId="Web-{C8CC1CAE-A936-45DB-B1F6-C79BC453BAF4}" dt="2022-06-25T05:35:56.487" v="4075"/>
        <pc:sldMkLst>
          <pc:docMk/>
          <pc:sldMk cId="2149810447" sldId="633"/>
        </pc:sldMkLst>
        <pc:spChg chg="add mod">
          <ac:chgData name="Stuart Wong" userId="7158574605ae2701" providerId="Windows Live" clId="Web-{C8CC1CAE-A936-45DB-B1F6-C79BC453BAF4}" dt="2022-06-25T03:04:43.813" v="336" actId="14100"/>
          <ac:spMkLst>
            <pc:docMk/>
            <pc:sldMk cId="2149810447" sldId="633"/>
            <ac:spMk id="3" creationId="{125B80BA-8F64-5BA6-7C50-9762C1FF93B5}"/>
          </ac:spMkLst>
        </pc:spChg>
        <pc:spChg chg="add mod">
          <ac:chgData name="Stuart Wong" userId="7158574605ae2701" providerId="Windows Live" clId="Web-{C8CC1CAE-A936-45DB-B1F6-C79BC453BAF4}" dt="2022-06-25T03:19:23.389" v="560" actId="1076"/>
          <ac:spMkLst>
            <pc:docMk/>
            <pc:sldMk cId="2149810447" sldId="633"/>
            <ac:spMk id="4" creationId="{D1448ED6-CD26-9E64-FFAB-9F018B672145}"/>
          </ac:spMkLst>
        </pc:spChg>
        <pc:spChg chg="add del mod">
          <ac:chgData name="Stuart Wong" userId="7158574605ae2701" providerId="Windows Live" clId="Web-{C8CC1CAE-A936-45DB-B1F6-C79BC453BAF4}" dt="2022-06-25T03:04:47.438" v="337"/>
          <ac:spMkLst>
            <pc:docMk/>
            <pc:sldMk cId="2149810447" sldId="633"/>
            <ac:spMk id="7" creationId="{D0B4A352-AC59-A0A9-E198-473AC659655A}"/>
          </ac:spMkLst>
        </pc:spChg>
        <pc:spChg chg="add mod">
          <ac:chgData name="Stuart Wong" userId="7158574605ae2701" providerId="Windows Live" clId="Web-{C8CC1CAE-A936-45DB-B1F6-C79BC453BAF4}" dt="2022-06-25T03:10:52.668" v="421" actId="20577"/>
          <ac:spMkLst>
            <pc:docMk/>
            <pc:sldMk cId="2149810447" sldId="633"/>
            <ac:spMk id="9" creationId="{71763717-A888-CDFA-30A4-3D70405A6431}"/>
          </ac:spMkLst>
        </pc:spChg>
        <pc:spChg chg="add del mod">
          <ac:chgData name="Stuart Wong" userId="7158574605ae2701" providerId="Windows Live" clId="Web-{C8CC1CAE-A936-45DB-B1F6-C79BC453BAF4}" dt="2022-06-25T03:04:24.328" v="323"/>
          <ac:spMkLst>
            <pc:docMk/>
            <pc:sldMk cId="2149810447" sldId="633"/>
            <ac:spMk id="11" creationId="{7599E5BA-2821-5D23-C1D5-09D968C49BC5}"/>
          </ac:spMkLst>
        </pc:spChg>
        <pc:spChg chg="add del mod">
          <ac:chgData name="Stuart Wong" userId="7158574605ae2701" providerId="Windows Live" clId="Web-{C8CC1CAE-A936-45DB-B1F6-C79BC453BAF4}" dt="2022-06-25T02:41:37.579" v="166"/>
          <ac:spMkLst>
            <pc:docMk/>
            <pc:sldMk cId="2149810447" sldId="633"/>
            <ac:spMk id="12" creationId="{916D2B62-92F7-CA65-5426-70A8BAC1194A}"/>
          </ac:spMkLst>
        </pc:spChg>
        <pc:spChg chg="add mod">
          <ac:chgData name="Stuart Wong" userId="7158574605ae2701" providerId="Windows Live" clId="Web-{C8CC1CAE-A936-45DB-B1F6-C79BC453BAF4}" dt="2022-06-25T03:05:33.408" v="346" actId="14100"/>
          <ac:spMkLst>
            <pc:docMk/>
            <pc:sldMk cId="2149810447" sldId="633"/>
            <ac:spMk id="14" creationId="{D2DD176F-490D-6833-D249-2E42769E35B3}"/>
          </ac:spMkLst>
        </pc:spChg>
        <pc:spChg chg="add mod">
          <ac:chgData name="Stuart Wong" userId="7158574605ae2701" providerId="Windows Live" clId="Web-{C8CC1CAE-A936-45DB-B1F6-C79BC453BAF4}" dt="2022-06-25T03:19:09.045" v="559" actId="1076"/>
          <ac:spMkLst>
            <pc:docMk/>
            <pc:sldMk cId="2149810447" sldId="633"/>
            <ac:spMk id="17" creationId="{62807006-489A-312B-8FB3-FCABD7AB287A}"/>
          </ac:spMkLst>
        </pc:spChg>
        <pc:spChg chg="add del mod">
          <ac:chgData name="Stuart Wong" userId="7158574605ae2701" providerId="Windows Live" clId="Web-{C8CC1CAE-A936-45DB-B1F6-C79BC453BAF4}" dt="2022-06-25T02:53:49.758" v="194"/>
          <ac:spMkLst>
            <pc:docMk/>
            <pc:sldMk cId="2149810447" sldId="633"/>
            <ac:spMk id="18" creationId="{8BE0E7CF-65F4-8EA1-5B62-014CBE8C712D}"/>
          </ac:spMkLst>
        </pc:spChg>
        <pc:spChg chg="add mod">
          <ac:chgData name="Stuart Wong" userId="7158574605ae2701" providerId="Windows Live" clId="Web-{C8CC1CAE-A936-45DB-B1F6-C79BC453BAF4}" dt="2022-06-25T03:20:59.345" v="564" actId="1076"/>
          <ac:spMkLst>
            <pc:docMk/>
            <pc:sldMk cId="2149810447" sldId="633"/>
            <ac:spMk id="21" creationId="{1D352F75-7743-2C46-A62F-418B0CA3AF6B}"/>
          </ac:spMkLst>
        </pc:spChg>
        <pc:spChg chg="add mod">
          <ac:chgData name="Stuart Wong" userId="7158574605ae2701" providerId="Windows Live" clId="Web-{C8CC1CAE-A936-45DB-B1F6-C79BC453BAF4}" dt="2022-06-25T04:38:00.190" v="2344" actId="20577"/>
          <ac:spMkLst>
            <pc:docMk/>
            <pc:sldMk cId="2149810447" sldId="633"/>
            <ac:spMk id="22" creationId="{4A4656DE-E647-5BBD-AEFC-441AA6B0FFCA}"/>
          </ac:spMkLst>
        </pc:spChg>
        <pc:spChg chg="add mod">
          <ac:chgData name="Stuart Wong" userId="7158574605ae2701" providerId="Windows Live" clId="Web-{C8CC1CAE-A936-45DB-B1F6-C79BC453BAF4}" dt="2022-06-25T03:10:43.105" v="413" actId="20577"/>
          <ac:spMkLst>
            <pc:docMk/>
            <pc:sldMk cId="2149810447" sldId="633"/>
            <ac:spMk id="25" creationId="{B2CAACEF-B2AF-8D0A-B589-A8AB95CE4CCF}"/>
          </ac:spMkLst>
        </pc:spChg>
        <pc:spChg chg="add mod">
          <ac:chgData name="Stuart Wong" userId="7158574605ae2701" providerId="Windows Live" clId="Web-{C8CC1CAE-A936-45DB-B1F6-C79BC453BAF4}" dt="2022-06-25T04:38:06.519" v="2347" actId="20577"/>
          <ac:spMkLst>
            <pc:docMk/>
            <pc:sldMk cId="2149810447" sldId="633"/>
            <ac:spMk id="26" creationId="{07346D63-9ABB-C678-97D3-D5BADE21B335}"/>
          </ac:spMkLst>
        </pc:spChg>
        <pc:spChg chg="add mod">
          <ac:chgData name="Stuart Wong" userId="7158574605ae2701" providerId="Windows Live" clId="Web-{C8CC1CAE-A936-45DB-B1F6-C79BC453BAF4}" dt="2022-06-25T03:16:40.415" v="527" actId="20577"/>
          <ac:spMkLst>
            <pc:docMk/>
            <pc:sldMk cId="2149810447" sldId="633"/>
            <ac:spMk id="29" creationId="{8DF0646E-9BFC-8283-9FA9-1FCAEA6B305E}"/>
          </ac:spMkLst>
        </pc:spChg>
        <pc:spChg chg="add mod">
          <ac:chgData name="Stuart Wong" userId="7158574605ae2701" providerId="Windows Live" clId="Web-{C8CC1CAE-A936-45DB-B1F6-C79BC453BAF4}" dt="2022-06-25T04:38:12.565" v="2349" actId="20577"/>
          <ac:spMkLst>
            <pc:docMk/>
            <pc:sldMk cId="2149810447" sldId="633"/>
            <ac:spMk id="32" creationId="{C29C170D-5395-4DB5-1808-3CD812E04E17}"/>
          </ac:spMkLst>
        </pc:spChg>
        <pc:spChg chg="add mod">
          <ac:chgData name="Stuart Wong" userId="7158574605ae2701" providerId="Windows Live" clId="Web-{C8CC1CAE-A936-45DB-B1F6-C79BC453BAF4}" dt="2022-06-25T03:21:06.627" v="568" actId="1076"/>
          <ac:spMkLst>
            <pc:docMk/>
            <pc:sldMk cId="2149810447" sldId="633"/>
            <ac:spMk id="34" creationId="{D9843D22-532D-2E13-2CB0-240855701E35}"/>
          </ac:spMkLst>
        </pc:spChg>
        <pc:spChg chg="add del">
          <ac:chgData name="Stuart Wong" userId="7158574605ae2701" providerId="Windows Live" clId="Web-{C8CC1CAE-A936-45DB-B1F6-C79BC453BAF4}" dt="2022-06-25T03:33:04.727" v="710"/>
          <ac:spMkLst>
            <pc:docMk/>
            <pc:sldMk cId="2149810447" sldId="633"/>
            <ac:spMk id="50" creationId="{617065C4-CA15-74B6-A618-96557458B74C}"/>
          </ac:spMkLst>
        </pc:spChg>
        <pc:spChg chg="del">
          <ac:chgData name="Stuart Wong" userId="7158574605ae2701" providerId="Windows Live" clId="Web-{C8CC1CAE-A936-45DB-B1F6-C79BC453BAF4}" dt="2022-06-25T04:13:51.206" v="2049"/>
          <ac:spMkLst>
            <pc:docMk/>
            <pc:sldMk cId="2149810447" sldId="633"/>
            <ac:spMk id="43013" creationId="{7E91748C-D0BB-854C-8E3D-1A2E3250CE85}"/>
          </ac:spMkLst>
        </pc:spChg>
        <pc:picChg chg="add mod">
          <ac:chgData name="Stuart Wong" userId="7158574605ae2701" providerId="Windows Live" clId="Web-{C8CC1CAE-A936-45DB-B1F6-C79BC453BAF4}" dt="2022-06-25T03:04:55.094" v="338" actId="1076"/>
          <ac:picMkLst>
            <pc:docMk/>
            <pc:sldMk cId="2149810447" sldId="633"/>
            <ac:picMk id="5" creationId="{0206BE30-03A6-944A-AB1B-B5402725F931}"/>
          </ac:picMkLst>
        </pc:picChg>
        <pc:picChg chg="add mod">
          <ac:chgData name="Stuart Wong" userId="7158574605ae2701" providerId="Windows Live" clId="Web-{C8CC1CAE-A936-45DB-B1F6-C79BC453BAF4}" dt="2022-06-25T03:19:23.405" v="561" actId="1076"/>
          <ac:picMkLst>
            <pc:docMk/>
            <pc:sldMk cId="2149810447" sldId="633"/>
            <ac:picMk id="8" creationId="{259C75E9-8D78-9C86-4520-7661C90A0CB9}"/>
          </ac:picMkLst>
        </pc:picChg>
        <pc:picChg chg="del">
          <ac:chgData name="Stuart Wong" userId="7158574605ae2701" providerId="Windows Live" clId="Web-{C8CC1CAE-A936-45DB-B1F6-C79BC453BAF4}" dt="2022-06-25T02:37:20.914" v="149"/>
          <ac:picMkLst>
            <pc:docMk/>
            <pc:sldMk cId="2149810447" sldId="633"/>
            <ac:picMk id="10" creationId="{8E15B40A-B549-2C42-AF00-F8840F38390B}"/>
          </ac:picMkLst>
        </pc:picChg>
        <pc:picChg chg="add del mod">
          <ac:chgData name="Stuart Wong" userId="7158574605ae2701" providerId="Windows Live" clId="Web-{C8CC1CAE-A936-45DB-B1F6-C79BC453BAF4}" dt="2022-06-25T03:04:24.328" v="322"/>
          <ac:picMkLst>
            <pc:docMk/>
            <pc:sldMk cId="2149810447" sldId="633"/>
            <ac:picMk id="13" creationId="{8DBEA932-9D6F-C61F-9334-D0F425FEA034}"/>
          </ac:picMkLst>
        </pc:picChg>
        <pc:picChg chg="add mod">
          <ac:chgData name="Stuart Wong" userId="7158574605ae2701" providerId="Windows Live" clId="Web-{C8CC1CAE-A936-45DB-B1F6-C79BC453BAF4}" dt="2022-06-25T03:05:05.844" v="340" actId="1076"/>
          <ac:picMkLst>
            <pc:docMk/>
            <pc:sldMk cId="2149810447" sldId="633"/>
            <ac:picMk id="16" creationId="{BADD7170-0F14-49CB-57E7-2566386F122C}"/>
          </ac:picMkLst>
        </pc:picChg>
        <pc:picChg chg="add mod">
          <ac:chgData name="Stuart Wong" userId="7158574605ae2701" providerId="Windows Live" clId="Web-{C8CC1CAE-A936-45DB-B1F6-C79BC453BAF4}" dt="2022-06-25T03:05:16.798" v="344" actId="1076"/>
          <ac:picMkLst>
            <pc:docMk/>
            <pc:sldMk cId="2149810447" sldId="633"/>
            <ac:picMk id="19" creationId="{355D70A0-2D5C-62AE-7E72-DDA65CC5D405}"/>
          </ac:picMkLst>
        </pc:picChg>
        <pc:picChg chg="add del mod">
          <ac:chgData name="Stuart Wong" userId="7158574605ae2701" providerId="Windows Live" clId="Web-{C8CC1CAE-A936-45DB-B1F6-C79BC453BAF4}" dt="2022-06-25T02:53:49.758" v="193"/>
          <ac:picMkLst>
            <pc:docMk/>
            <pc:sldMk cId="2149810447" sldId="633"/>
            <ac:picMk id="20" creationId="{98BB604B-55A8-CC00-680F-C0F43A11D0A8}"/>
          </ac:picMkLst>
        </pc:picChg>
        <pc:picChg chg="add mod">
          <ac:chgData name="Stuart Wong" userId="7158574605ae2701" providerId="Windows Live" clId="Web-{C8CC1CAE-A936-45DB-B1F6-C79BC453BAF4}" dt="2022-06-25T03:05:44.689" v="349" actId="1076"/>
          <ac:picMkLst>
            <pc:docMk/>
            <pc:sldMk cId="2149810447" sldId="633"/>
            <ac:picMk id="24" creationId="{730CEDFB-162D-F3D3-2E4D-429EB0B640A2}"/>
          </ac:picMkLst>
        </pc:picChg>
        <pc:picChg chg="add mod">
          <ac:chgData name="Stuart Wong" userId="7158574605ae2701" providerId="Windows Live" clId="Web-{C8CC1CAE-A936-45DB-B1F6-C79BC453BAF4}" dt="2022-06-25T03:05:44.705" v="352" actId="1076"/>
          <ac:picMkLst>
            <pc:docMk/>
            <pc:sldMk cId="2149810447" sldId="633"/>
            <ac:picMk id="27" creationId="{BB880595-F981-5900-64BC-044D971A4690}"/>
          </ac:picMkLst>
        </pc:picChg>
        <pc:picChg chg="add mod">
          <ac:chgData name="Stuart Wong" userId="7158574605ae2701" providerId="Windows Live" clId="Web-{C8CC1CAE-A936-45DB-B1F6-C79BC453BAF4}" dt="2022-06-25T03:20:59.361" v="565" actId="1076"/>
          <ac:picMkLst>
            <pc:docMk/>
            <pc:sldMk cId="2149810447" sldId="633"/>
            <ac:picMk id="28" creationId="{126B865E-FDF3-93E0-D720-F8C91696AE83}"/>
          </ac:picMkLst>
        </pc:picChg>
        <pc:picChg chg="add mod">
          <ac:chgData name="Stuart Wong" userId="7158574605ae2701" providerId="Windows Live" clId="Web-{C8CC1CAE-A936-45DB-B1F6-C79BC453BAF4}" dt="2022-06-25T03:05:44.721" v="354" actId="1076"/>
          <ac:picMkLst>
            <pc:docMk/>
            <pc:sldMk cId="2149810447" sldId="633"/>
            <ac:picMk id="31" creationId="{72FFFC03-724D-38E2-E7D8-5D634E61B377}"/>
          </ac:picMkLst>
        </pc:picChg>
        <pc:picChg chg="add mod">
          <ac:chgData name="Stuart Wong" userId="7158574605ae2701" providerId="Windows Live" clId="Web-{C8CC1CAE-A936-45DB-B1F6-C79BC453BAF4}" dt="2022-06-25T03:05:44.736" v="356" actId="1076"/>
          <ac:picMkLst>
            <pc:docMk/>
            <pc:sldMk cId="2149810447" sldId="633"/>
            <ac:picMk id="33" creationId="{777E6D27-3825-BAC5-6329-E56FA36DA2F7}"/>
          </ac:picMkLst>
        </pc:picChg>
        <pc:picChg chg="add mod">
          <ac:chgData name="Stuart Wong" userId="7158574605ae2701" providerId="Windows Live" clId="Web-{C8CC1CAE-A936-45DB-B1F6-C79BC453BAF4}" dt="2022-06-25T03:21:06.627" v="569" actId="1076"/>
          <ac:picMkLst>
            <pc:docMk/>
            <pc:sldMk cId="2149810447" sldId="633"/>
            <ac:picMk id="36" creationId="{1015723F-CA12-F377-2C3E-32E2BFB7ABDB}"/>
          </ac:picMkLst>
        </pc:picChg>
        <pc:picChg chg="add mod">
          <ac:chgData name="Stuart Wong" userId="7158574605ae2701" providerId="Windows Live" clId="Web-{C8CC1CAE-A936-45DB-B1F6-C79BC453BAF4}" dt="2022-06-25T03:21:40.081" v="571" actId="1076"/>
          <ac:picMkLst>
            <pc:docMk/>
            <pc:sldMk cId="2149810447" sldId="633"/>
            <ac:picMk id="38" creationId="{719A9B9D-4B0B-57DE-95BC-26C204267051}"/>
          </ac:picMkLst>
        </pc:picChg>
        <pc:picChg chg="add mod">
          <ac:chgData name="Stuart Wong" userId="7158574605ae2701" providerId="Windows Live" clId="Web-{C8CC1CAE-A936-45DB-B1F6-C79BC453BAF4}" dt="2022-06-25T03:21:46.159" v="573" actId="1076"/>
          <ac:picMkLst>
            <pc:docMk/>
            <pc:sldMk cId="2149810447" sldId="633"/>
            <ac:picMk id="40" creationId="{82C2F95D-982E-E8AB-9033-8F808E8C744E}"/>
          </ac:picMkLst>
        </pc:picChg>
        <pc:picChg chg="add mod">
          <ac:chgData name="Stuart Wong" userId="7158574605ae2701" providerId="Windows Live" clId="Web-{C8CC1CAE-A936-45DB-B1F6-C79BC453BAF4}" dt="2022-06-25T03:21:54.862" v="575" actId="1076"/>
          <ac:picMkLst>
            <pc:docMk/>
            <pc:sldMk cId="2149810447" sldId="633"/>
            <ac:picMk id="42" creationId="{06E99265-0137-A92D-837C-7C376063AFE3}"/>
          </ac:picMkLst>
        </pc:picChg>
        <pc:picChg chg="add mod">
          <ac:chgData name="Stuart Wong" userId="7158574605ae2701" providerId="Windows Live" clId="Web-{C8CC1CAE-A936-45DB-B1F6-C79BC453BAF4}" dt="2022-06-25T03:22:01.894" v="577" actId="1076"/>
          <ac:picMkLst>
            <pc:docMk/>
            <pc:sldMk cId="2149810447" sldId="633"/>
            <ac:picMk id="44" creationId="{20322D98-F54B-D399-6EA0-2BA2B177234B}"/>
          </ac:picMkLst>
        </pc:picChg>
        <pc:picChg chg="add del">
          <ac:chgData name="Stuart Wong" userId="7158574605ae2701" providerId="Windows Live" clId="Web-{C8CC1CAE-A936-45DB-B1F6-C79BC453BAF4}" dt="2022-06-25T03:33:04.727" v="709"/>
          <ac:picMkLst>
            <pc:docMk/>
            <pc:sldMk cId="2149810447" sldId="633"/>
            <ac:picMk id="52" creationId="{F9E8688D-00D3-3D00-342E-D0B54927056F}"/>
          </ac:picMkLst>
        </pc:picChg>
        <pc:inkChg chg="add del">
          <ac:chgData name="Stuart Wong" userId="7158574605ae2701" providerId="Windows Live" clId="Web-{C8CC1CAE-A936-45DB-B1F6-C79BC453BAF4}" dt="2022-06-25T03:58:24.973" v="1388"/>
          <ac:inkMkLst>
            <pc:docMk/>
            <pc:sldMk cId="2149810447" sldId="633"/>
            <ac:inkMk id="45" creationId="{324F4A6B-EB9A-19E3-F82A-037610AA4046}"/>
          </ac:inkMkLst>
        </pc:inkChg>
        <pc:inkChg chg="add del">
          <ac:chgData name="Stuart Wong" userId="7158574605ae2701" providerId="Windows Live" clId="Web-{C8CC1CAE-A936-45DB-B1F6-C79BC453BAF4}" dt="2022-06-25T03:58:27.818" v="1389"/>
          <ac:inkMkLst>
            <pc:docMk/>
            <pc:sldMk cId="2149810447" sldId="633"/>
            <ac:inkMk id="46" creationId="{904449DF-BAD0-1BF6-B6FC-62DF55CEFD98}"/>
          </ac:inkMkLst>
        </pc:inkChg>
        <pc:inkChg chg="add del">
          <ac:chgData name="Stuart Wong" userId="7158574605ae2701" providerId="Windows Live" clId="Web-{C8CC1CAE-A936-45DB-B1F6-C79BC453BAF4}" dt="2022-06-25T03:23:41.756" v="581"/>
          <ac:inkMkLst>
            <pc:docMk/>
            <pc:sldMk cId="2149810447" sldId="633"/>
            <ac:inkMk id="47" creationId="{8E3ED8CC-9DA8-7789-83AB-C55B65DAD60E}"/>
          </ac:inkMkLst>
        </pc:inkChg>
        <pc:inkChg chg="add del">
          <ac:chgData name="Stuart Wong" userId="7158574605ae2701" providerId="Windows Live" clId="Web-{C8CC1CAE-A936-45DB-B1F6-C79BC453BAF4}" dt="2022-06-25T03:58:30.895" v="1390"/>
          <ac:inkMkLst>
            <pc:docMk/>
            <pc:sldMk cId="2149810447" sldId="633"/>
            <ac:inkMk id="48" creationId="{B7EABA12-C32F-16C6-D335-6ACBBFA87A51}"/>
          </ac:inkMkLst>
        </pc:inkChg>
      </pc:sldChg>
      <pc:sldChg chg="addSp delSp modSp add ord replId modNotes">
        <pc:chgData name="Stuart Wong" userId="7158574605ae2701" providerId="Windows Live" clId="Web-{C8CC1CAE-A936-45DB-B1F6-C79BC453BAF4}" dt="2022-06-25T04:11:50.640" v="1924"/>
        <pc:sldMkLst>
          <pc:docMk/>
          <pc:sldMk cId="640503682" sldId="634"/>
        </pc:sldMkLst>
        <pc:spChg chg="del">
          <ac:chgData name="Stuart Wong" userId="7158574605ae2701" providerId="Windows Live" clId="Web-{C8CC1CAE-A936-45DB-B1F6-C79BC453BAF4}" dt="2022-06-25T03:24:51.852" v="588"/>
          <ac:spMkLst>
            <pc:docMk/>
            <pc:sldMk cId="640503682" sldId="634"/>
            <ac:spMk id="4" creationId="{D1448ED6-CD26-9E64-FFAB-9F018B672145}"/>
          </ac:spMkLst>
        </pc:spChg>
        <pc:spChg chg="del">
          <ac:chgData name="Stuart Wong" userId="7158574605ae2701" providerId="Windows Live" clId="Web-{C8CC1CAE-A936-45DB-B1F6-C79BC453BAF4}" dt="2022-06-25T03:25:37.494" v="604"/>
          <ac:spMkLst>
            <pc:docMk/>
            <pc:sldMk cId="640503682" sldId="634"/>
            <ac:spMk id="9" creationId="{71763717-A888-CDFA-30A4-3D70405A6431}"/>
          </ac:spMkLst>
        </pc:spChg>
        <pc:spChg chg="mod">
          <ac:chgData name="Stuart Wong" userId="7158574605ae2701" providerId="Windows Live" clId="Web-{C8CC1CAE-A936-45DB-B1F6-C79BC453BAF4}" dt="2022-06-25T03:26:55.356" v="618" actId="14100"/>
          <ac:spMkLst>
            <pc:docMk/>
            <pc:sldMk cId="640503682" sldId="634"/>
            <ac:spMk id="14" creationId="{D2DD176F-490D-6833-D249-2E42769E35B3}"/>
          </ac:spMkLst>
        </pc:spChg>
        <pc:spChg chg="mod">
          <ac:chgData name="Stuart Wong" userId="7158574605ae2701" providerId="Windows Live" clId="Web-{C8CC1CAE-A936-45DB-B1F6-C79BC453BAF4}" dt="2022-06-25T03:28:40.610" v="636" actId="14100"/>
          <ac:spMkLst>
            <pc:docMk/>
            <pc:sldMk cId="640503682" sldId="634"/>
            <ac:spMk id="17" creationId="{62807006-489A-312B-8FB3-FCABD7AB287A}"/>
          </ac:spMkLst>
        </pc:spChg>
        <pc:spChg chg="add mod">
          <ac:chgData name="Stuart Wong" userId="7158574605ae2701" providerId="Windows Live" clId="Web-{C8CC1CAE-A936-45DB-B1F6-C79BC453BAF4}" dt="2022-06-25T03:26:30.809" v="612" actId="1076"/>
          <ac:spMkLst>
            <pc:docMk/>
            <pc:sldMk cId="640503682" sldId="634"/>
            <ac:spMk id="21" creationId="{B5D0124E-CC7D-9BCA-C7F9-990426434CCF}"/>
          </ac:spMkLst>
        </pc:spChg>
        <pc:spChg chg="del">
          <ac:chgData name="Stuart Wong" userId="7158574605ae2701" providerId="Windows Live" clId="Web-{C8CC1CAE-A936-45DB-B1F6-C79BC453BAF4}" dt="2022-06-25T03:25:37.494" v="603"/>
          <ac:spMkLst>
            <pc:docMk/>
            <pc:sldMk cId="640503682" sldId="634"/>
            <ac:spMk id="22" creationId="{4A4656DE-E647-5BBD-AEFC-441AA6B0FFCA}"/>
          </ac:spMkLst>
        </pc:spChg>
        <pc:spChg chg="del">
          <ac:chgData name="Stuart Wong" userId="7158574605ae2701" providerId="Windows Live" clId="Web-{C8CC1CAE-A936-45DB-B1F6-C79BC453BAF4}" dt="2022-06-25T03:25:37.494" v="601"/>
          <ac:spMkLst>
            <pc:docMk/>
            <pc:sldMk cId="640503682" sldId="634"/>
            <ac:spMk id="25" creationId="{B2CAACEF-B2AF-8D0A-B589-A8AB95CE4CCF}"/>
          </ac:spMkLst>
        </pc:spChg>
        <pc:spChg chg="del">
          <ac:chgData name="Stuart Wong" userId="7158574605ae2701" providerId="Windows Live" clId="Web-{C8CC1CAE-A936-45DB-B1F6-C79BC453BAF4}" dt="2022-06-25T03:25:37.494" v="600"/>
          <ac:spMkLst>
            <pc:docMk/>
            <pc:sldMk cId="640503682" sldId="634"/>
            <ac:spMk id="26" creationId="{07346D63-9ABB-C678-97D3-D5BADE21B335}"/>
          </ac:spMkLst>
        </pc:spChg>
        <pc:spChg chg="del">
          <ac:chgData name="Stuart Wong" userId="7158574605ae2701" providerId="Windows Live" clId="Web-{C8CC1CAE-A936-45DB-B1F6-C79BC453BAF4}" dt="2022-06-25T03:25:37.494" v="598"/>
          <ac:spMkLst>
            <pc:docMk/>
            <pc:sldMk cId="640503682" sldId="634"/>
            <ac:spMk id="29" creationId="{8DF0646E-9BFC-8283-9FA9-1FCAEA6B305E}"/>
          </ac:spMkLst>
        </pc:spChg>
        <pc:spChg chg="del">
          <ac:chgData name="Stuart Wong" userId="7158574605ae2701" providerId="Windows Live" clId="Web-{C8CC1CAE-A936-45DB-B1F6-C79BC453BAF4}" dt="2022-06-25T03:25:37.494" v="596"/>
          <ac:spMkLst>
            <pc:docMk/>
            <pc:sldMk cId="640503682" sldId="634"/>
            <ac:spMk id="32" creationId="{C29C170D-5395-4DB5-1808-3CD812E04E17}"/>
          </ac:spMkLst>
        </pc:spChg>
        <pc:spChg chg="add mod">
          <ac:chgData name="Stuart Wong" userId="7158574605ae2701" providerId="Windows Live" clId="Web-{C8CC1CAE-A936-45DB-B1F6-C79BC453BAF4}" dt="2022-06-25T03:30:21.081" v="676" actId="1076"/>
          <ac:spMkLst>
            <pc:docMk/>
            <pc:sldMk cId="640503682" sldId="634"/>
            <ac:spMk id="34" creationId="{E497512F-F3F2-B3C0-40AC-DE1C2A63A6D0}"/>
          </ac:spMkLst>
        </pc:spChg>
        <pc:spChg chg="add mod">
          <ac:chgData name="Stuart Wong" userId="7158574605ae2701" providerId="Windows Live" clId="Web-{C8CC1CAE-A936-45DB-B1F6-C79BC453BAF4}" dt="2022-06-25T03:27:28.576" v="624" actId="20577"/>
          <ac:spMkLst>
            <pc:docMk/>
            <pc:sldMk cId="640503682" sldId="634"/>
            <ac:spMk id="38" creationId="{C8EAC210-15C7-D692-0BB0-A3E099577823}"/>
          </ac:spMkLst>
        </pc:spChg>
        <pc:spChg chg="add mod">
          <ac:chgData name="Stuart Wong" userId="7158574605ae2701" providerId="Windows Live" clId="Web-{C8CC1CAE-A936-45DB-B1F6-C79BC453BAF4}" dt="2022-06-25T03:30:21.097" v="678" actId="1076"/>
          <ac:spMkLst>
            <pc:docMk/>
            <pc:sldMk cId="640503682" sldId="634"/>
            <ac:spMk id="42" creationId="{35D242D1-5C8A-219A-5123-E3CFA2334589}"/>
          </ac:spMkLst>
        </pc:spChg>
        <pc:spChg chg="add mod">
          <ac:chgData name="Stuart Wong" userId="7158574605ae2701" providerId="Windows Live" clId="Web-{C8CC1CAE-A936-45DB-B1F6-C79BC453BAF4}" dt="2022-06-25T03:28:31.375" v="635" actId="1076"/>
          <ac:spMkLst>
            <pc:docMk/>
            <pc:sldMk cId="640503682" sldId="634"/>
            <ac:spMk id="46" creationId="{8A2E6F6B-656B-A1AD-1289-392ADF84BBF8}"/>
          </ac:spMkLst>
        </pc:spChg>
        <pc:spChg chg="add del mod">
          <ac:chgData name="Stuart Wong" userId="7158574605ae2701" providerId="Windows Live" clId="Web-{C8CC1CAE-A936-45DB-B1F6-C79BC453BAF4}" dt="2022-06-25T03:29:22.908" v="668"/>
          <ac:spMkLst>
            <pc:docMk/>
            <pc:sldMk cId="640503682" sldId="634"/>
            <ac:spMk id="48" creationId="{BFF28D90-E058-366A-703F-5E91802CEDE9}"/>
          </ac:spMkLst>
        </pc:spChg>
        <pc:spChg chg="mod">
          <ac:chgData name="Stuart Wong" userId="7158574605ae2701" providerId="Windows Live" clId="Web-{C8CC1CAE-A936-45DB-B1F6-C79BC453BAF4}" dt="2022-06-25T03:30:59.176" v="706" actId="20577"/>
          <ac:spMkLst>
            <pc:docMk/>
            <pc:sldMk cId="640503682" sldId="634"/>
            <ac:spMk id="43009" creationId="{DEC6C95F-3B4F-2641-BC0E-CAA65127A232}"/>
          </ac:spMkLst>
        </pc:spChg>
        <pc:spChg chg="del">
          <ac:chgData name="Stuart Wong" userId="7158574605ae2701" providerId="Windows Live" clId="Web-{C8CC1CAE-A936-45DB-B1F6-C79BC453BAF4}" dt="2022-06-25T04:11:50.640" v="1924"/>
          <ac:spMkLst>
            <pc:docMk/>
            <pc:sldMk cId="640503682" sldId="634"/>
            <ac:spMk id="43013" creationId="{7E91748C-D0BB-854C-8E3D-1A2E3250CE85}"/>
          </ac:spMkLst>
        </pc:spChg>
        <pc:picChg chg="del">
          <ac:chgData name="Stuart Wong" userId="7158574605ae2701" providerId="Windows Live" clId="Web-{C8CC1CAE-A936-45DB-B1F6-C79BC453BAF4}" dt="2022-06-25T03:24:54.399" v="589"/>
          <ac:picMkLst>
            <pc:docMk/>
            <pc:sldMk cId="640503682" sldId="634"/>
            <ac:picMk id="8" creationId="{259C75E9-8D78-9C86-4520-7661C90A0CB9}"/>
          </ac:picMkLst>
        </pc:picChg>
        <pc:picChg chg="add del mod">
          <ac:chgData name="Stuart Wong" userId="7158574605ae2701" providerId="Windows Live" clId="Web-{C8CC1CAE-A936-45DB-B1F6-C79BC453BAF4}" dt="2022-06-25T03:26:12.183" v="609"/>
          <ac:picMkLst>
            <pc:docMk/>
            <pc:sldMk cId="640503682" sldId="634"/>
            <ac:picMk id="13" creationId="{2AED9AB6-1991-0079-48B2-90B387233CED}"/>
          </ac:picMkLst>
        </pc:picChg>
        <pc:picChg chg="add mod">
          <ac:chgData name="Stuart Wong" userId="7158574605ae2701" providerId="Windows Live" clId="Web-{C8CC1CAE-A936-45DB-B1F6-C79BC453BAF4}" dt="2022-06-25T03:26:30.809" v="613" actId="1076"/>
          <ac:picMkLst>
            <pc:docMk/>
            <pc:sldMk cId="640503682" sldId="634"/>
            <ac:picMk id="18" creationId="{0FFEE30F-895D-FFF5-58E7-B23AFFA2B41D}"/>
          </ac:picMkLst>
        </pc:picChg>
        <pc:picChg chg="del">
          <ac:chgData name="Stuart Wong" userId="7158574605ae2701" providerId="Windows Live" clId="Web-{C8CC1CAE-A936-45DB-B1F6-C79BC453BAF4}" dt="2022-06-25T03:25:37.494" v="602"/>
          <ac:picMkLst>
            <pc:docMk/>
            <pc:sldMk cId="640503682" sldId="634"/>
            <ac:picMk id="24" creationId="{730CEDFB-162D-F3D3-2E4D-429EB0B640A2}"/>
          </ac:picMkLst>
        </pc:picChg>
        <pc:picChg chg="del">
          <ac:chgData name="Stuart Wong" userId="7158574605ae2701" providerId="Windows Live" clId="Web-{C8CC1CAE-A936-45DB-B1F6-C79BC453BAF4}" dt="2022-06-25T03:25:37.494" v="599"/>
          <ac:picMkLst>
            <pc:docMk/>
            <pc:sldMk cId="640503682" sldId="634"/>
            <ac:picMk id="27" creationId="{BB880595-F981-5900-64BC-044D971A4690}"/>
          </ac:picMkLst>
        </pc:picChg>
        <pc:picChg chg="add mod">
          <ac:chgData name="Stuart Wong" userId="7158574605ae2701" providerId="Windows Live" clId="Web-{C8CC1CAE-A936-45DB-B1F6-C79BC453BAF4}" dt="2022-06-25T03:30:21.081" v="675" actId="1076"/>
          <ac:picMkLst>
            <pc:docMk/>
            <pc:sldMk cId="640503682" sldId="634"/>
            <ac:picMk id="28" creationId="{FB6E1E2A-5531-AE04-47D8-CA13923F46DA}"/>
          </ac:picMkLst>
        </pc:picChg>
        <pc:picChg chg="del">
          <ac:chgData name="Stuart Wong" userId="7158574605ae2701" providerId="Windows Live" clId="Web-{C8CC1CAE-A936-45DB-B1F6-C79BC453BAF4}" dt="2022-06-25T03:25:37.494" v="597"/>
          <ac:picMkLst>
            <pc:docMk/>
            <pc:sldMk cId="640503682" sldId="634"/>
            <ac:picMk id="31" creationId="{72FFFC03-724D-38E2-E7D8-5D634E61B377}"/>
          </ac:picMkLst>
        </pc:picChg>
        <pc:picChg chg="del">
          <ac:chgData name="Stuart Wong" userId="7158574605ae2701" providerId="Windows Live" clId="Web-{C8CC1CAE-A936-45DB-B1F6-C79BC453BAF4}" dt="2022-06-25T03:25:37.494" v="595"/>
          <ac:picMkLst>
            <pc:docMk/>
            <pc:sldMk cId="640503682" sldId="634"/>
            <ac:picMk id="33" creationId="{777E6D27-3825-BAC5-6329-E56FA36DA2F7}"/>
          </ac:picMkLst>
        </pc:picChg>
        <pc:picChg chg="add mod">
          <ac:chgData name="Stuart Wong" userId="7158574605ae2701" providerId="Windows Live" clId="Web-{C8CC1CAE-A936-45DB-B1F6-C79BC453BAF4}" dt="2022-06-25T03:27:16.357" v="622" actId="1076"/>
          <ac:picMkLst>
            <pc:docMk/>
            <pc:sldMk cId="640503682" sldId="634"/>
            <ac:picMk id="36" creationId="{73B23CA6-5815-3DAD-2D24-644106A83662}"/>
          </ac:picMkLst>
        </pc:picChg>
        <pc:picChg chg="add mod">
          <ac:chgData name="Stuart Wong" userId="7158574605ae2701" providerId="Windows Live" clId="Web-{C8CC1CAE-A936-45DB-B1F6-C79BC453BAF4}" dt="2022-06-25T03:30:21.097" v="677" actId="1076"/>
          <ac:picMkLst>
            <pc:docMk/>
            <pc:sldMk cId="640503682" sldId="634"/>
            <ac:picMk id="40" creationId="{DF671C32-4791-E065-3F2A-BAE7EED03F36}"/>
          </ac:picMkLst>
        </pc:picChg>
        <pc:picChg chg="add mod">
          <ac:chgData name="Stuart Wong" userId="7158574605ae2701" providerId="Windows Live" clId="Web-{C8CC1CAE-A936-45DB-B1F6-C79BC453BAF4}" dt="2022-06-25T03:28:31.359" v="634" actId="1076"/>
          <ac:picMkLst>
            <pc:docMk/>
            <pc:sldMk cId="640503682" sldId="634"/>
            <ac:picMk id="44" creationId="{26318980-E840-9FC8-74CA-B0E44AE3CA3E}"/>
          </ac:picMkLst>
        </pc:picChg>
        <pc:inkChg chg="add del">
          <ac:chgData name="Stuart Wong" userId="7158574605ae2701" providerId="Windows Live" clId="Web-{C8CC1CAE-A936-45DB-B1F6-C79BC453BAF4}" dt="2022-06-25T03:25:02.134" v="590"/>
          <ac:inkMkLst>
            <pc:docMk/>
            <pc:sldMk cId="640503682" sldId="634"/>
            <ac:inkMk id="2" creationId="{64D07755-257D-3498-7149-9A34EDA0A547}"/>
          </ac:inkMkLst>
        </pc:inkChg>
        <pc:inkChg chg="add del">
          <ac:chgData name="Stuart Wong" userId="7158574605ae2701" providerId="Windows Live" clId="Web-{C8CC1CAE-A936-45DB-B1F6-C79BC453BAF4}" dt="2022-06-25T03:25:06.322" v="591"/>
          <ac:inkMkLst>
            <pc:docMk/>
            <pc:sldMk cId="640503682" sldId="634"/>
            <ac:inkMk id="6" creationId="{8F02C700-4CF5-755F-5F65-101438809D8D}"/>
          </ac:inkMkLst>
        </pc:inkChg>
        <pc:inkChg chg="add del">
          <ac:chgData name="Stuart Wong" userId="7158574605ae2701" providerId="Windows Live" clId="Web-{C8CC1CAE-A936-45DB-B1F6-C79BC453BAF4}" dt="2022-06-25T03:25:23.400" v="594"/>
          <ac:inkMkLst>
            <pc:docMk/>
            <pc:sldMk cId="640503682" sldId="634"/>
            <ac:inkMk id="7" creationId="{2C0E5506-4BA1-79D8-4278-BC89D232C86C}"/>
          </ac:inkMkLst>
        </pc:inkChg>
        <pc:inkChg chg="add del">
          <ac:chgData name="Stuart Wong" userId="7158574605ae2701" providerId="Windows Live" clId="Web-{C8CC1CAE-A936-45DB-B1F6-C79BC453BAF4}" dt="2022-06-25T03:25:17.634" v="593"/>
          <ac:inkMkLst>
            <pc:docMk/>
            <pc:sldMk cId="640503682" sldId="634"/>
            <ac:inkMk id="10" creationId="{B9F608F6-E091-23B0-2368-95FD85856BFF}"/>
          </ac:inkMkLst>
        </pc:inkChg>
        <pc:inkChg chg="add del">
          <ac:chgData name="Stuart Wong" userId="7158574605ae2701" providerId="Windows Live" clId="Web-{C8CC1CAE-A936-45DB-B1F6-C79BC453BAF4}" dt="2022-06-25T03:25:11.478" v="592"/>
          <ac:inkMkLst>
            <pc:docMk/>
            <pc:sldMk cId="640503682" sldId="634"/>
            <ac:inkMk id="11" creationId="{5B363334-1CE1-A1C0-1785-A8DEE452AC76}"/>
          </ac:inkMkLst>
        </pc:inkChg>
      </pc:sldChg>
      <pc:sldChg chg="addSp delSp modSp add replId modNotes">
        <pc:chgData name="Stuart Wong" userId="7158574605ae2701" providerId="Windows Live" clId="Web-{C8CC1CAE-A936-45DB-B1F6-C79BC453BAF4}" dt="2022-06-25T04:38:31.441" v="2354" actId="20577"/>
        <pc:sldMkLst>
          <pc:docMk/>
          <pc:sldMk cId="1996758224" sldId="635"/>
        </pc:sldMkLst>
        <pc:spChg chg="del">
          <ac:chgData name="Stuart Wong" userId="7158574605ae2701" providerId="Windows Live" clId="Web-{C8CC1CAE-A936-45DB-B1F6-C79BC453BAF4}" dt="2022-06-25T03:39:20.583" v="992"/>
          <ac:spMkLst>
            <pc:docMk/>
            <pc:sldMk cId="1996758224" sldId="635"/>
            <ac:spMk id="3" creationId="{125B80BA-8F64-5BA6-7C50-9762C1FF93B5}"/>
          </ac:spMkLst>
        </pc:spChg>
        <pc:spChg chg="add mod">
          <ac:chgData name="Stuart Wong" userId="7158574605ae2701" providerId="Windows Live" clId="Web-{C8CC1CAE-A936-45DB-B1F6-C79BC453BAF4}" dt="2022-06-25T03:54:26.450" v="1236" actId="1076"/>
          <ac:spMkLst>
            <pc:docMk/>
            <pc:sldMk cId="1996758224" sldId="635"/>
            <ac:spMk id="7" creationId="{BFF44B49-06D0-DBD0-2F84-F2791515F803}"/>
          </ac:spMkLst>
        </pc:spChg>
        <pc:spChg chg="add mod">
          <ac:chgData name="Stuart Wong" userId="7158574605ae2701" providerId="Windows Live" clId="Web-{C8CC1CAE-A936-45DB-B1F6-C79BC453BAF4}" dt="2022-06-25T03:54:46.092" v="1247" actId="20577"/>
          <ac:spMkLst>
            <pc:docMk/>
            <pc:sldMk cId="1996758224" sldId="635"/>
            <ac:spMk id="11" creationId="{D882571C-2421-B0CC-B785-217F8C8B32D6}"/>
          </ac:spMkLst>
        </pc:spChg>
        <pc:spChg chg="del mod">
          <ac:chgData name="Stuart Wong" userId="7158574605ae2701" providerId="Windows Live" clId="Web-{C8CC1CAE-A936-45DB-B1F6-C79BC453BAF4}" dt="2022-06-25T03:39:27.802" v="994"/>
          <ac:spMkLst>
            <pc:docMk/>
            <pc:sldMk cId="1996758224" sldId="635"/>
            <ac:spMk id="14" creationId="{D2DD176F-490D-6833-D249-2E42769E35B3}"/>
          </ac:spMkLst>
        </pc:spChg>
        <pc:spChg chg="mod">
          <ac:chgData name="Stuart Wong" userId="7158574605ae2701" providerId="Windows Live" clId="Web-{C8CC1CAE-A936-45DB-B1F6-C79BC453BAF4}" dt="2022-06-25T04:38:22.769" v="2352" actId="20577"/>
          <ac:spMkLst>
            <pc:docMk/>
            <pc:sldMk cId="1996758224" sldId="635"/>
            <ac:spMk id="22" creationId="{4A4656DE-E647-5BBD-AEFC-441AA6B0FFCA}"/>
          </ac:spMkLst>
        </pc:spChg>
        <pc:spChg chg="mod">
          <ac:chgData name="Stuart Wong" userId="7158574605ae2701" providerId="Windows Live" clId="Web-{C8CC1CAE-A936-45DB-B1F6-C79BC453BAF4}" dt="2022-06-25T04:38:27.144" v="2353" actId="20577"/>
          <ac:spMkLst>
            <pc:docMk/>
            <pc:sldMk cId="1996758224" sldId="635"/>
            <ac:spMk id="26" creationId="{07346D63-9ABB-C678-97D3-D5BADE21B335}"/>
          </ac:spMkLst>
        </pc:spChg>
        <pc:spChg chg="mod">
          <ac:chgData name="Stuart Wong" userId="7158574605ae2701" providerId="Windows Live" clId="Web-{C8CC1CAE-A936-45DB-B1F6-C79BC453BAF4}" dt="2022-06-25T04:38:31.441" v="2354" actId="20577"/>
          <ac:spMkLst>
            <pc:docMk/>
            <pc:sldMk cId="1996758224" sldId="635"/>
            <ac:spMk id="32" creationId="{C29C170D-5395-4DB5-1808-3CD812E04E17}"/>
          </ac:spMkLst>
        </pc:spChg>
        <pc:spChg chg="mod">
          <ac:chgData name="Stuart Wong" userId="7158574605ae2701" providerId="Windows Live" clId="Web-{C8CC1CAE-A936-45DB-B1F6-C79BC453BAF4}" dt="2022-06-25T03:54:30.685" v="1238" actId="1076"/>
          <ac:spMkLst>
            <pc:docMk/>
            <pc:sldMk cId="1996758224" sldId="635"/>
            <ac:spMk id="43009" creationId="{DEC6C95F-3B4F-2641-BC0E-CAA65127A232}"/>
          </ac:spMkLst>
        </pc:spChg>
        <pc:spChg chg="del">
          <ac:chgData name="Stuart Wong" userId="7158574605ae2701" providerId="Windows Live" clId="Web-{C8CC1CAE-A936-45DB-B1F6-C79BC453BAF4}" dt="2022-06-25T04:13:59.081" v="2050"/>
          <ac:spMkLst>
            <pc:docMk/>
            <pc:sldMk cId="1996758224" sldId="635"/>
            <ac:spMk id="43013" creationId="{7E91748C-D0BB-854C-8E3D-1A2E3250CE85}"/>
          </ac:spMkLst>
        </pc:spChg>
        <pc:graphicFrameChg chg="add mod modGraphic">
          <ac:chgData name="Stuart Wong" userId="7158574605ae2701" providerId="Windows Live" clId="Web-{C8CC1CAE-A936-45DB-B1F6-C79BC453BAF4}" dt="2022-06-25T03:39:13.192" v="991" actId="1076"/>
          <ac:graphicFrameMkLst>
            <pc:docMk/>
            <pc:sldMk cId="1996758224" sldId="635"/>
            <ac:graphicFrameMk id="2" creationId="{1A8AF71C-31F4-4D5B-29D5-A3E5DB93192A}"/>
          </ac:graphicFrameMkLst>
        </pc:graphicFrameChg>
        <pc:graphicFrameChg chg="add mod modGraphic">
          <ac:chgData name="Stuart Wong" userId="7158574605ae2701" providerId="Windows Live" clId="Web-{C8CC1CAE-A936-45DB-B1F6-C79BC453BAF4}" dt="2022-06-25T03:54:54.498" v="1255"/>
          <ac:graphicFrameMkLst>
            <pc:docMk/>
            <pc:sldMk cId="1996758224" sldId="635"/>
            <ac:graphicFrameMk id="10" creationId="{1C605243-4572-28A9-C218-F7C6AE6FEB28}"/>
          </ac:graphicFrameMkLst>
        </pc:graphicFrameChg>
        <pc:picChg chg="del">
          <ac:chgData name="Stuart Wong" userId="7158574605ae2701" providerId="Windows Live" clId="Web-{C8CC1CAE-A936-45DB-B1F6-C79BC453BAF4}" dt="2022-06-25T03:39:24.114" v="993"/>
          <ac:picMkLst>
            <pc:docMk/>
            <pc:sldMk cId="1996758224" sldId="635"/>
            <ac:picMk id="5" creationId="{0206BE30-03A6-944A-AB1B-B5402725F931}"/>
          </ac:picMkLst>
        </pc:picChg>
        <pc:picChg chg="del">
          <ac:chgData name="Stuart Wong" userId="7158574605ae2701" providerId="Windows Live" clId="Web-{C8CC1CAE-A936-45DB-B1F6-C79BC453BAF4}" dt="2022-06-25T03:39:30.646" v="995"/>
          <ac:picMkLst>
            <pc:docMk/>
            <pc:sldMk cId="1996758224" sldId="635"/>
            <ac:picMk id="16" creationId="{BADD7170-0F14-49CB-57E7-2566386F122C}"/>
          </ac:picMkLst>
        </pc:picChg>
      </pc:sldChg>
      <pc:sldChg chg="addSp delSp modSp add ord replId">
        <pc:chgData name="Stuart Wong" userId="7158574605ae2701" providerId="Windows Live" clId="Web-{C8CC1CAE-A936-45DB-B1F6-C79BC453BAF4}" dt="2022-06-25T04:25:41.243" v="2212" actId="1076"/>
        <pc:sldMkLst>
          <pc:docMk/>
          <pc:sldMk cId="267242814" sldId="636"/>
        </pc:sldMkLst>
        <pc:spChg chg="add mod">
          <ac:chgData name="Stuart Wong" userId="7158574605ae2701" providerId="Windows Live" clId="Web-{C8CC1CAE-A936-45DB-B1F6-C79BC453BAF4}" dt="2022-06-25T04:25:41.243" v="2212" actId="1076"/>
          <ac:spMkLst>
            <pc:docMk/>
            <pc:sldMk cId="267242814" sldId="636"/>
            <ac:spMk id="5" creationId="{EA8E9CA1-0C3E-8DBE-37A0-F934D0AFB759}"/>
          </ac:spMkLst>
        </pc:spChg>
        <pc:spChg chg="mod">
          <ac:chgData name="Stuart Wong" userId="7158574605ae2701" providerId="Windows Live" clId="Web-{C8CC1CAE-A936-45DB-B1F6-C79BC453BAF4}" dt="2022-06-25T03:35:10.841" v="803" actId="20577"/>
          <ac:spMkLst>
            <pc:docMk/>
            <pc:sldMk cId="267242814" sldId="636"/>
            <ac:spMk id="6" creationId="{DB8BC23B-8E06-C94B-8FEC-91D264627052}"/>
          </ac:spMkLst>
        </pc:spChg>
        <pc:spChg chg="mod">
          <ac:chgData name="Stuart Wong" userId="7158574605ae2701" providerId="Windows Live" clId="Web-{C8CC1CAE-A936-45DB-B1F6-C79BC453BAF4}" dt="2022-06-25T03:34:21.198" v="756" actId="20577"/>
          <ac:spMkLst>
            <pc:docMk/>
            <pc:sldMk cId="267242814" sldId="636"/>
            <ac:spMk id="41985" creationId="{DB815AE5-0567-6544-B05F-A5591A2EC3EF}"/>
          </ac:spMkLst>
        </pc:spChg>
        <pc:spChg chg="del">
          <ac:chgData name="Stuart Wong" userId="7158574605ae2701" providerId="Windows Live" clId="Web-{C8CC1CAE-A936-45DB-B1F6-C79BC453BAF4}" dt="2022-06-25T04:14:06.284" v="2051"/>
          <ac:spMkLst>
            <pc:docMk/>
            <pc:sldMk cId="267242814" sldId="636"/>
            <ac:spMk id="41988" creationId="{D659E02C-8DA8-DB44-A20D-34A2CD1EA895}"/>
          </ac:spMkLst>
        </pc:spChg>
        <pc:picChg chg="add mod">
          <ac:chgData name="Stuart Wong" userId="7158574605ae2701" providerId="Windows Live" clId="Web-{C8CC1CAE-A936-45DB-B1F6-C79BC453BAF4}" dt="2022-06-25T04:25:41.228" v="2211" actId="1076"/>
          <ac:picMkLst>
            <pc:docMk/>
            <pc:sldMk cId="267242814" sldId="636"/>
            <ac:picMk id="3" creationId="{5C1F7AE1-6CA5-F3EA-C319-26BE59B7FB71}"/>
          </ac:picMkLst>
        </pc:picChg>
      </pc:sldChg>
      <pc:sldChg chg="addSp delSp modSp add ord replId modNotes">
        <pc:chgData name="Stuart Wong" userId="7158574605ae2701" providerId="Windows Live" clId="Web-{C8CC1CAE-A936-45DB-B1F6-C79BC453BAF4}" dt="2022-06-25T05:33:59.031" v="4038" actId="20577"/>
        <pc:sldMkLst>
          <pc:docMk/>
          <pc:sldMk cId="4080389247" sldId="637"/>
        </pc:sldMkLst>
        <pc:spChg chg="mod">
          <ac:chgData name="Stuart Wong" userId="7158574605ae2701" providerId="Windows Live" clId="Web-{C8CC1CAE-A936-45DB-B1F6-C79BC453BAF4}" dt="2022-06-25T05:31:17.916" v="3850" actId="14100"/>
          <ac:spMkLst>
            <pc:docMk/>
            <pc:sldMk cId="4080389247" sldId="637"/>
            <ac:spMk id="3" creationId="{125B80BA-8F64-5BA6-7C50-9762C1FF93B5}"/>
          </ac:spMkLst>
        </pc:spChg>
        <pc:spChg chg="add mod">
          <ac:chgData name="Stuart Wong" userId="7158574605ae2701" providerId="Windows Live" clId="Web-{C8CC1CAE-A936-45DB-B1F6-C79BC453BAF4}" dt="2022-06-25T03:43:59.170" v="1052" actId="14100"/>
          <ac:spMkLst>
            <pc:docMk/>
            <pc:sldMk cId="4080389247" sldId="637"/>
            <ac:spMk id="7" creationId="{A51D5149-AD18-E4B3-DBED-61C6C10199C5}"/>
          </ac:spMkLst>
        </pc:spChg>
        <pc:spChg chg="add mod">
          <ac:chgData name="Stuart Wong" userId="7158574605ae2701" providerId="Windows Live" clId="Web-{C8CC1CAE-A936-45DB-B1F6-C79BC453BAF4}" dt="2022-06-25T03:44:37.358" v="1062" actId="20577"/>
          <ac:spMkLst>
            <pc:docMk/>
            <pc:sldMk cId="4080389247" sldId="637"/>
            <ac:spMk id="8" creationId="{36A38996-0817-0124-6B69-18E95C989B4D}"/>
          </ac:spMkLst>
        </pc:spChg>
        <pc:spChg chg="add mod">
          <ac:chgData name="Stuart Wong" userId="7158574605ae2701" providerId="Windows Live" clId="Web-{C8CC1CAE-A936-45DB-B1F6-C79BC453BAF4}" dt="2022-06-25T03:44:29.811" v="1060" actId="20577"/>
          <ac:spMkLst>
            <pc:docMk/>
            <pc:sldMk cId="4080389247" sldId="637"/>
            <ac:spMk id="9" creationId="{B072431B-31EC-F6F7-F62F-536E0D74B7FA}"/>
          </ac:spMkLst>
        </pc:spChg>
        <pc:spChg chg="mod">
          <ac:chgData name="Stuart Wong" userId="7158574605ae2701" providerId="Windows Live" clId="Web-{C8CC1CAE-A936-45DB-B1F6-C79BC453BAF4}" dt="2022-06-25T03:44:16.170" v="1056" actId="14100"/>
          <ac:spMkLst>
            <pc:docMk/>
            <pc:sldMk cId="4080389247" sldId="637"/>
            <ac:spMk id="14" creationId="{D2DD176F-490D-6833-D249-2E42769E35B3}"/>
          </ac:spMkLst>
        </pc:spChg>
        <pc:spChg chg="del">
          <ac:chgData name="Stuart Wong" userId="7158574605ae2701" providerId="Windows Live" clId="Web-{C8CC1CAE-A936-45DB-B1F6-C79BC453BAF4}" dt="2022-06-25T03:41:29.727" v="1037"/>
          <ac:spMkLst>
            <pc:docMk/>
            <pc:sldMk cId="4080389247" sldId="637"/>
            <ac:spMk id="17" creationId="{62807006-489A-312B-8FB3-FCABD7AB287A}"/>
          </ac:spMkLst>
        </pc:spChg>
        <pc:spChg chg="del">
          <ac:chgData name="Stuart Wong" userId="7158574605ae2701" providerId="Windows Live" clId="Web-{C8CC1CAE-A936-45DB-B1F6-C79BC453BAF4}" dt="2022-06-25T03:41:26.977" v="1036"/>
          <ac:spMkLst>
            <pc:docMk/>
            <pc:sldMk cId="4080389247" sldId="637"/>
            <ac:spMk id="21" creationId="{B5D0124E-CC7D-9BCA-C7F9-990426434CCF}"/>
          </ac:spMkLst>
        </pc:spChg>
        <pc:spChg chg="del">
          <ac:chgData name="Stuart Wong" userId="7158574605ae2701" providerId="Windows Live" clId="Web-{C8CC1CAE-A936-45DB-B1F6-C79BC453BAF4}" dt="2022-06-25T03:41:15.852" v="1031"/>
          <ac:spMkLst>
            <pc:docMk/>
            <pc:sldMk cId="4080389247" sldId="637"/>
            <ac:spMk id="34" creationId="{E497512F-F3F2-B3C0-40AC-DE1C2A63A6D0}"/>
          </ac:spMkLst>
        </pc:spChg>
        <pc:spChg chg="del">
          <ac:chgData name="Stuart Wong" userId="7158574605ae2701" providerId="Windows Live" clId="Web-{C8CC1CAE-A936-45DB-B1F6-C79BC453BAF4}" dt="2022-06-25T03:41:11.414" v="1027"/>
          <ac:spMkLst>
            <pc:docMk/>
            <pc:sldMk cId="4080389247" sldId="637"/>
            <ac:spMk id="38" creationId="{C8EAC210-15C7-D692-0BB0-A3E099577823}"/>
          </ac:spMkLst>
        </pc:spChg>
        <pc:spChg chg="del mod">
          <ac:chgData name="Stuart Wong" userId="7158574605ae2701" providerId="Windows Live" clId="Web-{C8CC1CAE-A936-45DB-B1F6-C79BC453BAF4}" dt="2022-06-25T03:41:22.399" v="1034"/>
          <ac:spMkLst>
            <pc:docMk/>
            <pc:sldMk cId="4080389247" sldId="637"/>
            <ac:spMk id="42" creationId="{35D242D1-5C8A-219A-5123-E3CFA2334589}"/>
          </ac:spMkLst>
        </pc:spChg>
        <pc:spChg chg="del">
          <ac:chgData name="Stuart Wong" userId="7158574605ae2701" providerId="Windows Live" clId="Web-{C8CC1CAE-A936-45DB-B1F6-C79BC453BAF4}" dt="2022-06-25T03:41:20.743" v="1033"/>
          <ac:spMkLst>
            <pc:docMk/>
            <pc:sldMk cId="4080389247" sldId="637"/>
            <ac:spMk id="46" creationId="{8A2E6F6B-656B-A1AD-1289-392ADF84BBF8}"/>
          </ac:spMkLst>
        </pc:spChg>
        <pc:spChg chg="add mod">
          <ac:chgData name="Stuart Wong" userId="7158574605ae2701" providerId="Windows Live" clId="Web-{C8CC1CAE-A936-45DB-B1F6-C79BC453BAF4}" dt="2022-06-25T05:33:59.031" v="4038" actId="20577"/>
          <ac:spMkLst>
            <pc:docMk/>
            <pc:sldMk cId="4080389247" sldId="637"/>
            <ac:spMk id="52" creationId="{F984C715-70B3-2438-5922-42A9CC58C7D2}"/>
          </ac:spMkLst>
        </pc:spChg>
        <pc:spChg chg="mod">
          <ac:chgData name="Stuart Wong" userId="7158574605ae2701" providerId="Windows Live" clId="Web-{C8CC1CAE-A936-45DB-B1F6-C79BC453BAF4}" dt="2022-06-25T05:24:40.591" v="3316" actId="20577"/>
          <ac:spMkLst>
            <pc:docMk/>
            <pc:sldMk cId="4080389247" sldId="637"/>
            <ac:spMk id="43009" creationId="{DEC6C95F-3B4F-2641-BC0E-CAA65127A232}"/>
          </ac:spMkLst>
        </pc:spChg>
        <pc:spChg chg="del">
          <ac:chgData name="Stuart Wong" userId="7158574605ae2701" providerId="Windows Live" clId="Web-{C8CC1CAE-A936-45DB-B1F6-C79BC453BAF4}" dt="2022-06-25T04:11:40.280" v="1923"/>
          <ac:spMkLst>
            <pc:docMk/>
            <pc:sldMk cId="4080389247" sldId="637"/>
            <ac:spMk id="43013" creationId="{7E91748C-D0BB-854C-8E3D-1A2E3250CE85}"/>
          </ac:spMkLst>
        </pc:spChg>
        <pc:picChg chg="add del">
          <ac:chgData name="Stuart Wong" userId="7158574605ae2701" providerId="Windows Live" clId="Web-{C8CC1CAE-A936-45DB-B1F6-C79BC453BAF4}" dt="2022-06-25T03:43:10.574" v="1042"/>
          <ac:picMkLst>
            <pc:docMk/>
            <pc:sldMk cId="4080389247" sldId="637"/>
            <ac:picMk id="4" creationId="{953CD896-A05D-2857-5CE1-CD55A536B3F2}"/>
          </ac:picMkLst>
        </pc:picChg>
        <pc:picChg chg="add mod">
          <ac:chgData name="Stuart Wong" userId="7158574605ae2701" providerId="Windows Live" clId="Web-{C8CC1CAE-A936-45DB-B1F6-C79BC453BAF4}" dt="2022-06-25T03:45:02.094" v="1064" actId="1076"/>
          <ac:picMkLst>
            <pc:docMk/>
            <pc:sldMk cId="4080389247" sldId="637"/>
            <ac:picMk id="11" creationId="{FB9556B5-BAF6-D120-2982-FF6AD20A60C3}"/>
          </ac:picMkLst>
        </pc:picChg>
        <pc:picChg chg="add mod">
          <ac:chgData name="Stuart Wong" userId="7158574605ae2701" providerId="Windows Live" clId="Web-{C8CC1CAE-A936-45DB-B1F6-C79BC453BAF4}" dt="2022-06-25T03:45:07.344" v="1066" actId="1076"/>
          <ac:picMkLst>
            <pc:docMk/>
            <pc:sldMk cId="4080389247" sldId="637"/>
            <ac:picMk id="13" creationId="{42C6FDAB-107C-2282-462B-9EF69B0FA18C}"/>
          </ac:picMkLst>
        </pc:picChg>
        <pc:picChg chg="del">
          <ac:chgData name="Stuart Wong" userId="7158574605ae2701" providerId="Windows Live" clId="Web-{C8CC1CAE-A936-45DB-B1F6-C79BC453BAF4}" dt="2022-06-25T03:41:23.712" v="1035"/>
          <ac:picMkLst>
            <pc:docMk/>
            <pc:sldMk cId="4080389247" sldId="637"/>
            <ac:picMk id="18" creationId="{0FFEE30F-895D-FFF5-58E7-B23AFFA2B41D}"/>
          </ac:picMkLst>
        </pc:picChg>
        <pc:picChg chg="del">
          <ac:chgData name="Stuart Wong" userId="7158574605ae2701" providerId="Windows Live" clId="Web-{C8CC1CAE-A936-45DB-B1F6-C79BC453BAF4}" dt="2022-06-25T03:41:31.134" v="1038"/>
          <ac:picMkLst>
            <pc:docMk/>
            <pc:sldMk cId="4080389247" sldId="637"/>
            <ac:picMk id="19" creationId="{355D70A0-2D5C-62AE-7E72-DDA65CC5D405}"/>
          </ac:picMkLst>
        </pc:picChg>
        <pc:picChg chg="add mod">
          <ac:chgData name="Stuart Wong" userId="7158574605ae2701" providerId="Windows Live" clId="Web-{C8CC1CAE-A936-45DB-B1F6-C79BC453BAF4}" dt="2022-06-25T03:45:13.734" v="1068" actId="1076"/>
          <ac:picMkLst>
            <pc:docMk/>
            <pc:sldMk cId="4080389247" sldId="637"/>
            <ac:picMk id="20" creationId="{07042EE6-3A6A-E6F8-7A59-F5C5F6DC4EF0}"/>
          </ac:picMkLst>
        </pc:picChg>
        <pc:picChg chg="add mod">
          <ac:chgData name="Stuart Wong" userId="7158574605ae2701" providerId="Windows Live" clId="Web-{C8CC1CAE-A936-45DB-B1F6-C79BC453BAF4}" dt="2022-06-25T03:45:18.594" v="1070" actId="1076"/>
          <ac:picMkLst>
            <pc:docMk/>
            <pc:sldMk cId="4080389247" sldId="637"/>
            <ac:picMk id="23" creationId="{4C38DD66-5C8A-BF97-8BA0-6213F1CEE056}"/>
          </ac:picMkLst>
        </pc:picChg>
        <pc:picChg chg="add mod">
          <ac:chgData name="Stuart Wong" userId="7158574605ae2701" providerId="Windows Live" clId="Web-{C8CC1CAE-A936-45DB-B1F6-C79BC453BAF4}" dt="2022-06-25T03:45:24.157" v="1072" actId="1076"/>
          <ac:picMkLst>
            <pc:docMk/>
            <pc:sldMk cId="4080389247" sldId="637"/>
            <ac:picMk id="25" creationId="{314FBC96-92EB-50C0-E356-61C9FD759F47}"/>
          </ac:picMkLst>
        </pc:picChg>
        <pc:picChg chg="add mod">
          <ac:chgData name="Stuart Wong" userId="7158574605ae2701" providerId="Windows Live" clId="Web-{C8CC1CAE-A936-45DB-B1F6-C79BC453BAF4}" dt="2022-06-25T03:45:29.672" v="1074" actId="1076"/>
          <ac:picMkLst>
            <pc:docMk/>
            <pc:sldMk cId="4080389247" sldId="637"/>
            <ac:picMk id="27" creationId="{DC67752F-8CF9-C903-3F64-276267688A38}"/>
          </ac:picMkLst>
        </pc:picChg>
        <pc:picChg chg="del">
          <ac:chgData name="Stuart Wong" userId="7158574605ae2701" providerId="Windows Live" clId="Web-{C8CC1CAE-A936-45DB-B1F6-C79BC453BAF4}" dt="2022-06-25T03:41:13.149" v="1029"/>
          <ac:picMkLst>
            <pc:docMk/>
            <pc:sldMk cId="4080389247" sldId="637"/>
            <ac:picMk id="28" creationId="{FB6E1E2A-5531-AE04-47D8-CA13923F46DA}"/>
          </ac:picMkLst>
        </pc:picChg>
        <pc:picChg chg="add mod">
          <ac:chgData name="Stuart Wong" userId="7158574605ae2701" providerId="Windows Live" clId="Web-{C8CC1CAE-A936-45DB-B1F6-C79BC453BAF4}" dt="2022-06-25T03:45:35.876" v="1076" actId="1076"/>
          <ac:picMkLst>
            <pc:docMk/>
            <pc:sldMk cId="4080389247" sldId="637"/>
            <ac:picMk id="30" creationId="{13864807-4B45-ED57-EA4E-8858B0DDE00C}"/>
          </ac:picMkLst>
        </pc:picChg>
        <pc:picChg chg="add mod">
          <ac:chgData name="Stuart Wong" userId="7158574605ae2701" providerId="Windows Live" clId="Web-{C8CC1CAE-A936-45DB-B1F6-C79BC453BAF4}" dt="2022-06-25T03:45:41.063" v="1078" actId="1076"/>
          <ac:picMkLst>
            <pc:docMk/>
            <pc:sldMk cId="4080389247" sldId="637"/>
            <ac:picMk id="32" creationId="{7952AF23-8EFC-36AE-7F29-46434374F543}"/>
          </ac:picMkLst>
        </pc:picChg>
        <pc:picChg chg="add mod">
          <ac:chgData name="Stuart Wong" userId="7158574605ae2701" providerId="Windows Live" clId="Web-{C8CC1CAE-A936-45DB-B1F6-C79BC453BAF4}" dt="2022-06-25T03:47:49.368" v="1092" actId="1076"/>
          <ac:picMkLst>
            <pc:docMk/>
            <pc:sldMk cId="4080389247" sldId="637"/>
            <ac:picMk id="35" creationId="{0C88DD90-CCA8-74BB-088F-EAE95660EFEC}"/>
          </ac:picMkLst>
        </pc:picChg>
        <pc:picChg chg="del">
          <ac:chgData name="Stuart Wong" userId="7158574605ae2701" providerId="Windows Live" clId="Web-{C8CC1CAE-A936-45DB-B1F6-C79BC453BAF4}" dt="2022-06-25T03:41:09.430" v="1026"/>
          <ac:picMkLst>
            <pc:docMk/>
            <pc:sldMk cId="4080389247" sldId="637"/>
            <ac:picMk id="36" creationId="{73B23CA6-5815-3DAD-2D24-644106A83662}"/>
          </ac:picMkLst>
        </pc:picChg>
        <pc:picChg chg="del">
          <ac:chgData name="Stuart Wong" userId="7158574605ae2701" providerId="Windows Live" clId="Web-{C8CC1CAE-A936-45DB-B1F6-C79BC453BAF4}" dt="2022-06-25T03:41:13.946" v="1030"/>
          <ac:picMkLst>
            <pc:docMk/>
            <pc:sldMk cId="4080389247" sldId="637"/>
            <ac:picMk id="40" creationId="{DF671C32-4791-E065-3F2A-BAE7EED03F36}"/>
          </ac:picMkLst>
        </pc:picChg>
        <pc:picChg chg="del">
          <ac:chgData name="Stuart Wong" userId="7158574605ae2701" providerId="Windows Live" clId="Web-{C8CC1CAE-A936-45DB-B1F6-C79BC453BAF4}" dt="2022-06-25T03:41:12.368" v="1028"/>
          <ac:picMkLst>
            <pc:docMk/>
            <pc:sldMk cId="4080389247" sldId="637"/>
            <ac:picMk id="44" creationId="{26318980-E840-9FC8-74CA-B0E44AE3CA3E}"/>
          </ac:picMkLst>
        </pc:picChg>
        <pc:cxnChg chg="add del mod">
          <ac:chgData name="Stuart Wong" userId="7158574605ae2701" providerId="Windows Live" clId="Web-{C8CC1CAE-A936-45DB-B1F6-C79BC453BAF4}" dt="2022-06-25T03:47:22.742" v="1090"/>
          <ac:cxnSpMkLst>
            <pc:docMk/>
            <pc:sldMk cId="4080389247" sldId="637"/>
            <ac:cxnSpMk id="39" creationId="{B8F0E6DA-80DA-EF15-47D0-432F8AF7C76C}"/>
          </ac:cxnSpMkLst>
        </pc:cxnChg>
        <pc:cxnChg chg="add del mod">
          <ac:chgData name="Stuart Wong" userId="7158574605ae2701" providerId="Windows Live" clId="Web-{C8CC1CAE-A936-45DB-B1F6-C79BC453BAF4}" dt="2022-06-25T03:47:15.554" v="1087"/>
          <ac:cxnSpMkLst>
            <pc:docMk/>
            <pc:sldMk cId="4080389247" sldId="637"/>
            <ac:cxnSpMk id="41" creationId="{D92470BE-9F30-A2D8-4843-935AD47C5B13}"/>
          </ac:cxnSpMkLst>
        </pc:cxnChg>
        <pc:cxnChg chg="add mod">
          <ac:chgData name="Stuart Wong" userId="7158574605ae2701" providerId="Windows Live" clId="Web-{C8CC1CAE-A936-45DB-B1F6-C79BC453BAF4}" dt="2022-06-25T03:48:50.236" v="1106" actId="14100"/>
          <ac:cxnSpMkLst>
            <pc:docMk/>
            <pc:sldMk cId="4080389247" sldId="637"/>
            <ac:cxnSpMk id="45" creationId="{0A3733B4-BF2B-2B65-EF65-8084CC87E16B}"/>
          </ac:cxnSpMkLst>
        </pc:cxnChg>
        <pc:cxnChg chg="add mod">
          <ac:chgData name="Stuart Wong" userId="7158574605ae2701" providerId="Windows Live" clId="Web-{C8CC1CAE-A936-45DB-B1F6-C79BC453BAF4}" dt="2022-06-25T03:49:00.408" v="1108" actId="1076"/>
          <ac:cxnSpMkLst>
            <pc:docMk/>
            <pc:sldMk cId="4080389247" sldId="637"/>
            <ac:cxnSpMk id="47" creationId="{78C2ECD6-FBCA-006C-A6C9-644DF0286233}"/>
          </ac:cxnSpMkLst>
        </pc:cxnChg>
        <pc:cxnChg chg="add mod">
          <ac:chgData name="Stuart Wong" userId="7158574605ae2701" providerId="Windows Live" clId="Web-{C8CC1CAE-A936-45DB-B1F6-C79BC453BAF4}" dt="2022-06-25T03:49:12.080" v="1111" actId="14100"/>
          <ac:cxnSpMkLst>
            <pc:docMk/>
            <pc:sldMk cId="4080389247" sldId="637"/>
            <ac:cxnSpMk id="48" creationId="{7C1BDCAF-A078-9674-C8D7-27B860DC22B7}"/>
          </ac:cxnSpMkLst>
        </pc:cxnChg>
        <pc:cxnChg chg="add mod">
          <ac:chgData name="Stuart Wong" userId="7158574605ae2701" providerId="Windows Live" clId="Web-{C8CC1CAE-A936-45DB-B1F6-C79BC453BAF4}" dt="2022-06-25T03:49:22.987" v="1114" actId="14100"/>
          <ac:cxnSpMkLst>
            <pc:docMk/>
            <pc:sldMk cId="4080389247" sldId="637"/>
            <ac:cxnSpMk id="49" creationId="{DB4549FA-57F9-8737-9053-BFC319703DF8}"/>
          </ac:cxnSpMkLst>
        </pc:cxnChg>
        <pc:cxnChg chg="add mod">
          <ac:chgData name="Stuart Wong" userId="7158574605ae2701" providerId="Windows Live" clId="Web-{C8CC1CAE-A936-45DB-B1F6-C79BC453BAF4}" dt="2022-06-25T03:49:42.519" v="1119" actId="14100"/>
          <ac:cxnSpMkLst>
            <pc:docMk/>
            <pc:sldMk cId="4080389247" sldId="637"/>
            <ac:cxnSpMk id="50" creationId="{397E0595-3C8D-7DE6-73FD-7155944C5B1E}"/>
          </ac:cxnSpMkLst>
        </pc:cxnChg>
        <pc:cxnChg chg="add mod">
          <ac:chgData name="Stuart Wong" userId="7158574605ae2701" providerId="Windows Live" clId="Web-{C8CC1CAE-A936-45DB-B1F6-C79BC453BAF4}" dt="2022-06-25T03:49:55.410" v="1122" actId="14100"/>
          <ac:cxnSpMkLst>
            <pc:docMk/>
            <pc:sldMk cId="4080389247" sldId="637"/>
            <ac:cxnSpMk id="51" creationId="{07577ECD-9AE2-C50C-F598-49D9DAC43011}"/>
          </ac:cxnSpMkLst>
        </pc:cxnChg>
      </pc:sldChg>
      <pc:sldChg chg="addSp delSp modSp add ord replId">
        <pc:chgData name="Stuart Wong" userId="7158574605ae2701" providerId="Windows Live" clId="Web-{C8CC1CAE-A936-45DB-B1F6-C79BC453BAF4}" dt="2022-06-25T04:23:12.645" v="2193" actId="14100"/>
        <pc:sldMkLst>
          <pc:docMk/>
          <pc:sldMk cId="3834110330" sldId="638"/>
        </pc:sldMkLst>
        <pc:spChg chg="del">
          <ac:chgData name="Stuart Wong" userId="7158574605ae2701" providerId="Windows Live" clId="Web-{C8CC1CAE-A936-45DB-B1F6-C79BC453BAF4}" dt="2022-06-25T04:14:16.816" v="2052"/>
          <ac:spMkLst>
            <pc:docMk/>
            <pc:sldMk cId="3834110330" sldId="638"/>
            <ac:spMk id="4" creationId="{2D7EE475-B0CC-814F-8ACD-D72D92B7D8DB}"/>
          </ac:spMkLst>
        </pc:spChg>
        <pc:spChg chg="mod">
          <ac:chgData name="Stuart Wong" userId="7158574605ae2701" providerId="Windows Live" clId="Web-{C8CC1CAE-A936-45DB-B1F6-C79BC453BAF4}" dt="2022-06-25T04:08:38.633" v="1802" actId="20577"/>
          <ac:spMkLst>
            <pc:docMk/>
            <pc:sldMk cId="3834110330" sldId="638"/>
            <ac:spMk id="13" creationId="{56AD97B3-6117-A045-9DA2-BF0C51E030DD}"/>
          </ac:spMkLst>
        </pc:spChg>
        <pc:spChg chg="del">
          <ac:chgData name="Stuart Wong" userId="7158574605ae2701" providerId="Windows Live" clId="Web-{C8CC1CAE-A936-45DB-B1F6-C79BC453BAF4}" dt="2022-06-25T04:08:04.867" v="1774"/>
          <ac:spMkLst>
            <pc:docMk/>
            <pc:sldMk cId="3834110330" sldId="638"/>
            <ac:spMk id="21" creationId="{37413F1E-D781-4043-A8C2-6D3A6720EB48}"/>
          </ac:spMkLst>
        </pc:spChg>
        <pc:spChg chg="del">
          <ac:chgData name="Stuart Wong" userId="7158574605ae2701" providerId="Windows Live" clId="Web-{C8CC1CAE-A936-45DB-B1F6-C79BC453BAF4}" dt="2022-06-25T04:08:04.867" v="1773"/>
          <ac:spMkLst>
            <pc:docMk/>
            <pc:sldMk cId="3834110330" sldId="638"/>
            <ac:spMk id="22" creationId="{C09CC349-1121-454C-A2A1-54CEB5091763}"/>
          </ac:spMkLst>
        </pc:spChg>
        <pc:spChg chg="mod">
          <ac:chgData name="Stuart Wong" userId="7158574605ae2701" providerId="Windows Live" clId="Web-{C8CC1CAE-A936-45DB-B1F6-C79BC453BAF4}" dt="2022-06-25T04:23:12.645" v="2193" actId="14100"/>
          <ac:spMkLst>
            <pc:docMk/>
            <pc:sldMk cId="3834110330" sldId="638"/>
            <ac:spMk id="23" creationId="{97C9AC2B-7C0E-CD47-AFFF-3F6089257301}"/>
          </ac:spMkLst>
        </pc:spChg>
        <pc:spChg chg="del">
          <ac:chgData name="Stuart Wong" userId="7158574605ae2701" providerId="Windows Live" clId="Web-{C8CC1CAE-A936-45DB-B1F6-C79BC453BAF4}" dt="2022-06-25T04:08:04.867" v="1772"/>
          <ac:spMkLst>
            <pc:docMk/>
            <pc:sldMk cId="3834110330" sldId="638"/>
            <ac:spMk id="24" creationId="{4A027434-DF44-6D44-AF58-026825B4E990}"/>
          </ac:spMkLst>
        </pc:spChg>
        <pc:spChg chg="del">
          <ac:chgData name="Stuart Wong" userId="7158574605ae2701" providerId="Windows Live" clId="Web-{C8CC1CAE-A936-45DB-B1F6-C79BC453BAF4}" dt="2022-06-25T04:08:04.867" v="1771"/>
          <ac:spMkLst>
            <pc:docMk/>
            <pc:sldMk cId="3834110330" sldId="638"/>
            <ac:spMk id="25" creationId="{6DFAE6B4-FAA3-944C-AC44-6ED6C4451BC9}"/>
          </ac:spMkLst>
        </pc:spChg>
        <pc:spChg chg="del">
          <ac:chgData name="Stuart Wong" userId="7158574605ae2701" providerId="Windows Live" clId="Web-{C8CC1CAE-A936-45DB-B1F6-C79BC453BAF4}" dt="2022-06-25T04:08:04.867" v="1783"/>
          <ac:spMkLst>
            <pc:docMk/>
            <pc:sldMk cId="3834110330" sldId="638"/>
            <ac:spMk id="28" creationId="{6509A187-776C-D043-96CC-07F567D824E9}"/>
          </ac:spMkLst>
        </pc:spChg>
        <pc:spChg chg="del">
          <ac:chgData name="Stuart Wong" userId="7158574605ae2701" providerId="Windows Live" clId="Web-{C8CC1CAE-A936-45DB-B1F6-C79BC453BAF4}" dt="2022-06-25T04:08:04.867" v="1782"/>
          <ac:spMkLst>
            <pc:docMk/>
            <pc:sldMk cId="3834110330" sldId="638"/>
            <ac:spMk id="29" creationId="{21ECC132-32DB-AE4D-A481-1945DF030BC6}"/>
          </ac:spMkLst>
        </pc:spChg>
        <pc:spChg chg="del">
          <ac:chgData name="Stuart Wong" userId="7158574605ae2701" providerId="Windows Live" clId="Web-{C8CC1CAE-A936-45DB-B1F6-C79BC453BAF4}" dt="2022-06-25T04:08:04.867" v="1781"/>
          <ac:spMkLst>
            <pc:docMk/>
            <pc:sldMk cId="3834110330" sldId="638"/>
            <ac:spMk id="30" creationId="{C234C9E5-9AC9-224D-9F68-77BBA638E37C}"/>
          </ac:spMkLst>
        </pc:spChg>
        <pc:spChg chg="del">
          <ac:chgData name="Stuart Wong" userId="7158574605ae2701" providerId="Windows Live" clId="Web-{C8CC1CAE-A936-45DB-B1F6-C79BC453BAF4}" dt="2022-06-25T04:08:04.867" v="1780"/>
          <ac:spMkLst>
            <pc:docMk/>
            <pc:sldMk cId="3834110330" sldId="638"/>
            <ac:spMk id="31" creationId="{11A94D33-8E50-AE4C-9760-B1398C65E5F8}"/>
          </ac:spMkLst>
        </pc:spChg>
        <pc:spChg chg="del">
          <ac:chgData name="Stuart Wong" userId="7158574605ae2701" providerId="Windows Live" clId="Web-{C8CC1CAE-A936-45DB-B1F6-C79BC453BAF4}" dt="2022-06-25T04:08:04.867" v="1777"/>
          <ac:spMkLst>
            <pc:docMk/>
            <pc:sldMk cId="3834110330" sldId="638"/>
            <ac:spMk id="36" creationId="{255C4500-0F6C-7341-915C-E7F05034EB63}"/>
          </ac:spMkLst>
        </pc:spChg>
        <pc:spChg chg="del">
          <ac:chgData name="Stuart Wong" userId="7158574605ae2701" providerId="Windows Live" clId="Web-{C8CC1CAE-A936-45DB-B1F6-C79BC453BAF4}" dt="2022-06-25T04:08:04.867" v="1776"/>
          <ac:spMkLst>
            <pc:docMk/>
            <pc:sldMk cId="3834110330" sldId="638"/>
            <ac:spMk id="37" creationId="{9324761E-6780-0449-9616-113EEF8E6223}"/>
          </ac:spMkLst>
        </pc:spChg>
        <pc:picChg chg="add mod">
          <ac:chgData name="Stuart Wong" userId="7158574605ae2701" providerId="Windows Live" clId="Web-{C8CC1CAE-A936-45DB-B1F6-C79BC453BAF4}" dt="2022-06-25T04:23:04.145" v="2192" actId="1076"/>
          <ac:picMkLst>
            <pc:docMk/>
            <pc:sldMk cId="3834110330" sldId="638"/>
            <ac:picMk id="2" creationId="{838AF847-0289-57B3-BE33-7C73514126E8}"/>
          </ac:picMkLst>
        </pc:picChg>
        <pc:picChg chg="del">
          <ac:chgData name="Stuart Wong" userId="7158574605ae2701" providerId="Windows Live" clId="Web-{C8CC1CAE-A936-45DB-B1F6-C79BC453BAF4}" dt="2022-06-25T04:08:04.867" v="1775"/>
          <ac:picMkLst>
            <pc:docMk/>
            <pc:sldMk cId="3834110330" sldId="638"/>
            <ac:picMk id="20" creationId="{000ABC2D-E9F2-1740-8CA5-A4337812AA16}"/>
          </ac:picMkLst>
        </pc:picChg>
        <pc:picChg chg="del">
          <ac:chgData name="Stuart Wong" userId="7158574605ae2701" providerId="Windows Live" clId="Web-{C8CC1CAE-A936-45DB-B1F6-C79BC453BAF4}" dt="2022-06-25T04:08:04.867" v="1770"/>
          <ac:picMkLst>
            <pc:docMk/>
            <pc:sldMk cId="3834110330" sldId="638"/>
            <ac:picMk id="26" creationId="{4CDADB45-86BA-E247-992F-AABC260A3620}"/>
          </ac:picMkLst>
        </pc:picChg>
        <pc:picChg chg="del">
          <ac:chgData name="Stuart Wong" userId="7158574605ae2701" providerId="Windows Live" clId="Web-{C8CC1CAE-A936-45DB-B1F6-C79BC453BAF4}" dt="2022-06-25T04:08:04.867" v="1769"/>
          <ac:picMkLst>
            <pc:docMk/>
            <pc:sldMk cId="3834110330" sldId="638"/>
            <ac:picMk id="27" creationId="{C92967E7-D223-8A46-A320-6BE3FBD7474D}"/>
          </ac:picMkLst>
        </pc:picChg>
        <pc:picChg chg="del">
          <ac:chgData name="Stuart Wong" userId="7158574605ae2701" providerId="Windows Live" clId="Web-{C8CC1CAE-A936-45DB-B1F6-C79BC453BAF4}" dt="2022-06-25T04:08:04.867" v="1779"/>
          <ac:picMkLst>
            <pc:docMk/>
            <pc:sldMk cId="3834110330" sldId="638"/>
            <ac:picMk id="32" creationId="{4D58A54D-20A6-8646-BAB0-9AF784A40FBF}"/>
          </ac:picMkLst>
        </pc:picChg>
        <pc:picChg chg="del">
          <ac:chgData name="Stuart Wong" userId="7158574605ae2701" providerId="Windows Live" clId="Web-{C8CC1CAE-A936-45DB-B1F6-C79BC453BAF4}" dt="2022-06-25T04:08:04.867" v="1778"/>
          <ac:picMkLst>
            <pc:docMk/>
            <pc:sldMk cId="3834110330" sldId="638"/>
            <ac:picMk id="33" creationId="{0985FC85-59FD-A441-A9C2-825D1F5EE78F}"/>
          </ac:picMkLst>
        </pc:picChg>
        <pc:cxnChg chg="del">
          <ac:chgData name="Stuart Wong" userId="7158574605ae2701" providerId="Windows Live" clId="Web-{C8CC1CAE-A936-45DB-B1F6-C79BC453BAF4}" dt="2022-06-25T04:08:04.867" v="1767"/>
          <ac:cxnSpMkLst>
            <pc:docMk/>
            <pc:sldMk cId="3834110330" sldId="638"/>
            <ac:cxnSpMk id="34" creationId="{627A8E0D-027B-864D-B457-A97705C5A478}"/>
          </ac:cxnSpMkLst>
        </pc:cxnChg>
        <pc:cxnChg chg="del">
          <ac:chgData name="Stuart Wong" userId="7158574605ae2701" providerId="Windows Live" clId="Web-{C8CC1CAE-A936-45DB-B1F6-C79BC453BAF4}" dt="2022-06-25T04:08:04.867" v="1766"/>
          <ac:cxnSpMkLst>
            <pc:docMk/>
            <pc:sldMk cId="3834110330" sldId="638"/>
            <ac:cxnSpMk id="38" creationId="{2896075D-9D65-9048-B302-04F0544C809A}"/>
          </ac:cxnSpMkLst>
        </pc:cxnChg>
        <pc:cxnChg chg="del">
          <ac:chgData name="Stuart Wong" userId="7158574605ae2701" providerId="Windows Live" clId="Web-{C8CC1CAE-A936-45DB-B1F6-C79BC453BAF4}" dt="2022-06-25T04:08:04.867" v="1768"/>
          <ac:cxnSpMkLst>
            <pc:docMk/>
            <pc:sldMk cId="3834110330" sldId="638"/>
            <ac:cxnSpMk id="40" creationId="{E36DF3DB-4268-4943-8A80-A5E7604387B6}"/>
          </ac:cxnSpMkLst>
        </pc:cxnChg>
        <pc:cxnChg chg="del">
          <ac:chgData name="Stuart Wong" userId="7158574605ae2701" providerId="Windows Live" clId="Web-{C8CC1CAE-A936-45DB-B1F6-C79BC453BAF4}" dt="2022-06-25T04:08:04.867" v="1765"/>
          <ac:cxnSpMkLst>
            <pc:docMk/>
            <pc:sldMk cId="3834110330" sldId="638"/>
            <ac:cxnSpMk id="42" creationId="{8F595A9C-E478-954B-AFD7-3128F2DADEB0}"/>
          </ac:cxnSpMkLst>
        </pc:cxnChg>
      </pc:sldChg>
      <pc:sldChg chg="addSp delSp modSp add ord replId">
        <pc:chgData name="Stuart Wong" userId="7158574605ae2701" providerId="Windows Live" clId="Web-{C8CC1CAE-A936-45DB-B1F6-C79BC453BAF4}" dt="2022-06-25T05:06:22.307" v="3143" actId="1076"/>
        <pc:sldMkLst>
          <pc:docMk/>
          <pc:sldMk cId="1530647267" sldId="639"/>
        </pc:sldMkLst>
        <pc:spChg chg="add mod">
          <ac:chgData name="Stuart Wong" userId="7158574605ae2701" providerId="Windows Live" clId="Web-{C8CC1CAE-A936-45DB-B1F6-C79BC453BAF4}" dt="2022-06-25T05:06:22.307" v="3143" actId="1076"/>
          <ac:spMkLst>
            <pc:docMk/>
            <pc:sldMk cId="1530647267" sldId="639"/>
            <ac:spMk id="5" creationId="{95765530-E757-C8DA-86DA-E87CAC7525F1}"/>
          </ac:spMkLst>
        </pc:spChg>
        <pc:spChg chg="mod">
          <ac:chgData name="Stuart Wong" userId="7158574605ae2701" providerId="Windows Live" clId="Web-{C8CC1CAE-A936-45DB-B1F6-C79BC453BAF4}" dt="2022-06-25T04:10:53.528" v="1920" actId="20577"/>
          <ac:spMkLst>
            <pc:docMk/>
            <pc:sldMk cId="1530647267" sldId="639"/>
            <ac:spMk id="6" creationId="{DB8BC23B-8E06-C94B-8FEC-91D264627052}"/>
          </ac:spMkLst>
        </pc:spChg>
        <pc:spChg chg="mod">
          <ac:chgData name="Stuart Wong" userId="7158574605ae2701" providerId="Windows Live" clId="Web-{C8CC1CAE-A936-45DB-B1F6-C79BC453BAF4}" dt="2022-06-25T04:10:31.965" v="1884" actId="20577"/>
          <ac:spMkLst>
            <pc:docMk/>
            <pc:sldMk cId="1530647267" sldId="639"/>
            <ac:spMk id="41985" creationId="{DB815AE5-0567-6544-B05F-A5591A2EC3EF}"/>
          </ac:spMkLst>
        </pc:spChg>
        <pc:spChg chg="del">
          <ac:chgData name="Stuart Wong" userId="7158574605ae2701" providerId="Windows Live" clId="Web-{C8CC1CAE-A936-45DB-B1F6-C79BC453BAF4}" dt="2022-06-25T04:14:29.207" v="2053"/>
          <ac:spMkLst>
            <pc:docMk/>
            <pc:sldMk cId="1530647267" sldId="639"/>
            <ac:spMk id="41988" creationId="{D659E02C-8DA8-DB44-A20D-34A2CD1EA895}"/>
          </ac:spMkLst>
        </pc:spChg>
        <pc:picChg chg="add mod">
          <ac:chgData name="Stuart Wong" userId="7158574605ae2701" providerId="Windows Live" clId="Web-{C8CC1CAE-A936-45DB-B1F6-C79BC453BAF4}" dt="2022-06-25T05:06:22.307" v="3142" actId="1076"/>
          <ac:picMkLst>
            <pc:docMk/>
            <pc:sldMk cId="1530647267" sldId="639"/>
            <ac:picMk id="3" creationId="{78E2042F-D89E-CA24-CA7F-61A6C5924B80}"/>
          </ac:picMkLst>
        </pc:picChg>
      </pc:sldChg>
      <pc:sldChg chg="addSp delSp modSp add ord replId modNotes">
        <pc:chgData name="Stuart Wong" userId="7158574605ae2701" providerId="Windows Live" clId="Web-{C8CC1CAE-A936-45DB-B1F6-C79BC453BAF4}" dt="2022-06-25T04:45:02.938" v="2539" actId="20577"/>
        <pc:sldMkLst>
          <pc:docMk/>
          <pc:sldMk cId="3646490131" sldId="640"/>
        </pc:sldMkLst>
        <pc:spChg chg="mod">
          <ac:chgData name="Stuart Wong" userId="7158574605ae2701" providerId="Windows Live" clId="Web-{C8CC1CAE-A936-45DB-B1F6-C79BC453BAF4}" dt="2022-06-25T04:28:52.421" v="2240" actId="14100"/>
          <ac:spMkLst>
            <pc:docMk/>
            <pc:sldMk cId="3646490131" sldId="640"/>
            <ac:spMk id="9" creationId="{71763717-A888-CDFA-30A4-3D70405A6431}"/>
          </ac:spMkLst>
        </pc:spChg>
        <pc:spChg chg="add mod">
          <ac:chgData name="Stuart Wong" userId="7158574605ae2701" providerId="Windows Live" clId="Web-{C8CC1CAE-A936-45DB-B1F6-C79BC453BAF4}" dt="2022-06-25T04:27:23.669" v="2227" actId="1076"/>
          <ac:spMkLst>
            <pc:docMk/>
            <pc:sldMk cId="3646490131" sldId="640"/>
            <ac:spMk id="10" creationId="{F39EB238-BC46-FE2A-419B-872AF02608B4}"/>
          </ac:spMkLst>
        </pc:spChg>
        <pc:spChg chg="add mod">
          <ac:chgData name="Stuart Wong" userId="7158574605ae2701" providerId="Windows Live" clId="Web-{C8CC1CAE-A936-45DB-B1F6-C79BC453BAF4}" dt="2022-06-25T04:27:58.763" v="2232" actId="20577"/>
          <ac:spMkLst>
            <pc:docMk/>
            <pc:sldMk cId="3646490131" sldId="640"/>
            <ac:spMk id="12" creationId="{96887AC3-1831-552E-5D63-A6080F9AF09A}"/>
          </ac:spMkLst>
        </pc:spChg>
        <pc:spChg chg="add mod">
          <ac:chgData name="Stuart Wong" userId="7158574605ae2701" providerId="Windows Live" clId="Web-{C8CC1CAE-A936-45DB-B1F6-C79BC453BAF4}" dt="2022-06-25T04:28:39.999" v="2239" actId="20577"/>
          <ac:spMkLst>
            <pc:docMk/>
            <pc:sldMk cId="3646490131" sldId="640"/>
            <ac:spMk id="15" creationId="{36809FF0-7BB6-EC7A-6F29-FBEA64877900}"/>
          </ac:spMkLst>
        </pc:spChg>
        <pc:spChg chg="del">
          <ac:chgData name="Stuart Wong" userId="7158574605ae2701" providerId="Windows Live" clId="Web-{C8CC1CAE-A936-45DB-B1F6-C79BC453BAF4}" dt="2022-06-25T04:24:37.179" v="2207"/>
          <ac:spMkLst>
            <pc:docMk/>
            <pc:sldMk cId="3646490131" sldId="640"/>
            <ac:spMk id="21" creationId="{1D352F75-7743-2C46-A62F-418B0CA3AF6B}"/>
          </ac:spMkLst>
        </pc:spChg>
        <pc:spChg chg="mod">
          <ac:chgData name="Stuart Wong" userId="7158574605ae2701" providerId="Windows Live" clId="Web-{C8CC1CAE-A936-45DB-B1F6-C79BC453BAF4}" dt="2022-06-25T04:38:47.613" v="2357" actId="20577"/>
          <ac:spMkLst>
            <pc:docMk/>
            <pc:sldMk cId="3646490131" sldId="640"/>
            <ac:spMk id="22" creationId="{4A4656DE-E647-5BBD-AEFC-441AA6B0FFCA}"/>
          </ac:spMkLst>
        </pc:spChg>
        <pc:spChg chg="add mod">
          <ac:chgData name="Stuart Wong" userId="7158574605ae2701" providerId="Windows Live" clId="Web-{C8CC1CAE-A936-45DB-B1F6-C79BC453BAF4}" dt="2022-06-25T04:30:41.409" v="2252" actId="1076"/>
          <ac:spMkLst>
            <pc:docMk/>
            <pc:sldMk cId="3646490131" sldId="640"/>
            <ac:spMk id="23" creationId="{F5FD7241-E194-9186-BED5-F718D2479C38}"/>
          </ac:spMkLst>
        </pc:spChg>
        <pc:spChg chg="mod">
          <ac:chgData name="Stuart Wong" userId="7158574605ae2701" providerId="Windows Live" clId="Web-{C8CC1CAE-A936-45DB-B1F6-C79BC453BAF4}" dt="2022-06-25T04:28:57.718" v="2241" actId="14100"/>
          <ac:spMkLst>
            <pc:docMk/>
            <pc:sldMk cId="3646490131" sldId="640"/>
            <ac:spMk id="25" creationId="{B2CAACEF-B2AF-8D0A-B589-A8AB95CE4CCF}"/>
          </ac:spMkLst>
        </pc:spChg>
        <pc:spChg chg="mod">
          <ac:chgData name="Stuart Wong" userId="7158574605ae2701" providerId="Windows Live" clId="Web-{C8CC1CAE-A936-45DB-B1F6-C79BC453BAF4}" dt="2022-06-25T04:39:00.051" v="2360" actId="20577"/>
          <ac:spMkLst>
            <pc:docMk/>
            <pc:sldMk cId="3646490131" sldId="640"/>
            <ac:spMk id="26" creationId="{07346D63-9ABB-C678-97D3-D5BADE21B335}"/>
          </ac:spMkLst>
        </pc:spChg>
        <pc:spChg chg="mod">
          <ac:chgData name="Stuart Wong" userId="7158574605ae2701" providerId="Windows Live" clId="Web-{C8CC1CAE-A936-45DB-B1F6-C79BC453BAF4}" dt="2022-06-25T04:29:02.547" v="2242" actId="14100"/>
          <ac:spMkLst>
            <pc:docMk/>
            <pc:sldMk cId="3646490131" sldId="640"/>
            <ac:spMk id="29" creationId="{8DF0646E-9BFC-8283-9FA9-1FCAEA6B305E}"/>
          </ac:spMkLst>
        </pc:spChg>
        <pc:spChg chg="add mod">
          <ac:chgData name="Stuart Wong" userId="7158574605ae2701" providerId="Windows Live" clId="Web-{C8CC1CAE-A936-45DB-B1F6-C79BC453BAF4}" dt="2022-06-25T04:30:47.675" v="2253" actId="1076"/>
          <ac:spMkLst>
            <pc:docMk/>
            <pc:sldMk cId="3646490131" sldId="640"/>
            <ac:spMk id="30" creationId="{0A11F214-FE83-00AB-5FE4-139095682B55}"/>
          </ac:spMkLst>
        </pc:spChg>
        <pc:spChg chg="mod">
          <ac:chgData name="Stuart Wong" userId="7158574605ae2701" providerId="Windows Live" clId="Web-{C8CC1CAE-A936-45DB-B1F6-C79BC453BAF4}" dt="2022-06-25T04:39:07.395" v="2362" actId="20577"/>
          <ac:spMkLst>
            <pc:docMk/>
            <pc:sldMk cId="3646490131" sldId="640"/>
            <ac:spMk id="32" creationId="{C29C170D-5395-4DB5-1808-3CD812E04E17}"/>
          </ac:spMkLst>
        </pc:spChg>
        <pc:spChg chg="del">
          <ac:chgData name="Stuart Wong" userId="7158574605ae2701" providerId="Windows Live" clId="Web-{C8CC1CAE-A936-45DB-B1F6-C79BC453BAF4}" dt="2022-06-25T04:24:29.351" v="2205"/>
          <ac:spMkLst>
            <pc:docMk/>
            <pc:sldMk cId="3646490131" sldId="640"/>
            <ac:spMk id="34" creationId="{D9843D22-532D-2E13-2CB0-240855701E35}"/>
          </ac:spMkLst>
        </pc:spChg>
        <pc:spChg chg="mod">
          <ac:chgData name="Stuart Wong" userId="7158574605ae2701" providerId="Windows Live" clId="Web-{C8CC1CAE-A936-45DB-B1F6-C79BC453BAF4}" dt="2022-06-25T04:45:02.938" v="2539" actId="20577"/>
          <ac:spMkLst>
            <pc:docMk/>
            <pc:sldMk cId="3646490131" sldId="640"/>
            <ac:spMk id="43009" creationId="{DEC6C95F-3B4F-2641-BC0E-CAA65127A232}"/>
          </ac:spMkLst>
        </pc:spChg>
        <pc:picChg chg="add mod">
          <ac:chgData name="Stuart Wong" userId="7158574605ae2701" providerId="Windows Live" clId="Web-{C8CC1CAE-A936-45DB-B1F6-C79BC453BAF4}" dt="2022-06-25T04:27:10.996" v="2223" actId="1076"/>
          <ac:picMkLst>
            <pc:docMk/>
            <pc:sldMk cId="3646490131" sldId="640"/>
            <ac:picMk id="6" creationId="{78FC86B6-AD85-F4AA-4614-9F86B498A7AB}"/>
          </ac:picMkLst>
        </pc:picChg>
        <pc:picChg chg="add mod">
          <ac:chgData name="Stuart Wong" userId="7158574605ae2701" providerId="Windows Live" clId="Web-{C8CC1CAE-A936-45DB-B1F6-C79BC453BAF4}" dt="2022-06-25T04:27:07.496" v="2222" actId="1076"/>
          <ac:picMkLst>
            <pc:docMk/>
            <pc:sldMk cId="3646490131" sldId="640"/>
            <ac:picMk id="11" creationId="{A902E036-509C-6925-F2F0-F1E51E0FDF2F}"/>
          </ac:picMkLst>
        </pc:picChg>
        <pc:picChg chg="add mod">
          <ac:chgData name="Stuart Wong" userId="7158574605ae2701" providerId="Windows Live" clId="Web-{C8CC1CAE-A936-45DB-B1F6-C79BC453BAF4}" dt="2022-06-25T04:28:33.702" v="2236" actId="1076"/>
          <ac:picMkLst>
            <pc:docMk/>
            <pc:sldMk cId="3646490131" sldId="640"/>
            <ac:picMk id="20" creationId="{C4301BA3-789C-7834-640C-5C7249C8C195}"/>
          </ac:picMkLst>
        </pc:picChg>
        <pc:picChg chg="del">
          <ac:chgData name="Stuart Wong" userId="7158574605ae2701" providerId="Windows Live" clId="Web-{C8CC1CAE-A936-45DB-B1F6-C79BC453BAF4}" dt="2022-06-25T04:24:33.679" v="2206"/>
          <ac:picMkLst>
            <pc:docMk/>
            <pc:sldMk cId="3646490131" sldId="640"/>
            <ac:picMk id="28" creationId="{126B865E-FDF3-93E0-D720-F8C91696AE83}"/>
          </ac:picMkLst>
        </pc:picChg>
        <pc:picChg chg="mod">
          <ac:chgData name="Stuart Wong" userId="7158574605ae2701" providerId="Windows Live" clId="Web-{C8CC1CAE-A936-45DB-B1F6-C79BC453BAF4}" dt="2022-06-25T04:29:18.891" v="2244" actId="1076"/>
          <ac:picMkLst>
            <pc:docMk/>
            <pc:sldMk cId="3646490131" sldId="640"/>
            <ac:picMk id="33" creationId="{777E6D27-3825-BAC5-6329-E56FA36DA2F7}"/>
          </ac:picMkLst>
        </pc:picChg>
        <pc:picChg chg="del">
          <ac:chgData name="Stuart Wong" userId="7158574605ae2701" providerId="Windows Live" clId="Web-{C8CC1CAE-A936-45DB-B1F6-C79BC453BAF4}" dt="2022-06-25T04:24:26.257" v="2204"/>
          <ac:picMkLst>
            <pc:docMk/>
            <pc:sldMk cId="3646490131" sldId="640"/>
            <ac:picMk id="36" creationId="{1015723F-CA12-F377-2C3E-32E2BFB7ABDB}"/>
          </ac:picMkLst>
        </pc:picChg>
        <pc:picChg chg="del">
          <ac:chgData name="Stuart Wong" userId="7158574605ae2701" providerId="Windows Live" clId="Web-{C8CC1CAE-A936-45DB-B1F6-C79BC453BAF4}" dt="2022-06-25T04:26:44.339" v="2217"/>
          <ac:picMkLst>
            <pc:docMk/>
            <pc:sldMk cId="3646490131" sldId="640"/>
            <ac:picMk id="38" creationId="{719A9B9D-4B0B-57DE-95BC-26C204267051}"/>
          </ac:picMkLst>
        </pc:picChg>
        <pc:picChg chg="del">
          <ac:chgData name="Stuart Wong" userId="7158574605ae2701" providerId="Windows Live" clId="Web-{C8CC1CAE-A936-45DB-B1F6-C79BC453BAF4}" dt="2022-06-25T04:26:48.183" v="2218"/>
          <ac:picMkLst>
            <pc:docMk/>
            <pc:sldMk cId="3646490131" sldId="640"/>
            <ac:picMk id="40" creationId="{82C2F95D-982E-E8AB-9033-8F808E8C744E}"/>
          </ac:picMkLst>
        </pc:picChg>
        <pc:picChg chg="mod">
          <ac:chgData name="Stuart Wong" userId="7158574605ae2701" providerId="Windows Live" clId="Web-{C8CC1CAE-A936-45DB-B1F6-C79BC453BAF4}" dt="2022-06-25T04:30:14.143" v="2245" actId="1076"/>
          <ac:picMkLst>
            <pc:docMk/>
            <pc:sldMk cId="3646490131" sldId="640"/>
            <ac:picMk id="42" creationId="{06E99265-0137-A92D-837C-7C376063AFE3}"/>
          </ac:picMkLst>
        </pc:picChg>
        <pc:picChg chg="mod">
          <ac:chgData name="Stuart Wong" userId="7158574605ae2701" providerId="Windows Live" clId="Web-{C8CC1CAE-A936-45DB-B1F6-C79BC453BAF4}" dt="2022-06-25T04:30:32.971" v="2250" actId="1076"/>
          <ac:picMkLst>
            <pc:docMk/>
            <pc:sldMk cId="3646490131" sldId="640"/>
            <ac:picMk id="44" creationId="{20322D98-F54B-D399-6EA0-2BA2B177234B}"/>
          </ac:picMkLst>
        </pc:picChg>
        <pc:inkChg chg="add">
          <ac:chgData name="Stuart Wong" userId="7158574605ae2701" providerId="Windows Live" clId="Web-{C8CC1CAE-A936-45DB-B1F6-C79BC453BAF4}" dt="2022-06-25T04:31:13.973" v="2254"/>
          <ac:inkMkLst>
            <pc:docMk/>
            <pc:sldMk cId="3646490131" sldId="640"/>
            <ac:inkMk id="35" creationId="{4018C415-6F0F-4487-A276-BFD3CDEE52C2}"/>
          </ac:inkMkLst>
        </pc:inkChg>
        <pc:inkChg chg="add">
          <ac:chgData name="Stuart Wong" userId="7158574605ae2701" providerId="Windows Live" clId="Web-{C8CC1CAE-A936-45DB-B1F6-C79BC453BAF4}" dt="2022-06-25T04:34:00.853" v="2277"/>
          <ac:inkMkLst>
            <pc:docMk/>
            <pc:sldMk cId="3646490131" sldId="640"/>
            <ac:inkMk id="37" creationId="{D5398532-60EE-9E73-0FBA-A8713822EA19}"/>
          </ac:inkMkLst>
        </pc:inkChg>
        <pc:inkChg chg="add">
          <ac:chgData name="Stuart Wong" userId="7158574605ae2701" providerId="Windows Live" clId="Web-{C8CC1CAE-A936-45DB-B1F6-C79BC453BAF4}" dt="2022-06-25T04:34:02.290" v="2278"/>
          <ac:inkMkLst>
            <pc:docMk/>
            <pc:sldMk cId="3646490131" sldId="640"/>
            <ac:inkMk id="39" creationId="{0EB20564-4632-6210-6BFC-A1CA2D2151A0}"/>
          </ac:inkMkLst>
        </pc:inkChg>
        <pc:inkChg chg="add">
          <ac:chgData name="Stuart Wong" userId="7158574605ae2701" providerId="Windows Live" clId="Web-{C8CC1CAE-A936-45DB-B1F6-C79BC453BAF4}" dt="2022-06-25T04:34:04.900" v="2279"/>
          <ac:inkMkLst>
            <pc:docMk/>
            <pc:sldMk cId="3646490131" sldId="640"/>
            <ac:inkMk id="41" creationId="{A1A8B839-54DD-EDB3-CC39-E0823939102C}"/>
          </ac:inkMkLst>
        </pc:inkChg>
        <pc:inkChg chg="add">
          <ac:chgData name="Stuart Wong" userId="7158574605ae2701" providerId="Windows Live" clId="Web-{C8CC1CAE-A936-45DB-B1F6-C79BC453BAF4}" dt="2022-06-25T04:34:08.744" v="2280"/>
          <ac:inkMkLst>
            <pc:docMk/>
            <pc:sldMk cId="3646490131" sldId="640"/>
            <ac:inkMk id="43" creationId="{2E650809-4514-AFC6-5FA8-7FC101EE9F0A}"/>
          </ac:inkMkLst>
        </pc:inkChg>
        <pc:inkChg chg="add">
          <ac:chgData name="Stuart Wong" userId="7158574605ae2701" providerId="Windows Live" clId="Web-{C8CC1CAE-A936-45DB-B1F6-C79BC453BAF4}" dt="2022-06-25T04:34:10.181" v="2281"/>
          <ac:inkMkLst>
            <pc:docMk/>
            <pc:sldMk cId="3646490131" sldId="640"/>
            <ac:inkMk id="45" creationId="{41C50881-2D52-577B-8784-6EF6D3029FF4}"/>
          </ac:inkMkLst>
        </pc:inkChg>
        <pc:inkChg chg="add">
          <ac:chgData name="Stuart Wong" userId="7158574605ae2701" providerId="Windows Live" clId="Web-{C8CC1CAE-A936-45DB-B1F6-C79BC453BAF4}" dt="2022-06-25T04:34:12.244" v="2282"/>
          <ac:inkMkLst>
            <pc:docMk/>
            <pc:sldMk cId="3646490131" sldId="640"/>
            <ac:inkMk id="46" creationId="{F8670171-9A3E-DBAF-9C86-75B226C4A46C}"/>
          </ac:inkMkLst>
        </pc:inkChg>
      </pc:sldChg>
      <pc:sldChg chg="addSp delSp modSp add replId modNotes">
        <pc:chgData name="Stuart Wong" userId="7158574605ae2701" providerId="Windows Live" clId="Web-{C8CC1CAE-A936-45DB-B1F6-C79BC453BAF4}" dt="2022-06-25T04:45:28.860" v="2563" actId="20577"/>
        <pc:sldMkLst>
          <pc:docMk/>
          <pc:sldMk cId="327764836" sldId="641"/>
        </pc:sldMkLst>
        <pc:spChg chg="del">
          <ac:chgData name="Stuart Wong" userId="7158574605ae2701" providerId="Windows Live" clId="Web-{C8CC1CAE-A936-45DB-B1F6-C79BC453BAF4}" dt="2022-06-25T04:32:42.116" v="2262"/>
          <ac:spMkLst>
            <pc:docMk/>
            <pc:sldMk cId="327764836" sldId="641"/>
            <ac:spMk id="10" creationId="{F39EB238-BC46-FE2A-419B-872AF02608B4}"/>
          </ac:spMkLst>
        </pc:spChg>
        <pc:spChg chg="del">
          <ac:chgData name="Stuart Wong" userId="7158574605ae2701" providerId="Windows Live" clId="Web-{C8CC1CAE-A936-45DB-B1F6-C79BC453BAF4}" dt="2022-06-25T04:32:50.241" v="2265"/>
          <ac:spMkLst>
            <pc:docMk/>
            <pc:sldMk cId="327764836" sldId="641"/>
            <ac:spMk id="12" creationId="{96887AC3-1831-552E-5D63-A6080F9AF09A}"/>
          </ac:spMkLst>
        </pc:spChg>
        <pc:spChg chg="mod">
          <ac:chgData name="Stuart Wong" userId="7158574605ae2701" providerId="Windows Live" clId="Web-{C8CC1CAE-A936-45DB-B1F6-C79BC453BAF4}" dt="2022-06-25T04:39:20.208" v="2368" actId="20577"/>
          <ac:spMkLst>
            <pc:docMk/>
            <pc:sldMk cId="327764836" sldId="641"/>
            <ac:spMk id="22" creationId="{4A4656DE-E647-5BBD-AEFC-441AA6B0FFCA}"/>
          </ac:spMkLst>
        </pc:spChg>
        <pc:spChg chg="mod">
          <ac:chgData name="Stuart Wong" userId="7158574605ae2701" providerId="Windows Live" clId="Web-{C8CC1CAE-A936-45DB-B1F6-C79BC453BAF4}" dt="2022-06-25T04:33:05.085" v="2268" actId="1076"/>
          <ac:spMkLst>
            <pc:docMk/>
            <pc:sldMk cId="327764836" sldId="641"/>
            <ac:spMk id="23" creationId="{F5FD7241-E194-9186-BED5-F718D2479C38}"/>
          </ac:spMkLst>
        </pc:spChg>
        <pc:spChg chg="mod">
          <ac:chgData name="Stuart Wong" userId="7158574605ae2701" providerId="Windows Live" clId="Web-{C8CC1CAE-A936-45DB-B1F6-C79BC453BAF4}" dt="2022-06-25T04:39:15.552" v="2365" actId="20577"/>
          <ac:spMkLst>
            <pc:docMk/>
            <pc:sldMk cId="327764836" sldId="641"/>
            <ac:spMk id="26" creationId="{07346D63-9ABB-C678-97D3-D5BADE21B335}"/>
          </ac:spMkLst>
        </pc:spChg>
        <pc:spChg chg="mod">
          <ac:chgData name="Stuart Wong" userId="7158574605ae2701" providerId="Windows Live" clId="Web-{C8CC1CAE-A936-45DB-B1F6-C79BC453BAF4}" dt="2022-06-25T04:33:05.085" v="2269" actId="1076"/>
          <ac:spMkLst>
            <pc:docMk/>
            <pc:sldMk cId="327764836" sldId="641"/>
            <ac:spMk id="30" creationId="{0A11F214-FE83-00AB-5FE4-139095682B55}"/>
          </ac:spMkLst>
        </pc:spChg>
        <pc:spChg chg="mod">
          <ac:chgData name="Stuart Wong" userId="7158574605ae2701" providerId="Windows Live" clId="Web-{C8CC1CAE-A936-45DB-B1F6-C79BC453BAF4}" dt="2022-06-25T04:39:29.521" v="2370" actId="20577"/>
          <ac:spMkLst>
            <pc:docMk/>
            <pc:sldMk cId="327764836" sldId="641"/>
            <ac:spMk id="32" creationId="{C29C170D-5395-4DB5-1808-3CD812E04E17}"/>
          </ac:spMkLst>
        </pc:spChg>
        <pc:spChg chg="mod">
          <ac:chgData name="Stuart Wong" userId="7158574605ae2701" providerId="Windows Live" clId="Web-{C8CC1CAE-A936-45DB-B1F6-C79BC453BAF4}" dt="2022-06-25T04:45:28.860" v="2563" actId="20577"/>
          <ac:spMkLst>
            <pc:docMk/>
            <pc:sldMk cId="327764836" sldId="641"/>
            <ac:spMk id="43009" creationId="{DEC6C95F-3B4F-2641-BC0E-CAA65127A232}"/>
          </ac:spMkLst>
        </pc:spChg>
        <pc:picChg chg="del">
          <ac:chgData name="Stuart Wong" userId="7158574605ae2701" providerId="Windows Live" clId="Web-{C8CC1CAE-A936-45DB-B1F6-C79BC453BAF4}" dt="2022-06-25T04:32:44.225" v="2263"/>
          <ac:picMkLst>
            <pc:docMk/>
            <pc:sldMk cId="327764836" sldId="641"/>
            <ac:picMk id="6" creationId="{78FC86B6-AD85-F4AA-4614-9F86B498A7AB}"/>
          </ac:picMkLst>
        </pc:picChg>
        <pc:picChg chg="del">
          <ac:chgData name="Stuart Wong" userId="7158574605ae2701" providerId="Windows Live" clId="Web-{C8CC1CAE-A936-45DB-B1F6-C79BC453BAF4}" dt="2022-06-25T04:32:47.022" v="2264"/>
          <ac:picMkLst>
            <pc:docMk/>
            <pc:sldMk cId="327764836" sldId="641"/>
            <ac:picMk id="11" creationId="{A902E036-509C-6925-F2F0-F1E51E0FDF2F}"/>
          </ac:picMkLst>
        </pc:picChg>
        <pc:picChg chg="mod">
          <ac:chgData name="Stuart Wong" userId="7158574605ae2701" providerId="Windows Live" clId="Web-{C8CC1CAE-A936-45DB-B1F6-C79BC453BAF4}" dt="2022-06-25T04:33:05.054" v="2266" actId="1076"/>
          <ac:picMkLst>
            <pc:docMk/>
            <pc:sldMk cId="327764836" sldId="641"/>
            <ac:picMk id="42" creationId="{06E99265-0137-A92D-837C-7C376063AFE3}"/>
          </ac:picMkLst>
        </pc:picChg>
        <pc:picChg chg="mod">
          <ac:chgData name="Stuart Wong" userId="7158574605ae2701" providerId="Windows Live" clId="Web-{C8CC1CAE-A936-45DB-B1F6-C79BC453BAF4}" dt="2022-06-25T04:33:05.070" v="2267" actId="1076"/>
          <ac:picMkLst>
            <pc:docMk/>
            <pc:sldMk cId="327764836" sldId="641"/>
            <ac:picMk id="44" creationId="{20322D98-F54B-D399-6EA0-2BA2B177234B}"/>
          </ac:picMkLst>
        </pc:picChg>
        <pc:inkChg chg="add del">
          <ac:chgData name="Stuart Wong" userId="7158574605ae2701" providerId="Windows Live" clId="Web-{C8CC1CAE-A936-45DB-B1F6-C79BC453BAF4}" dt="2022-06-25T04:32:36.147" v="2261"/>
          <ac:inkMkLst>
            <pc:docMk/>
            <pc:sldMk cId="327764836" sldId="641"/>
            <ac:inkMk id="2" creationId="{392E6022-B9F6-C405-BD95-73B9EDB18C8F}"/>
          </ac:inkMkLst>
        </pc:inkChg>
        <pc:inkChg chg="add del">
          <ac:chgData name="Stuart Wong" userId="7158574605ae2701" providerId="Windows Live" clId="Web-{C8CC1CAE-A936-45DB-B1F6-C79BC453BAF4}" dt="2022-06-25T04:32:33.288" v="2260"/>
          <ac:inkMkLst>
            <pc:docMk/>
            <pc:sldMk cId="327764836" sldId="641"/>
            <ac:inkMk id="7" creationId="{9EB2DE5C-9250-EC1A-A93F-05411888CC36}"/>
          </ac:inkMkLst>
        </pc:inkChg>
        <pc:inkChg chg="add">
          <ac:chgData name="Stuart Wong" userId="7158574605ae2701" providerId="Windows Live" clId="Web-{C8CC1CAE-A936-45DB-B1F6-C79BC453BAF4}" dt="2022-06-25T04:33:18.258" v="2271"/>
          <ac:inkMkLst>
            <pc:docMk/>
            <pc:sldMk cId="327764836" sldId="641"/>
            <ac:inkMk id="13" creationId="{0406A34F-D510-99D6-DADA-96AA78747541}"/>
          </ac:inkMkLst>
        </pc:inkChg>
        <pc:inkChg chg="add">
          <ac:chgData name="Stuart Wong" userId="7158574605ae2701" providerId="Windows Live" clId="Web-{C8CC1CAE-A936-45DB-B1F6-C79BC453BAF4}" dt="2022-06-25T04:33:21.664" v="2272"/>
          <ac:inkMkLst>
            <pc:docMk/>
            <pc:sldMk cId="327764836" sldId="641"/>
            <ac:inkMk id="18" creationId="{FAA9DD67-0A16-83A2-1571-F1D00C6BB41F}"/>
          </ac:inkMkLst>
        </pc:inkChg>
        <pc:inkChg chg="add">
          <ac:chgData name="Stuart Wong" userId="7158574605ae2701" providerId="Windows Live" clId="Web-{C8CC1CAE-A936-45DB-B1F6-C79BC453BAF4}" dt="2022-06-25T04:33:26.852" v="2273"/>
          <ac:inkMkLst>
            <pc:docMk/>
            <pc:sldMk cId="327764836" sldId="641"/>
            <ac:inkMk id="21" creationId="{790908DC-E45F-9694-C04D-FC9BDFC1CD7C}"/>
          </ac:inkMkLst>
        </pc:inkChg>
        <pc:inkChg chg="add">
          <ac:chgData name="Stuart Wong" userId="7158574605ae2701" providerId="Windows Live" clId="Web-{C8CC1CAE-A936-45DB-B1F6-C79BC453BAF4}" dt="2022-06-25T04:33:28.586" v="2274"/>
          <ac:inkMkLst>
            <pc:docMk/>
            <pc:sldMk cId="327764836" sldId="641"/>
            <ac:inkMk id="28" creationId="{A4490444-1975-E8D5-B183-6EFD61C887F9}"/>
          </ac:inkMkLst>
        </pc:inkChg>
        <pc:inkChg chg="add">
          <ac:chgData name="Stuart Wong" userId="7158574605ae2701" providerId="Windows Live" clId="Web-{C8CC1CAE-A936-45DB-B1F6-C79BC453BAF4}" dt="2022-06-25T04:33:31.336" v="2275"/>
          <ac:inkMkLst>
            <pc:docMk/>
            <pc:sldMk cId="327764836" sldId="641"/>
            <ac:inkMk id="34" creationId="{485EE700-66C0-ABE7-E230-16D7242C7830}"/>
          </ac:inkMkLst>
        </pc:inkChg>
        <pc:inkChg chg="del">
          <ac:chgData name="Stuart Wong" userId="7158574605ae2701" providerId="Windows Live" clId="Web-{C8CC1CAE-A936-45DB-B1F6-C79BC453BAF4}" dt="2022-06-25T04:33:08.211" v="2270"/>
          <ac:inkMkLst>
            <pc:docMk/>
            <pc:sldMk cId="327764836" sldId="641"/>
            <ac:inkMk id="35" creationId="{4018C415-6F0F-4487-A276-BFD3CDEE52C2}"/>
          </ac:inkMkLst>
        </pc:inkChg>
        <pc:inkChg chg="add">
          <ac:chgData name="Stuart Wong" userId="7158574605ae2701" providerId="Windows Live" clId="Web-{C8CC1CAE-A936-45DB-B1F6-C79BC453BAF4}" dt="2022-06-25T04:33:33.477" v="2276"/>
          <ac:inkMkLst>
            <pc:docMk/>
            <pc:sldMk cId="327764836" sldId="641"/>
            <ac:inkMk id="36" creationId="{6D5B0613-FFF1-1CFE-B83E-1D8CE12DBB74}"/>
          </ac:inkMkLst>
        </pc:inkChg>
      </pc:sldChg>
      <pc:sldChg chg="addSp delSp modSp add ord replId modNotes">
        <pc:chgData name="Stuart Wong" userId="7158574605ae2701" providerId="Windows Live" clId="Web-{C8CC1CAE-A936-45DB-B1F6-C79BC453BAF4}" dt="2022-06-25T04:58:10.197" v="2977"/>
        <pc:sldMkLst>
          <pc:docMk/>
          <pc:sldMk cId="2841380789" sldId="642"/>
        </pc:sldMkLst>
        <pc:spChg chg="add mod">
          <ac:chgData name="Stuart Wong" userId="7158574605ae2701" providerId="Windows Live" clId="Web-{C8CC1CAE-A936-45DB-B1F6-C79BC453BAF4}" dt="2022-06-25T04:46:15.065" v="2574" actId="1076"/>
          <ac:spMkLst>
            <pc:docMk/>
            <pc:sldMk cId="2841380789" sldId="642"/>
            <ac:spMk id="3" creationId="{F3A6E412-22F8-FD53-52D4-A3CF85E513D9}"/>
          </ac:spMkLst>
        </pc:spChg>
        <pc:spChg chg="del mod">
          <ac:chgData name="Stuart Wong" userId="7158574605ae2701" providerId="Windows Live" clId="Web-{C8CC1CAE-A936-45DB-B1F6-C79BC453BAF4}" dt="2022-06-25T04:35:18.996" v="2315"/>
          <ac:spMkLst>
            <pc:docMk/>
            <pc:sldMk cId="2841380789" sldId="642"/>
            <ac:spMk id="4" creationId="{D1448ED6-CD26-9E64-FFAB-9F018B672145}"/>
          </ac:spMkLst>
        </pc:spChg>
        <pc:spChg chg="add del mod">
          <ac:chgData name="Stuart Wong" userId="7158574605ae2701" providerId="Windows Live" clId="Web-{C8CC1CAE-A936-45DB-B1F6-C79BC453BAF4}" dt="2022-06-25T04:46:08.768" v="2567" actId="1076"/>
          <ac:spMkLst>
            <pc:docMk/>
            <pc:sldMk cId="2841380789" sldId="642"/>
            <ac:spMk id="7" creationId="{BFF44B49-06D0-DBD0-2F84-F2791515F803}"/>
          </ac:spMkLst>
        </pc:spChg>
        <pc:spChg chg="mod">
          <ac:chgData name="Stuart Wong" userId="7158574605ae2701" providerId="Windows Live" clId="Web-{C8CC1CAE-A936-45DB-B1F6-C79BC453BAF4}" dt="2022-06-25T04:34:40.479" v="2284" actId="1076"/>
          <ac:spMkLst>
            <pc:docMk/>
            <pc:sldMk cId="2841380789" sldId="642"/>
            <ac:spMk id="9" creationId="{71763717-A888-CDFA-30A4-3D70405A6431}"/>
          </ac:spMkLst>
        </pc:spChg>
        <pc:spChg chg="mod">
          <ac:chgData name="Stuart Wong" userId="7158574605ae2701" providerId="Windows Live" clId="Web-{C8CC1CAE-A936-45DB-B1F6-C79BC453BAF4}" dt="2022-06-25T04:46:08.799" v="2569" actId="1076"/>
          <ac:spMkLst>
            <pc:docMk/>
            <pc:sldMk cId="2841380789" sldId="642"/>
            <ac:spMk id="11" creationId="{D882571C-2421-B0CC-B785-217F8C8B32D6}"/>
          </ac:spMkLst>
        </pc:spChg>
        <pc:spChg chg="add mod">
          <ac:chgData name="Stuart Wong" userId="7158574605ae2701" providerId="Windows Live" clId="Web-{C8CC1CAE-A936-45DB-B1F6-C79BC453BAF4}" dt="2022-06-25T04:46:22.378" v="2576" actId="1076"/>
          <ac:spMkLst>
            <pc:docMk/>
            <pc:sldMk cId="2841380789" sldId="642"/>
            <ac:spMk id="12" creationId="{E0AC53D5-FE14-7032-2F62-FD830DB3ECAD}"/>
          </ac:spMkLst>
        </pc:spChg>
        <pc:spChg chg="mod">
          <ac:chgData name="Stuart Wong" userId="7158574605ae2701" providerId="Windows Live" clId="Web-{C8CC1CAE-A936-45DB-B1F6-C79BC453BAF4}" dt="2022-06-25T04:41:05.258" v="2397" actId="20577"/>
          <ac:spMkLst>
            <pc:docMk/>
            <pc:sldMk cId="2841380789" sldId="642"/>
            <ac:spMk id="17" creationId="{62807006-489A-312B-8FB3-FCABD7AB287A}"/>
          </ac:spMkLst>
        </pc:spChg>
        <pc:spChg chg="del mod">
          <ac:chgData name="Stuart Wong" userId="7158574605ae2701" providerId="Windows Live" clId="Web-{C8CC1CAE-A936-45DB-B1F6-C79BC453BAF4}" dt="2022-06-25T04:35:42.731" v="2322"/>
          <ac:spMkLst>
            <pc:docMk/>
            <pc:sldMk cId="2841380789" sldId="642"/>
            <ac:spMk id="21" creationId="{1D352F75-7743-2C46-A62F-418B0CA3AF6B}"/>
          </ac:spMkLst>
        </pc:spChg>
        <pc:spChg chg="mod">
          <ac:chgData name="Stuart Wong" userId="7158574605ae2701" providerId="Windows Live" clId="Web-{C8CC1CAE-A936-45DB-B1F6-C79BC453BAF4}" dt="2022-06-25T04:38:38.613" v="2355" actId="20577"/>
          <ac:spMkLst>
            <pc:docMk/>
            <pc:sldMk cId="2841380789" sldId="642"/>
            <ac:spMk id="22" creationId="{4A4656DE-E647-5BBD-AEFC-441AA6B0FFCA}"/>
          </ac:spMkLst>
        </pc:spChg>
        <pc:spChg chg="mod">
          <ac:chgData name="Stuart Wong" userId="7158574605ae2701" providerId="Windows Live" clId="Web-{C8CC1CAE-A936-45DB-B1F6-C79BC453BAF4}" dt="2022-06-25T04:46:14.987" v="2570" actId="1076"/>
          <ac:spMkLst>
            <pc:docMk/>
            <pc:sldMk cId="2841380789" sldId="642"/>
            <ac:spMk id="25" creationId="{B2CAACEF-B2AF-8D0A-B589-A8AB95CE4CCF}"/>
          </ac:spMkLst>
        </pc:spChg>
        <pc:spChg chg="mod">
          <ac:chgData name="Stuart Wong" userId="7158574605ae2701" providerId="Windows Live" clId="Web-{C8CC1CAE-A936-45DB-B1F6-C79BC453BAF4}" dt="2022-06-25T04:46:15.018" v="2571" actId="1076"/>
          <ac:spMkLst>
            <pc:docMk/>
            <pc:sldMk cId="2841380789" sldId="642"/>
            <ac:spMk id="26" creationId="{07346D63-9ABB-C678-97D3-D5BADE21B335}"/>
          </ac:spMkLst>
        </pc:spChg>
        <pc:spChg chg="del mod">
          <ac:chgData name="Stuart Wong" userId="7158574605ae2701" providerId="Windows Live" clId="Web-{C8CC1CAE-A936-45DB-B1F6-C79BC453BAF4}" dt="2022-06-25T04:34:53.839" v="2309"/>
          <ac:spMkLst>
            <pc:docMk/>
            <pc:sldMk cId="2841380789" sldId="642"/>
            <ac:spMk id="29" creationId="{8DF0646E-9BFC-8283-9FA9-1FCAEA6B305E}"/>
          </ac:spMkLst>
        </pc:spChg>
        <pc:spChg chg="del mod">
          <ac:chgData name="Stuart Wong" userId="7158574605ae2701" providerId="Windows Live" clId="Web-{C8CC1CAE-A936-45DB-B1F6-C79BC453BAF4}" dt="2022-06-25T04:35:38.309" v="2320"/>
          <ac:spMkLst>
            <pc:docMk/>
            <pc:sldMk cId="2841380789" sldId="642"/>
            <ac:spMk id="32" creationId="{C29C170D-5395-4DB5-1808-3CD812E04E17}"/>
          </ac:spMkLst>
        </pc:spChg>
        <pc:spChg chg="del mod">
          <ac:chgData name="Stuart Wong" userId="7158574605ae2701" providerId="Windows Live" clId="Web-{C8CC1CAE-A936-45DB-B1F6-C79BC453BAF4}" dt="2022-06-25T04:35:09.074" v="2313"/>
          <ac:spMkLst>
            <pc:docMk/>
            <pc:sldMk cId="2841380789" sldId="642"/>
            <ac:spMk id="34" creationId="{D9843D22-532D-2E13-2CB0-240855701E35}"/>
          </ac:spMkLst>
        </pc:spChg>
        <pc:spChg chg="mod">
          <ac:chgData name="Stuart Wong" userId="7158574605ae2701" providerId="Windows Live" clId="Web-{C8CC1CAE-A936-45DB-B1F6-C79BC453BAF4}" dt="2022-06-25T04:40:02.585" v="2386" actId="20577"/>
          <ac:spMkLst>
            <pc:docMk/>
            <pc:sldMk cId="2841380789" sldId="642"/>
            <ac:spMk id="43009" creationId="{DEC6C95F-3B4F-2641-BC0E-CAA65127A232}"/>
          </ac:spMkLst>
        </pc:spChg>
        <pc:graphicFrameChg chg="mod modGraphic">
          <ac:chgData name="Stuart Wong" userId="7158574605ae2701" providerId="Windows Live" clId="Web-{C8CC1CAE-A936-45DB-B1F6-C79BC453BAF4}" dt="2022-06-25T04:46:08.737" v="2566" actId="1076"/>
          <ac:graphicFrameMkLst>
            <pc:docMk/>
            <pc:sldMk cId="2841380789" sldId="642"/>
            <ac:graphicFrameMk id="2" creationId="{1A8AF71C-31F4-4D5B-29D5-A3E5DB93192A}"/>
          </ac:graphicFrameMkLst>
        </pc:graphicFrameChg>
        <pc:graphicFrameChg chg="mod modGraphic">
          <ac:chgData name="Stuart Wong" userId="7158574605ae2701" providerId="Windows Live" clId="Web-{C8CC1CAE-A936-45DB-B1F6-C79BC453BAF4}" dt="2022-06-25T04:46:08.783" v="2568" actId="1076"/>
          <ac:graphicFrameMkLst>
            <pc:docMk/>
            <pc:sldMk cId="2841380789" sldId="642"/>
            <ac:graphicFrameMk id="10" creationId="{1C605243-4572-28A9-C218-F7C6AE6FEB28}"/>
          </ac:graphicFrameMkLst>
        </pc:graphicFrameChg>
        <pc:picChg chg="add mod">
          <ac:chgData name="Stuart Wong" userId="7158574605ae2701" providerId="Windows Live" clId="Web-{C8CC1CAE-A936-45DB-B1F6-C79BC453BAF4}" dt="2022-06-25T04:46:15.081" v="2575" actId="1076"/>
          <ac:picMkLst>
            <pc:docMk/>
            <pc:sldMk cId="2841380789" sldId="642"/>
            <ac:picMk id="5" creationId="{9F276E4B-F781-4382-CD5A-D17842AB54D3}"/>
          </ac:picMkLst>
        </pc:picChg>
        <pc:picChg chg="del mod">
          <ac:chgData name="Stuart Wong" userId="7158574605ae2701" providerId="Windows Live" clId="Web-{C8CC1CAE-A936-45DB-B1F6-C79BC453BAF4}" dt="2022-06-25T04:35:16.636" v="2314"/>
          <ac:picMkLst>
            <pc:docMk/>
            <pc:sldMk cId="2841380789" sldId="642"/>
            <ac:picMk id="8" creationId="{259C75E9-8D78-9C86-4520-7661C90A0CB9}"/>
          </ac:picMkLst>
        </pc:picChg>
        <pc:picChg chg="add mod">
          <ac:chgData name="Stuart Wong" userId="7158574605ae2701" providerId="Windows Live" clId="Web-{C8CC1CAE-A936-45DB-B1F6-C79BC453BAF4}" dt="2022-06-25T04:46:22.393" v="2577" actId="1076"/>
          <ac:picMkLst>
            <pc:docMk/>
            <pc:sldMk cId="2841380789" sldId="642"/>
            <ac:picMk id="14" creationId="{6E680AEF-7C38-4E35-44D3-C58B2EDE4417}"/>
          </ac:picMkLst>
        </pc:picChg>
        <pc:picChg chg="mod">
          <ac:chgData name="Stuart Wong" userId="7158574605ae2701" providerId="Windows Live" clId="Web-{C8CC1CAE-A936-45DB-B1F6-C79BC453BAF4}" dt="2022-06-25T04:34:40.713" v="2297" actId="1076"/>
          <ac:picMkLst>
            <pc:docMk/>
            <pc:sldMk cId="2841380789" sldId="642"/>
            <ac:picMk id="19" creationId="{355D70A0-2D5C-62AE-7E72-DDA65CC5D405}"/>
          </ac:picMkLst>
        </pc:picChg>
        <pc:picChg chg="mod">
          <ac:chgData name="Stuart Wong" userId="7158574605ae2701" providerId="Windows Live" clId="Web-{C8CC1CAE-A936-45DB-B1F6-C79BC453BAF4}" dt="2022-06-25T04:36:09.435" v="2325" actId="1076"/>
          <ac:picMkLst>
            <pc:docMk/>
            <pc:sldMk cId="2841380789" sldId="642"/>
            <ac:picMk id="24" creationId="{730CEDFB-162D-F3D3-2E4D-429EB0B640A2}"/>
          </ac:picMkLst>
        </pc:picChg>
        <pc:picChg chg="mod">
          <ac:chgData name="Stuart Wong" userId="7158574605ae2701" providerId="Windows Live" clId="Web-{C8CC1CAE-A936-45DB-B1F6-C79BC453BAF4}" dt="2022-06-25T04:46:15.034" v="2572" actId="1076"/>
          <ac:picMkLst>
            <pc:docMk/>
            <pc:sldMk cId="2841380789" sldId="642"/>
            <ac:picMk id="27" creationId="{BB880595-F981-5900-64BC-044D971A4690}"/>
          </ac:picMkLst>
        </pc:picChg>
        <pc:picChg chg="del mod">
          <ac:chgData name="Stuart Wong" userId="7158574605ae2701" providerId="Windows Live" clId="Web-{C8CC1CAE-A936-45DB-B1F6-C79BC453BAF4}" dt="2022-06-25T04:35:40.122" v="2321"/>
          <ac:picMkLst>
            <pc:docMk/>
            <pc:sldMk cId="2841380789" sldId="642"/>
            <ac:picMk id="28" creationId="{126B865E-FDF3-93E0-D720-F8C91696AE83}"/>
          </ac:picMkLst>
        </pc:picChg>
        <pc:picChg chg="del mod">
          <ac:chgData name="Stuart Wong" userId="7158574605ae2701" providerId="Windows Live" clId="Web-{C8CC1CAE-A936-45DB-B1F6-C79BC453BAF4}" dt="2022-06-25T04:34:57.433" v="2310"/>
          <ac:picMkLst>
            <pc:docMk/>
            <pc:sldMk cId="2841380789" sldId="642"/>
            <ac:picMk id="31" creationId="{72FFFC03-724D-38E2-E7D8-5D634E61B377}"/>
          </ac:picMkLst>
        </pc:picChg>
        <pc:picChg chg="del mod">
          <ac:chgData name="Stuart Wong" userId="7158574605ae2701" providerId="Windows Live" clId="Web-{C8CC1CAE-A936-45DB-B1F6-C79BC453BAF4}" dt="2022-06-25T04:35:35.512" v="2319"/>
          <ac:picMkLst>
            <pc:docMk/>
            <pc:sldMk cId="2841380789" sldId="642"/>
            <ac:picMk id="33" creationId="{777E6D27-3825-BAC5-6329-E56FA36DA2F7}"/>
          </ac:picMkLst>
        </pc:picChg>
        <pc:picChg chg="del mod">
          <ac:chgData name="Stuart Wong" userId="7158574605ae2701" providerId="Windows Live" clId="Web-{C8CC1CAE-A936-45DB-B1F6-C79BC453BAF4}" dt="2022-06-25T04:35:01.714" v="2312"/>
          <ac:picMkLst>
            <pc:docMk/>
            <pc:sldMk cId="2841380789" sldId="642"/>
            <ac:picMk id="36" creationId="{1015723F-CA12-F377-2C3E-32E2BFB7ABDB}"/>
          </ac:picMkLst>
        </pc:picChg>
        <pc:picChg chg="mod">
          <ac:chgData name="Stuart Wong" userId="7158574605ae2701" providerId="Windows Live" clId="Web-{C8CC1CAE-A936-45DB-B1F6-C79BC453BAF4}" dt="2022-06-25T04:36:35.701" v="2330" actId="1076"/>
          <ac:picMkLst>
            <pc:docMk/>
            <pc:sldMk cId="2841380789" sldId="642"/>
            <ac:picMk id="38" creationId="{719A9B9D-4B0B-57DE-95BC-26C204267051}"/>
          </ac:picMkLst>
        </pc:picChg>
        <pc:picChg chg="mod">
          <ac:chgData name="Stuart Wong" userId="7158574605ae2701" providerId="Windows Live" clId="Web-{C8CC1CAE-A936-45DB-B1F6-C79BC453BAF4}" dt="2022-06-25T04:46:15.049" v="2573" actId="1076"/>
          <ac:picMkLst>
            <pc:docMk/>
            <pc:sldMk cId="2841380789" sldId="642"/>
            <ac:picMk id="40" creationId="{82C2F95D-982E-E8AB-9033-8F808E8C744E}"/>
          </ac:picMkLst>
        </pc:picChg>
        <pc:picChg chg="del mod">
          <ac:chgData name="Stuart Wong" userId="7158574605ae2701" providerId="Windows Live" clId="Web-{C8CC1CAE-A936-45DB-B1F6-C79BC453BAF4}" dt="2022-06-25T04:34:59.698" v="2311"/>
          <ac:picMkLst>
            <pc:docMk/>
            <pc:sldMk cId="2841380789" sldId="642"/>
            <ac:picMk id="42" creationId="{06E99265-0137-A92D-837C-7C376063AFE3}"/>
          </ac:picMkLst>
        </pc:picChg>
        <pc:picChg chg="del mod">
          <ac:chgData name="Stuart Wong" userId="7158574605ae2701" providerId="Windows Live" clId="Web-{C8CC1CAE-A936-45DB-B1F6-C79BC453BAF4}" dt="2022-06-25T04:35:45.059" v="2323"/>
          <ac:picMkLst>
            <pc:docMk/>
            <pc:sldMk cId="2841380789" sldId="642"/>
            <ac:picMk id="44" creationId="{20322D98-F54B-D399-6EA0-2BA2B177234B}"/>
          </ac:picMkLst>
        </pc:picChg>
        <pc:inkChg chg="add">
          <ac:chgData name="Stuart Wong" userId="7158574605ae2701" providerId="Windows Live" clId="Web-{C8CC1CAE-A936-45DB-B1F6-C79BC453BAF4}" dt="2022-06-25T04:46:55.926" v="2578"/>
          <ac:inkMkLst>
            <pc:docMk/>
            <pc:sldMk cId="2841380789" sldId="642"/>
            <ac:inkMk id="15" creationId="{E885DEF7-15BE-08E6-2EA4-03E4012E7698}"/>
          </ac:inkMkLst>
        </pc:inkChg>
        <pc:inkChg chg="add">
          <ac:chgData name="Stuart Wong" userId="7158574605ae2701" providerId="Windows Live" clId="Web-{C8CC1CAE-A936-45DB-B1F6-C79BC453BAF4}" dt="2022-06-25T04:47:02.348" v="2579"/>
          <ac:inkMkLst>
            <pc:docMk/>
            <pc:sldMk cId="2841380789" sldId="642"/>
            <ac:inkMk id="16" creationId="{A0B0AAC3-E7FC-D275-2E38-92091B975610}"/>
          </ac:inkMkLst>
        </pc:inkChg>
        <pc:inkChg chg="del mod">
          <ac:chgData name="Stuart Wong" userId="7158574605ae2701" providerId="Windows Live" clId="Web-{C8CC1CAE-A936-45DB-B1F6-C79BC453BAF4}" dt="2022-06-25T04:35:21.902" v="2316"/>
          <ac:inkMkLst>
            <pc:docMk/>
            <pc:sldMk cId="2841380789" sldId="642"/>
            <ac:inkMk id="45" creationId="{324F4A6B-EB9A-19E3-F82A-037610AA4046}"/>
          </ac:inkMkLst>
        </pc:inkChg>
        <pc:inkChg chg="del mod">
          <ac:chgData name="Stuart Wong" userId="7158574605ae2701" providerId="Windows Live" clId="Web-{C8CC1CAE-A936-45DB-B1F6-C79BC453BAF4}" dt="2022-06-25T04:35:30.918" v="2318"/>
          <ac:inkMkLst>
            <pc:docMk/>
            <pc:sldMk cId="2841380789" sldId="642"/>
            <ac:inkMk id="46" creationId="{904449DF-BAD0-1BF6-B6FC-62DF55CEFD98}"/>
          </ac:inkMkLst>
        </pc:inkChg>
        <pc:inkChg chg="del mod">
          <ac:chgData name="Stuart Wong" userId="7158574605ae2701" providerId="Windows Live" clId="Web-{C8CC1CAE-A936-45DB-B1F6-C79BC453BAF4}" dt="2022-06-25T04:35:28.481" v="2317"/>
          <ac:inkMkLst>
            <pc:docMk/>
            <pc:sldMk cId="2841380789" sldId="642"/>
            <ac:inkMk id="48" creationId="{B7EABA12-C32F-16C6-D335-6ACBBFA87A51}"/>
          </ac:inkMkLst>
        </pc:inkChg>
      </pc:sldChg>
      <pc:sldChg chg="addSp delSp modSp add replId modNotes">
        <pc:chgData name="Stuart Wong" userId="7158574605ae2701" providerId="Windows Live" clId="Web-{C8CC1CAE-A936-45DB-B1F6-C79BC453BAF4}" dt="2022-06-25T04:57:06.413" v="2879"/>
        <pc:sldMkLst>
          <pc:docMk/>
          <pc:sldMk cId="940127523" sldId="643"/>
        </pc:sldMkLst>
        <pc:spChg chg="del">
          <ac:chgData name="Stuart Wong" userId="7158574605ae2701" providerId="Windows Live" clId="Web-{C8CC1CAE-A936-45DB-B1F6-C79BC453BAF4}" dt="2022-06-25T04:50:10.635" v="2590"/>
          <ac:spMkLst>
            <pc:docMk/>
            <pc:sldMk cId="940127523" sldId="643"/>
            <ac:spMk id="3" creationId="{F3A6E412-22F8-FD53-52D4-A3CF85E513D9}"/>
          </ac:spMkLst>
        </pc:spChg>
        <pc:spChg chg="del">
          <ac:chgData name="Stuart Wong" userId="7158574605ae2701" providerId="Windows Live" clId="Web-{C8CC1CAE-A936-45DB-B1F6-C79BC453BAF4}" dt="2022-06-25T04:50:10.635" v="2593"/>
          <ac:spMkLst>
            <pc:docMk/>
            <pc:sldMk cId="940127523" sldId="643"/>
            <ac:spMk id="7" creationId="{BFF44B49-06D0-DBD0-2F84-F2791515F803}"/>
          </ac:spMkLst>
        </pc:spChg>
        <pc:spChg chg="del">
          <ac:chgData name="Stuart Wong" userId="7158574605ae2701" providerId="Windows Live" clId="Web-{C8CC1CAE-A936-45DB-B1F6-C79BC453BAF4}" dt="2022-06-25T04:50:10.650" v="2604"/>
          <ac:spMkLst>
            <pc:docMk/>
            <pc:sldMk cId="940127523" sldId="643"/>
            <ac:spMk id="9" creationId="{71763717-A888-CDFA-30A4-3D70405A6431}"/>
          </ac:spMkLst>
        </pc:spChg>
        <pc:spChg chg="del">
          <ac:chgData name="Stuart Wong" userId="7158574605ae2701" providerId="Windows Live" clId="Web-{C8CC1CAE-A936-45DB-B1F6-C79BC453BAF4}" dt="2022-06-25T04:50:10.635" v="2591"/>
          <ac:spMkLst>
            <pc:docMk/>
            <pc:sldMk cId="940127523" sldId="643"/>
            <ac:spMk id="11" creationId="{D882571C-2421-B0CC-B785-217F8C8B32D6}"/>
          </ac:spMkLst>
        </pc:spChg>
        <pc:spChg chg="del">
          <ac:chgData name="Stuart Wong" userId="7158574605ae2701" providerId="Windows Live" clId="Web-{C8CC1CAE-A936-45DB-B1F6-C79BC453BAF4}" dt="2022-06-25T04:50:10.635" v="2588"/>
          <ac:spMkLst>
            <pc:docMk/>
            <pc:sldMk cId="940127523" sldId="643"/>
            <ac:spMk id="12" creationId="{E0AC53D5-FE14-7032-2F62-FD830DB3ECAD}"/>
          </ac:spMkLst>
        </pc:spChg>
        <pc:spChg chg="del">
          <ac:chgData name="Stuart Wong" userId="7158574605ae2701" providerId="Windows Live" clId="Web-{C8CC1CAE-A936-45DB-B1F6-C79BC453BAF4}" dt="2022-06-25T04:50:10.650" v="2598"/>
          <ac:spMkLst>
            <pc:docMk/>
            <pc:sldMk cId="940127523" sldId="643"/>
            <ac:spMk id="17" creationId="{62807006-489A-312B-8FB3-FCABD7AB287A}"/>
          </ac:spMkLst>
        </pc:spChg>
        <pc:spChg chg="del">
          <ac:chgData name="Stuart Wong" userId="7158574605ae2701" providerId="Windows Live" clId="Web-{C8CC1CAE-A936-45DB-B1F6-C79BC453BAF4}" dt="2022-06-25T04:50:10.650" v="2603"/>
          <ac:spMkLst>
            <pc:docMk/>
            <pc:sldMk cId="940127523" sldId="643"/>
            <ac:spMk id="22" creationId="{4A4656DE-E647-5BBD-AEFC-441AA6B0FFCA}"/>
          </ac:spMkLst>
        </pc:spChg>
        <pc:spChg chg="del">
          <ac:chgData name="Stuart Wong" userId="7158574605ae2701" providerId="Windows Live" clId="Web-{C8CC1CAE-A936-45DB-B1F6-C79BC453BAF4}" dt="2022-06-25T04:50:10.650" v="2601"/>
          <ac:spMkLst>
            <pc:docMk/>
            <pc:sldMk cId="940127523" sldId="643"/>
            <ac:spMk id="25" creationId="{B2CAACEF-B2AF-8D0A-B589-A8AB95CE4CCF}"/>
          </ac:spMkLst>
        </pc:spChg>
        <pc:spChg chg="del">
          <ac:chgData name="Stuart Wong" userId="7158574605ae2701" providerId="Windows Live" clId="Web-{C8CC1CAE-A936-45DB-B1F6-C79BC453BAF4}" dt="2022-06-25T04:50:10.650" v="2600"/>
          <ac:spMkLst>
            <pc:docMk/>
            <pc:sldMk cId="940127523" sldId="643"/>
            <ac:spMk id="26" creationId="{07346D63-9ABB-C678-97D3-D5BADE21B335}"/>
          </ac:spMkLst>
        </pc:spChg>
        <pc:graphicFrameChg chg="del">
          <ac:chgData name="Stuart Wong" userId="7158574605ae2701" providerId="Windows Live" clId="Web-{C8CC1CAE-A936-45DB-B1F6-C79BC453BAF4}" dt="2022-06-25T04:50:10.635" v="2594"/>
          <ac:graphicFrameMkLst>
            <pc:docMk/>
            <pc:sldMk cId="940127523" sldId="643"/>
            <ac:graphicFrameMk id="2" creationId="{1A8AF71C-31F4-4D5B-29D5-A3E5DB93192A}"/>
          </ac:graphicFrameMkLst>
        </pc:graphicFrameChg>
        <pc:graphicFrameChg chg="del">
          <ac:chgData name="Stuart Wong" userId="7158574605ae2701" providerId="Windows Live" clId="Web-{C8CC1CAE-A936-45DB-B1F6-C79BC453BAF4}" dt="2022-06-25T04:50:10.635" v="2592"/>
          <ac:graphicFrameMkLst>
            <pc:docMk/>
            <pc:sldMk cId="940127523" sldId="643"/>
            <ac:graphicFrameMk id="10" creationId="{1C605243-4572-28A9-C218-F7C6AE6FEB28}"/>
          </ac:graphicFrameMkLst>
        </pc:graphicFrameChg>
        <pc:picChg chg="del">
          <ac:chgData name="Stuart Wong" userId="7158574605ae2701" providerId="Windows Live" clId="Web-{C8CC1CAE-A936-45DB-B1F6-C79BC453BAF4}" dt="2022-06-25T04:50:10.635" v="2589"/>
          <ac:picMkLst>
            <pc:docMk/>
            <pc:sldMk cId="940127523" sldId="643"/>
            <ac:picMk id="5" creationId="{9F276E4B-F781-4382-CD5A-D17842AB54D3}"/>
          </ac:picMkLst>
        </pc:picChg>
        <pc:picChg chg="add mod">
          <ac:chgData name="Stuart Wong" userId="7158574605ae2701" providerId="Windows Live" clId="Web-{C8CC1CAE-A936-45DB-B1F6-C79BC453BAF4}" dt="2022-06-25T04:50:41.839" v="2610" actId="14100"/>
          <ac:picMkLst>
            <pc:docMk/>
            <pc:sldMk cId="940127523" sldId="643"/>
            <ac:picMk id="8" creationId="{B96DF523-0B3A-7A06-3DAE-63DCB1207CAB}"/>
          </ac:picMkLst>
        </pc:picChg>
        <pc:picChg chg="del">
          <ac:chgData name="Stuart Wong" userId="7158574605ae2701" providerId="Windows Live" clId="Web-{C8CC1CAE-A936-45DB-B1F6-C79BC453BAF4}" dt="2022-06-25T04:50:10.635" v="2587"/>
          <ac:picMkLst>
            <pc:docMk/>
            <pc:sldMk cId="940127523" sldId="643"/>
            <ac:picMk id="14" creationId="{6E680AEF-7C38-4E35-44D3-C58B2EDE4417}"/>
          </ac:picMkLst>
        </pc:picChg>
        <pc:picChg chg="del">
          <ac:chgData name="Stuart Wong" userId="7158574605ae2701" providerId="Windows Live" clId="Web-{C8CC1CAE-A936-45DB-B1F6-C79BC453BAF4}" dt="2022-06-25T04:50:10.650" v="2597"/>
          <ac:picMkLst>
            <pc:docMk/>
            <pc:sldMk cId="940127523" sldId="643"/>
            <ac:picMk id="19" creationId="{355D70A0-2D5C-62AE-7E72-DDA65CC5D405}"/>
          </ac:picMkLst>
        </pc:picChg>
        <pc:picChg chg="del">
          <ac:chgData name="Stuart Wong" userId="7158574605ae2701" providerId="Windows Live" clId="Web-{C8CC1CAE-A936-45DB-B1F6-C79BC453BAF4}" dt="2022-06-25T04:50:10.650" v="2602"/>
          <ac:picMkLst>
            <pc:docMk/>
            <pc:sldMk cId="940127523" sldId="643"/>
            <ac:picMk id="24" creationId="{730CEDFB-162D-F3D3-2E4D-429EB0B640A2}"/>
          </ac:picMkLst>
        </pc:picChg>
        <pc:picChg chg="del">
          <ac:chgData name="Stuart Wong" userId="7158574605ae2701" providerId="Windows Live" clId="Web-{C8CC1CAE-A936-45DB-B1F6-C79BC453BAF4}" dt="2022-06-25T04:50:10.650" v="2599"/>
          <ac:picMkLst>
            <pc:docMk/>
            <pc:sldMk cId="940127523" sldId="643"/>
            <ac:picMk id="27" creationId="{BB880595-F981-5900-64BC-044D971A4690}"/>
          </ac:picMkLst>
        </pc:picChg>
        <pc:picChg chg="del">
          <ac:chgData name="Stuart Wong" userId="7158574605ae2701" providerId="Windows Live" clId="Web-{C8CC1CAE-A936-45DB-B1F6-C79BC453BAF4}" dt="2022-06-25T04:50:10.635" v="2596"/>
          <ac:picMkLst>
            <pc:docMk/>
            <pc:sldMk cId="940127523" sldId="643"/>
            <ac:picMk id="38" creationId="{719A9B9D-4B0B-57DE-95BC-26C204267051}"/>
          </ac:picMkLst>
        </pc:picChg>
        <pc:picChg chg="del">
          <ac:chgData name="Stuart Wong" userId="7158574605ae2701" providerId="Windows Live" clId="Web-{C8CC1CAE-A936-45DB-B1F6-C79BC453BAF4}" dt="2022-06-25T04:50:10.635" v="2595"/>
          <ac:picMkLst>
            <pc:docMk/>
            <pc:sldMk cId="940127523" sldId="643"/>
            <ac:picMk id="40" creationId="{82C2F95D-982E-E8AB-9033-8F808E8C744E}"/>
          </ac:picMkLst>
        </pc:picChg>
        <pc:inkChg chg="add">
          <ac:chgData name="Stuart Wong" userId="7158574605ae2701" providerId="Windows Live" clId="Web-{C8CC1CAE-A936-45DB-B1F6-C79BC453BAF4}" dt="2022-06-25T04:49:38.478" v="2582"/>
          <ac:inkMkLst>
            <pc:docMk/>
            <pc:sldMk cId="940127523" sldId="643"/>
            <ac:inkMk id="4" creationId="{9F014EFE-AD79-FEE7-7B58-6AB4678D36D7}"/>
          </ac:inkMkLst>
        </pc:inkChg>
        <pc:inkChg chg="add del">
          <ac:chgData name="Stuart Wong" userId="7158574605ae2701" providerId="Windows Live" clId="Web-{C8CC1CAE-A936-45DB-B1F6-C79BC453BAF4}" dt="2022-06-25T04:50:10.635" v="2584"/>
          <ac:inkMkLst>
            <pc:docMk/>
            <pc:sldMk cId="940127523" sldId="643"/>
            <ac:inkMk id="6" creationId="{8E835899-B708-459D-21D2-B4C9302D4ED6}"/>
          </ac:inkMkLst>
        </pc:inkChg>
        <pc:inkChg chg="del">
          <ac:chgData name="Stuart Wong" userId="7158574605ae2701" providerId="Windows Live" clId="Web-{C8CC1CAE-A936-45DB-B1F6-C79BC453BAF4}" dt="2022-06-25T04:50:10.635" v="2586"/>
          <ac:inkMkLst>
            <pc:docMk/>
            <pc:sldMk cId="940127523" sldId="643"/>
            <ac:inkMk id="15" creationId="{E885DEF7-15BE-08E6-2EA4-03E4012E7698}"/>
          </ac:inkMkLst>
        </pc:inkChg>
        <pc:inkChg chg="del">
          <ac:chgData name="Stuart Wong" userId="7158574605ae2701" providerId="Windows Live" clId="Web-{C8CC1CAE-A936-45DB-B1F6-C79BC453BAF4}" dt="2022-06-25T04:50:10.635" v="2585"/>
          <ac:inkMkLst>
            <pc:docMk/>
            <pc:sldMk cId="940127523" sldId="643"/>
            <ac:inkMk id="16" creationId="{A0B0AAC3-E7FC-D275-2E38-92091B975610}"/>
          </ac:inkMkLst>
        </pc:inkChg>
      </pc:sldChg>
      <pc:sldChg chg="delSp modSp add ord replId">
        <pc:chgData name="Stuart Wong" userId="7158574605ae2701" providerId="Windows Live" clId="Web-{C8CC1CAE-A936-45DB-B1F6-C79BC453BAF4}" dt="2022-06-25T05:05:35.446" v="3133" actId="20577"/>
        <pc:sldMkLst>
          <pc:docMk/>
          <pc:sldMk cId="1266981775" sldId="644"/>
        </pc:sldMkLst>
        <pc:spChg chg="mod">
          <ac:chgData name="Stuart Wong" userId="7158574605ae2701" providerId="Windows Live" clId="Web-{C8CC1CAE-A936-45DB-B1F6-C79BC453BAF4}" dt="2022-06-25T04:58:36.229" v="2981" actId="20577"/>
          <ac:spMkLst>
            <pc:docMk/>
            <pc:sldMk cId="1266981775" sldId="644"/>
            <ac:spMk id="13" creationId="{56AD97B3-6117-A045-9DA2-BF0C51E030DD}"/>
          </ac:spMkLst>
        </pc:spChg>
        <pc:spChg chg="mod">
          <ac:chgData name="Stuart Wong" userId="7158574605ae2701" providerId="Windows Live" clId="Web-{C8CC1CAE-A936-45DB-B1F6-C79BC453BAF4}" dt="2022-06-25T05:05:35.446" v="3133" actId="20577"/>
          <ac:spMkLst>
            <pc:docMk/>
            <pc:sldMk cId="1266981775" sldId="644"/>
            <ac:spMk id="23" creationId="{97C9AC2B-7C0E-CD47-AFFF-3F6089257301}"/>
          </ac:spMkLst>
        </pc:spChg>
        <pc:picChg chg="del">
          <ac:chgData name="Stuart Wong" userId="7158574605ae2701" providerId="Windows Live" clId="Web-{C8CC1CAE-A936-45DB-B1F6-C79BC453BAF4}" dt="2022-06-25T05:04:23.116" v="3107"/>
          <ac:picMkLst>
            <pc:docMk/>
            <pc:sldMk cId="1266981775" sldId="644"/>
            <ac:picMk id="2" creationId="{838AF847-0289-57B3-BE33-7C73514126E8}"/>
          </ac:picMkLst>
        </pc:picChg>
      </pc:sldChg>
      <pc:sldChg chg="delSp modSp add ord replId">
        <pc:chgData name="Stuart Wong" userId="7158574605ae2701" providerId="Windows Live" clId="Web-{C8CC1CAE-A936-45DB-B1F6-C79BC453BAF4}" dt="2022-06-25T14:36:46.898" v="4123" actId="20577"/>
        <pc:sldMkLst>
          <pc:docMk/>
          <pc:sldMk cId="420882032" sldId="645"/>
        </pc:sldMkLst>
        <pc:spChg chg="del">
          <ac:chgData name="Stuart Wong" userId="7158574605ae2701" providerId="Windows Live" clId="Web-{C8CC1CAE-A936-45DB-B1F6-C79BC453BAF4}" dt="2022-06-25T05:07:25.713" v="3179"/>
          <ac:spMkLst>
            <pc:docMk/>
            <pc:sldMk cId="420882032" sldId="645"/>
            <ac:spMk id="5" creationId="{95765530-E757-C8DA-86DA-E87CAC7525F1}"/>
          </ac:spMkLst>
        </pc:spChg>
        <pc:spChg chg="mod">
          <ac:chgData name="Stuart Wong" userId="7158574605ae2701" providerId="Windows Live" clId="Web-{C8CC1CAE-A936-45DB-B1F6-C79BC453BAF4}" dt="2022-06-25T05:07:20.229" v="3177" actId="20577"/>
          <ac:spMkLst>
            <pc:docMk/>
            <pc:sldMk cId="420882032" sldId="645"/>
            <ac:spMk id="6" creationId="{DB8BC23B-8E06-C94B-8FEC-91D264627052}"/>
          </ac:spMkLst>
        </pc:spChg>
        <pc:spChg chg="mod">
          <ac:chgData name="Stuart Wong" userId="7158574605ae2701" providerId="Windows Live" clId="Web-{C8CC1CAE-A936-45DB-B1F6-C79BC453BAF4}" dt="2022-06-25T14:36:46.898" v="4123" actId="20577"/>
          <ac:spMkLst>
            <pc:docMk/>
            <pc:sldMk cId="420882032" sldId="645"/>
            <ac:spMk id="41985" creationId="{DB815AE5-0567-6544-B05F-A5591A2EC3EF}"/>
          </ac:spMkLst>
        </pc:spChg>
        <pc:picChg chg="del">
          <ac:chgData name="Stuart Wong" userId="7158574605ae2701" providerId="Windows Live" clId="Web-{C8CC1CAE-A936-45DB-B1F6-C79BC453BAF4}" dt="2022-06-25T05:07:23.619" v="3178"/>
          <ac:picMkLst>
            <pc:docMk/>
            <pc:sldMk cId="420882032" sldId="645"/>
            <ac:picMk id="3" creationId="{78E2042F-D89E-CA24-CA7F-61A6C5924B80}"/>
          </ac:picMkLst>
        </pc:picChg>
      </pc:sldChg>
      <pc:sldChg chg="addSp delSp modSp add replId modNotes">
        <pc:chgData name="Stuart Wong" userId="7158574605ae2701" providerId="Windows Live" clId="Web-{C8CC1CAE-A936-45DB-B1F6-C79BC453BAF4}" dt="2022-06-25T05:24:12.559" v="3313" actId="1076"/>
        <pc:sldMkLst>
          <pc:docMk/>
          <pc:sldMk cId="1747211362" sldId="646"/>
        </pc:sldMkLst>
        <pc:spChg chg="add mod">
          <ac:chgData name="Stuart Wong" userId="7158574605ae2701" providerId="Windows Live" clId="Web-{C8CC1CAE-A936-45DB-B1F6-C79BC453BAF4}" dt="2022-06-25T05:24:12.512" v="3311" actId="1076"/>
          <ac:spMkLst>
            <pc:docMk/>
            <pc:sldMk cId="1747211362" sldId="646"/>
            <ac:spMk id="6" creationId="{747964E6-D9C5-30F4-0F4E-20FB431EB22F}"/>
          </ac:spMkLst>
        </pc:spChg>
        <pc:spChg chg="add mod">
          <ac:chgData name="Stuart Wong" userId="7158574605ae2701" providerId="Windows Live" clId="Web-{C8CC1CAE-A936-45DB-B1F6-C79BC453BAF4}" dt="2022-06-25T05:24:12.559" v="3313" actId="1076"/>
          <ac:spMkLst>
            <pc:docMk/>
            <pc:sldMk cId="1747211362" sldId="646"/>
            <ac:spMk id="8" creationId="{3545B4EE-B1AD-0595-3CDE-B68FD7123BC9}"/>
          </ac:spMkLst>
        </pc:spChg>
        <pc:spChg chg="mod">
          <ac:chgData name="Stuart Wong" userId="7158574605ae2701" providerId="Windows Live" clId="Web-{C8CC1CAE-A936-45DB-B1F6-C79BC453BAF4}" dt="2022-06-25T05:10:11.202" v="3195" actId="20577"/>
          <ac:spMkLst>
            <pc:docMk/>
            <pc:sldMk cId="1747211362" sldId="646"/>
            <ac:spMk id="13" creationId="{56AD97B3-6117-A045-9DA2-BF0C51E030DD}"/>
          </ac:spMkLst>
        </pc:spChg>
        <pc:spChg chg="del">
          <ac:chgData name="Stuart Wong" userId="7158574605ae2701" providerId="Windows Live" clId="Web-{C8CC1CAE-A936-45DB-B1F6-C79BC453BAF4}" dt="2022-06-25T05:10:17.202" v="3197"/>
          <ac:spMkLst>
            <pc:docMk/>
            <pc:sldMk cId="1747211362" sldId="646"/>
            <ac:spMk id="23" creationId="{97C9AC2B-7C0E-CD47-AFFF-3F6089257301}"/>
          </ac:spMkLst>
        </pc:spChg>
        <pc:picChg chg="del">
          <ac:chgData name="Stuart Wong" userId="7158574605ae2701" providerId="Windows Live" clId="Web-{C8CC1CAE-A936-45DB-B1F6-C79BC453BAF4}" dt="2022-06-25T05:10:13.280" v="3196"/>
          <ac:picMkLst>
            <pc:docMk/>
            <pc:sldMk cId="1747211362" sldId="646"/>
            <ac:picMk id="2" creationId="{838AF847-0289-57B3-BE33-7C73514126E8}"/>
          </ac:picMkLst>
        </pc:picChg>
        <pc:picChg chg="add mod modCrop">
          <ac:chgData name="Stuart Wong" userId="7158574605ae2701" providerId="Windows Live" clId="Web-{C8CC1CAE-A936-45DB-B1F6-C79BC453BAF4}" dt="2022-06-25T05:24:12.512" v="3310" actId="1076"/>
          <ac:picMkLst>
            <pc:docMk/>
            <pc:sldMk cId="1747211362" sldId="646"/>
            <ac:picMk id="4" creationId="{99FEE2D4-18C2-4DA0-D4CA-1B0BCB49452E}"/>
          </ac:picMkLst>
        </pc:picChg>
        <pc:picChg chg="add mod modCrop">
          <ac:chgData name="Stuart Wong" userId="7158574605ae2701" providerId="Windows Live" clId="Web-{C8CC1CAE-A936-45DB-B1F6-C79BC453BAF4}" dt="2022-06-25T05:24:12.559" v="3312" actId="1076"/>
          <ac:picMkLst>
            <pc:docMk/>
            <pc:sldMk cId="1747211362" sldId="646"/>
            <ac:picMk id="7" creationId="{B0315BBC-0256-C989-92BE-C780016C873D}"/>
          </ac:picMkLst>
        </pc:picChg>
      </pc:sldChg>
    </pc:docChg>
  </pc:docChgLst>
  <pc:docChgLst>
    <pc:chgData name="Stuart Wong" userId="7158574605ae2701" providerId="Windows Live" clId="Web-{B88EDE46-EBA8-4CF9-9BB8-75896933BE8C}"/>
    <pc:docChg chg="modSld">
      <pc:chgData name="Stuart Wong" userId="7158574605ae2701" providerId="Windows Live" clId="Web-{B88EDE46-EBA8-4CF9-9BB8-75896933BE8C}" dt="2022-08-21T14:53:57.471" v="4" actId="20577"/>
      <pc:docMkLst>
        <pc:docMk/>
      </pc:docMkLst>
      <pc:sldChg chg="modSp">
        <pc:chgData name="Stuart Wong" userId="7158574605ae2701" providerId="Windows Live" clId="Web-{B88EDE46-EBA8-4CF9-9BB8-75896933BE8C}" dt="2022-08-21T14:53:57.471" v="4" actId="20577"/>
        <pc:sldMkLst>
          <pc:docMk/>
          <pc:sldMk cId="0" sldId="256"/>
        </pc:sldMkLst>
        <pc:spChg chg="mod">
          <ac:chgData name="Stuart Wong" userId="7158574605ae2701" providerId="Windows Live" clId="Web-{B88EDE46-EBA8-4CF9-9BB8-75896933BE8C}" dt="2022-08-21T14:53:57.471" v="4" actId="20577"/>
          <ac:spMkLst>
            <pc:docMk/>
            <pc:sldMk cId="0" sldId="256"/>
            <ac:spMk id="3" creationId="{A131FB4B-D415-3707-AC8E-7CAAC5A43B0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hyperlink" Target="http://www.amazon.com/" TargetMode="Externa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hyperlink" Target="http://www.amazon.com/" TargetMode="External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89EC40-369E-41D0-85BF-3A4920626C9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5BCFC56-A218-4B2A-96DB-4D5EDF5C4F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Routes traffic efficiently and ensures domain names (e.g., </a:t>
          </a:r>
          <a:r>
            <a:rPr lang="en-US">
              <a:hlinkClick xmlns:r="http://schemas.openxmlformats.org/officeDocument/2006/relationships" r:id="rId1"/>
            </a:rPr>
            <a:t>www.amazon.com</a:t>
          </a:r>
          <a:r>
            <a:rPr lang="en-US"/>
            <a:t>) lead to correct resources</a:t>
          </a:r>
        </a:p>
      </dgm:t>
    </dgm:pt>
    <dgm:pt modelId="{2568D1A3-3121-429C-A204-9C5096B9DBAD}" type="parTrans" cxnId="{066F1D9B-C9F4-4FBA-ACC1-ABC0405195DC}">
      <dgm:prSet/>
      <dgm:spPr/>
      <dgm:t>
        <a:bodyPr/>
        <a:lstStyle/>
        <a:p>
          <a:endParaRPr lang="en-US"/>
        </a:p>
      </dgm:t>
    </dgm:pt>
    <dgm:pt modelId="{5B9AB04F-DAF2-40E9-A610-4A33701BD486}" type="sibTrans" cxnId="{066F1D9B-C9F4-4FBA-ACC1-ABC0405195DC}">
      <dgm:prSet/>
      <dgm:spPr/>
      <dgm:t>
        <a:bodyPr/>
        <a:lstStyle/>
        <a:p>
          <a:endParaRPr lang="en-US"/>
        </a:p>
      </dgm:t>
    </dgm:pt>
    <dgm:pt modelId="{32A935D3-5E15-4F64-8EC8-C16C6A5020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Domain Registration</a:t>
          </a:r>
          <a:r>
            <a:rPr lang="en-US"/>
            <a:t> registers domain names directly or transfer</a:t>
          </a:r>
        </a:p>
      </dgm:t>
    </dgm:pt>
    <dgm:pt modelId="{0D1616A1-379A-4966-A24F-2225C467A490}" type="parTrans" cxnId="{B79A0015-B557-4272-B782-7D75322D2FA9}">
      <dgm:prSet/>
      <dgm:spPr/>
      <dgm:t>
        <a:bodyPr/>
        <a:lstStyle/>
        <a:p>
          <a:endParaRPr lang="en-US"/>
        </a:p>
      </dgm:t>
    </dgm:pt>
    <dgm:pt modelId="{D1C39AA4-DC1C-4F78-AEBE-47F04B612F24}" type="sibTrans" cxnId="{B79A0015-B557-4272-B782-7D75322D2FA9}">
      <dgm:prSet/>
      <dgm:spPr/>
      <dgm:t>
        <a:bodyPr/>
        <a:lstStyle/>
        <a:p>
          <a:endParaRPr lang="en-US"/>
        </a:p>
      </dgm:t>
    </dgm:pt>
    <dgm:pt modelId="{56A35A39-5312-420D-99FD-0415967686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DNS</a:t>
          </a:r>
          <a:r>
            <a:rPr lang="en-US"/>
            <a:t> translates user-friendly domain names into IP addresses</a:t>
          </a:r>
        </a:p>
      </dgm:t>
    </dgm:pt>
    <dgm:pt modelId="{D5D3339D-84BE-48ED-BB37-BA9822B75946}" type="parTrans" cxnId="{BE2E41EA-69CA-45F4-8FE6-5D7D5581C6FB}">
      <dgm:prSet/>
      <dgm:spPr/>
      <dgm:t>
        <a:bodyPr/>
        <a:lstStyle/>
        <a:p>
          <a:endParaRPr lang="en-US"/>
        </a:p>
      </dgm:t>
    </dgm:pt>
    <dgm:pt modelId="{AC607928-44EF-4FD5-9EA0-6A2C0F579600}" type="sibTrans" cxnId="{BE2E41EA-69CA-45F4-8FE6-5D7D5581C6FB}">
      <dgm:prSet/>
      <dgm:spPr/>
      <dgm:t>
        <a:bodyPr/>
        <a:lstStyle/>
        <a:p>
          <a:endParaRPr lang="en-US"/>
        </a:p>
      </dgm:t>
    </dgm:pt>
    <dgm:pt modelId="{FEB2C6E5-3FA2-4BF1-8CF0-8ED5C28AD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Routing Policies</a:t>
          </a:r>
          <a:r>
            <a:rPr lang="en-US"/>
            <a:t> offer options for traffic direction or control</a:t>
          </a:r>
        </a:p>
      </dgm:t>
    </dgm:pt>
    <dgm:pt modelId="{4242E5AF-9F90-4BCF-A957-DA91BE4FB1A2}" type="parTrans" cxnId="{30D1991F-683B-4AEB-B0BD-BE115758DA74}">
      <dgm:prSet/>
      <dgm:spPr/>
      <dgm:t>
        <a:bodyPr/>
        <a:lstStyle/>
        <a:p>
          <a:endParaRPr lang="en-US"/>
        </a:p>
      </dgm:t>
    </dgm:pt>
    <dgm:pt modelId="{7D25E303-C61C-43F3-8AC3-FAE4E707444C}" type="sibTrans" cxnId="{30D1991F-683B-4AEB-B0BD-BE115758DA74}">
      <dgm:prSet/>
      <dgm:spPr/>
      <dgm:t>
        <a:bodyPr/>
        <a:lstStyle/>
        <a:p>
          <a:endParaRPr lang="en-US"/>
        </a:p>
      </dgm:t>
    </dgm:pt>
    <dgm:pt modelId="{E9022E6B-A84F-4476-913A-6100D647D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Health Checks</a:t>
          </a:r>
          <a:r>
            <a:rPr lang="en-US"/>
            <a:t> monitor resource health, routing traffic away from unhealthy resources</a:t>
          </a:r>
        </a:p>
      </dgm:t>
    </dgm:pt>
    <dgm:pt modelId="{900EBCFA-0A40-46DD-80B5-DAB63781705F}" type="parTrans" cxnId="{79228140-06B8-4516-B67B-EADEF1DB5CF0}">
      <dgm:prSet/>
      <dgm:spPr/>
      <dgm:t>
        <a:bodyPr/>
        <a:lstStyle/>
        <a:p>
          <a:endParaRPr lang="en-US"/>
        </a:p>
      </dgm:t>
    </dgm:pt>
    <dgm:pt modelId="{CAD8CF0C-CAAB-4AF6-A88E-D432EA5D0535}" type="sibTrans" cxnId="{79228140-06B8-4516-B67B-EADEF1DB5CF0}">
      <dgm:prSet/>
      <dgm:spPr/>
      <dgm:t>
        <a:bodyPr/>
        <a:lstStyle/>
        <a:p>
          <a:endParaRPr lang="en-US"/>
        </a:p>
      </dgm:t>
    </dgm:pt>
    <dgm:pt modelId="{D14DF67F-BFC5-453D-B574-EE9D8C188E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Service Discovery</a:t>
          </a:r>
          <a:r>
            <a:rPr lang="en-US"/>
            <a:t> provides discovery of application services, in Amazon ECS</a:t>
          </a:r>
        </a:p>
      </dgm:t>
    </dgm:pt>
    <dgm:pt modelId="{BC4364BB-C71F-4713-875C-EEB833E930CB}" type="parTrans" cxnId="{09ACA730-CC26-4309-B617-4C63C9C27A50}">
      <dgm:prSet/>
      <dgm:spPr/>
      <dgm:t>
        <a:bodyPr/>
        <a:lstStyle/>
        <a:p>
          <a:endParaRPr lang="en-US"/>
        </a:p>
      </dgm:t>
    </dgm:pt>
    <dgm:pt modelId="{EA8DF4F7-CFCE-41C7-B004-6CF4B130877A}" type="sibTrans" cxnId="{09ACA730-CC26-4309-B617-4C63C9C27A50}">
      <dgm:prSet/>
      <dgm:spPr/>
      <dgm:t>
        <a:bodyPr/>
        <a:lstStyle/>
        <a:p>
          <a:endParaRPr lang="en-US"/>
        </a:p>
      </dgm:t>
    </dgm:pt>
    <dgm:pt modelId="{3C1464D9-5300-4C11-8ADF-C452CDD35963}" type="pres">
      <dgm:prSet presAssocID="{2889EC40-369E-41D0-85BF-3A4920626C99}" presName="root" presStyleCnt="0">
        <dgm:presLayoutVars>
          <dgm:dir/>
          <dgm:resizeHandles val="exact"/>
        </dgm:presLayoutVars>
      </dgm:prSet>
      <dgm:spPr/>
    </dgm:pt>
    <dgm:pt modelId="{24737482-5CF1-469B-982A-882EB93ED3E3}" type="pres">
      <dgm:prSet presAssocID="{65BCFC56-A218-4B2A-96DB-4D5EDF5C4F8A}" presName="compNode" presStyleCnt="0"/>
      <dgm:spPr/>
    </dgm:pt>
    <dgm:pt modelId="{AEB81E6D-45A6-4158-97D3-C27BF357FBCD}" type="pres">
      <dgm:prSet presAssocID="{65BCFC56-A218-4B2A-96DB-4D5EDF5C4F8A}" presName="bgRect" presStyleLbl="bgShp" presStyleIdx="0" presStyleCnt="6"/>
      <dgm:spPr/>
    </dgm:pt>
    <dgm:pt modelId="{35151314-6E38-4FC2-8515-5FC6F865CFBF}" type="pres">
      <dgm:prSet presAssocID="{65BCFC56-A218-4B2A-96DB-4D5EDF5C4F8A}" presName="iconRect" presStyleLbl="node1" presStyleIdx="0" presStyleCnt="6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71140B88-DB39-43D2-960E-AADAA5060DD2}" type="pres">
      <dgm:prSet presAssocID="{65BCFC56-A218-4B2A-96DB-4D5EDF5C4F8A}" presName="spaceRect" presStyleCnt="0"/>
      <dgm:spPr/>
    </dgm:pt>
    <dgm:pt modelId="{535646EA-F3A2-4942-B4F6-4CB40F856124}" type="pres">
      <dgm:prSet presAssocID="{65BCFC56-A218-4B2A-96DB-4D5EDF5C4F8A}" presName="parTx" presStyleLbl="revTx" presStyleIdx="0" presStyleCnt="6">
        <dgm:presLayoutVars>
          <dgm:chMax val="0"/>
          <dgm:chPref val="0"/>
        </dgm:presLayoutVars>
      </dgm:prSet>
      <dgm:spPr/>
    </dgm:pt>
    <dgm:pt modelId="{9BF7D397-F24D-4880-87C1-44FB03B70C39}" type="pres">
      <dgm:prSet presAssocID="{5B9AB04F-DAF2-40E9-A610-4A33701BD486}" presName="sibTrans" presStyleCnt="0"/>
      <dgm:spPr/>
    </dgm:pt>
    <dgm:pt modelId="{97B6B87E-9947-41F7-B39E-034B3E91D02B}" type="pres">
      <dgm:prSet presAssocID="{32A935D3-5E15-4F64-8EC8-C16C6A50204A}" presName="compNode" presStyleCnt="0"/>
      <dgm:spPr/>
    </dgm:pt>
    <dgm:pt modelId="{0AD7A382-B0C2-43E8-B6E8-3B1DA198DA5F}" type="pres">
      <dgm:prSet presAssocID="{32A935D3-5E15-4F64-8EC8-C16C6A50204A}" presName="bgRect" presStyleLbl="bgShp" presStyleIdx="1" presStyleCnt="6"/>
      <dgm:spPr/>
    </dgm:pt>
    <dgm:pt modelId="{11F0CF28-D02C-46BE-826E-0B435D41B5C4}" type="pres">
      <dgm:prSet presAssocID="{32A935D3-5E15-4F64-8EC8-C16C6A50204A}" presName="iconRect" presStyleLbl="node1" presStyleIdx="1" presStyleCnt="6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1BE641E-2849-450A-9780-4650763DA0D6}" type="pres">
      <dgm:prSet presAssocID="{32A935D3-5E15-4F64-8EC8-C16C6A50204A}" presName="spaceRect" presStyleCnt="0"/>
      <dgm:spPr/>
    </dgm:pt>
    <dgm:pt modelId="{457CD98F-5333-4DC4-B0D0-D5986223E2C2}" type="pres">
      <dgm:prSet presAssocID="{32A935D3-5E15-4F64-8EC8-C16C6A50204A}" presName="parTx" presStyleLbl="revTx" presStyleIdx="1" presStyleCnt="6">
        <dgm:presLayoutVars>
          <dgm:chMax val="0"/>
          <dgm:chPref val="0"/>
        </dgm:presLayoutVars>
      </dgm:prSet>
      <dgm:spPr/>
    </dgm:pt>
    <dgm:pt modelId="{BEDD7098-E868-4FC3-8365-F07DE7CB8EA3}" type="pres">
      <dgm:prSet presAssocID="{D1C39AA4-DC1C-4F78-AEBE-47F04B612F24}" presName="sibTrans" presStyleCnt="0"/>
      <dgm:spPr/>
    </dgm:pt>
    <dgm:pt modelId="{12BB34A0-E7C7-4BF7-B506-434A6C50C6F7}" type="pres">
      <dgm:prSet presAssocID="{56A35A39-5312-420D-99FD-0415967686A7}" presName="compNode" presStyleCnt="0"/>
      <dgm:spPr/>
    </dgm:pt>
    <dgm:pt modelId="{95B538F9-5325-43F3-AF20-EF8EF71AAAFB}" type="pres">
      <dgm:prSet presAssocID="{56A35A39-5312-420D-99FD-0415967686A7}" presName="bgRect" presStyleLbl="bgShp" presStyleIdx="2" presStyleCnt="6"/>
      <dgm:spPr/>
    </dgm:pt>
    <dgm:pt modelId="{4F63C723-C8AC-42DA-989B-750B71CB4BA9}" type="pres">
      <dgm:prSet presAssocID="{56A35A39-5312-420D-99FD-0415967686A7}" presName="iconRect" presStyleLbl="node1" presStyleIdx="2" presStyleCnt="6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9CBA5B18-B34D-4C75-AE52-01F386AB4A84}" type="pres">
      <dgm:prSet presAssocID="{56A35A39-5312-420D-99FD-0415967686A7}" presName="spaceRect" presStyleCnt="0"/>
      <dgm:spPr/>
    </dgm:pt>
    <dgm:pt modelId="{4AF2F8CC-6D5E-43A2-B555-3BB5C85CE394}" type="pres">
      <dgm:prSet presAssocID="{56A35A39-5312-420D-99FD-0415967686A7}" presName="parTx" presStyleLbl="revTx" presStyleIdx="2" presStyleCnt="6">
        <dgm:presLayoutVars>
          <dgm:chMax val="0"/>
          <dgm:chPref val="0"/>
        </dgm:presLayoutVars>
      </dgm:prSet>
      <dgm:spPr/>
    </dgm:pt>
    <dgm:pt modelId="{F6C13D14-BFEE-421D-9AAB-DE5AC53BB45D}" type="pres">
      <dgm:prSet presAssocID="{AC607928-44EF-4FD5-9EA0-6A2C0F579600}" presName="sibTrans" presStyleCnt="0"/>
      <dgm:spPr/>
    </dgm:pt>
    <dgm:pt modelId="{3920F629-F771-4FBB-8416-EA876C206EDF}" type="pres">
      <dgm:prSet presAssocID="{FEB2C6E5-3FA2-4BF1-8CF0-8ED5C28ADEA2}" presName="compNode" presStyleCnt="0"/>
      <dgm:spPr/>
    </dgm:pt>
    <dgm:pt modelId="{8F03F7FF-C1CE-4F15-9FA4-4BF2B9EBE063}" type="pres">
      <dgm:prSet presAssocID="{FEB2C6E5-3FA2-4BF1-8CF0-8ED5C28ADEA2}" presName="bgRect" presStyleLbl="bgShp" presStyleIdx="3" presStyleCnt="6"/>
      <dgm:spPr/>
    </dgm:pt>
    <dgm:pt modelId="{EBA95702-A914-4D68-9A44-B7ADA48D2EE7}" type="pres">
      <dgm:prSet presAssocID="{FEB2C6E5-3FA2-4BF1-8CF0-8ED5C28ADEA2}" presName="iconRect" presStyleLbl="node1" presStyleIdx="3" presStyleCnt="6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BC68D9A9-BD8C-4D3A-BA94-614078D6903B}" type="pres">
      <dgm:prSet presAssocID="{FEB2C6E5-3FA2-4BF1-8CF0-8ED5C28ADEA2}" presName="spaceRect" presStyleCnt="0"/>
      <dgm:spPr/>
    </dgm:pt>
    <dgm:pt modelId="{EADCE06F-0891-46A9-B521-019F451F5F4A}" type="pres">
      <dgm:prSet presAssocID="{FEB2C6E5-3FA2-4BF1-8CF0-8ED5C28ADEA2}" presName="parTx" presStyleLbl="revTx" presStyleIdx="3" presStyleCnt="6">
        <dgm:presLayoutVars>
          <dgm:chMax val="0"/>
          <dgm:chPref val="0"/>
        </dgm:presLayoutVars>
      </dgm:prSet>
      <dgm:spPr/>
    </dgm:pt>
    <dgm:pt modelId="{F523D754-8305-4057-9123-2B8D507DA54C}" type="pres">
      <dgm:prSet presAssocID="{7D25E303-C61C-43F3-8AC3-FAE4E707444C}" presName="sibTrans" presStyleCnt="0"/>
      <dgm:spPr/>
    </dgm:pt>
    <dgm:pt modelId="{4205A2E4-BCCE-4351-98AF-3A870818401F}" type="pres">
      <dgm:prSet presAssocID="{E9022E6B-A84F-4476-913A-6100D647DF09}" presName="compNode" presStyleCnt="0"/>
      <dgm:spPr/>
    </dgm:pt>
    <dgm:pt modelId="{355A30E5-79E0-4355-8D64-E9EFA2CA2217}" type="pres">
      <dgm:prSet presAssocID="{E9022E6B-A84F-4476-913A-6100D647DF09}" presName="bgRect" presStyleLbl="bgShp" presStyleIdx="4" presStyleCnt="6"/>
      <dgm:spPr/>
    </dgm:pt>
    <dgm:pt modelId="{9B423DA2-6907-48F0-A49E-A71C94A0D7B3}" type="pres">
      <dgm:prSet presAssocID="{E9022E6B-A84F-4476-913A-6100D647DF09}" presName="iconRect" presStyleLbl="node1" presStyleIdx="4" presStyleCnt="6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BA5CC4A0-5B7B-43A9-B608-816984BB2177}" type="pres">
      <dgm:prSet presAssocID="{E9022E6B-A84F-4476-913A-6100D647DF09}" presName="spaceRect" presStyleCnt="0"/>
      <dgm:spPr/>
    </dgm:pt>
    <dgm:pt modelId="{1D53ED70-16FC-4586-A403-3EC8F8ACC0E3}" type="pres">
      <dgm:prSet presAssocID="{E9022E6B-A84F-4476-913A-6100D647DF09}" presName="parTx" presStyleLbl="revTx" presStyleIdx="4" presStyleCnt="6">
        <dgm:presLayoutVars>
          <dgm:chMax val="0"/>
          <dgm:chPref val="0"/>
        </dgm:presLayoutVars>
      </dgm:prSet>
      <dgm:spPr/>
    </dgm:pt>
    <dgm:pt modelId="{4ADEC72F-6847-4592-A224-2435ED80645D}" type="pres">
      <dgm:prSet presAssocID="{CAD8CF0C-CAAB-4AF6-A88E-D432EA5D0535}" presName="sibTrans" presStyleCnt="0"/>
      <dgm:spPr/>
    </dgm:pt>
    <dgm:pt modelId="{4E0DCE89-B4CD-482B-B810-D8F70EEFC595}" type="pres">
      <dgm:prSet presAssocID="{D14DF67F-BFC5-453D-B574-EE9D8C188E9A}" presName="compNode" presStyleCnt="0"/>
      <dgm:spPr/>
    </dgm:pt>
    <dgm:pt modelId="{DA064810-2395-4561-87DB-388F9D7C386F}" type="pres">
      <dgm:prSet presAssocID="{D14DF67F-BFC5-453D-B574-EE9D8C188E9A}" presName="bgRect" presStyleLbl="bgShp" presStyleIdx="5" presStyleCnt="6"/>
      <dgm:spPr/>
    </dgm:pt>
    <dgm:pt modelId="{ED3E1302-3C75-454F-AA70-DD2D14A29550}" type="pres">
      <dgm:prSet presAssocID="{D14DF67F-BFC5-453D-B574-EE9D8C188E9A}" presName="iconRect" presStyleLbl="node1" presStyleIdx="5" presStyleCnt="6"/>
      <dgm:spPr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AA09AD2F-75DA-49C0-BBC0-335D9B0C2CAD}" type="pres">
      <dgm:prSet presAssocID="{D14DF67F-BFC5-453D-B574-EE9D8C188E9A}" presName="spaceRect" presStyleCnt="0"/>
      <dgm:spPr/>
    </dgm:pt>
    <dgm:pt modelId="{29BA5828-0919-43CB-8E33-D1A22A6F1FAF}" type="pres">
      <dgm:prSet presAssocID="{D14DF67F-BFC5-453D-B574-EE9D8C188E9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79A0015-B557-4272-B782-7D75322D2FA9}" srcId="{2889EC40-369E-41D0-85BF-3A4920626C99}" destId="{32A935D3-5E15-4F64-8EC8-C16C6A50204A}" srcOrd="1" destOrd="0" parTransId="{0D1616A1-379A-4966-A24F-2225C467A490}" sibTransId="{D1C39AA4-DC1C-4F78-AEBE-47F04B612F24}"/>
    <dgm:cxn modelId="{30D1991F-683B-4AEB-B0BD-BE115758DA74}" srcId="{2889EC40-369E-41D0-85BF-3A4920626C99}" destId="{FEB2C6E5-3FA2-4BF1-8CF0-8ED5C28ADEA2}" srcOrd="3" destOrd="0" parTransId="{4242E5AF-9F90-4BCF-A957-DA91BE4FB1A2}" sibTransId="{7D25E303-C61C-43F3-8AC3-FAE4E707444C}"/>
    <dgm:cxn modelId="{09ACA730-CC26-4309-B617-4C63C9C27A50}" srcId="{2889EC40-369E-41D0-85BF-3A4920626C99}" destId="{D14DF67F-BFC5-453D-B574-EE9D8C188E9A}" srcOrd="5" destOrd="0" parTransId="{BC4364BB-C71F-4713-875C-EEB833E930CB}" sibTransId="{EA8DF4F7-CFCE-41C7-B004-6CF4B130877A}"/>
    <dgm:cxn modelId="{79228140-06B8-4516-B67B-EADEF1DB5CF0}" srcId="{2889EC40-369E-41D0-85BF-3A4920626C99}" destId="{E9022E6B-A84F-4476-913A-6100D647DF09}" srcOrd="4" destOrd="0" parTransId="{900EBCFA-0A40-46DD-80B5-DAB63781705F}" sibTransId="{CAD8CF0C-CAAB-4AF6-A88E-D432EA5D0535}"/>
    <dgm:cxn modelId="{37FA174A-F4B3-4A63-A0EC-CF73B1E3573F}" type="presOf" srcId="{32A935D3-5E15-4F64-8EC8-C16C6A50204A}" destId="{457CD98F-5333-4DC4-B0D0-D5986223E2C2}" srcOrd="0" destOrd="0" presId="urn:microsoft.com/office/officeart/2018/2/layout/IconVerticalSolidList"/>
    <dgm:cxn modelId="{114F7D4C-5F56-4141-876F-57A952A8E393}" type="presOf" srcId="{2889EC40-369E-41D0-85BF-3A4920626C99}" destId="{3C1464D9-5300-4C11-8ADF-C452CDD35963}" srcOrd="0" destOrd="0" presId="urn:microsoft.com/office/officeart/2018/2/layout/IconVerticalSolidList"/>
    <dgm:cxn modelId="{050A9178-E782-4FF3-B384-4F6598CCA0BF}" type="presOf" srcId="{D14DF67F-BFC5-453D-B574-EE9D8C188E9A}" destId="{29BA5828-0919-43CB-8E33-D1A22A6F1FAF}" srcOrd="0" destOrd="0" presId="urn:microsoft.com/office/officeart/2018/2/layout/IconVerticalSolidList"/>
    <dgm:cxn modelId="{066F1D9B-C9F4-4FBA-ACC1-ABC0405195DC}" srcId="{2889EC40-369E-41D0-85BF-3A4920626C99}" destId="{65BCFC56-A218-4B2A-96DB-4D5EDF5C4F8A}" srcOrd="0" destOrd="0" parTransId="{2568D1A3-3121-429C-A204-9C5096B9DBAD}" sibTransId="{5B9AB04F-DAF2-40E9-A610-4A33701BD486}"/>
    <dgm:cxn modelId="{74ECF2B1-44D2-4C7B-9F90-477FF761F58E}" type="presOf" srcId="{FEB2C6E5-3FA2-4BF1-8CF0-8ED5C28ADEA2}" destId="{EADCE06F-0891-46A9-B521-019F451F5F4A}" srcOrd="0" destOrd="0" presId="urn:microsoft.com/office/officeart/2018/2/layout/IconVerticalSolidList"/>
    <dgm:cxn modelId="{56543CBD-D874-4924-A389-9DA4B475BF15}" type="presOf" srcId="{65BCFC56-A218-4B2A-96DB-4D5EDF5C4F8A}" destId="{535646EA-F3A2-4942-B4F6-4CB40F856124}" srcOrd="0" destOrd="0" presId="urn:microsoft.com/office/officeart/2018/2/layout/IconVerticalSolidList"/>
    <dgm:cxn modelId="{BE2E41EA-69CA-45F4-8FE6-5D7D5581C6FB}" srcId="{2889EC40-369E-41D0-85BF-3A4920626C99}" destId="{56A35A39-5312-420D-99FD-0415967686A7}" srcOrd="2" destOrd="0" parTransId="{D5D3339D-84BE-48ED-BB37-BA9822B75946}" sibTransId="{AC607928-44EF-4FD5-9EA0-6A2C0F579600}"/>
    <dgm:cxn modelId="{A06E31EF-933F-4432-BBFC-0ACBC19FDD7A}" type="presOf" srcId="{E9022E6B-A84F-4476-913A-6100D647DF09}" destId="{1D53ED70-16FC-4586-A403-3EC8F8ACC0E3}" srcOrd="0" destOrd="0" presId="urn:microsoft.com/office/officeart/2018/2/layout/IconVerticalSolidList"/>
    <dgm:cxn modelId="{C5EBF0FA-4F14-4587-89F6-274CA502C53F}" type="presOf" srcId="{56A35A39-5312-420D-99FD-0415967686A7}" destId="{4AF2F8CC-6D5E-43A2-B555-3BB5C85CE394}" srcOrd="0" destOrd="0" presId="urn:microsoft.com/office/officeart/2018/2/layout/IconVerticalSolidList"/>
    <dgm:cxn modelId="{262F8262-824B-40C1-8686-8FA18C55701A}" type="presParOf" srcId="{3C1464D9-5300-4C11-8ADF-C452CDD35963}" destId="{24737482-5CF1-469B-982A-882EB93ED3E3}" srcOrd="0" destOrd="0" presId="urn:microsoft.com/office/officeart/2018/2/layout/IconVerticalSolidList"/>
    <dgm:cxn modelId="{EE4C36DF-2867-453B-AEB9-C28E115943B4}" type="presParOf" srcId="{24737482-5CF1-469B-982A-882EB93ED3E3}" destId="{AEB81E6D-45A6-4158-97D3-C27BF357FBCD}" srcOrd="0" destOrd="0" presId="urn:microsoft.com/office/officeart/2018/2/layout/IconVerticalSolidList"/>
    <dgm:cxn modelId="{C9541768-46E2-4C37-9404-4DC68A168B51}" type="presParOf" srcId="{24737482-5CF1-469B-982A-882EB93ED3E3}" destId="{35151314-6E38-4FC2-8515-5FC6F865CFBF}" srcOrd="1" destOrd="0" presId="urn:microsoft.com/office/officeart/2018/2/layout/IconVerticalSolidList"/>
    <dgm:cxn modelId="{828B4ABD-E1BC-4638-9E63-7221B0019759}" type="presParOf" srcId="{24737482-5CF1-469B-982A-882EB93ED3E3}" destId="{71140B88-DB39-43D2-960E-AADAA5060DD2}" srcOrd="2" destOrd="0" presId="urn:microsoft.com/office/officeart/2018/2/layout/IconVerticalSolidList"/>
    <dgm:cxn modelId="{F4CCD6E8-9907-4646-8948-F439B43FFB63}" type="presParOf" srcId="{24737482-5CF1-469B-982A-882EB93ED3E3}" destId="{535646EA-F3A2-4942-B4F6-4CB40F856124}" srcOrd="3" destOrd="0" presId="urn:microsoft.com/office/officeart/2018/2/layout/IconVerticalSolidList"/>
    <dgm:cxn modelId="{7D1C36B4-82D5-4135-B3CD-B3E9D51A2C7B}" type="presParOf" srcId="{3C1464D9-5300-4C11-8ADF-C452CDD35963}" destId="{9BF7D397-F24D-4880-87C1-44FB03B70C39}" srcOrd="1" destOrd="0" presId="urn:microsoft.com/office/officeart/2018/2/layout/IconVerticalSolidList"/>
    <dgm:cxn modelId="{BC2FE78E-0FF3-473F-8EA1-E138D58CC0E0}" type="presParOf" srcId="{3C1464D9-5300-4C11-8ADF-C452CDD35963}" destId="{97B6B87E-9947-41F7-B39E-034B3E91D02B}" srcOrd="2" destOrd="0" presId="urn:microsoft.com/office/officeart/2018/2/layout/IconVerticalSolidList"/>
    <dgm:cxn modelId="{09FA4E89-6DCC-4457-B8CE-BFCDEE1822B1}" type="presParOf" srcId="{97B6B87E-9947-41F7-B39E-034B3E91D02B}" destId="{0AD7A382-B0C2-43E8-B6E8-3B1DA198DA5F}" srcOrd="0" destOrd="0" presId="urn:microsoft.com/office/officeart/2018/2/layout/IconVerticalSolidList"/>
    <dgm:cxn modelId="{F81C38AA-1F44-452E-B063-B6AAB306EF41}" type="presParOf" srcId="{97B6B87E-9947-41F7-B39E-034B3E91D02B}" destId="{11F0CF28-D02C-46BE-826E-0B435D41B5C4}" srcOrd="1" destOrd="0" presId="urn:microsoft.com/office/officeart/2018/2/layout/IconVerticalSolidList"/>
    <dgm:cxn modelId="{D0E4F82E-7A77-4361-A73C-D85F9C00F3AF}" type="presParOf" srcId="{97B6B87E-9947-41F7-B39E-034B3E91D02B}" destId="{51BE641E-2849-450A-9780-4650763DA0D6}" srcOrd="2" destOrd="0" presId="urn:microsoft.com/office/officeart/2018/2/layout/IconVerticalSolidList"/>
    <dgm:cxn modelId="{2891ABEF-F054-4F30-B4B9-B8C43A9F6227}" type="presParOf" srcId="{97B6B87E-9947-41F7-B39E-034B3E91D02B}" destId="{457CD98F-5333-4DC4-B0D0-D5986223E2C2}" srcOrd="3" destOrd="0" presId="urn:microsoft.com/office/officeart/2018/2/layout/IconVerticalSolidList"/>
    <dgm:cxn modelId="{E5A68423-C378-4049-A61E-7326013DFD3F}" type="presParOf" srcId="{3C1464D9-5300-4C11-8ADF-C452CDD35963}" destId="{BEDD7098-E868-4FC3-8365-F07DE7CB8EA3}" srcOrd="3" destOrd="0" presId="urn:microsoft.com/office/officeart/2018/2/layout/IconVerticalSolidList"/>
    <dgm:cxn modelId="{5AED6BB2-DCA4-448D-9361-1CC88BB00058}" type="presParOf" srcId="{3C1464D9-5300-4C11-8ADF-C452CDD35963}" destId="{12BB34A0-E7C7-4BF7-B506-434A6C50C6F7}" srcOrd="4" destOrd="0" presId="urn:microsoft.com/office/officeart/2018/2/layout/IconVerticalSolidList"/>
    <dgm:cxn modelId="{D9AFDB1D-F297-4E08-A30E-F747604FDDDD}" type="presParOf" srcId="{12BB34A0-E7C7-4BF7-B506-434A6C50C6F7}" destId="{95B538F9-5325-43F3-AF20-EF8EF71AAAFB}" srcOrd="0" destOrd="0" presId="urn:microsoft.com/office/officeart/2018/2/layout/IconVerticalSolidList"/>
    <dgm:cxn modelId="{22C070E6-85A9-4E1D-B72F-A84F80C16120}" type="presParOf" srcId="{12BB34A0-E7C7-4BF7-B506-434A6C50C6F7}" destId="{4F63C723-C8AC-42DA-989B-750B71CB4BA9}" srcOrd="1" destOrd="0" presId="urn:microsoft.com/office/officeart/2018/2/layout/IconVerticalSolidList"/>
    <dgm:cxn modelId="{30E35637-43BC-45D5-B04A-B191D3D5F136}" type="presParOf" srcId="{12BB34A0-E7C7-4BF7-B506-434A6C50C6F7}" destId="{9CBA5B18-B34D-4C75-AE52-01F386AB4A84}" srcOrd="2" destOrd="0" presId="urn:microsoft.com/office/officeart/2018/2/layout/IconVerticalSolidList"/>
    <dgm:cxn modelId="{276EE8E0-6260-43DF-BC06-89CEEFE60D05}" type="presParOf" srcId="{12BB34A0-E7C7-4BF7-B506-434A6C50C6F7}" destId="{4AF2F8CC-6D5E-43A2-B555-3BB5C85CE394}" srcOrd="3" destOrd="0" presId="urn:microsoft.com/office/officeart/2018/2/layout/IconVerticalSolidList"/>
    <dgm:cxn modelId="{AD113425-441A-4033-92BB-593F3EA48EF0}" type="presParOf" srcId="{3C1464D9-5300-4C11-8ADF-C452CDD35963}" destId="{F6C13D14-BFEE-421D-9AAB-DE5AC53BB45D}" srcOrd="5" destOrd="0" presId="urn:microsoft.com/office/officeart/2018/2/layout/IconVerticalSolidList"/>
    <dgm:cxn modelId="{45A2600D-50E5-4EDC-833B-A85E8F32A850}" type="presParOf" srcId="{3C1464D9-5300-4C11-8ADF-C452CDD35963}" destId="{3920F629-F771-4FBB-8416-EA876C206EDF}" srcOrd="6" destOrd="0" presId="urn:microsoft.com/office/officeart/2018/2/layout/IconVerticalSolidList"/>
    <dgm:cxn modelId="{884425BD-4511-49BA-9B54-6AFD58D302EA}" type="presParOf" srcId="{3920F629-F771-4FBB-8416-EA876C206EDF}" destId="{8F03F7FF-C1CE-4F15-9FA4-4BF2B9EBE063}" srcOrd="0" destOrd="0" presId="urn:microsoft.com/office/officeart/2018/2/layout/IconVerticalSolidList"/>
    <dgm:cxn modelId="{DF4BA913-2FA2-43A4-8DB7-AD1171253310}" type="presParOf" srcId="{3920F629-F771-4FBB-8416-EA876C206EDF}" destId="{EBA95702-A914-4D68-9A44-B7ADA48D2EE7}" srcOrd="1" destOrd="0" presId="urn:microsoft.com/office/officeart/2018/2/layout/IconVerticalSolidList"/>
    <dgm:cxn modelId="{D4AA12DB-CB0A-4AC0-9730-4A5287CC7EE0}" type="presParOf" srcId="{3920F629-F771-4FBB-8416-EA876C206EDF}" destId="{BC68D9A9-BD8C-4D3A-BA94-614078D6903B}" srcOrd="2" destOrd="0" presId="urn:microsoft.com/office/officeart/2018/2/layout/IconVerticalSolidList"/>
    <dgm:cxn modelId="{25FFC2A1-8EB3-4DBA-B8EA-2E49D125D134}" type="presParOf" srcId="{3920F629-F771-4FBB-8416-EA876C206EDF}" destId="{EADCE06F-0891-46A9-B521-019F451F5F4A}" srcOrd="3" destOrd="0" presId="urn:microsoft.com/office/officeart/2018/2/layout/IconVerticalSolidList"/>
    <dgm:cxn modelId="{81D2F82E-009B-4D3B-9638-11C22E26475C}" type="presParOf" srcId="{3C1464D9-5300-4C11-8ADF-C452CDD35963}" destId="{F523D754-8305-4057-9123-2B8D507DA54C}" srcOrd="7" destOrd="0" presId="urn:microsoft.com/office/officeart/2018/2/layout/IconVerticalSolidList"/>
    <dgm:cxn modelId="{99225D14-83F0-43A6-B8FC-323EB7FAD40F}" type="presParOf" srcId="{3C1464D9-5300-4C11-8ADF-C452CDD35963}" destId="{4205A2E4-BCCE-4351-98AF-3A870818401F}" srcOrd="8" destOrd="0" presId="urn:microsoft.com/office/officeart/2018/2/layout/IconVerticalSolidList"/>
    <dgm:cxn modelId="{8667AF20-B170-47DB-B884-D89A1D56C95E}" type="presParOf" srcId="{4205A2E4-BCCE-4351-98AF-3A870818401F}" destId="{355A30E5-79E0-4355-8D64-E9EFA2CA2217}" srcOrd="0" destOrd="0" presId="urn:microsoft.com/office/officeart/2018/2/layout/IconVerticalSolidList"/>
    <dgm:cxn modelId="{8F7E10AC-B782-4FAA-BF4B-7680E147F0CC}" type="presParOf" srcId="{4205A2E4-BCCE-4351-98AF-3A870818401F}" destId="{9B423DA2-6907-48F0-A49E-A71C94A0D7B3}" srcOrd="1" destOrd="0" presId="urn:microsoft.com/office/officeart/2018/2/layout/IconVerticalSolidList"/>
    <dgm:cxn modelId="{6A23AC00-B3F2-47F8-8A72-7F38E11C6BDA}" type="presParOf" srcId="{4205A2E4-BCCE-4351-98AF-3A870818401F}" destId="{BA5CC4A0-5B7B-43A9-B608-816984BB2177}" srcOrd="2" destOrd="0" presId="urn:microsoft.com/office/officeart/2018/2/layout/IconVerticalSolidList"/>
    <dgm:cxn modelId="{5A33063E-659F-4DAF-B5B5-5313CDCDEBE3}" type="presParOf" srcId="{4205A2E4-BCCE-4351-98AF-3A870818401F}" destId="{1D53ED70-16FC-4586-A403-3EC8F8ACC0E3}" srcOrd="3" destOrd="0" presId="urn:microsoft.com/office/officeart/2018/2/layout/IconVerticalSolidList"/>
    <dgm:cxn modelId="{68121766-1731-481A-B2D4-B9FE8EAFFF29}" type="presParOf" srcId="{3C1464D9-5300-4C11-8ADF-C452CDD35963}" destId="{4ADEC72F-6847-4592-A224-2435ED80645D}" srcOrd="9" destOrd="0" presId="urn:microsoft.com/office/officeart/2018/2/layout/IconVerticalSolidList"/>
    <dgm:cxn modelId="{7B923831-203A-4172-81BD-5CD92A43DC13}" type="presParOf" srcId="{3C1464D9-5300-4C11-8ADF-C452CDD35963}" destId="{4E0DCE89-B4CD-482B-B810-D8F70EEFC595}" srcOrd="10" destOrd="0" presId="urn:microsoft.com/office/officeart/2018/2/layout/IconVerticalSolidList"/>
    <dgm:cxn modelId="{9D494192-ACD2-413D-973A-F368D11256A5}" type="presParOf" srcId="{4E0DCE89-B4CD-482B-B810-D8F70EEFC595}" destId="{DA064810-2395-4561-87DB-388F9D7C386F}" srcOrd="0" destOrd="0" presId="urn:microsoft.com/office/officeart/2018/2/layout/IconVerticalSolidList"/>
    <dgm:cxn modelId="{22A8D1DB-3B80-4403-A26B-54058E0FD186}" type="presParOf" srcId="{4E0DCE89-B4CD-482B-B810-D8F70EEFC595}" destId="{ED3E1302-3C75-454F-AA70-DD2D14A29550}" srcOrd="1" destOrd="0" presId="urn:microsoft.com/office/officeart/2018/2/layout/IconVerticalSolidList"/>
    <dgm:cxn modelId="{4BA7F8D1-1C10-418A-8C69-421F36EB369F}" type="presParOf" srcId="{4E0DCE89-B4CD-482B-B810-D8F70EEFC595}" destId="{AA09AD2F-75DA-49C0-BBC0-335D9B0C2CAD}" srcOrd="2" destOrd="0" presId="urn:microsoft.com/office/officeart/2018/2/layout/IconVerticalSolidList"/>
    <dgm:cxn modelId="{F2272383-BB28-4757-B263-7DD1C53C05D0}" type="presParOf" srcId="{4E0DCE89-B4CD-482B-B810-D8F70EEFC595}" destId="{29BA5828-0919-43CB-8E33-D1A22A6F1FA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81E6D-45A6-4158-97D3-C27BF357FBCD}">
      <dsp:nvSpPr>
        <dsp:cNvPr id="0" name=""/>
        <dsp:cNvSpPr/>
      </dsp:nvSpPr>
      <dsp:spPr>
        <a:xfrm>
          <a:off x="0" y="3229"/>
          <a:ext cx="5278066" cy="531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151314-6E38-4FC2-8515-5FC6F865CFBF}">
      <dsp:nvSpPr>
        <dsp:cNvPr id="0" name=""/>
        <dsp:cNvSpPr/>
      </dsp:nvSpPr>
      <dsp:spPr>
        <a:xfrm>
          <a:off x="160751" y="122796"/>
          <a:ext cx="292561" cy="2922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5646EA-F3A2-4942-B4F6-4CB40F856124}">
      <dsp:nvSpPr>
        <dsp:cNvPr id="0" name=""/>
        <dsp:cNvSpPr/>
      </dsp:nvSpPr>
      <dsp:spPr>
        <a:xfrm>
          <a:off x="614065" y="3229"/>
          <a:ext cx="4654543" cy="548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9" tIns="57999" rIns="57999" bIns="579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Routes traffic efficiently and ensures domain names (e.g., </a:t>
          </a:r>
          <a:r>
            <a:rPr lang="en-US" sz="1400" kern="1200">
              <a:hlinkClick xmlns:r="http://schemas.openxmlformats.org/officeDocument/2006/relationships" r:id="rId3"/>
            </a:rPr>
            <a:t>www.amazon.com</a:t>
          </a:r>
          <a:r>
            <a:rPr lang="en-US" sz="1400" kern="1200"/>
            <a:t>) lead to correct resources</a:t>
          </a:r>
        </a:p>
      </dsp:txBody>
      <dsp:txXfrm>
        <a:off x="614065" y="3229"/>
        <a:ext cx="4654543" cy="548017"/>
      </dsp:txXfrm>
    </dsp:sp>
    <dsp:sp modelId="{0AD7A382-B0C2-43E8-B6E8-3B1DA198DA5F}">
      <dsp:nvSpPr>
        <dsp:cNvPr id="0" name=""/>
        <dsp:cNvSpPr/>
      </dsp:nvSpPr>
      <dsp:spPr>
        <a:xfrm>
          <a:off x="0" y="688251"/>
          <a:ext cx="5278066" cy="531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0CF28-D02C-46BE-826E-0B435D41B5C4}">
      <dsp:nvSpPr>
        <dsp:cNvPr id="0" name=""/>
        <dsp:cNvSpPr/>
      </dsp:nvSpPr>
      <dsp:spPr>
        <a:xfrm>
          <a:off x="160751" y="807818"/>
          <a:ext cx="292561" cy="29227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CD98F-5333-4DC4-B0D0-D5986223E2C2}">
      <dsp:nvSpPr>
        <dsp:cNvPr id="0" name=""/>
        <dsp:cNvSpPr/>
      </dsp:nvSpPr>
      <dsp:spPr>
        <a:xfrm>
          <a:off x="614065" y="688251"/>
          <a:ext cx="4654543" cy="548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9" tIns="57999" rIns="57999" bIns="579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Domain Registration</a:t>
          </a:r>
          <a:r>
            <a:rPr lang="en-US" sz="1400" kern="1200"/>
            <a:t> registers domain names directly or transfer</a:t>
          </a:r>
        </a:p>
      </dsp:txBody>
      <dsp:txXfrm>
        <a:off x="614065" y="688251"/>
        <a:ext cx="4654543" cy="548017"/>
      </dsp:txXfrm>
    </dsp:sp>
    <dsp:sp modelId="{95B538F9-5325-43F3-AF20-EF8EF71AAAFB}">
      <dsp:nvSpPr>
        <dsp:cNvPr id="0" name=""/>
        <dsp:cNvSpPr/>
      </dsp:nvSpPr>
      <dsp:spPr>
        <a:xfrm>
          <a:off x="0" y="1373272"/>
          <a:ext cx="5278066" cy="531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63C723-C8AC-42DA-989B-750B71CB4BA9}">
      <dsp:nvSpPr>
        <dsp:cNvPr id="0" name=""/>
        <dsp:cNvSpPr/>
      </dsp:nvSpPr>
      <dsp:spPr>
        <a:xfrm>
          <a:off x="160751" y="1492840"/>
          <a:ext cx="292561" cy="292275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F2F8CC-6D5E-43A2-B555-3BB5C85CE394}">
      <dsp:nvSpPr>
        <dsp:cNvPr id="0" name=""/>
        <dsp:cNvSpPr/>
      </dsp:nvSpPr>
      <dsp:spPr>
        <a:xfrm>
          <a:off x="614065" y="1373272"/>
          <a:ext cx="4654543" cy="548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9" tIns="57999" rIns="57999" bIns="579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DNS</a:t>
          </a:r>
          <a:r>
            <a:rPr lang="en-US" sz="1400" kern="1200"/>
            <a:t> translates user-friendly domain names into IP addresses</a:t>
          </a:r>
        </a:p>
      </dsp:txBody>
      <dsp:txXfrm>
        <a:off x="614065" y="1373272"/>
        <a:ext cx="4654543" cy="548017"/>
      </dsp:txXfrm>
    </dsp:sp>
    <dsp:sp modelId="{8F03F7FF-C1CE-4F15-9FA4-4BF2B9EBE063}">
      <dsp:nvSpPr>
        <dsp:cNvPr id="0" name=""/>
        <dsp:cNvSpPr/>
      </dsp:nvSpPr>
      <dsp:spPr>
        <a:xfrm>
          <a:off x="0" y="2058294"/>
          <a:ext cx="5278066" cy="531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A95702-A914-4D68-9A44-B7ADA48D2EE7}">
      <dsp:nvSpPr>
        <dsp:cNvPr id="0" name=""/>
        <dsp:cNvSpPr/>
      </dsp:nvSpPr>
      <dsp:spPr>
        <a:xfrm>
          <a:off x="160751" y="2177862"/>
          <a:ext cx="292561" cy="292275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CE06F-0891-46A9-B521-019F451F5F4A}">
      <dsp:nvSpPr>
        <dsp:cNvPr id="0" name=""/>
        <dsp:cNvSpPr/>
      </dsp:nvSpPr>
      <dsp:spPr>
        <a:xfrm>
          <a:off x="614065" y="2058294"/>
          <a:ext cx="4654543" cy="548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9" tIns="57999" rIns="57999" bIns="579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Routing Policies</a:t>
          </a:r>
          <a:r>
            <a:rPr lang="en-US" sz="1400" kern="1200"/>
            <a:t> offer options for traffic direction or control</a:t>
          </a:r>
        </a:p>
      </dsp:txBody>
      <dsp:txXfrm>
        <a:off x="614065" y="2058294"/>
        <a:ext cx="4654543" cy="548017"/>
      </dsp:txXfrm>
    </dsp:sp>
    <dsp:sp modelId="{355A30E5-79E0-4355-8D64-E9EFA2CA2217}">
      <dsp:nvSpPr>
        <dsp:cNvPr id="0" name=""/>
        <dsp:cNvSpPr/>
      </dsp:nvSpPr>
      <dsp:spPr>
        <a:xfrm>
          <a:off x="0" y="2743316"/>
          <a:ext cx="5278066" cy="531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23DA2-6907-48F0-A49E-A71C94A0D7B3}">
      <dsp:nvSpPr>
        <dsp:cNvPr id="0" name=""/>
        <dsp:cNvSpPr/>
      </dsp:nvSpPr>
      <dsp:spPr>
        <a:xfrm>
          <a:off x="160751" y="2862883"/>
          <a:ext cx="292561" cy="292275"/>
        </a:xfrm>
        <a:prstGeom prst="rect">
          <a:avLst/>
        </a:prstGeom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53ED70-16FC-4586-A403-3EC8F8ACC0E3}">
      <dsp:nvSpPr>
        <dsp:cNvPr id="0" name=""/>
        <dsp:cNvSpPr/>
      </dsp:nvSpPr>
      <dsp:spPr>
        <a:xfrm>
          <a:off x="614065" y="2743316"/>
          <a:ext cx="4654543" cy="548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9" tIns="57999" rIns="57999" bIns="579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Health Checks</a:t>
          </a:r>
          <a:r>
            <a:rPr lang="en-US" sz="1400" kern="1200"/>
            <a:t> monitor resource health, routing traffic away from unhealthy resources</a:t>
          </a:r>
        </a:p>
      </dsp:txBody>
      <dsp:txXfrm>
        <a:off x="614065" y="2743316"/>
        <a:ext cx="4654543" cy="548017"/>
      </dsp:txXfrm>
    </dsp:sp>
    <dsp:sp modelId="{DA064810-2395-4561-87DB-388F9D7C386F}">
      <dsp:nvSpPr>
        <dsp:cNvPr id="0" name=""/>
        <dsp:cNvSpPr/>
      </dsp:nvSpPr>
      <dsp:spPr>
        <a:xfrm>
          <a:off x="0" y="3428338"/>
          <a:ext cx="5278066" cy="5314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E1302-3C75-454F-AA70-DD2D14A29550}">
      <dsp:nvSpPr>
        <dsp:cNvPr id="0" name=""/>
        <dsp:cNvSpPr/>
      </dsp:nvSpPr>
      <dsp:spPr>
        <a:xfrm>
          <a:off x="160751" y="3547905"/>
          <a:ext cx="292561" cy="292275"/>
        </a:xfrm>
        <a:prstGeom prst="rect">
          <a:avLst/>
        </a:prstGeom>
        <a:blipFill>
          <a:blip xmlns:r="http://schemas.openxmlformats.org/officeDocument/2006/relationships"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BA5828-0919-43CB-8E33-D1A22A6F1FAF}">
      <dsp:nvSpPr>
        <dsp:cNvPr id="0" name=""/>
        <dsp:cNvSpPr/>
      </dsp:nvSpPr>
      <dsp:spPr>
        <a:xfrm>
          <a:off x="614065" y="3428338"/>
          <a:ext cx="4654543" cy="548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999" tIns="57999" rIns="57999" bIns="5799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Service Discovery</a:t>
          </a:r>
          <a:r>
            <a:rPr lang="en-US" sz="1400" kern="1200"/>
            <a:t> provides discovery of application services, in Amazon ECS</a:t>
          </a:r>
        </a:p>
      </dsp:txBody>
      <dsp:txXfrm>
        <a:off x="614065" y="3428338"/>
        <a:ext cx="4654543" cy="548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9F4ADB-8D88-36C7-61A1-3115CA24B0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019DB0-0E73-7671-535C-462C3A42BA0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C2E69-001F-8242-92AD-68F34EDEEF4C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DD08B-2394-2E98-DA70-4930B0CF97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E1D48-25A9-F3A6-39AD-A93625B1D0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4819A-FE30-1247-BF72-C41323C9BB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26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B57746-A217-1840-9D27-1C9B611FF8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BC0457-C9C0-9A46-856C-A75642660D2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E765C1-43CC-5C46-8694-A6B828DEC430}" type="datetimeFigureOut">
              <a:rPr lang="en-US"/>
              <a:pPr>
                <a:defRPr/>
              </a:pPr>
              <a:t>8/17/24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73DE939-5167-8149-9C39-EBF3DB40E6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8179A7E-0011-7C47-A00A-3553ADFC2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D921AA-9F8D-2644-BA51-99C00524A9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1767E-EE09-594B-90B8-F1B2D1E51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ave.works/blog/a-practical-guide-to-choosing-between-docker-containers-and-vm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r>
              <a:rPr lang="en-US" b="1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 panose="020B0603020204020204"/>
              </a:rPr>
              <a:t>CDK:</a:t>
            </a:r>
          </a:p>
          <a:p>
            <a:pPr marL="628650" lvl="1" indent="-171450">
              <a:buFont typeface="Arial"/>
              <a:buChar char="•"/>
            </a:pPr>
            <a:r>
              <a:rPr lang="en-US" b="1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 panose="020B0603020204020204"/>
              </a:rPr>
              <a:t>Define your cloud infrastructure using general-purpose programming languages. Languages: </a:t>
            </a:r>
            <a:r>
              <a:rPr lang="en-US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 panose="020B0603020204020204"/>
              </a:rPr>
              <a:t> TypeScript, JavaScript, Python, Java, C#/</a:t>
            </a:r>
            <a:r>
              <a:rPr lang="en-US" b="0" i="0" dirty="0" err="1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 panose="020B0603020204020204"/>
              </a:rPr>
              <a:t>.Net</a:t>
            </a:r>
            <a:r>
              <a:rPr lang="en-US" b="0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 panose="020B0603020204020204"/>
              </a:rPr>
              <a:t>, and Go</a:t>
            </a:r>
          </a:p>
          <a:p>
            <a:pPr marL="628650" lvl="1" indent="-171450">
              <a:buFont typeface="Arial"/>
              <a:buChar char="•"/>
            </a:pPr>
            <a:r>
              <a:rPr lang="en-US" b="1" i="0" dirty="0">
                <a:solidFill>
                  <a:srgbClr val="16191F"/>
                </a:solidFill>
                <a:effectLst/>
                <a:highlight>
                  <a:srgbClr val="FFFFFF"/>
                </a:highlight>
                <a:latin typeface="Amazon Ember" panose="020B0603020204020204"/>
              </a:rPr>
              <a:t>Get started developing your application quickly with constructs</a:t>
            </a:r>
          </a:p>
          <a:p>
            <a:pPr marL="628650" lvl="1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6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918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320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774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e040b739ec6329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e040b739ec6329_13:notes"/>
          <p:cNvSpPr txBox="1">
            <a:spLocks noGrp="1"/>
          </p:cNvSpPr>
          <p:nvPr>
            <p:ph type="body" idx="1"/>
          </p:nvPr>
        </p:nvSpPr>
        <p:spPr>
          <a:xfrm>
            <a:off x="711200" y="4926013"/>
            <a:ext cx="5683200" cy="4029000"/>
          </a:xfrm>
          <a:prstGeom prst="rect">
            <a:avLst/>
          </a:prstGeom>
        </p:spPr>
        <p:txBody>
          <a:bodyPr spcFirstLastPara="1" wrap="square" lIns="91425" tIns="45700" rIns="91425" bIns="45700" numCol="1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References: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u="sng" dirty="0">
                <a:solidFill>
                  <a:schemeClr val="hlink"/>
                </a:solidFill>
                <a:hlinkClick r:id="rId3"/>
              </a:rPr>
              <a:t>https://www.weave.works/blog/a-practical-guide-to-choosing-between-docker-containers-and-vms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g4e040b739ec6329_13:notes"/>
          <p:cNvSpPr txBox="1">
            <a:spLocks noGrp="1"/>
          </p:cNvSpPr>
          <p:nvPr>
            <p:ph type="sldNum" idx="12"/>
          </p:nvPr>
        </p:nvSpPr>
        <p:spPr>
          <a:xfrm>
            <a:off x="4024313" y="9721850"/>
            <a:ext cx="3078300" cy="512700"/>
          </a:xfrm>
          <a:prstGeom prst="rect">
            <a:avLst/>
          </a:prstGeom>
        </p:spPr>
        <p:txBody>
          <a:bodyPr spcFirstLastPara="1" wrap="square" lIns="91425" tIns="45700" rIns="91425" bIns="45700" numCol="1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/>
              <a:buChar char="•"/>
            </a:pP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8E93DF-EC4A-7C45-AB6A-FC63BC432F2F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79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D1178EA3-F808-FA40-ACC0-1278A828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D7CE37-E491-324E-9E5C-EA9CE0B3C94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853CCF-E44A-7A4E-AE6F-EA27A742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9B592-7AC8-374D-948E-870AD03E23E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1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15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AEB10B3-8C08-7244-A574-BA85CB778D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8B97EB9-315B-4F45-BD49-D3EA943D5D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4ED66FF-6442-164E-A8B9-9F2B3D5541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812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1F4C99-54C2-9541-8F43-762C964F1301}"/>
              </a:ext>
            </a:extLst>
          </p:cNvPr>
          <p:cNvSpPr/>
          <p:nvPr userDrawn="1"/>
        </p:nvSpPr>
        <p:spPr>
          <a:xfrm>
            <a:off x="98425" y="1009650"/>
            <a:ext cx="11999913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A10370E-4F42-8241-BF9F-E9A72893ED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12F472C-8CA3-7949-8253-63E2F46D3462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AB3EF-8D29-0347-A0F4-5A920F8D6324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0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F7784A-AC38-A14C-8390-9F3D6CB22C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FB48715-5720-1948-9EBD-02110C7CC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082003-9679-D141-ABE5-82062849F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D7BCC1A-A0BB-0640-8965-6C6C1F702B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2696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051C7E-3900-3D47-BA06-C45A775AC5C5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CC4A03-B62A-784E-AE0D-901EE9D988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65EF509-8B07-CE4D-8A01-886CBEC22F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739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D487056-54C9-3C44-8A0E-E8A0308AD2EC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9FAB93-C1F2-A245-90B4-C96C9D1826D2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F0D628E-4994-3E4C-AFDD-4A6F01ABA79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483B396-C225-9E4D-8732-D5FC98F01E48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DB3A17-29D7-3A45-ACDB-C1245E16544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2AE10E-078F-804F-9AD5-CDE64C853C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B89831FF-1E64-7F47-AED1-5435D326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A99F3A83-7C5F-024A-ACB0-D8E05C91F3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486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3C5A5-FEA2-6F41-A1B4-E8FDB998D47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95AC00-CDDF-5B4F-9C39-818FE785A7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5C1199C-DD9A-8840-8C40-5C1700A033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597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46AA92-8B71-8343-AF02-BAEECFD8F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66A8FD4-AEDF-F246-ACD7-A4642BCCBDE8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6DB7508-B76E-E744-9C55-92828693663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Storage Classes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B7DB5F5-A7AF-224D-AD0A-3017FEAC6807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41A0A26-7D8D-E34A-A375-337900A8134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EE8DD8F-3E33-DE49-A6C4-85510AAE5192}"/>
              </a:ext>
            </a:extLst>
          </p:cNvPr>
          <p:cNvSpPr txBox="1">
            <a:spLocks/>
          </p:cNvSpPr>
          <p:nvPr userDrawn="1"/>
        </p:nvSpPr>
        <p:spPr>
          <a:xfrm>
            <a:off x="241300" y="44196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69561806-0A51-0845-BCF2-FDBF57EB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1453AD0-C527-4D41-A17C-ACD52DFA398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645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512C27-F57D-C04D-8C2E-2FBCFAEFE9E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E0B215-B435-A046-AB52-3AC5CD6CB093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B3FCFCA-86E9-6843-BBC5-696B46773C55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90F07F7-0ACA-744C-8676-DDDFF0EDD79A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AB1F7AC-1D02-F24E-80FB-3513723974A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0CD372-3673-1243-8AAB-7892B0C31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91D39C1-0905-434B-8FB1-0EF0C46D91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2720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A13E0-81E6-A84C-8CBC-FD039ACB0210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C60938-B1D7-7642-B1A2-9236489D4F1E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Resources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42122E-0449-9146-A319-D11DF60C4F51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2C7E85-0D8D-A349-9C99-2B876764A29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C4683-0655-824D-984F-6D6F02401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C08EC1-FFF0-734F-8CB3-9993368008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293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1175657"/>
            <a:ext cx="5669528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D1084-FA3C-CF4D-985E-A785A9778A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36629C-DB39-B44B-9452-4DC450D43CB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743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sources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2D2A8-9BEA-3140-B788-F7EE0BD84F4C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3DE121C-6773-A942-87BC-F4D427316A9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IoT Things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0F07151-3D39-D647-9EC4-468CD751516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758A11D-69A8-0C48-B5B1-2F07EB49825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4B1180FA-C20F-4340-836A-5B39546E46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CF4ABF7-5F88-5F49-A807-D8EC1B5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4A537F3-FCA7-DB4F-9935-02E4F255C34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965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734F41-1E91-BB44-8DB4-8C7590A467B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05EE66-64AB-3543-9999-FEB04B8031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DF6061-9DB1-1C49-8AE2-6BB88B0B53F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9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F773F9-4F99-D942-BEBB-1593505C68C1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AF5CCA0-0690-374D-8772-DEF02BD7F54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C98EB3-F74A-FD47-AF5D-6FDD457384E6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EDFC34-7FFC-F543-BA55-50C9C7C48B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97EA81C-3417-9A44-BB8E-31157C34FEB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62A62E79-E4B4-554D-B049-F72881B22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B386F79-C61B-D748-960B-1CF6BBC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714928-2F33-0441-8A32-6074904A16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34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586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6272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ources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F41C06-25C4-FE46-A47C-4B60AE628A89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8499298-BDCA-EC42-BE59-1F8672E5252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61EB6ED-D795-1747-A446-1C4C0434D810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78119F-F6F8-D44F-8ABE-419D3545157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257808-C612-7942-9E1F-FF677A089C7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290404-126F-DF47-A1A5-EBA27C6CA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FD57328-1C9D-9749-A1E2-0B81063838B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E489E1A-1BF1-F242-86E2-9807F29A1BEB}"/>
              </a:ext>
            </a:extLst>
          </p:cNvPr>
          <p:cNvSpPr txBox="1">
            <a:spLocks/>
          </p:cNvSpPr>
          <p:nvPr userDrawn="1"/>
        </p:nvSpPr>
        <p:spPr>
          <a:xfrm>
            <a:off x="241300" y="4049487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</p:spTree>
    <p:extLst>
      <p:ext uri="{BB962C8B-B14F-4D97-AF65-F5344CB8AC3E}">
        <p14:creationId xmlns:p14="http://schemas.microsoft.com/office/powerpoint/2010/main" val="5475683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tances_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830441-BCA4-7845-BC42-2CFD006BD506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1C4367-4151-334E-8948-D3D5108917A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C4B04B2-C31D-D746-8BC0-1E691BFDC0C9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Instances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4C16EB-FA29-E443-AD51-B6FFB0E81550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35DB79A-F452-6940-9DCA-FEA83968B82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0AF621C-45E3-0E42-8926-238993FA7FF9}"/>
              </a:ext>
            </a:extLst>
          </p:cNvPr>
          <p:cNvSpPr txBox="1">
            <a:spLocks/>
          </p:cNvSpPr>
          <p:nvPr userDrawn="1"/>
        </p:nvSpPr>
        <p:spPr>
          <a:xfrm>
            <a:off x="4373563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51C6C8-FD7A-0243-9615-7FBD350BBBC2}"/>
              </a:ext>
            </a:extLst>
          </p:cNvPr>
          <p:cNvCxnSpPr>
            <a:cxnSpLocks/>
          </p:cNvCxnSpPr>
          <p:nvPr userDrawn="1"/>
        </p:nvCxnSpPr>
        <p:spPr>
          <a:xfrm>
            <a:off x="4238625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1A6672-62F3-DB4D-9C6B-AFFAF2D92B6B}"/>
              </a:ext>
            </a:extLst>
          </p:cNvPr>
          <p:cNvCxnSpPr>
            <a:cxnSpLocks/>
          </p:cNvCxnSpPr>
          <p:nvPr userDrawn="1"/>
        </p:nvCxnSpPr>
        <p:spPr>
          <a:xfrm>
            <a:off x="6249988" y="1009650"/>
            <a:ext cx="0" cy="155733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Text Placeholder 23">
            <a:extLst>
              <a:ext uri="{FF2B5EF4-FFF2-40B4-BE49-F238E27FC236}">
                <a16:creationId xmlns:a16="http://schemas.microsoft.com/office/drawing/2014/main" id="{51C8E2B8-601E-1A45-AFD4-63CA944F4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E60530-CFB3-634D-A8F4-17F4D6E69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788FC-795C-C24D-8408-2E6486DBDD6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863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7C9EBA-6CEA-D94E-918D-9DD6990AE6A3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A7EDCE-D77D-1144-B1A2-C2B488232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D892955-F219-FF47-A3BD-53862D98EF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8511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0E300FE-0BEC-454E-9226-4BF426763D48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C2F67B6-6C8E-C641-86AA-C2F4428DDFA6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BBDD403-20C7-4B41-9D7D-4F367D174F2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71A8823-AC99-5D48-BD49-9E36441E3815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B803129-AEB7-3747-880F-67B9DA5EADC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734B9127-FC3D-9845-AB17-D6D8304C65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329EC9-9C15-2D48-8B8F-7821AFFE6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023703A-434C-7646-A197-6D78904942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18140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9CC7A7B-72BF-2148-B160-EA5B32411469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97D0A2D-64F5-4A4D-8007-39B104892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F79F879-2CC0-064B-A28D-7FB9602B6D7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824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A8E6E56-AFB9-4C44-89C0-AC21791053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60CDD-B3D5-E348-BF72-7770344457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167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0783BA-5DA2-994D-A7B2-8BDAECAFA190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EAF9B0-BE56-6748-B94F-D6A648A817D0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90A3CE-0CBA-E54C-B9E6-033E9469194E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471B9F-0CD6-C044-9881-BAE1BF200229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A737E2-E92D-E84A-8C9E-5B00074EEFC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4732D5F-9178-8347-B692-27B81801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AD092F9-1B6F-C846-8525-4CF91EB426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95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68BC1B-296F-5148-86CC-831AA7621E8E}"/>
              </a:ext>
            </a:extLst>
          </p:cNvPr>
          <p:cNvSpPr/>
          <p:nvPr userDrawn="1"/>
        </p:nvSpPr>
        <p:spPr>
          <a:xfrm>
            <a:off x="88900" y="1009650"/>
            <a:ext cx="11998325" cy="4913313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0F516-D969-6E4E-BF93-CCA70344A631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FF49B2-D892-0D45-AB42-3AAD67C3E792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0370AE6-5FDC-E344-AF35-B06C2A21DEA6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02A8B3-73DF-014A-B78C-6B03CCD1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FDEDA11-3C76-0B41-ADFF-67A693FE0AA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044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BE0FF0-DD9B-4D4C-8D49-958F9D7B538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FA6B858-707F-624C-A6C3-3725545FBD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DB30A882-BD2A-3B42-A8A9-09F37FAE5F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612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_Turquoi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2F0230-E8CE-DC44-BE47-8907F62C997D}"/>
              </a:ext>
            </a:extLst>
          </p:cNvPr>
          <p:cNvSpPr/>
          <p:nvPr userDrawn="1"/>
        </p:nvSpPr>
        <p:spPr>
          <a:xfrm>
            <a:off x="88900" y="1009650"/>
            <a:ext cx="11998325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08B11CB-640D-E043-BAF5-A0C13F493AD5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Service Icons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3AE031-14EA-8D40-9418-E068CFCCEE63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C3153ED-10FE-2541-95D5-3FFD37931226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014E3DB-720E-E740-82E3-A1F043489F1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F1ACC603-6326-454F-8DB6-8BB023F9A0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939A7DC-F345-8942-A0FA-05AA6E735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1CF9B9E1-2A2B-0B4F-8AE1-EDAC51373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968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787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Icon(s)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762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ext only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1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16D1-0954-0341-9994-1AE7470C3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573F97-E5E9-E141-835C-1251160E7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91724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DAEC-8CE9-C04F-B8FE-13DCC5FD5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9CF8-4365-2440-BDA4-B0893F5B8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2826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073F-7FB2-284D-A607-A3DAF0D3B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A3083-203E-874B-90A1-3824CC84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276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1175657"/>
            <a:ext cx="3602396" cy="472701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73690C6-D7A1-5047-8A9F-2AC81399EEE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52B835-43D6-F94A-8401-3FEC4A18EEA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93013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0173B-568F-234A-8843-CFD4E70D7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46CB8-48ED-4B4C-8629-3265881F38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D5B18-5610-5741-A597-F9C55A5F5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08567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8146-6A61-0C44-B4CC-C5F2341A6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0479A5-2EF7-A149-AA45-E3B6A4E6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30FC9-7F26-1547-B1E8-2A8868CD0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977740-4785-3A4E-A603-023B6C9CDF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DE2F7-398F-FC4A-A163-D78B4BFF87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56970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B7DD-344E-2A4B-AF39-FC04F902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068090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29739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508B-91E7-3B49-85AE-7C545371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B5DB-C5A1-994A-84AA-2B6F3525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DEEA7C-B0F2-4B47-9D3F-368BA6E03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572190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8379-2253-1C4C-A1BF-A7875F3D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F7B0E2-D7FD-834C-BEC6-91DA9F9289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DD08A-8E84-CB4A-8385-1A5E0139B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30465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691CC-AFB1-D54E-81B9-AD27034EC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3F35F-5A51-0249-95AE-8E6456D32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7650855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A09C5-0CBD-8A41-89A1-6377EC587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FE657-578E-F242-ADC6-0B7DDD20C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58635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6240B59-8B9E-2843-8512-A937C907CFD1}"/>
              </a:ext>
            </a:extLst>
          </p:cNvPr>
          <p:cNvCxnSpPr>
            <a:cxnSpLocks/>
          </p:cNvCxnSpPr>
          <p:nvPr userDrawn="1"/>
        </p:nvCxnSpPr>
        <p:spPr>
          <a:xfrm>
            <a:off x="317770" y="4428736"/>
            <a:ext cx="624339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5856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AEEC-C208-F54F-8C3A-A80BA46B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FF2A1-BE6A-934D-9433-C7F886106A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DD0B90A-F034-3A4D-BE14-9817B64F284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913643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4F9F29E-27F2-B04A-A131-CE776307562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8DA37B-B9A9-8947-B9C5-A7183EC37F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61293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sub-three-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B9F079-07D6-E944-8B84-A221C329825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294802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A18462-CDE2-4F4B-A61B-CD6DACFCAE03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8326793" y="2273593"/>
            <a:ext cx="3602396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075C3DB-0EE3-BA43-8B55-7C47D3172461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6938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03470-A184-F041-B0A5-F4466804B872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1483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3093B-937E-134D-9F7A-A786C79CD53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0010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76EADE-D16B-BE44-A124-BEB443FB224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9428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EFD7A1-B59A-E74B-987E-4F3A5619B92B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9237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3496EC-284D-9741-BC99-3601E0B77DF8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2022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ABE0FF-BF8E-FE44-8BDA-8409E07BCCD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6460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50AC82-3443-3549-9942-0C4A203E5D7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773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1CEE998-DD60-8F4E-8C3C-C638B9C4B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E7BC8E-AC3C-8144-AA7D-EE13166FF4DA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78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1861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AD46A9-9581-D540-AA79-345601FA5D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7CDC3-FDDA-584B-8A00-88B0260C02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14356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_with b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166181-F864-C343-A88F-DB7DCD541A87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5682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D40801-EB97-6641-ABEB-4E714443D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6A3C39-7C78-5045-880C-C965591F6342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D3CDE21-FCDE-5A4B-96F3-1AFD7A38468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2623813-1B5B-E74B-8EA6-772F60BAE2EC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5E8E0D-B7B0-A343-AFAD-10F5D3252BB0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07D0B-9AEF-8446-9398-7628B111C4D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5501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7332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 only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9EAC6D-9EC0-2E48-957C-C1BFB92DEF00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4D27AA"/>
                </a:gs>
                <a:gs pos="100000">
                  <a:srgbClr val="A166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6575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18860-F447-4748-A7D9-7D14D881878C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B0084D"/>
                </a:gs>
                <a:gs pos="100000">
                  <a:srgbClr val="FF4F8B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6774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1684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Storage Classes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B360B6-FAE5-C640-A813-D467F2756C1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6CC5776-F59B-6D40-BC96-56A9FA66577B}"/>
              </a:ext>
            </a:extLst>
          </p:cNvPr>
          <p:cNvSpPr txBox="1">
            <a:spLocks/>
          </p:cNvSpPr>
          <p:nvPr userDrawn="1"/>
        </p:nvSpPr>
        <p:spPr>
          <a:xfrm>
            <a:off x="240941" y="4370857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</p:spTree>
    <p:extLst>
      <p:ext uri="{BB962C8B-B14F-4D97-AF65-F5344CB8AC3E}">
        <p14:creationId xmlns:p14="http://schemas.microsoft.com/office/powerpoint/2010/main" val="35398409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3692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Instances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9596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E0BCC1-6E3C-7B4F-8A75-26A7122040A2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D45B07"/>
                </a:gs>
                <a:gs pos="100000">
                  <a:srgbClr val="FF9900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8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CDA7B2F-E81E-4A44-9F5F-A7AFF9D700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6E29F-FFC1-2C49-8243-4EDCBA2AC99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676695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9CF7255-A2E0-BA4C-B1F1-4BC49D6E7ADE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100000">
                  <a:srgbClr val="FF5252"/>
                </a:gs>
                <a:gs pos="0">
                  <a:srgbClr val="BF0816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965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BFB82A-8CE3-D544-B627-8F458992E81D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9110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F0419D2-0F6E-A94A-A117-4971321D2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3A1EA0CD-9ADF-8245-B581-FEF1037B0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9988C6-9039-F34D-9F04-39C99D7C21D7}"/>
              </a:ext>
            </a:extLst>
          </p:cNvPr>
          <p:cNvSpPr/>
          <p:nvPr userDrawn="1"/>
        </p:nvSpPr>
        <p:spPr>
          <a:xfrm>
            <a:off x="0" y="1009404"/>
            <a:ext cx="12192000" cy="155733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82D076E-96F8-404A-ABEC-021601E90E52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Service Icons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D8991F36-509F-354F-ABF5-B478E61DD022}"/>
              </a:ext>
            </a:extLst>
          </p:cNvPr>
          <p:cNvSpPr txBox="1">
            <a:spLocks/>
          </p:cNvSpPr>
          <p:nvPr userDrawn="1"/>
        </p:nvSpPr>
        <p:spPr>
          <a:xfrm>
            <a:off x="240941" y="2844160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A7A3C0-2823-2145-83B9-0FC2E4B857CF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23">
            <a:extLst>
              <a:ext uri="{FF2B5EF4-FFF2-40B4-BE49-F238E27FC236}">
                <a16:creationId xmlns:a16="http://schemas.microsoft.com/office/drawing/2014/main" id="{DC349AB7-271C-9F43-B8F8-00A1007968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B7422-5BB5-5449-8537-8C172DB748F7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067F68"/>
                </a:gs>
                <a:gs pos="100000">
                  <a:srgbClr val="16BF9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20943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015D20-A832-4E40-B9E4-78869EBFCAB1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2E27AD"/>
                </a:gs>
                <a:gs pos="100000">
                  <a:srgbClr val="527FFF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</p:spTree>
    <p:extLst>
      <p:ext uri="{BB962C8B-B14F-4D97-AF65-F5344CB8AC3E}">
        <p14:creationId xmlns:p14="http://schemas.microsoft.com/office/powerpoint/2010/main" val="8519455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Resources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0597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cons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4D6B4DD-DFB4-3645-8D50-37C465077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F1863D-795B-5E44-9A45-6E81D38C9C46}"/>
              </a:ext>
            </a:extLst>
          </p:cNvPr>
          <p:cNvSpPr/>
          <p:nvPr userDrawn="1"/>
        </p:nvSpPr>
        <p:spPr>
          <a:xfrm>
            <a:off x="88135" y="1009404"/>
            <a:ext cx="11999090" cy="4914318"/>
          </a:xfrm>
          <a:prstGeom prst="rect">
            <a:avLst/>
          </a:prstGeom>
          <a:solidFill>
            <a:srgbClr val="444D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AAB495D-785C-3243-A363-1CB72AD31604}"/>
              </a:ext>
            </a:extLst>
          </p:cNvPr>
          <p:cNvSpPr txBox="1">
            <a:spLocks/>
          </p:cNvSpPr>
          <p:nvPr userDrawn="1"/>
        </p:nvSpPr>
        <p:spPr>
          <a:xfrm>
            <a:off x="240941" y="1465934"/>
            <a:ext cx="1905911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1600" dirty="0">
                <a:solidFill>
                  <a:schemeClr val="bg1"/>
                </a:solidFill>
              </a:rPr>
              <a:t>IoT Things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FCBB97-E1CB-5C4C-8E87-45FCAB854406}"/>
              </a:ext>
            </a:extLst>
          </p:cNvPr>
          <p:cNvCxnSpPr/>
          <p:nvPr userDrawn="1"/>
        </p:nvCxnSpPr>
        <p:spPr>
          <a:xfrm>
            <a:off x="2226366" y="1009404"/>
            <a:ext cx="0" cy="4914318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ED6FDA10-67FD-9241-9D4E-DBA923DCBE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FE91D3-49E5-E249-BDF8-1606470BB9CF}"/>
              </a:ext>
            </a:extLst>
          </p:cNvPr>
          <p:cNvSpPr/>
          <p:nvPr userDrawn="1"/>
        </p:nvSpPr>
        <p:spPr>
          <a:xfrm>
            <a:off x="0" y="0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E8900"/>
                </a:gs>
                <a:gs pos="100000">
                  <a:srgbClr val="6AAF35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8134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-col-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CA19-9DC3-0948-B147-46516DBE1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D87C6-B356-424E-B3CE-BAFD413E7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40942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F448A3-D8C1-3340-A6A8-7D6328DF2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530" y="2273592"/>
            <a:ext cx="5669528" cy="35849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7E57D10-D182-F649-A03B-8985CEAAE7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245D864-C914-0941-B538-011AA5B9A17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240942" y="1149398"/>
            <a:ext cx="11710116" cy="984201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02304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_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5D3566-EC15-634D-A5DB-D8659E8B1D5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157A59-ACB9-1842-BB99-2CA579ED66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636FC78C-5380-0C4F-B55D-5784A0E39E0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6871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8456" y="258446"/>
            <a:ext cx="11506835" cy="611505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8456" y="1048386"/>
            <a:ext cx="11506835" cy="5128895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39774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D8054E3-407D-A945-A989-C467761F4CAA}"/>
              </a:ext>
            </a:extLst>
          </p:cNvPr>
          <p:cNvCxnSpPr>
            <a:cxnSpLocks/>
          </p:cNvCxnSpPr>
          <p:nvPr userDrawn="1"/>
        </p:nvCxnSpPr>
        <p:spPr>
          <a:xfrm>
            <a:off x="317500" y="4429125"/>
            <a:ext cx="623888" cy="0"/>
          </a:xfrm>
          <a:prstGeom prst="straightConnector1">
            <a:avLst/>
          </a:prstGeom>
          <a:ln w="25400" cap="sq">
            <a:solidFill>
              <a:srgbClr val="FF9900"/>
            </a:solidFill>
            <a:miter lim="800000"/>
            <a:tailEnd type="arrow" w="lg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176" y="1472540"/>
            <a:ext cx="9650116" cy="2595563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A6CFD-C467-C34F-84AB-0F24ADA4B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550" y="4289067"/>
            <a:ext cx="8827042" cy="37981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A8925-7841-9946-AC16-5C8989B68B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58FD55-336A-5A48-A65B-1A6E542D60D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639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tegory_Squ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61DB949-1463-2A4C-B301-63F1602C50E3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766B2-05B9-4D49-BA3A-99ABF146A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1226" y="2101932"/>
            <a:ext cx="8195549" cy="2251180"/>
          </a:xfrm>
        </p:spPr>
        <p:txBody>
          <a:bodyPr anchor="b"/>
          <a:lstStyle>
            <a:lvl1pPr algn="l">
              <a:defRPr sz="6000"/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96A122A-D83B-6B4B-9C9F-4A4D8480E2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09C12A2-65EF-FD4D-A54C-5FC8D1359EF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022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B6CFDB4-BF0F-1547-857E-0CCD3E9EB72F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207C19A-10F2-DC4C-A114-BD06DDA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C146D00-8894-F344-AC9F-B050399C8CD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5A1B3F3-60E0-6745-9FE6-9C4771689A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63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al_D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4341D3-C5F2-B347-979A-C1C1EFA17719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232F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EFA3356-BA6E-174A-8B96-E2F528274AE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General Services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F037FC-94E4-3441-8343-5589F9BD92F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>
                <a:solidFill>
                  <a:schemeClr val="bg1"/>
                </a:solidFill>
              </a:rPr>
              <a:t>Resource Icons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E148241-A694-C242-A0DF-FFF3D553B5C3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EBD4A5C-EB82-9047-982F-EF05C5333DB1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7E2AA1-D28E-9D46-A6F6-00A2AED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0CF80B5E-C510-0141-968B-86F24570A5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811E03E-DF71-2846-8EA0-0A87029C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ECCE4F8-15EC-D046-B42F-5C756A89C5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8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-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8DBF48-0EFD-7E4F-AAF0-AB1C4877B680}"/>
              </a:ext>
            </a:extLst>
          </p:cNvPr>
          <p:cNvSpPr/>
          <p:nvPr userDrawn="1"/>
        </p:nvSpPr>
        <p:spPr>
          <a:xfrm>
            <a:off x="0" y="1009650"/>
            <a:ext cx="12192000" cy="1557338"/>
          </a:xfrm>
          <a:prstGeom prst="rect">
            <a:avLst/>
          </a:prstGeom>
          <a:solidFill>
            <a:srgbClr val="F2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88B4C-0BAF-3342-B4C4-F8F3835171BA}"/>
              </a:ext>
            </a:extLst>
          </p:cNvPr>
          <p:cNvSpPr txBox="1">
            <a:spLocks/>
          </p:cNvSpPr>
          <p:nvPr userDrawn="1"/>
        </p:nvSpPr>
        <p:spPr>
          <a:xfrm>
            <a:off x="241300" y="1465263"/>
            <a:ext cx="1905000" cy="64452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General Services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89A14A-BBCF-BC41-8E4A-D55A4B8E1B3D}"/>
              </a:ext>
            </a:extLst>
          </p:cNvPr>
          <p:cNvSpPr txBox="1">
            <a:spLocks/>
          </p:cNvSpPr>
          <p:nvPr userDrawn="1"/>
        </p:nvSpPr>
        <p:spPr>
          <a:xfrm>
            <a:off x="241300" y="2844800"/>
            <a:ext cx="1905000" cy="64293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rgbClr val="161E2D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1600" dirty="0"/>
              <a:t>Resource Icons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3BDA1A-1CBB-8E43-A453-55D625CBA08B}"/>
              </a:ext>
            </a:extLst>
          </p:cNvPr>
          <p:cNvCxnSpPr/>
          <p:nvPr userDrawn="1"/>
        </p:nvCxnSpPr>
        <p:spPr>
          <a:xfrm>
            <a:off x="2225675" y="1009650"/>
            <a:ext cx="0" cy="4913313"/>
          </a:xfrm>
          <a:prstGeom prst="line">
            <a:avLst/>
          </a:prstGeom>
          <a:ln w="12700">
            <a:solidFill>
              <a:srgbClr val="D5DB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DE7E60F-0E8F-E845-A30E-6D51DFDCF24C}"/>
              </a:ext>
            </a:extLst>
          </p:cNvPr>
          <p:cNvSpPr/>
          <p:nvPr userDrawn="1"/>
        </p:nvSpPr>
        <p:spPr>
          <a:xfrm>
            <a:off x="0" y="1"/>
            <a:ext cx="12191999" cy="6857999"/>
          </a:xfrm>
          <a:prstGeom prst="rect">
            <a:avLst/>
          </a:prstGeom>
          <a:noFill/>
          <a:ln w="177800">
            <a:gradFill>
              <a:gsLst>
                <a:gs pos="0">
                  <a:srgbClr val="161E2D"/>
                </a:gs>
                <a:gs pos="99000">
                  <a:srgbClr val="232F3E"/>
                </a:gs>
              </a:gsLst>
              <a:lin ang="27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1741B9-36A8-7F42-B249-EE338A1BD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8638016" cy="6442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06F1EA21-81DA-5A4B-9469-25634A530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322751" y="365125"/>
            <a:ext cx="1628307" cy="644525"/>
          </a:xfrm>
        </p:spPr>
        <p:txBody>
          <a:bodyPr>
            <a:normAutofit/>
          </a:bodyPr>
          <a:lstStyle>
            <a:lvl1pPr algn="r"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2133C68-E859-C34E-BFD3-94DFBAD88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5BCD9E6-DD9F-CF4C-A723-FB790C21F7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9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26" Type="http://schemas.openxmlformats.org/officeDocument/2006/relationships/slideLayout" Target="../slideLayouts/slideLayout73.xml"/><Relationship Id="rId3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68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5" Type="http://schemas.openxmlformats.org/officeDocument/2006/relationships/slideLayout" Target="../slideLayouts/slideLayout72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67.xml"/><Relationship Id="rId29" Type="http://schemas.openxmlformats.org/officeDocument/2006/relationships/slideLayout" Target="../slideLayouts/slideLayout76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71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75.xml"/><Relationship Id="rId10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6.xml"/><Relationship Id="rId31" Type="http://schemas.openxmlformats.org/officeDocument/2006/relationships/slideLayout" Target="../slideLayouts/slideLayout78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9.xml"/><Relationship Id="rId27" Type="http://schemas.openxmlformats.org/officeDocument/2006/relationships/slideLayout" Target="../slideLayouts/slideLayout74.xml"/><Relationship Id="rId30" Type="http://schemas.openxmlformats.org/officeDocument/2006/relationships/slideLayout" Target="../slideLayouts/slideLayout7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011C473C-44BA-054B-B271-D3751D073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8604AFDB-588D-E24E-89EC-AD90383CE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19088-B55D-A741-B8EF-198428D1B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161E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76DA806-159D-F049-A422-2847A28E703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14B325-37EE-2D47-9D73-848E4457D5C0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EAEDE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814" r:id="rId13"/>
    <p:sldLayoutId id="2147483792" r:id="rId14"/>
    <p:sldLayoutId id="2147483793" r:id="rId15"/>
    <p:sldLayoutId id="2147483794" r:id="rId16"/>
    <p:sldLayoutId id="2147483795" r:id="rId17"/>
    <p:sldLayoutId id="2147483796" r:id="rId18"/>
    <p:sldLayoutId id="2147483797" r:id="rId19"/>
    <p:sldLayoutId id="2147483798" r:id="rId20"/>
    <p:sldLayoutId id="2147483799" r:id="rId21"/>
    <p:sldLayoutId id="2147483800" r:id="rId22"/>
    <p:sldLayoutId id="2147483801" r:id="rId23"/>
    <p:sldLayoutId id="2147483815" r:id="rId24"/>
    <p:sldLayoutId id="2147483813" r:id="rId25"/>
    <p:sldLayoutId id="2147483802" r:id="rId26"/>
    <p:sldLayoutId id="2147483803" r:id="rId27"/>
    <p:sldLayoutId id="2147483804" r:id="rId28"/>
    <p:sldLayoutId id="2147483805" r:id="rId29"/>
    <p:sldLayoutId id="2147483806" r:id="rId30"/>
    <p:sldLayoutId id="2147483807" r:id="rId31"/>
    <p:sldLayoutId id="2147483808" r:id="rId32"/>
    <p:sldLayoutId id="2147483809" r:id="rId33"/>
    <p:sldLayoutId id="2147483817" r:id="rId34"/>
    <p:sldLayoutId id="2147483861" r:id="rId35"/>
    <p:sldLayoutId id="2147483862" r:id="rId3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161E2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161E2D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rgbClr val="161E2D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3279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  <p:sldLayoutId id="2147483825" r:id="rId7"/>
    <p:sldLayoutId id="2147483826" r:id="rId8"/>
    <p:sldLayoutId id="2147483827" r:id="rId9"/>
    <p:sldLayoutId id="2147483828" r:id="rId10"/>
    <p:sldLayoutId id="21474838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EDF12D-761B-1745-A3C1-254733AFF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41" y="365126"/>
            <a:ext cx="11710118" cy="644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00A-1580-7B45-8218-D36A8E361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941" y="1175657"/>
            <a:ext cx="11710118" cy="47270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6677" y="6250334"/>
            <a:ext cx="28443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1C588C1-1042-BC47-B84D-2032ED7FAC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698" y="6070947"/>
            <a:ext cx="11670360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147241-93E2-9046-8BF0-6F4B9DB09E9E}"/>
              </a:ext>
            </a:extLst>
          </p:cNvPr>
          <p:cNvCxnSpPr>
            <a:cxnSpLocks/>
          </p:cNvCxnSpPr>
          <p:nvPr userDrawn="1"/>
        </p:nvCxnSpPr>
        <p:spPr>
          <a:xfrm>
            <a:off x="284814" y="6062706"/>
            <a:ext cx="11670360" cy="0"/>
          </a:xfrm>
          <a:prstGeom prst="line">
            <a:avLst/>
          </a:prstGeom>
          <a:ln w="28575">
            <a:solidFill>
              <a:srgbClr val="444D5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686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  <p:sldLayoutId id="2147483848" r:id="rId18"/>
    <p:sldLayoutId id="2147483849" r:id="rId19"/>
    <p:sldLayoutId id="2147483850" r:id="rId20"/>
    <p:sldLayoutId id="2147483851" r:id="rId21"/>
    <p:sldLayoutId id="2147483852" r:id="rId22"/>
    <p:sldLayoutId id="2147483853" r:id="rId23"/>
    <p:sldLayoutId id="2147483854" r:id="rId24"/>
    <p:sldLayoutId id="2147483855" r:id="rId25"/>
    <p:sldLayoutId id="2147483856" r:id="rId26"/>
    <p:sldLayoutId id="2147483857" r:id="rId27"/>
    <p:sldLayoutId id="2147483858" r:id="rId28"/>
    <p:sldLayoutId id="2147483859" r:id="rId29"/>
    <p:sldLayoutId id="2147483860" r:id="rId30"/>
    <p:sldLayoutId id="2147483863" r:id="rId3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1E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Placeholder 1">
            <a:extLst>
              <a:ext uri="{FF2B5EF4-FFF2-40B4-BE49-F238E27FC236}">
                <a16:creationId xmlns:a16="http://schemas.microsoft.com/office/drawing/2014/main" id="{B1A3942D-1AFD-6643-9EF9-A7EDC1B614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41300" y="365125"/>
            <a:ext cx="117094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Text Placeholder 2">
            <a:extLst>
              <a:ext uri="{FF2B5EF4-FFF2-40B4-BE49-F238E27FC236}">
                <a16:creationId xmlns:a16="http://schemas.microsoft.com/office/drawing/2014/main" id="{F18769AE-E149-8245-9CDD-EFE62AC778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41300" y="1176338"/>
            <a:ext cx="11709400" cy="472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D8E3F11-A3CF-3541-AB3B-A9598B489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249988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1736118-7C22-AC4B-89A0-1C2A0C68177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659FC0-6F4E-4743-AB20-9E5DB79D9BB3}"/>
              </a:ext>
            </a:extLst>
          </p:cNvPr>
          <p:cNvCxnSpPr>
            <a:cxnSpLocks/>
          </p:cNvCxnSpPr>
          <p:nvPr userDrawn="1"/>
        </p:nvCxnSpPr>
        <p:spPr>
          <a:xfrm>
            <a:off x="280988" y="6070600"/>
            <a:ext cx="11669712" cy="0"/>
          </a:xfrm>
          <a:prstGeom prst="line">
            <a:avLst/>
          </a:prstGeom>
          <a:ln w="28575">
            <a:solidFill>
              <a:srgbClr val="272F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572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hyperlink" Target="https://linkedin.com/in/cgswong" TargetMode="External"/><Relationship Id="rId1" Type="http://schemas.openxmlformats.org/officeDocument/2006/relationships/slideLayout" Target="../slideLayouts/slideLayout79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9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2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9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3.pn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9.xml"/><Relationship Id="rId4" Type="http://schemas.openxmlformats.org/officeDocument/2006/relationships/image" Target="../media/image2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49" name="Rectangle 37948">
            <a:extLst>
              <a:ext uri="{FF2B5EF4-FFF2-40B4-BE49-F238E27FC236}">
                <a16:creationId xmlns:a16="http://schemas.microsoft.com/office/drawing/2014/main" id="{D7CFE75F-6390-4A13-A32B-2AA295CCA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89" name="Title 4">
            <a:extLst>
              <a:ext uri="{FF2B5EF4-FFF2-40B4-BE49-F238E27FC236}">
                <a16:creationId xmlns:a16="http://schemas.microsoft.com/office/drawing/2014/main" id="{4E2A3DCA-3526-ED48-BE0F-AEC29BAD0B8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354513" y="841375"/>
            <a:ext cx="3505200" cy="3114698"/>
          </a:xfrm>
        </p:spPr>
        <p:txBody>
          <a:bodyPr>
            <a:normAutofit/>
          </a:bodyPr>
          <a:lstStyle/>
          <a:p>
            <a:r>
              <a:rPr lang="en-US" altLang="en-US" sz="4300">
                <a:latin typeface="Arial"/>
                <a:cs typeface="Arial"/>
              </a:rPr>
              <a:t>Networking and DevOps</a:t>
            </a:r>
            <a:endParaRPr lang="en-US" altLang="en-US" sz="43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1FB4B-D415-3707-AC8E-7CAAC5A43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41269" y="5507831"/>
            <a:ext cx="3506264" cy="1017588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/>
                <a:cs typeface="Arial"/>
              </a:rPr>
              <a:t>Carrington Wong</a:t>
            </a:r>
          </a:p>
          <a:p>
            <a:r>
              <a:rPr lang="en-US" sz="1400" dirty="0">
                <a:latin typeface="Arial"/>
                <a:cs typeface="Arial"/>
              </a:rPr>
              <a:t>LinkedIn: </a:t>
            </a:r>
            <a:r>
              <a:rPr lang="en-US" sz="1400" dirty="0">
                <a:latin typeface="Arial"/>
                <a:cs typeface="Arial"/>
                <a:hlinkClick r:id="rId2"/>
              </a:rPr>
              <a:t>https://linkedin.com/in/cgswong</a:t>
            </a:r>
            <a:endParaRPr lang="en-US" sz="1400" dirty="0">
              <a:latin typeface="Arial"/>
              <a:cs typeface="Arial"/>
            </a:endParaRPr>
          </a:p>
          <a:p>
            <a:r>
              <a:rPr lang="en-US" sz="1400" dirty="0">
                <a:latin typeface="Arial"/>
                <a:cs typeface="Arial"/>
              </a:rPr>
              <a:t>X: @</a:t>
            </a:r>
            <a:r>
              <a:rPr lang="en-US" sz="1400" dirty="0" err="1">
                <a:latin typeface="Arial"/>
                <a:cs typeface="Arial"/>
              </a:rPr>
              <a:t>cgswong</a:t>
            </a:r>
            <a:endParaRPr lang="en-US" sz="1400" dirty="0"/>
          </a:p>
        </p:txBody>
      </p:sp>
      <p:grpSp>
        <p:nvGrpSpPr>
          <p:cNvPr id="37950" name="Group 37949">
            <a:extLst>
              <a:ext uri="{FF2B5EF4-FFF2-40B4-BE49-F238E27FC236}">
                <a16:creationId xmlns:a16="http://schemas.microsoft.com/office/drawing/2014/main" id="{B7BAEF06-AB74-442C-8C30-B88233FD8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37951" name="Group 37950">
              <a:extLst>
                <a:ext uri="{FF2B5EF4-FFF2-40B4-BE49-F238E27FC236}">
                  <a16:creationId xmlns:a16="http://schemas.microsoft.com/office/drawing/2014/main" id="{BDFD9AA5-A6A4-499F-BB09-5CD7F8145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37925" name="Freeform: Shape 37924">
                <a:extLst>
                  <a:ext uri="{FF2B5EF4-FFF2-40B4-BE49-F238E27FC236}">
                    <a16:creationId xmlns:a16="http://schemas.microsoft.com/office/drawing/2014/main" id="{5F499571-4EEA-4442-B71C-2972335B3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52" name="Freeform: Shape 37925">
                <a:extLst>
                  <a:ext uri="{FF2B5EF4-FFF2-40B4-BE49-F238E27FC236}">
                    <a16:creationId xmlns:a16="http://schemas.microsoft.com/office/drawing/2014/main" id="{9FFC7284-7A71-4F33-AB06-E0D1EB1CAF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953" name="Group 37952">
              <a:extLst>
                <a:ext uri="{FF2B5EF4-FFF2-40B4-BE49-F238E27FC236}">
                  <a16:creationId xmlns:a16="http://schemas.microsoft.com/office/drawing/2014/main" id="{C27F758D-B23C-459E-AD21-6621782C7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37923" name="Freeform: Shape 37922">
                <a:extLst>
                  <a:ext uri="{FF2B5EF4-FFF2-40B4-BE49-F238E27FC236}">
                    <a16:creationId xmlns:a16="http://schemas.microsoft.com/office/drawing/2014/main" id="{08DD5D69-A882-48D7-ACFB-68E2DC6B04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954" name="Freeform: Shape 37923">
                <a:extLst>
                  <a:ext uri="{FF2B5EF4-FFF2-40B4-BE49-F238E27FC236}">
                    <a16:creationId xmlns:a16="http://schemas.microsoft.com/office/drawing/2014/main" id="{A2432BD6-3DCC-4397-BD7F-3FE84F3210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955" name="Group 37954">
            <a:extLst>
              <a:ext uri="{FF2B5EF4-FFF2-40B4-BE49-F238E27FC236}">
                <a16:creationId xmlns:a16="http://schemas.microsoft.com/office/drawing/2014/main" id="{C9829185-6353-4E3C-B082-AA7F51939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104360" y="0"/>
            <a:ext cx="4087640" cy="6858000"/>
            <a:chOff x="1" y="0"/>
            <a:chExt cx="4087640" cy="6858000"/>
          </a:xfrm>
          <a:effectLst>
            <a:outerShdw blurRad="381000" dist="152400" algn="ctr" rotWithShape="0">
              <a:srgbClr val="000000">
                <a:alpha val="10000"/>
              </a:srgbClr>
            </a:outerShdw>
          </a:effectLst>
        </p:grpSpPr>
        <p:grpSp>
          <p:nvGrpSpPr>
            <p:cNvPr id="37929" name="Group 37928">
              <a:extLst>
                <a:ext uri="{FF2B5EF4-FFF2-40B4-BE49-F238E27FC236}">
                  <a16:creationId xmlns:a16="http://schemas.microsoft.com/office/drawing/2014/main" id="{BB7BB359-8B77-484C-B9CD-6376139A3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" y="0"/>
              <a:ext cx="3986041" cy="6858000"/>
              <a:chOff x="1" y="0"/>
              <a:chExt cx="3986041" cy="6858000"/>
            </a:xfrm>
          </p:grpSpPr>
          <p:sp>
            <p:nvSpPr>
              <p:cNvPr id="37933" name="Freeform: Shape 37932">
                <a:extLst>
                  <a:ext uri="{FF2B5EF4-FFF2-40B4-BE49-F238E27FC236}">
                    <a16:creationId xmlns:a16="http://schemas.microsoft.com/office/drawing/2014/main" id="{AA96BE9D-5B3B-4CA9-8895-33FAA38046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56" name="Freeform: Shape 37933">
                <a:extLst>
                  <a:ext uri="{FF2B5EF4-FFF2-40B4-BE49-F238E27FC236}">
                    <a16:creationId xmlns:a16="http://schemas.microsoft.com/office/drawing/2014/main" id="{7840E2BF-E954-4173-BF70-2DAE9E19A0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1" y="0"/>
                <a:ext cx="3986041" cy="6858000"/>
              </a:xfrm>
              <a:custGeom>
                <a:avLst/>
                <a:gdLst>
                  <a:gd name="connsiteX0" fmla="*/ 0 w 3986041"/>
                  <a:gd name="connsiteY0" fmla="*/ 0 h 6858000"/>
                  <a:gd name="connsiteX1" fmla="*/ 3066495 w 3986041"/>
                  <a:gd name="connsiteY1" fmla="*/ 0 h 6858000"/>
                  <a:gd name="connsiteX2" fmla="*/ 3427241 w 3986041"/>
                  <a:gd name="connsiteY2" fmla="*/ 1211943 h 6858000"/>
                  <a:gd name="connsiteX3" fmla="*/ 3986041 w 3986041"/>
                  <a:gd name="connsiteY3" fmla="*/ 4122057 h 6858000"/>
                  <a:gd name="connsiteX4" fmla="*/ 3751724 w 3986041"/>
                  <a:gd name="connsiteY4" fmla="*/ 6858000 h 6858000"/>
                  <a:gd name="connsiteX5" fmla="*/ 0 w 3986041"/>
                  <a:gd name="connsiteY5" fmla="*/ 685800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986041" h="6858000">
                    <a:moveTo>
                      <a:pt x="0" y="0"/>
                    </a:moveTo>
                    <a:lnTo>
                      <a:pt x="3066495" y="0"/>
                    </a:lnTo>
                    <a:lnTo>
                      <a:pt x="3427241" y="1211943"/>
                    </a:lnTo>
                    <a:lnTo>
                      <a:pt x="3986041" y="4122057"/>
                    </a:lnTo>
                    <a:lnTo>
                      <a:pt x="3751724" y="6858000"/>
                    </a:lnTo>
                    <a:lnTo>
                      <a:pt x="0" y="685800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957" name="Group 37956">
              <a:extLst>
                <a:ext uri="{FF2B5EF4-FFF2-40B4-BE49-F238E27FC236}">
                  <a16:creationId xmlns:a16="http://schemas.microsoft.com/office/drawing/2014/main" id="{3F125B5A-DFAC-4B6D-B14F-287F8C43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2748588" y="0"/>
              <a:ext cx="1339053" cy="6858000"/>
              <a:chOff x="2748588" y="0"/>
              <a:chExt cx="1339053" cy="6858000"/>
            </a:xfrm>
          </p:grpSpPr>
          <p:sp>
            <p:nvSpPr>
              <p:cNvPr id="37931" name="Freeform: Shape 37930">
                <a:extLst>
                  <a:ext uri="{FF2B5EF4-FFF2-40B4-BE49-F238E27FC236}">
                    <a16:creationId xmlns:a16="http://schemas.microsoft.com/office/drawing/2014/main" id="{6AF4804F-69E5-479A-9F45-C0E4631715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7958" name="Freeform: Shape 37931">
                <a:extLst>
                  <a:ext uri="{FF2B5EF4-FFF2-40B4-BE49-F238E27FC236}">
                    <a16:creationId xmlns:a16="http://schemas.microsoft.com/office/drawing/2014/main" id="{3CA5C733-38F9-4D36-A78D-0AB08CCBB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748588" y="0"/>
                <a:ext cx="1339053" cy="6858000"/>
              </a:xfrm>
              <a:custGeom>
                <a:avLst/>
                <a:gdLst>
                  <a:gd name="connsiteX0" fmla="*/ 850532 w 1339053"/>
                  <a:gd name="connsiteY0" fmla="*/ 3481838 h 6858000"/>
                  <a:gd name="connsiteX1" fmla="*/ 877027 w 1339053"/>
                  <a:gd name="connsiteY1" fmla="*/ 3490955 h 6858000"/>
                  <a:gd name="connsiteX2" fmla="*/ 922718 w 1339053"/>
                  <a:gd name="connsiteY2" fmla="*/ 3516472 h 6858000"/>
                  <a:gd name="connsiteX3" fmla="*/ 1094179 w 1339053"/>
                  <a:gd name="connsiteY3" fmla="*/ 3567567 h 6858000"/>
                  <a:gd name="connsiteX4" fmla="*/ 1118891 w 1339053"/>
                  <a:gd name="connsiteY4" fmla="*/ 3568331 h 6858000"/>
                  <a:gd name="connsiteX5" fmla="*/ 1295961 w 1339053"/>
                  <a:gd name="connsiteY5" fmla="*/ 3584709 h 6858000"/>
                  <a:gd name="connsiteX6" fmla="*/ 1308070 w 1339053"/>
                  <a:gd name="connsiteY6" fmla="*/ 3585183 h 6858000"/>
                  <a:gd name="connsiteX7" fmla="*/ 1325263 w 1339053"/>
                  <a:gd name="connsiteY7" fmla="*/ 3705453 h 6858000"/>
                  <a:gd name="connsiteX8" fmla="*/ 1334107 w 1339053"/>
                  <a:gd name="connsiteY8" fmla="*/ 3772268 h 6858000"/>
                  <a:gd name="connsiteX9" fmla="*/ 1338203 w 1339053"/>
                  <a:gd name="connsiteY9" fmla="*/ 3831076 h 6858000"/>
                  <a:gd name="connsiteX10" fmla="*/ 1338805 w 1339053"/>
                  <a:gd name="connsiteY10" fmla="*/ 3839709 h 6858000"/>
                  <a:gd name="connsiteX11" fmla="*/ 1335635 w 1339053"/>
                  <a:gd name="connsiteY11" fmla="*/ 4118635 h 6858000"/>
                  <a:gd name="connsiteX12" fmla="*/ 1337171 w 1339053"/>
                  <a:gd name="connsiteY12" fmla="*/ 4209403 h 6858000"/>
                  <a:gd name="connsiteX13" fmla="*/ 1325840 w 1339053"/>
                  <a:gd name="connsiteY13" fmla="*/ 4309174 h 6858000"/>
                  <a:gd name="connsiteX14" fmla="*/ 1321122 w 1339053"/>
                  <a:gd name="connsiteY14" fmla="*/ 4473630 h 6858000"/>
                  <a:gd name="connsiteX15" fmla="*/ 1302196 w 1339053"/>
                  <a:gd name="connsiteY15" fmla="*/ 4791709 h 6858000"/>
                  <a:gd name="connsiteX16" fmla="*/ 1293239 w 1339053"/>
                  <a:gd name="connsiteY16" fmla="*/ 4860048 h 6858000"/>
                  <a:gd name="connsiteX17" fmla="*/ 1288829 w 1339053"/>
                  <a:gd name="connsiteY17" fmla="*/ 5039837 h 6858000"/>
                  <a:gd name="connsiteX18" fmla="*/ 1289584 w 1339053"/>
                  <a:gd name="connsiteY18" fmla="*/ 5148703 h 6858000"/>
                  <a:gd name="connsiteX19" fmla="*/ 1282205 w 1339053"/>
                  <a:gd name="connsiteY19" fmla="*/ 5236435 h 6858000"/>
                  <a:gd name="connsiteX20" fmla="*/ 1268145 w 1339053"/>
                  <a:gd name="connsiteY20" fmla="*/ 5311662 h 6858000"/>
                  <a:gd name="connsiteX21" fmla="*/ 1250547 w 1339053"/>
                  <a:gd name="connsiteY21" fmla="*/ 5515595 h 6858000"/>
                  <a:gd name="connsiteX22" fmla="*/ 1243323 w 1339053"/>
                  <a:gd name="connsiteY22" fmla="*/ 5596885 h 6858000"/>
                  <a:gd name="connsiteX23" fmla="*/ 1238303 w 1339053"/>
                  <a:gd name="connsiteY23" fmla="*/ 5812036 h 6858000"/>
                  <a:gd name="connsiteX24" fmla="*/ 1223551 w 1339053"/>
                  <a:gd name="connsiteY24" fmla="*/ 5991171 h 6858000"/>
                  <a:gd name="connsiteX25" fmla="*/ 1219699 w 1339053"/>
                  <a:gd name="connsiteY25" fmla="*/ 6066726 h 6858000"/>
                  <a:gd name="connsiteX26" fmla="*/ 1199935 w 1339053"/>
                  <a:gd name="connsiteY26" fmla="*/ 6236130 h 6858000"/>
                  <a:gd name="connsiteX27" fmla="*/ 1192857 w 1339053"/>
                  <a:gd name="connsiteY27" fmla="*/ 6333267 h 6858000"/>
                  <a:gd name="connsiteX28" fmla="*/ 1148174 w 1339053"/>
                  <a:gd name="connsiteY28" fmla="*/ 6561849 h 6858000"/>
                  <a:gd name="connsiteX29" fmla="*/ 1100424 w 1339053"/>
                  <a:gd name="connsiteY29" fmla="*/ 6797385 h 6858000"/>
                  <a:gd name="connsiteX30" fmla="*/ 1085621 w 1339053"/>
                  <a:gd name="connsiteY30" fmla="*/ 6858000 h 6858000"/>
                  <a:gd name="connsiteX31" fmla="*/ 932341 w 1339053"/>
                  <a:gd name="connsiteY31" fmla="*/ 6858000 h 6858000"/>
                  <a:gd name="connsiteX32" fmla="*/ 944496 w 1339053"/>
                  <a:gd name="connsiteY32" fmla="*/ 6829656 h 6858000"/>
                  <a:gd name="connsiteX33" fmla="*/ 913239 w 1339053"/>
                  <a:gd name="connsiteY33" fmla="*/ 6720119 h 6858000"/>
                  <a:gd name="connsiteX34" fmla="*/ 870682 w 1339053"/>
                  <a:gd name="connsiteY34" fmla="*/ 6655346 h 6858000"/>
                  <a:gd name="connsiteX35" fmla="*/ 846442 w 1339053"/>
                  <a:gd name="connsiteY35" fmla="*/ 6498594 h 6858000"/>
                  <a:gd name="connsiteX36" fmla="*/ 881150 w 1339053"/>
                  <a:gd name="connsiteY36" fmla="*/ 6473756 h 6858000"/>
                  <a:gd name="connsiteX37" fmla="*/ 922470 w 1339053"/>
                  <a:gd name="connsiteY37" fmla="*/ 6377035 h 6858000"/>
                  <a:gd name="connsiteX38" fmla="*/ 955039 w 1339053"/>
                  <a:gd name="connsiteY38" fmla="*/ 6268585 h 6858000"/>
                  <a:gd name="connsiteX39" fmla="*/ 1024350 w 1339053"/>
                  <a:gd name="connsiteY39" fmla="*/ 6083443 h 6858000"/>
                  <a:gd name="connsiteX40" fmla="*/ 999696 w 1339053"/>
                  <a:gd name="connsiteY40" fmla="*/ 5938416 h 6858000"/>
                  <a:gd name="connsiteX41" fmla="*/ 988342 w 1339053"/>
                  <a:gd name="connsiteY41" fmla="*/ 5882426 h 6858000"/>
                  <a:gd name="connsiteX42" fmla="*/ 985444 w 1339053"/>
                  <a:gd name="connsiteY42" fmla="*/ 5832438 h 6858000"/>
                  <a:gd name="connsiteX43" fmla="*/ 992016 w 1339053"/>
                  <a:gd name="connsiteY43" fmla="*/ 5777751 h 6858000"/>
                  <a:gd name="connsiteX44" fmla="*/ 995028 w 1339053"/>
                  <a:gd name="connsiteY44" fmla="*/ 5641832 h 6858000"/>
                  <a:gd name="connsiteX45" fmla="*/ 981247 w 1339053"/>
                  <a:gd name="connsiteY45" fmla="*/ 5562522 h 6858000"/>
                  <a:gd name="connsiteX46" fmla="*/ 995131 w 1339053"/>
                  <a:gd name="connsiteY46" fmla="*/ 5398075 h 6858000"/>
                  <a:gd name="connsiteX47" fmla="*/ 997379 w 1339053"/>
                  <a:gd name="connsiteY47" fmla="*/ 5283928 h 6858000"/>
                  <a:gd name="connsiteX48" fmla="*/ 979617 w 1339053"/>
                  <a:gd name="connsiteY48" fmla="*/ 5157396 h 6858000"/>
                  <a:gd name="connsiteX49" fmla="*/ 976441 w 1339053"/>
                  <a:gd name="connsiteY49" fmla="*/ 5139485 h 6858000"/>
                  <a:gd name="connsiteX50" fmla="*/ 953793 w 1339053"/>
                  <a:gd name="connsiteY50" fmla="*/ 5091862 h 6858000"/>
                  <a:gd name="connsiteX51" fmla="*/ 853056 w 1339053"/>
                  <a:gd name="connsiteY51" fmla="*/ 5001787 h 6858000"/>
                  <a:gd name="connsiteX52" fmla="*/ 833979 w 1339053"/>
                  <a:gd name="connsiteY52" fmla="*/ 4978966 h 6858000"/>
                  <a:gd name="connsiteX53" fmla="*/ 796995 w 1339053"/>
                  <a:gd name="connsiteY53" fmla="*/ 4813768 h 6858000"/>
                  <a:gd name="connsiteX54" fmla="*/ 820590 w 1339053"/>
                  <a:gd name="connsiteY54" fmla="*/ 4764057 h 6858000"/>
                  <a:gd name="connsiteX55" fmla="*/ 864688 w 1339053"/>
                  <a:gd name="connsiteY55" fmla="*/ 4714752 h 6858000"/>
                  <a:gd name="connsiteX56" fmla="*/ 910485 w 1339053"/>
                  <a:gd name="connsiteY56" fmla="*/ 4590911 h 6858000"/>
                  <a:gd name="connsiteX57" fmla="*/ 911445 w 1339053"/>
                  <a:gd name="connsiteY57" fmla="*/ 4539571 h 6858000"/>
                  <a:gd name="connsiteX58" fmla="*/ 900285 w 1339053"/>
                  <a:gd name="connsiteY58" fmla="*/ 4445837 h 6858000"/>
                  <a:gd name="connsiteX59" fmla="*/ 863237 w 1339053"/>
                  <a:gd name="connsiteY59" fmla="*/ 4364703 h 6858000"/>
                  <a:gd name="connsiteX60" fmla="*/ 798070 w 1339053"/>
                  <a:gd name="connsiteY60" fmla="*/ 4243284 h 6858000"/>
                  <a:gd name="connsiteX61" fmla="*/ 817097 w 1339053"/>
                  <a:gd name="connsiteY61" fmla="*/ 4054750 h 6858000"/>
                  <a:gd name="connsiteX62" fmla="*/ 826251 w 1339053"/>
                  <a:gd name="connsiteY62" fmla="*/ 3982801 h 6858000"/>
                  <a:gd name="connsiteX63" fmla="*/ 836848 w 1339053"/>
                  <a:gd name="connsiteY63" fmla="*/ 3784939 h 6858000"/>
                  <a:gd name="connsiteX64" fmla="*/ 841285 w 1339053"/>
                  <a:gd name="connsiteY64" fmla="*/ 3766755 h 6858000"/>
                  <a:gd name="connsiteX65" fmla="*/ 841284 w 1339053"/>
                  <a:gd name="connsiteY65" fmla="*/ 3766755 h 6858000"/>
                  <a:gd name="connsiteX66" fmla="*/ 852925 w 1339053"/>
                  <a:gd name="connsiteY66" fmla="*/ 3719034 h 6858000"/>
                  <a:gd name="connsiteX67" fmla="*/ 857932 w 1339053"/>
                  <a:gd name="connsiteY67" fmla="*/ 3696880 h 6858000"/>
                  <a:gd name="connsiteX68" fmla="*/ 853534 w 1339053"/>
                  <a:gd name="connsiteY68" fmla="*/ 3507036 h 6858000"/>
                  <a:gd name="connsiteX69" fmla="*/ 850226 w 1339053"/>
                  <a:gd name="connsiteY69" fmla="*/ 3485839 h 6858000"/>
                  <a:gd name="connsiteX70" fmla="*/ 0 w 1339053"/>
                  <a:gd name="connsiteY70" fmla="*/ 0 h 6858000"/>
                  <a:gd name="connsiteX71" fmla="*/ 455609 w 1339053"/>
                  <a:gd name="connsiteY71" fmla="*/ 0 h 6858000"/>
                  <a:gd name="connsiteX72" fmla="*/ 459171 w 1339053"/>
                  <a:gd name="connsiteY72" fmla="*/ 72395 h 6858000"/>
                  <a:gd name="connsiteX73" fmla="*/ 460041 w 1339053"/>
                  <a:gd name="connsiteY73" fmla="*/ 131917 h 6858000"/>
                  <a:gd name="connsiteX74" fmla="*/ 504421 w 1339053"/>
                  <a:gd name="connsiteY74" fmla="*/ 389691 h 6858000"/>
                  <a:gd name="connsiteX75" fmla="*/ 582097 w 1339053"/>
                  <a:gd name="connsiteY75" fmla="*/ 634609 h 6858000"/>
                  <a:gd name="connsiteX76" fmla="*/ 702468 w 1339053"/>
                  <a:gd name="connsiteY76" fmla="*/ 834019 h 6858000"/>
                  <a:gd name="connsiteX77" fmla="*/ 729203 w 1339053"/>
                  <a:gd name="connsiteY77" fmla="*/ 887701 h 6858000"/>
                  <a:gd name="connsiteX78" fmla="*/ 743787 w 1339053"/>
                  <a:gd name="connsiteY78" fmla="*/ 1016355 h 6858000"/>
                  <a:gd name="connsiteX79" fmla="*/ 750083 w 1339053"/>
                  <a:gd name="connsiteY79" fmla="*/ 1128060 h 6858000"/>
                  <a:gd name="connsiteX80" fmla="*/ 768866 w 1339053"/>
                  <a:gd name="connsiteY80" fmla="*/ 1213431 h 6858000"/>
                  <a:gd name="connsiteX81" fmla="*/ 787802 w 1339053"/>
                  <a:gd name="connsiteY81" fmla="*/ 1286432 h 6858000"/>
                  <a:gd name="connsiteX82" fmla="*/ 842837 w 1339053"/>
                  <a:gd name="connsiteY82" fmla="*/ 1455511 h 6858000"/>
                  <a:gd name="connsiteX83" fmla="*/ 877988 w 1339053"/>
                  <a:gd name="connsiteY83" fmla="*/ 1634814 h 6858000"/>
                  <a:gd name="connsiteX84" fmla="*/ 941063 w 1339053"/>
                  <a:gd name="connsiteY84" fmla="*/ 1789731 h 6858000"/>
                  <a:gd name="connsiteX85" fmla="*/ 980124 w 1339053"/>
                  <a:gd name="connsiteY85" fmla="*/ 1857657 h 6858000"/>
                  <a:gd name="connsiteX86" fmla="*/ 984484 w 1339053"/>
                  <a:gd name="connsiteY86" fmla="*/ 1976384 h 6858000"/>
                  <a:gd name="connsiteX87" fmla="*/ 1007189 w 1339053"/>
                  <a:gd name="connsiteY87" fmla="*/ 2110650 h 6858000"/>
                  <a:gd name="connsiteX88" fmla="*/ 1039893 w 1339053"/>
                  <a:gd name="connsiteY88" fmla="*/ 2211041 h 6858000"/>
                  <a:gd name="connsiteX89" fmla="*/ 1059162 w 1339053"/>
                  <a:gd name="connsiteY89" fmla="*/ 2286682 h 6858000"/>
                  <a:gd name="connsiteX90" fmla="*/ 1070522 w 1339053"/>
                  <a:gd name="connsiteY90" fmla="*/ 2388667 h 6858000"/>
                  <a:gd name="connsiteX91" fmla="*/ 1093939 w 1339053"/>
                  <a:gd name="connsiteY91" fmla="*/ 2494653 h 6858000"/>
                  <a:gd name="connsiteX92" fmla="*/ 1112007 w 1339053"/>
                  <a:gd name="connsiteY92" fmla="*/ 2548197 h 6858000"/>
                  <a:gd name="connsiteX93" fmla="*/ 1138346 w 1339053"/>
                  <a:gd name="connsiteY93" fmla="*/ 2649163 h 6858000"/>
                  <a:gd name="connsiteX94" fmla="*/ 1160337 w 1339053"/>
                  <a:gd name="connsiteY94" fmla="*/ 2751608 h 6858000"/>
                  <a:gd name="connsiteX95" fmla="*/ 1165737 w 1339053"/>
                  <a:gd name="connsiteY95" fmla="*/ 2933012 h 6858000"/>
                  <a:gd name="connsiteX96" fmla="*/ 1202029 w 1339053"/>
                  <a:gd name="connsiteY96" fmla="*/ 3107873 h 6858000"/>
                  <a:gd name="connsiteX97" fmla="*/ 1225692 w 1339053"/>
                  <a:gd name="connsiteY97" fmla="*/ 3244974 h 6858000"/>
                  <a:gd name="connsiteX98" fmla="*/ 1243916 w 1339053"/>
                  <a:gd name="connsiteY98" fmla="*/ 3326221 h 6858000"/>
                  <a:gd name="connsiteX99" fmla="*/ 1293067 w 1339053"/>
                  <a:gd name="connsiteY99" fmla="*/ 3480219 h 6858000"/>
                  <a:gd name="connsiteX100" fmla="*/ 1308071 w 1339053"/>
                  <a:gd name="connsiteY100" fmla="*/ 3585182 h 6858000"/>
                  <a:gd name="connsiteX101" fmla="*/ 1295962 w 1339053"/>
                  <a:gd name="connsiteY101" fmla="*/ 3584708 h 6858000"/>
                  <a:gd name="connsiteX102" fmla="*/ 1118893 w 1339053"/>
                  <a:gd name="connsiteY102" fmla="*/ 3568330 h 6858000"/>
                  <a:gd name="connsiteX103" fmla="*/ 1094179 w 1339053"/>
                  <a:gd name="connsiteY103" fmla="*/ 3567566 h 6858000"/>
                  <a:gd name="connsiteX104" fmla="*/ 922719 w 1339053"/>
                  <a:gd name="connsiteY104" fmla="*/ 3516472 h 6858000"/>
                  <a:gd name="connsiteX105" fmla="*/ 877028 w 1339053"/>
                  <a:gd name="connsiteY105" fmla="*/ 3490955 h 6858000"/>
                  <a:gd name="connsiteX106" fmla="*/ 850533 w 1339053"/>
                  <a:gd name="connsiteY106" fmla="*/ 3481837 h 6858000"/>
                  <a:gd name="connsiteX107" fmla="*/ 852113 w 1339053"/>
                  <a:gd name="connsiteY107" fmla="*/ 3461170 h 6858000"/>
                  <a:gd name="connsiteX108" fmla="*/ 831383 w 1339053"/>
                  <a:gd name="connsiteY108" fmla="*/ 3399179 h 6858000"/>
                  <a:gd name="connsiteX109" fmla="*/ 743141 w 1339053"/>
                  <a:gd name="connsiteY109" fmla="*/ 3320580 h 6858000"/>
                  <a:gd name="connsiteX110" fmla="*/ 713221 w 1339053"/>
                  <a:gd name="connsiteY110" fmla="*/ 3251241 h 6858000"/>
                  <a:gd name="connsiteX111" fmla="*/ 697098 w 1339053"/>
                  <a:gd name="connsiteY111" fmla="*/ 3202528 h 6858000"/>
                  <a:gd name="connsiteX112" fmla="*/ 664820 w 1339053"/>
                  <a:gd name="connsiteY112" fmla="*/ 3154190 h 6858000"/>
                  <a:gd name="connsiteX113" fmla="*/ 572501 w 1339053"/>
                  <a:gd name="connsiteY113" fmla="*/ 3087312 h 6858000"/>
                  <a:gd name="connsiteX114" fmla="*/ 497703 w 1339053"/>
                  <a:gd name="connsiteY114" fmla="*/ 3005243 h 6858000"/>
                  <a:gd name="connsiteX115" fmla="*/ 476984 w 1339053"/>
                  <a:gd name="connsiteY115" fmla="*/ 2892751 h 6858000"/>
                  <a:gd name="connsiteX116" fmla="*/ 468947 w 1339053"/>
                  <a:gd name="connsiteY116" fmla="*/ 2824527 h 6858000"/>
                  <a:gd name="connsiteX117" fmla="*/ 569138 w 1339053"/>
                  <a:gd name="connsiteY117" fmla="*/ 2595026 h 6858000"/>
                  <a:gd name="connsiteX118" fmla="*/ 645397 w 1339053"/>
                  <a:gd name="connsiteY118" fmla="*/ 2440808 h 6858000"/>
                  <a:gd name="connsiteX119" fmla="*/ 651820 w 1339053"/>
                  <a:gd name="connsiteY119" fmla="*/ 2384384 h 6858000"/>
                  <a:gd name="connsiteX120" fmla="*/ 612994 w 1339053"/>
                  <a:gd name="connsiteY120" fmla="*/ 2207332 h 6858000"/>
                  <a:gd name="connsiteX121" fmla="*/ 620894 w 1339053"/>
                  <a:gd name="connsiteY121" fmla="*/ 2046679 h 6858000"/>
                  <a:gd name="connsiteX122" fmla="*/ 644614 w 1339053"/>
                  <a:gd name="connsiteY122" fmla="*/ 1931265 h 6858000"/>
                  <a:gd name="connsiteX123" fmla="*/ 665994 w 1339053"/>
                  <a:gd name="connsiteY123" fmla="*/ 1832337 h 6858000"/>
                  <a:gd name="connsiteX124" fmla="*/ 678276 w 1339053"/>
                  <a:gd name="connsiteY124" fmla="*/ 1709437 h 6858000"/>
                  <a:gd name="connsiteX125" fmla="*/ 672955 w 1339053"/>
                  <a:gd name="connsiteY125" fmla="*/ 1636123 h 6858000"/>
                  <a:gd name="connsiteX126" fmla="*/ 668480 w 1339053"/>
                  <a:gd name="connsiteY126" fmla="*/ 1520749 h 6858000"/>
                  <a:gd name="connsiteX127" fmla="*/ 653920 w 1339053"/>
                  <a:gd name="connsiteY127" fmla="*/ 1399437 h 6858000"/>
                  <a:gd name="connsiteX128" fmla="*/ 612686 w 1339053"/>
                  <a:gd name="connsiteY128" fmla="*/ 1296979 h 6858000"/>
                  <a:gd name="connsiteX129" fmla="*/ 570220 w 1339053"/>
                  <a:gd name="connsiteY129" fmla="*/ 1235618 h 6858000"/>
                  <a:gd name="connsiteX130" fmla="*/ 529736 w 1339053"/>
                  <a:gd name="connsiteY130" fmla="*/ 1081752 h 6858000"/>
                  <a:gd name="connsiteX131" fmla="*/ 414305 w 1339053"/>
                  <a:gd name="connsiteY131" fmla="*/ 918292 h 6858000"/>
                  <a:gd name="connsiteX132" fmla="*/ 373924 w 1339053"/>
                  <a:gd name="connsiteY132" fmla="*/ 825689 h 6858000"/>
                  <a:gd name="connsiteX133" fmla="*/ 368949 w 1339053"/>
                  <a:gd name="connsiteY133" fmla="*/ 778726 h 6858000"/>
                  <a:gd name="connsiteX134" fmla="*/ 347020 w 1339053"/>
                  <a:gd name="connsiteY134" fmla="*/ 694643 h 6858000"/>
                  <a:gd name="connsiteX135" fmla="*/ 327478 w 1339053"/>
                  <a:gd name="connsiteY135" fmla="*/ 642898 h 6858000"/>
                  <a:gd name="connsiteX136" fmla="*/ 243468 w 1339053"/>
                  <a:gd name="connsiteY136" fmla="*/ 491960 h 6858000"/>
                  <a:gd name="connsiteX137" fmla="*/ 218930 w 1339053"/>
                  <a:gd name="connsiteY137" fmla="*/ 446010 h 6858000"/>
                  <a:gd name="connsiteX138" fmla="*/ 180614 w 1339053"/>
                  <a:gd name="connsiteY138" fmla="*/ 354892 h 6858000"/>
                  <a:gd name="connsiteX139" fmla="*/ 171988 w 1339053"/>
                  <a:gd name="connsiteY139" fmla="*/ 317521 h 6858000"/>
                  <a:gd name="connsiteX140" fmla="*/ 139875 w 1339053"/>
                  <a:gd name="connsiteY140" fmla="*/ 246378 h 6858000"/>
                  <a:gd name="connsiteX141" fmla="*/ 51499 w 1339053"/>
                  <a:gd name="connsiteY141" fmla="*/ 73211 h 6858000"/>
                  <a:gd name="connsiteX142" fmla="*/ 19690 w 1339053"/>
                  <a:gd name="connsiteY142" fmla="*/ 36621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</a:cxnLst>
                <a:rect l="l" t="t" r="r" b="b"/>
                <a:pathLst>
                  <a:path w="1339053" h="6858000">
                    <a:moveTo>
                      <a:pt x="850532" y="3481838"/>
                    </a:moveTo>
                    <a:lnTo>
                      <a:pt x="877027" y="3490955"/>
                    </a:lnTo>
                    <a:cubicBezTo>
                      <a:pt x="892941" y="3497986"/>
                      <a:pt x="908176" y="3506416"/>
                      <a:pt x="922718" y="3516472"/>
                    </a:cubicBezTo>
                    <a:cubicBezTo>
                      <a:pt x="967062" y="3547282"/>
                      <a:pt x="1027547" y="3564030"/>
                      <a:pt x="1094179" y="3567567"/>
                    </a:cubicBezTo>
                    <a:cubicBezTo>
                      <a:pt x="1102515" y="3567965"/>
                      <a:pt x="1113434" y="3565936"/>
                      <a:pt x="1118891" y="3568331"/>
                    </a:cubicBezTo>
                    <a:cubicBezTo>
                      <a:pt x="1180628" y="3594888"/>
                      <a:pt x="1237753" y="3586304"/>
                      <a:pt x="1295961" y="3584709"/>
                    </a:cubicBezTo>
                    <a:lnTo>
                      <a:pt x="1308070" y="3585183"/>
                    </a:lnTo>
                    <a:lnTo>
                      <a:pt x="1325263" y="3705453"/>
                    </a:lnTo>
                    <a:cubicBezTo>
                      <a:pt x="1328254" y="3727679"/>
                      <a:pt x="1331526" y="3749922"/>
                      <a:pt x="1334107" y="3772268"/>
                    </a:cubicBezTo>
                    <a:lnTo>
                      <a:pt x="1338203" y="3831076"/>
                    </a:lnTo>
                    <a:lnTo>
                      <a:pt x="1338805" y="3839709"/>
                    </a:lnTo>
                    <a:cubicBezTo>
                      <a:pt x="1339996" y="3932341"/>
                      <a:pt x="1336568" y="4025809"/>
                      <a:pt x="1335635" y="4118635"/>
                    </a:cubicBezTo>
                    <a:cubicBezTo>
                      <a:pt x="1335202" y="4148976"/>
                      <a:pt x="1338805" y="4178868"/>
                      <a:pt x="1337171" y="4209403"/>
                    </a:cubicBezTo>
                    <a:cubicBezTo>
                      <a:pt x="1335445" y="4242449"/>
                      <a:pt x="1327565" y="4276129"/>
                      <a:pt x="1325840" y="4309174"/>
                    </a:cubicBezTo>
                    <a:cubicBezTo>
                      <a:pt x="1322853" y="4364122"/>
                      <a:pt x="1323899" y="4418621"/>
                      <a:pt x="1321122" y="4473630"/>
                    </a:cubicBezTo>
                    <a:cubicBezTo>
                      <a:pt x="1315632" y="4579723"/>
                      <a:pt x="1309019" y="4685750"/>
                      <a:pt x="1302196" y="4791709"/>
                    </a:cubicBezTo>
                    <a:cubicBezTo>
                      <a:pt x="1300696" y="4814383"/>
                      <a:pt x="1294244" y="4837504"/>
                      <a:pt x="1293239" y="4860048"/>
                    </a:cubicBezTo>
                    <a:cubicBezTo>
                      <a:pt x="1290785" y="4919957"/>
                      <a:pt x="1289660" y="4979994"/>
                      <a:pt x="1288829" y="5039837"/>
                    </a:cubicBezTo>
                    <a:cubicBezTo>
                      <a:pt x="1288401" y="5076103"/>
                      <a:pt x="1290512" y="5112310"/>
                      <a:pt x="1289584" y="5148703"/>
                    </a:cubicBezTo>
                    <a:cubicBezTo>
                      <a:pt x="1288845" y="5177820"/>
                      <a:pt x="1286193" y="5207193"/>
                      <a:pt x="1282205" y="5236435"/>
                    </a:cubicBezTo>
                    <a:cubicBezTo>
                      <a:pt x="1278784" y="5261619"/>
                      <a:pt x="1270649" y="5286477"/>
                      <a:pt x="1268145" y="5311662"/>
                    </a:cubicBezTo>
                    <a:cubicBezTo>
                      <a:pt x="1261308" y="5379812"/>
                      <a:pt x="1256387" y="5447703"/>
                      <a:pt x="1250547" y="5515595"/>
                    </a:cubicBezTo>
                    <a:cubicBezTo>
                      <a:pt x="1248113" y="5542776"/>
                      <a:pt x="1244054" y="5570023"/>
                      <a:pt x="1243323" y="5596885"/>
                    </a:cubicBezTo>
                    <a:cubicBezTo>
                      <a:pt x="1241082" y="5668709"/>
                      <a:pt x="1241668" y="5740276"/>
                      <a:pt x="1238303" y="5812036"/>
                    </a:cubicBezTo>
                    <a:cubicBezTo>
                      <a:pt x="1235508" y="5871554"/>
                      <a:pt x="1228259" y="5931392"/>
                      <a:pt x="1223551" y="5991171"/>
                    </a:cubicBezTo>
                    <a:cubicBezTo>
                      <a:pt x="1221675" y="6016549"/>
                      <a:pt x="1222415" y="6041609"/>
                      <a:pt x="1219699" y="6066726"/>
                    </a:cubicBezTo>
                    <a:cubicBezTo>
                      <a:pt x="1213776" y="6123024"/>
                      <a:pt x="1205938" y="6179576"/>
                      <a:pt x="1199935" y="6236130"/>
                    </a:cubicBezTo>
                    <a:cubicBezTo>
                      <a:pt x="1196614" y="6268403"/>
                      <a:pt x="1198425" y="6301127"/>
                      <a:pt x="1192857" y="6333267"/>
                    </a:cubicBezTo>
                    <a:cubicBezTo>
                      <a:pt x="1179603" y="6409590"/>
                      <a:pt x="1163470" y="6485591"/>
                      <a:pt x="1148174" y="6561849"/>
                    </a:cubicBezTo>
                    <a:cubicBezTo>
                      <a:pt x="1132370" y="6640486"/>
                      <a:pt x="1117066" y="6719000"/>
                      <a:pt x="1100424" y="6797385"/>
                    </a:cubicBezTo>
                    <a:lnTo>
                      <a:pt x="1085621" y="6858000"/>
                    </a:lnTo>
                    <a:lnTo>
                      <a:pt x="932341" y="6858000"/>
                    </a:lnTo>
                    <a:lnTo>
                      <a:pt x="944496" y="6829656"/>
                    </a:lnTo>
                    <a:cubicBezTo>
                      <a:pt x="964836" y="6776399"/>
                      <a:pt x="953622" y="6744439"/>
                      <a:pt x="913239" y="6720119"/>
                    </a:cubicBezTo>
                    <a:cubicBezTo>
                      <a:pt x="890880" y="6706443"/>
                      <a:pt x="866986" y="6690318"/>
                      <a:pt x="870682" y="6655346"/>
                    </a:cubicBezTo>
                    <a:cubicBezTo>
                      <a:pt x="876846" y="6598274"/>
                      <a:pt x="889503" y="6540954"/>
                      <a:pt x="846442" y="6498594"/>
                    </a:cubicBezTo>
                    <a:cubicBezTo>
                      <a:pt x="862273" y="6487399"/>
                      <a:pt x="871751" y="6480449"/>
                      <a:pt x="881150" y="6473756"/>
                    </a:cubicBezTo>
                    <a:cubicBezTo>
                      <a:pt x="907245" y="6455292"/>
                      <a:pt x="930705" y="6407516"/>
                      <a:pt x="922470" y="6377035"/>
                    </a:cubicBezTo>
                    <a:cubicBezTo>
                      <a:pt x="910652" y="6332192"/>
                      <a:pt x="925705" y="6299028"/>
                      <a:pt x="955039" y="6268585"/>
                    </a:cubicBezTo>
                    <a:cubicBezTo>
                      <a:pt x="1003777" y="6217606"/>
                      <a:pt x="1017630" y="6148240"/>
                      <a:pt x="1024350" y="6083443"/>
                    </a:cubicBezTo>
                    <a:cubicBezTo>
                      <a:pt x="1029590" y="6034553"/>
                      <a:pt x="1028255" y="5980246"/>
                      <a:pt x="999696" y="5938416"/>
                    </a:cubicBezTo>
                    <a:cubicBezTo>
                      <a:pt x="990505" y="5925141"/>
                      <a:pt x="991039" y="5901884"/>
                      <a:pt x="988342" y="5882426"/>
                    </a:cubicBezTo>
                    <a:cubicBezTo>
                      <a:pt x="986229" y="5866254"/>
                      <a:pt x="984774" y="5849442"/>
                      <a:pt x="985444" y="5832438"/>
                    </a:cubicBezTo>
                    <a:cubicBezTo>
                      <a:pt x="986010" y="5814273"/>
                      <a:pt x="985042" y="5793656"/>
                      <a:pt x="992016" y="5777751"/>
                    </a:cubicBezTo>
                    <a:cubicBezTo>
                      <a:pt x="1012886" y="5729456"/>
                      <a:pt x="1014467" y="5686488"/>
                      <a:pt x="995028" y="5641832"/>
                    </a:cubicBezTo>
                    <a:cubicBezTo>
                      <a:pt x="984984" y="5618696"/>
                      <a:pt x="974301" y="5585771"/>
                      <a:pt x="981247" y="5562522"/>
                    </a:cubicBezTo>
                    <a:cubicBezTo>
                      <a:pt x="998041" y="5505913"/>
                      <a:pt x="997454" y="5454379"/>
                      <a:pt x="995131" y="5398075"/>
                    </a:cubicBezTo>
                    <a:cubicBezTo>
                      <a:pt x="993724" y="5361807"/>
                      <a:pt x="997229" y="5322258"/>
                      <a:pt x="997379" y="5283928"/>
                    </a:cubicBezTo>
                    <a:cubicBezTo>
                      <a:pt x="997473" y="5239095"/>
                      <a:pt x="1006631" y="5193105"/>
                      <a:pt x="979617" y="5157396"/>
                    </a:cubicBezTo>
                    <a:cubicBezTo>
                      <a:pt x="976728" y="5153402"/>
                      <a:pt x="978724" y="5144705"/>
                      <a:pt x="976441" y="5139485"/>
                    </a:cubicBezTo>
                    <a:cubicBezTo>
                      <a:pt x="969619" y="5122991"/>
                      <a:pt x="964828" y="5102888"/>
                      <a:pt x="953793" y="5091862"/>
                    </a:cubicBezTo>
                    <a:cubicBezTo>
                      <a:pt x="921506" y="5059884"/>
                      <a:pt x="886609" y="5031900"/>
                      <a:pt x="853056" y="5001787"/>
                    </a:cubicBezTo>
                    <a:cubicBezTo>
                      <a:pt x="845882" y="4995337"/>
                      <a:pt x="836325" y="4988437"/>
                      <a:pt x="833979" y="4978966"/>
                    </a:cubicBezTo>
                    <a:cubicBezTo>
                      <a:pt x="820602" y="4924328"/>
                      <a:pt x="808509" y="4869239"/>
                      <a:pt x="796995" y="4813768"/>
                    </a:cubicBezTo>
                    <a:cubicBezTo>
                      <a:pt x="792418" y="4791474"/>
                      <a:pt x="803209" y="4777314"/>
                      <a:pt x="820590" y="4764057"/>
                    </a:cubicBezTo>
                    <a:cubicBezTo>
                      <a:pt x="837188" y="4751123"/>
                      <a:pt x="855398" y="4734452"/>
                      <a:pt x="864688" y="4714752"/>
                    </a:cubicBezTo>
                    <a:cubicBezTo>
                      <a:pt x="883062" y="4675275"/>
                      <a:pt x="897521" y="4632902"/>
                      <a:pt x="910485" y="4590911"/>
                    </a:cubicBezTo>
                    <a:cubicBezTo>
                      <a:pt x="915338" y="4575199"/>
                      <a:pt x="912978" y="4556131"/>
                      <a:pt x="911445" y="4539571"/>
                    </a:cubicBezTo>
                    <a:cubicBezTo>
                      <a:pt x="908527" y="4508200"/>
                      <a:pt x="900999" y="4477659"/>
                      <a:pt x="900285" y="4445837"/>
                    </a:cubicBezTo>
                    <a:cubicBezTo>
                      <a:pt x="899539" y="4408923"/>
                      <a:pt x="887958" y="4383340"/>
                      <a:pt x="863237" y="4364703"/>
                    </a:cubicBezTo>
                    <a:cubicBezTo>
                      <a:pt x="826431" y="4336971"/>
                      <a:pt x="808536" y="4292507"/>
                      <a:pt x="798070" y="4243284"/>
                    </a:cubicBezTo>
                    <a:cubicBezTo>
                      <a:pt x="784617" y="4180721"/>
                      <a:pt x="805728" y="4117545"/>
                      <a:pt x="817097" y="4054750"/>
                    </a:cubicBezTo>
                    <a:cubicBezTo>
                      <a:pt x="821537" y="4030724"/>
                      <a:pt x="826632" y="4006057"/>
                      <a:pt x="826251" y="3982801"/>
                    </a:cubicBezTo>
                    <a:cubicBezTo>
                      <a:pt x="825347" y="3916709"/>
                      <a:pt x="825150" y="3850833"/>
                      <a:pt x="836848" y="3784939"/>
                    </a:cubicBezTo>
                    <a:lnTo>
                      <a:pt x="841285" y="3766755"/>
                    </a:lnTo>
                    <a:lnTo>
                      <a:pt x="841284" y="3766755"/>
                    </a:lnTo>
                    <a:lnTo>
                      <a:pt x="852925" y="3719034"/>
                    </a:lnTo>
                    <a:cubicBezTo>
                      <a:pt x="855152" y="3711822"/>
                      <a:pt x="856753" y="3704413"/>
                      <a:pt x="857932" y="3696880"/>
                    </a:cubicBezTo>
                    <a:cubicBezTo>
                      <a:pt x="868683" y="3631632"/>
                      <a:pt x="885300" y="3565939"/>
                      <a:pt x="853534" y="3507036"/>
                    </a:cubicBezTo>
                    <a:cubicBezTo>
                      <a:pt x="850623" y="3501622"/>
                      <a:pt x="849992" y="3494020"/>
                      <a:pt x="850226" y="3485839"/>
                    </a:cubicBezTo>
                    <a:close/>
                    <a:moveTo>
                      <a:pt x="0" y="0"/>
                    </a:moveTo>
                    <a:lnTo>
                      <a:pt x="455609" y="0"/>
                    </a:lnTo>
                    <a:lnTo>
                      <a:pt x="459171" y="72395"/>
                    </a:lnTo>
                    <a:cubicBezTo>
                      <a:pt x="459671" y="92301"/>
                      <a:pt x="456894" y="113171"/>
                      <a:pt x="460041" y="131917"/>
                    </a:cubicBezTo>
                    <a:cubicBezTo>
                      <a:pt x="474213" y="218122"/>
                      <a:pt x="492031" y="302910"/>
                      <a:pt x="504421" y="389691"/>
                    </a:cubicBezTo>
                    <a:cubicBezTo>
                      <a:pt x="517349" y="479177"/>
                      <a:pt x="539516" y="562489"/>
                      <a:pt x="582097" y="634609"/>
                    </a:cubicBezTo>
                    <a:cubicBezTo>
                      <a:pt x="621686" y="701573"/>
                      <a:pt x="662589" y="767248"/>
                      <a:pt x="702468" y="834019"/>
                    </a:cubicBezTo>
                    <a:cubicBezTo>
                      <a:pt x="712587" y="850968"/>
                      <a:pt x="725536" y="867665"/>
                      <a:pt x="729203" y="887701"/>
                    </a:cubicBezTo>
                    <a:cubicBezTo>
                      <a:pt x="736973" y="929321"/>
                      <a:pt x="740155" y="973193"/>
                      <a:pt x="743787" y="1016355"/>
                    </a:cubicBezTo>
                    <a:cubicBezTo>
                      <a:pt x="746786" y="1053398"/>
                      <a:pt x="745800" y="1091467"/>
                      <a:pt x="750083" y="1128060"/>
                    </a:cubicBezTo>
                    <a:cubicBezTo>
                      <a:pt x="753428" y="1157309"/>
                      <a:pt x="762038" y="1185083"/>
                      <a:pt x="768866" y="1213431"/>
                    </a:cubicBezTo>
                    <a:cubicBezTo>
                      <a:pt x="774767" y="1238107"/>
                      <a:pt x="778357" y="1264327"/>
                      <a:pt x="787802" y="1286432"/>
                    </a:cubicBezTo>
                    <a:cubicBezTo>
                      <a:pt x="810582" y="1340304"/>
                      <a:pt x="832653" y="1394242"/>
                      <a:pt x="842837" y="1455511"/>
                    </a:cubicBezTo>
                    <a:cubicBezTo>
                      <a:pt x="853049" y="1515944"/>
                      <a:pt x="867276" y="1574511"/>
                      <a:pt x="877988" y="1634814"/>
                    </a:cubicBezTo>
                    <a:cubicBezTo>
                      <a:pt x="888390" y="1693895"/>
                      <a:pt x="902813" y="1748857"/>
                      <a:pt x="941063" y="1789731"/>
                    </a:cubicBezTo>
                    <a:cubicBezTo>
                      <a:pt x="957906" y="1807908"/>
                      <a:pt x="975122" y="1831564"/>
                      <a:pt x="980124" y="1857657"/>
                    </a:cubicBezTo>
                    <a:cubicBezTo>
                      <a:pt x="987207" y="1894833"/>
                      <a:pt x="980788" y="1937150"/>
                      <a:pt x="984484" y="1976384"/>
                    </a:cubicBezTo>
                    <a:cubicBezTo>
                      <a:pt x="988781" y="2022576"/>
                      <a:pt x="988793" y="2074493"/>
                      <a:pt x="1007189" y="2110650"/>
                    </a:cubicBezTo>
                    <a:cubicBezTo>
                      <a:pt x="1023612" y="2142809"/>
                      <a:pt x="1034723" y="2173610"/>
                      <a:pt x="1039893" y="2211041"/>
                    </a:cubicBezTo>
                    <a:cubicBezTo>
                      <a:pt x="1043484" y="2237261"/>
                      <a:pt x="1057690" y="2260269"/>
                      <a:pt x="1059162" y="2286682"/>
                    </a:cubicBezTo>
                    <a:cubicBezTo>
                      <a:pt x="1061252" y="2321469"/>
                      <a:pt x="1060754" y="2355740"/>
                      <a:pt x="1070522" y="2388667"/>
                    </a:cubicBezTo>
                    <a:cubicBezTo>
                      <a:pt x="1080600" y="2422815"/>
                      <a:pt x="1085513" y="2459602"/>
                      <a:pt x="1093939" y="2494653"/>
                    </a:cubicBezTo>
                    <a:cubicBezTo>
                      <a:pt x="1098500" y="2513273"/>
                      <a:pt x="1106866" y="2529964"/>
                      <a:pt x="1112007" y="2548197"/>
                    </a:cubicBezTo>
                    <a:cubicBezTo>
                      <a:pt x="1121409" y="2581573"/>
                      <a:pt x="1130232" y="2615336"/>
                      <a:pt x="1138346" y="2649163"/>
                    </a:cubicBezTo>
                    <a:cubicBezTo>
                      <a:pt x="1146465" y="2682988"/>
                      <a:pt x="1157699" y="2716368"/>
                      <a:pt x="1160337" y="2751608"/>
                    </a:cubicBezTo>
                    <a:cubicBezTo>
                      <a:pt x="1164714" y="2811646"/>
                      <a:pt x="1159211" y="2873999"/>
                      <a:pt x="1165737" y="2933012"/>
                    </a:cubicBezTo>
                    <a:cubicBezTo>
                      <a:pt x="1172445" y="2992925"/>
                      <a:pt x="1185964" y="3051556"/>
                      <a:pt x="1202029" y="3107873"/>
                    </a:cubicBezTo>
                    <a:cubicBezTo>
                      <a:pt x="1214635" y="3152396"/>
                      <a:pt x="1227749" y="3194534"/>
                      <a:pt x="1225692" y="3244974"/>
                    </a:cubicBezTo>
                    <a:cubicBezTo>
                      <a:pt x="1224565" y="3273123"/>
                      <a:pt x="1231196" y="3305079"/>
                      <a:pt x="1243916" y="3326221"/>
                    </a:cubicBezTo>
                    <a:cubicBezTo>
                      <a:pt x="1271701" y="3372044"/>
                      <a:pt x="1285247" y="3423911"/>
                      <a:pt x="1293067" y="3480219"/>
                    </a:cubicBezTo>
                    <a:lnTo>
                      <a:pt x="1308071" y="3585182"/>
                    </a:lnTo>
                    <a:lnTo>
                      <a:pt x="1295962" y="3584708"/>
                    </a:lnTo>
                    <a:cubicBezTo>
                      <a:pt x="1237754" y="3586303"/>
                      <a:pt x="1180629" y="3594888"/>
                      <a:pt x="1118893" y="3568330"/>
                    </a:cubicBezTo>
                    <a:cubicBezTo>
                      <a:pt x="1113435" y="3565936"/>
                      <a:pt x="1102517" y="3567964"/>
                      <a:pt x="1094179" y="3567566"/>
                    </a:cubicBezTo>
                    <a:cubicBezTo>
                      <a:pt x="1027548" y="3564029"/>
                      <a:pt x="967064" y="3547281"/>
                      <a:pt x="922719" y="3516472"/>
                    </a:cubicBezTo>
                    <a:cubicBezTo>
                      <a:pt x="908178" y="3506414"/>
                      <a:pt x="892942" y="3497984"/>
                      <a:pt x="877028" y="3490955"/>
                    </a:cubicBezTo>
                    <a:lnTo>
                      <a:pt x="850533" y="3481837"/>
                    </a:lnTo>
                    <a:lnTo>
                      <a:pt x="852113" y="3461170"/>
                    </a:lnTo>
                    <a:cubicBezTo>
                      <a:pt x="854391" y="3434500"/>
                      <a:pt x="848474" y="3414331"/>
                      <a:pt x="831383" y="3399179"/>
                    </a:cubicBezTo>
                    <a:cubicBezTo>
                      <a:pt x="801767" y="3373388"/>
                      <a:pt x="773654" y="3344957"/>
                      <a:pt x="743141" y="3320580"/>
                    </a:cubicBezTo>
                    <a:cubicBezTo>
                      <a:pt x="722236" y="3303685"/>
                      <a:pt x="714543" y="3281842"/>
                      <a:pt x="713221" y="3251241"/>
                    </a:cubicBezTo>
                    <a:cubicBezTo>
                      <a:pt x="712555" y="3234106"/>
                      <a:pt x="704768" y="3217029"/>
                      <a:pt x="697098" y="3202528"/>
                    </a:cubicBezTo>
                    <a:cubicBezTo>
                      <a:pt x="687845" y="3184997"/>
                      <a:pt x="672212" y="3172554"/>
                      <a:pt x="664820" y="3154190"/>
                    </a:cubicBezTo>
                    <a:cubicBezTo>
                      <a:pt x="646169" y="3109209"/>
                      <a:pt x="616744" y="3087991"/>
                      <a:pt x="572501" y="3087312"/>
                    </a:cubicBezTo>
                    <a:cubicBezTo>
                      <a:pt x="533259" y="3086763"/>
                      <a:pt x="493731" y="3044085"/>
                      <a:pt x="497703" y="3005243"/>
                    </a:cubicBezTo>
                    <a:cubicBezTo>
                      <a:pt x="502030" y="2962279"/>
                      <a:pt x="490540" y="2928257"/>
                      <a:pt x="476984" y="2892751"/>
                    </a:cubicBezTo>
                    <a:cubicBezTo>
                      <a:pt x="469363" y="2872905"/>
                      <a:pt x="465404" y="2847135"/>
                      <a:pt x="468947" y="2824527"/>
                    </a:cubicBezTo>
                    <a:cubicBezTo>
                      <a:pt x="482188" y="2738605"/>
                      <a:pt x="520979" y="2665650"/>
                      <a:pt x="569138" y="2595026"/>
                    </a:cubicBezTo>
                    <a:cubicBezTo>
                      <a:pt x="600577" y="2548865"/>
                      <a:pt x="622260" y="2493483"/>
                      <a:pt x="645397" y="2440808"/>
                    </a:cubicBezTo>
                    <a:cubicBezTo>
                      <a:pt x="652529" y="2424387"/>
                      <a:pt x="655029" y="2401457"/>
                      <a:pt x="651820" y="2384384"/>
                    </a:cubicBezTo>
                    <a:cubicBezTo>
                      <a:pt x="640949" y="2324596"/>
                      <a:pt x="629163" y="2264805"/>
                      <a:pt x="612994" y="2207332"/>
                    </a:cubicBezTo>
                    <a:cubicBezTo>
                      <a:pt x="597678" y="2153787"/>
                      <a:pt x="601053" y="2099808"/>
                      <a:pt x="620894" y="2046679"/>
                    </a:cubicBezTo>
                    <a:cubicBezTo>
                      <a:pt x="635367" y="2007977"/>
                      <a:pt x="641110" y="1970814"/>
                      <a:pt x="644614" y="1931265"/>
                    </a:cubicBezTo>
                    <a:cubicBezTo>
                      <a:pt x="647465" y="1898285"/>
                      <a:pt x="653360" y="1862859"/>
                      <a:pt x="665994" y="1832337"/>
                    </a:cubicBezTo>
                    <a:cubicBezTo>
                      <a:pt x="683779" y="1789578"/>
                      <a:pt x="688928" y="1751381"/>
                      <a:pt x="678276" y="1709437"/>
                    </a:cubicBezTo>
                    <a:cubicBezTo>
                      <a:pt x="672576" y="1687079"/>
                      <a:pt x="673987" y="1660990"/>
                      <a:pt x="672955" y="1636123"/>
                    </a:cubicBezTo>
                    <a:cubicBezTo>
                      <a:pt x="671272" y="1597795"/>
                      <a:pt x="671867" y="1558758"/>
                      <a:pt x="668480" y="1520749"/>
                    </a:cubicBezTo>
                    <a:cubicBezTo>
                      <a:pt x="665050" y="1479903"/>
                      <a:pt x="655019" y="1440408"/>
                      <a:pt x="653920" y="1399437"/>
                    </a:cubicBezTo>
                    <a:cubicBezTo>
                      <a:pt x="652652" y="1355309"/>
                      <a:pt x="639893" y="1323154"/>
                      <a:pt x="612686" y="1296979"/>
                    </a:cubicBezTo>
                    <a:cubicBezTo>
                      <a:pt x="595576" y="1280408"/>
                      <a:pt x="578401" y="1259588"/>
                      <a:pt x="570220" y="1235618"/>
                    </a:cubicBezTo>
                    <a:cubicBezTo>
                      <a:pt x="553631" y="1186194"/>
                      <a:pt x="545669" y="1131821"/>
                      <a:pt x="529736" y="1081752"/>
                    </a:cubicBezTo>
                    <a:cubicBezTo>
                      <a:pt x="507466" y="1011390"/>
                      <a:pt x="481332" y="944631"/>
                      <a:pt x="414305" y="918292"/>
                    </a:cubicBezTo>
                    <a:cubicBezTo>
                      <a:pt x="377314" y="903769"/>
                      <a:pt x="368843" y="874065"/>
                      <a:pt x="373924" y="825689"/>
                    </a:cubicBezTo>
                    <a:cubicBezTo>
                      <a:pt x="375689" y="809590"/>
                      <a:pt x="376722" y="786203"/>
                      <a:pt x="368949" y="778726"/>
                    </a:cubicBezTo>
                    <a:cubicBezTo>
                      <a:pt x="345838" y="756354"/>
                      <a:pt x="349308" y="725824"/>
                      <a:pt x="347020" y="694643"/>
                    </a:cubicBezTo>
                    <a:cubicBezTo>
                      <a:pt x="345704" y="675894"/>
                      <a:pt x="339306" y="651346"/>
                      <a:pt x="327478" y="642898"/>
                    </a:cubicBezTo>
                    <a:cubicBezTo>
                      <a:pt x="279698" y="608395"/>
                      <a:pt x="263590" y="549247"/>
                      <a:pt x="243468" y="491960"/>
                    </a:cubicBezTo>
                    <a:cubicBezTo>
                      <a:pt x="237433" y="475142"/>
                      <a:pt x="230250" y="456843"/>
                      <a:pt x="218930" y="446010"/>
                    </a:cubicBezTo>
                    <a:cubicBezTo>
                      <a:pt x="194433" y="422927"/>
                      <a:pt x="180036" y="395344"/>
                      <a:pt x="180614" y="354892"/>
                    </a:cubicBezTo>
                    <a:cubicBezTo>
                      <a:pt x="180923" y="342010"/>
                      <a:pt x="176523" y="328798"/>
                      <a:pt x="171988" y="317521"/>
                    </a:cubicBezTo>
                    <a:cubicBezTo>
                      <a:pt x="162052" y="293291"/>
                      <a:pt x="148442" y="271315"/>
                      <a:pt x="139875" y="246378"/>
                    </a:cubicBezTo>
                    <a:cubicBezTo>
                      <a:pt x="117577" y="182780"/>
                      <a:pt x="95749" y="119890"/>
                      <a:pt x="51499" y="73211"/>
                    </a:cubicBezTo>
                    <a:cubicBezTo>
                      <a:pt x="40691" y="61834"/>
                      <a:pt x="29467" y="49763"/>
                      <a:pt x="19690" y="36621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" name="Picture 1" descr="A person in a white shirt&#10;&#10;Description automatically generated">
            <a:extLst>
              <a:ext uri="{FF2B5EF4-FFF2-40B4-BE49-F238E27FC236}">
                <a16:creationId xmlns:a16="http://schemas.microsoft.com/office/drawing/2014/main" id="{75B8C1C6-E913-4354-16AB-2029C976F6B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230" t="9588" r="21805" b="35681"/>
          <a:stretch/>
        </p:blipFill>
        <p:spPr>
          <a:xfrm>
            <a:off x="770687" y="4927986"/>
            <a:ext cx="1443990" cy="1597433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</p:spPr>
      </p:pic>
      <p:pic>
        <p:nvPicPr>
          <p:cNvPr id="4" name="Graphic 7" descr="Networking &amp; Content Delivery standard category icon.">
            <a:extLst>
              <a:ext uri="{FF2B5EF4-FFF2-40B4-BE49-F238E27FC236}">
                <a16:creationId xmlns:a16="http://schemas.microsoft.com/office/drawing/2014/main" id="{9834EA8D-A192-5C4D-93C5-15081B57C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/>
        </p:blipFill>
        <p:spPr bwMode="auto">
          <a:xfrm>
            <a:off x="9422634" y="1206000"/>
            <a:ext cx="2177997" cy="2177997"/>
          </a:xfrm>
          <a:custGeom>
            <a:avLst/>
            <a:gdLst/>
            <a:ahLst/>
            <a:cxnLst/>
            <a:rect l="l" t="t" r="r" b="b"/>
            <a:pathLst>
              <a:path w="2619375" h="1860000">
                <a:moveTo>
                  <a:pt x="0" y="0"/>
                </a:moveTo>
                <a:lnTo>
                  <a:pt x="2619375" y="0"/>
                </a:lnTo>
                <a:lnTo>
                  <a:pt x="2619375" y="1860000"/>
                </a:lnTo>
                <a:lnTo>
                  <a:pt x="0" y="1860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7" descr="Developer Tools standard category icon.">
            <a:extLst>
              <a:ext uri="{FF2B5EF4-FFF2-40B4-BE49-F238E27FC236}">
                <a16:creationId xmlns:a16="http://schemas.microsoft.com/office/drawing/2014/main" id="{9EE7FB4D-B8AD-C84C-A636-9D419A485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/>
        </p:blipFill>
        <p:spPr bwMode="auto">
          <a:xfrm>
            <a:off x="9422634" y="3473998"/>
            <a:ext cx="2177997" cy="2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Rectangle 41989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992" name="Group 41991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41993" name="Group 41992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41997" name="Freeform: Shape 41996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998" name="Freeform: Shape 41997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994" name="Group 41993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41995" name="Freeform: Shape 41994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996" name="Freeform: Shape 41995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985" name="Title 4">
            <a:extLst>
              <a:ext uri="{FF2B5EF4-FFF2-40B4-BE49-F238E27FC236}">
                <a16:creationId xmlns:a16="http://schemas.microsoft.com/office/drawing/2014/main" id="{DB815AE5-0567-6544-B05F-A5591A2EC3E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838199" y="1120676"/>
            <a:ext cx="7021513" cy="2308324"/>
          </a:xfrm>
        </p:spPr>
        <p:txBody>
          <a:bodyPr>
            <a:normAutofit/>
          </a:bodyPr>
          <a:lstStyle/>
          <a:p>
            <a:r>
              <a:rPr lang="en-US" altLang="en-US" sz="7200">
                <a:latin typeface="Arial"/>
                <a:cs typeface="Arial"/>
              </a:rPr>
              <a:t>Open Discussion</a:t>
            </a:r>
            <a:endParaRPr lang="en-US" sz="720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B8BC23B-8E06-C94B-8FEC-91D264627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3809999"/>
            <a:ext cx="7025753" cy="1012778"/>
          </a:xfrm>
        </p:spPr>
        <p:txBody>
          <a:bodyPr rtlCol="0">
            <a:normAutofit/>
          </a:bodyPr>
          <a:lstStyle/>
          <a:p>
            <a:pPr>
              <a:spcAft>
                <a:spcPts val="0"/>
              </a:spcAft>
              <a:defRPr/>
            </a:pPr>
            <a:r>
              <a:rPr lang="en-US" dirty="0">
                <a:latin typeface="Arial"/>
                <a:cs typeface="Arial"/>
              </a:rPr>
              <a:t>Q&amp;A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82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986" name="Rectangle 4098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7" name="Picture 40986" descr="Forklift lifting a container in the yard">
            <a:extLst>
              <a:ext uri="{FF2B5EF4-FFF2-40B4-BE49-F238E27FC236}">
                <a16:creationId xmlns:a16="http://schemas.microsoft.com/office/drawing/2014/main" id="{27119F36-2659-E8B3-FCE0-3ADD52D56A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82" b="-1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40988" name="Rectangle 4098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961" name="Title 5">
            <a:extLst>
              <a:ext uri="{FF2B5EF4-FFF2-40B4-BE49-F238E27FC236}">
                <a16:creationId xmlns:a16="http://schemas.microsoft.com/office/drawing/2014/main" id="{51DE8CD2-409E-E641-A30B-5C483B81EB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>
                <a:solidFill>
                  <a:schemeClr val="tx1"/>
                </a:solidFill>
                <a:latin typeface="+mj-lt"/>
                <a:cs typeface="+mj-cs"/>
              </a:rPr>
              <a:t>Contents</a:t>
            </a:r>
          </a:p>
        </p:txBody>
      </p:sp>
      <p:sp>
        <p:nvSpPr>
          <p:cNvPr id="40989" name="Content Placeholder 6">
            <a:extLst>
              <a:ext uri="{FF2B5EF4-FFF2-40B4-BE49-F238E27FC236}">
                <a16:creationId xmlns:a16="http://schemas.microsoft.com/office/drawing/2014/main" id="{7DCB5862-BC4D-5446-B40D-FDC1AB10974B}"/>
              </a:ext>
            </a:extLst>
          </p:cNvPr>
          <p:cNvSpPr txBox="1">
            <a:spLocks/>
          </p:cNvSpPr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Infrastructure as Code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AWS CloudFormation</a:t>
            </a:r>
          </a:p>
          <a:p>
            <a:pPr marL="800100" lvl="1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  <a:cs typeface="+mn-cs"/>
              </a:rPr>
              <a:t>Terraform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Domains, Service Discovery and hostname resolution with AWS Route 53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Monitoring &amp; Observability with Amazon CloudWatch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Containers &amp; Docker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+mn-lt"/>
                <a:cs typeface="+mn-cs"/>
              </a:rPr>
              <a:t>Open Discussion (Q&amp;A)</a:t>
            </a:r>
          </a:p>
          <a:p>
            <a:pPr marL="342900"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221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022" name="Rectangle 430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400" dirty="0">
                <a:solidFill>
                  <a:schemeClr val="tx1"/>
                </a:solidFill>
                <a:latin typeface="+mj-lt"/>
                <a:cs typeface="+mj-cs"/>
              </a:rPr>
              <a:t>Infrastructure as Code: AWS CloudFormation</a:t>
            </a:r>
            <a:endParaRPr lang="en-US" sz="44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430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84C715-70B3-2438-5922-42A9CC58C7D2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AWS CloudFormation service enables the definition, creating and management of AWS infrastructure as code using templates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AWS infrastructure and resources defined declaratively in JSON or YAML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</a:rPr>
              <a:t>Stacks</a:t>
            </a:r>
            <a:r>
              <a:rPr lang="en-US" sz="2200" dirty="0">
                <a:latin typeface="+mn-lt"/>
              </a:rPr>
              <a:t> are the collection of related resources managed as a unit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</a:rPr>
              <a:t>Templates</a:t>
            </a:r>
            <a:r>
              <a:rPr lang="en-US" sz="2200" dirty="0">
                <a:latin typeface="+mn-lt"/>
              </a:rPr>
              <a:t> serve as blueprints for creating and configuring resources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</a:rPr>
              <a:t>Parameters</a:t>
            </a:r>
            <a:r>
              <a:rPr lang="en-US" sz="2200" dirty="0">
                <a:latin typeface="+mn-lt"/>
              </a:rPr>
              <a:t> allow for customization and flexibility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</a:rPr>
              <a:t>Outputs</a:t>
            </a:r>
            <a:r>
              <a:rPr lang="en-US" sz="2200" dirty="0">
                <a:latin typeface="+mn-lt"/>
              </a:rPr>
              <a:t> provide information from a stack and can be used by other stacks or users</a:t>
            </a:r>
          </a:p>
        </p:txBody>
      </p:sp>
      <p:pic>
        <p:nvPicPr>
          <p:cNvPr id="43011" name="Picture 43010" descr="Blue blocks and networks technology background">
            <a:extLst>
              <a:ext uri="{FF2B5EF4-FFF2-40B4-BE49-F238E27FC236}">
                <a16:creationId xmlns:a16="http://schemas.microsoft.com/office/drawing/2014/main" id="{E0C5A70C-1045-EB88-7297-0B3D062C4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7" r="39659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pic>
        <p:nvPicPr>
          <p:cNvPr id="2" name="Graphic 21" descr="AWS CloudFormation service icon.">
            <a:extLst>
              <a:ext uri="{FF2B5EF4-FFF2-40B4-BE49-F238E27FC236}">
                <a16:creationId xmlns:a16="http://schemas.microsoft.com/office/drawing/2014/main" id="{A6108A7B-E367-76E9-C428-67DCC0423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746983" y="2385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389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022" name="Rectangle 43021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4400" dirty="0">
                <a:solidFill>
                  <a:schemeClr val="tx1"/>
                </a:solidFill>
                <a:latin typeface="+mj-lt"/>
                <a:cs typeface="+mj-cs"/>
              </a:rPr>
              <a:t>Infrastructure as Code: AWS CloudFormation</a:t>
            </a:r>
            <a:endParaRPr lang="en-US" sz="44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43024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84C715-70B3-2438-5922-42A9CC58C7D2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</a:rPr>
              <a:t>Change Sets</a:t>
            </a:r>
            <a:r>
              <a:rPr lang="en-US" sz="2200" dirty="0">
                <a:latin typeface="+mn-lt"/>
              </a:rPr>
              <a:t> enable the preview of changes prior to application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</a:rPr>
              <a:t>Rollback</a:t>
            </a:r>
            <a:r>
              <a:rPr lang="en-US" sz="2200" dirty="0">
                <a:latin typeface="+mn-lt"/>
              </a:rPr>
              <a:t> safely reverts failed stack updates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</a:rPr>
              <a:t>Nested Stacks</a:t>
            </a:r>
            <a:r>
              <a:rPr lang="en-US" sz="2200" dirty="0">
                <a:latin typeface="+mn-lt"/>
              </a:rPr>
              <a:t> break-down complex templates into smaller, more manageable components or stacks, promoting reuse and easier maintenance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</a:rPr>
              <a:t>Drift detection</a:t>
            </a:r>
            <a:r>
              <a:rPr lang="en-US" sz="2200" dirty="0">
                <a:latin typeface="+mn-lt"/>
              </a:rPr>
              <a:t> identifies discrepancies between expected (template code) and actual configurations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+mn-lt"/>
              </a:rPr>
              <a:t>Cloud Development Kit (CDK)</a:t>
            </a:r>
            <a:r>
              <a:rPr lang="en-US" sz="2200" dirty="0">
                <a:latin typeface="+mn-lt"/>
              </a:rPr>
              <a:t> provides a software development framework for defining infrastructure as code that is provisioned through AWS CloudFormation</a:t>
            </a:r>
          </a:p>
        </p:txBody>
      </p:sp>
      <p:pic>
        <p:nvPicPr>
          <p:cNvPr id="43011" name="Picture 43010" descr="Blue blocks and networks technology background">
            <a:extLst>
              <a:ext uri="{FF2B5EF4-FFF2-40B4-BE49-F238E27FC236}">
                <a16:creationId xmlns:a16="http://schemas.microsoft.com/office/drawing/2014/main" id="{E0C5A70C-1045-EB88-7297-0B3D062C49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7" r="39659" b="2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  <p:pic>
        <p:nvPicPr>
          <p:cNvPr id="2" name="Graphic 21" descr="AWS CloudFormation service icon.">
            <a:extLst>
              <a:ext uri="{FF2B5EF4-FFF2-40B4-BE49-F238E27FC236}">
                <a16:creationId xmlns:a16="http://schemas.microsoft.com/office/drawing/2014/main" id="{A6108A7B-E367-76E9-C428-67DCC0423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746983" y="238539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941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029" name="Rectangle 43028">
            <a:extLst>
              <a:ext uri="{FF2B5EF4-FFF2-40B4-BE49-F238E27FC236}">
                <a16:creationId xmlns:a16="http://schemas.microsoft.com/office/drawing/2014/main" id="{2172A0AC-3DCE-4672-BCAF-28FEF91F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31" name="Rectangle 43030">
            <a:extLst>
              <a:ext uri="{FF2B5EF4-FFF2-40B4-BE49-F238E27FC236}">
                <a16:creationId xmlns:a16="http://schemas.microsoft.com/office/drawing/2014/main" id="{AE6F1C77-EDC9-4C5F-8C1C-62DD46BDA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011" name="Picture 43010" descr="Blue blocks and networks technology background">
            <a:extLst>
              <a:ext uri="{FF2B5EF4-FFF2-40B4-BE49-F238E27FC236}">
                <a16:creationId xmlns:a16="http://schemas.microsoft.com/office/drawing/2014/main" id="{E0C5A70C-1045-EB88-7297-0B3D062C495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r="30690"/>
          <a:stretch/>
        </p:blipFill>
        <p:spPr>
          <a:xfrm>
            <a:off x="20" y="10"/>
            <a:ext cx="8450297" cy="6857990"/>
          </a:xfrm>
          <a:prstGeom prst="rect">
            <a:avLst/>
          </a:prstGeom>
        </p:spPr>
      </p:pic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1" y="365125"/>
            <a:ext cx="5251316" cy="1627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Infrastructure as Code: Terraform</a:t>
            </a:r>
            <a:endParaRPr lang="en-US" sz="4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84C715-70B3-2438-5922-42A9CC58C7D2}"/>
              </a:ext>
            </a:extLst>
          </p:cNvPr>
          <p:cNvSpPr txBox="1"/>
          <p:nvPr/>
        </p:nvSpPr>
        <p:spPr>
          <a:xfrm>
            <a:off x="838200" y="2219784"/>
            <a:ext cx="5962785" cy="416831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  <a:latin typeface="+mn-lt"/>
              </a:rPr>
              <a:t>Define and provision infrastructure, including AWS, using a declarative configuration language, </a:t>
            </a:r>
            <a:r>
              <a:rPr lang="en-US" dirty="0" err="1">
                <a:solidFill>
                  <a:srgbClr val="FFFFFF"/>
                </a:solidFill>
                <a:latin typeface="+mn-lt"/>
              </a:rPr>
              <a:t>HashiCorp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Configuration Language or HCL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Providers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enable interaction with services, enabling multi-infrastructure provisioning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State file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is used to track the current state of infrastructure, helping Terraform understand what changes are needed to achieve desired (coded) state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A `terraform plan`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generates an execution plan of what changes will be made to achieve desired state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A `terraform apply`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applies the changes to the infrastructure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FFFF"/>
                </a:solidFill>
                <a:latin typeface="+mn-lt"/>
              </a:rPr>
              <a:t>Modules</a:t>
            </a:r>
            <a:r>
              <a:rPr lang="en-US" dirty="0">
                <a:solidFill>
                  <a:srgbClr val="FFFFFF"/>
                </a:solidFill>
                <a:latin typeface="+mn-lt"/>
              </a:rPr>
              <a:t> are reusable configurations used to create a set of resources, promoting code reusability and maintainability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CB879E-3F90-25E3-2A62-D78891992C0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20" r="9837" b="4"/>
          <a:stretch/>
        </p:blipFill>
        <p:spPr>
          <a:xfrm>
            <a:off x="6225997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54493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014" name="Rectangle 43013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2500">
                <a:solidFill>
                  <a:schemeClr val="tx1"/>
                </a:solidFill>
                <a:latin typeface="+mj-lt"/>
                <a:cs typeface="+mj-cs"/>
              </a:rPr>
              <a:t>Domains, Service Discovery and hostname resolution with AWS Route 53</a:t>
            </a:r>
          </a:p>
        </p:txBody>
      </p:sp>
      <p:grpSp>
        <p:nvGrpSpPr>
          <p:cNvPr id="43016" name="Group 430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3017" name="Rectangle 430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18" name="Rectangle 430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020" name="Rectangle 430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22" name="Rectangle 430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24" name="Rectangle 430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A1D13F-78C1-DF77-6723-F7E2EF241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6584" y="581892"/>
            <a:ext cx="3271111" cy="2518756"/>
          </a:xfrm>
          <a:prstGeom prst="rect">
            <a:avLst/>
          </a:prstGeom>
        </p:spPr>
      </p:pic>
      <p:sp>
        <p:nvSpPr>
          <p:cNvPr id="43026" name="Rectangle 43025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858E21-69BB-8138-C4E6-B4F6184AF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4838" y="3707894"/>
            <a:ext cx="2752739" cy="2518756"/>
          </a:xfrm>
          <a:prstGeom prst="rect">
            <a:avLst/>
          </a:prstGeom>
        </p:spPr>
      </p:pic>
      <p:graphicFrame>
        <p:nvGraphicFramePr>
          <p:cNvPr id="43028" name="TextBox 1">
            <a:extLst>
              <a:ext uri="{FF2B5EF4-FFF2-40B4-BE49-F238E27FC236}">
                <a16:creationId xmlns:a16="http://schemas.microsoft.com/office/drawing/2014/main" id="{A56C64AD-74D6-36D6-8D86-EFD4157E3D15}"/>
              </a:ext>
            </a:extLst>
          </p:cNvPr>
          <p:cNvGraphicFramePr/>
          <p:nvPr/>
        </p:nvGraphicFramePr>
        <p:xfrm>
          <a:off x="590719" y="2330505"/>
          <a:ext cx="5278066" cy="3979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64050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029" name="Rectangle 43028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31" name="Rectangle 43030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alt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Monitoring &amp; Observability using Amazon CloudWatch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3033" name="Group 43032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43034" name="Freeform: Shape 43033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35" name="Freeform: Shape 43034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36" name="Freeform: Shape 43035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037" name="Freeform: Shape 43036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984C715-70B3-2438-5922-42A9CC58C7D2}"/>
              </a:ext>
            </a:extLst>
          </p:cNvPr>
          <p:cNvSpPr txBox="1"/>
          <p:nvPr/>
        </p:nvSpPr>
        <p:spPr>
          <a:xfrm>
            <a:off x="804672" y="2827419"/>
            <a:ext cx="5126896" cy="322762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  <a:latin typeface="+mn-lt"/>
              </a:rPr>
              <a:t>Metrics </a:t>
            </a:r>
            <a:r>
              <a:rPr lang="en-US">
                <a:solidFill>
                  <a:schemeClr val="tx2"/>
                </a:solidFill>
                <a:latin typeface="+mn-lt"/>
              </a:rPr>
              <a:t>collect and store metrics (data points) related to resource performance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  <a:latin typeface="+mn-lt"/>
              </a:rPr>
              <a:t>Alarms</a:t>
            </a:r>
            <a:r>
              <a:rPr lang="en-US">
                <a:solidFill>
                  <a:schemeClr val="tx2"/>
                </a:solidFill>
                <a:latin typeface="+mn-lt"/>
              </a:rPr>
              <a:t> create notifications based off metrics, including triggering of automated actions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  <a:latin typeface="+mn-lt"/>
              </a:rPr>
              <a:t>Dashboards</a:t>
            </a:r>
            <a:r>
              <a:rPr lang="en-US">
                <a:solidFill>
                  <a:schemeClr val="tx2"/>
                </a:solidFill>
                <a:latin typeface="+mn-lt"/>
              </a:rPr>
              <a:t> allow custom views or visualization of metrics and alarms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  <a:latin typeface="+mn-lt"/>
              </a:rPr>
              <a:t>Logs</a:t>
            </a:r>
            <a:r>
              <a:rPr lang="en-US">
                <a:solidFill>
                  <a:schemeClr val="tx2"/>
                </a:solidFill>
                <a:latin typeface="+mn-lt"/>
              </a:rPr>
              <a:t> enable capture and storage of log data, improving troubleshooting and historical data analysis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2"/>
                </a:solidFill>
                <a:latin typeface="+mn-lt"/>
              </a:rPr>
              <a:t>Events</a:t>
            </a:r>
            <a:r>
              <a:rPr lang="en-US">
                <a:solidFill>
                  <a:schemeClr val="tx2"/>
                </a:solidFill>
                <a:latin typeface="+mn-lt"/>
              </a:rPr>
              <a:t> help in responding to changes in AWS, enabling event-based workflows and automations</a:t>
            </a:r>
          </a:p>
        </p:txBody>
      </p:sp>
      <p:grpSp>
        <p:nvGrpSpPr>
          <p:cNvPr id="43039" name="Group 43038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3040" name="Freeform: Shape 43039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41" name="Freeform: Shape 43040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042" name="Freeform: Shape 43041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3043" name="Freeform: Shape 43042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4706A10-53A0-B8D0-6CD3-E4728B702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78" y="3963296"/>
            <a:ext cx="4954693" cy="96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76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4e040b739ec6329_13"/>
          <p:cNvSpPr txBox="1">
            <a:spLocks noGrp="1"/>
          </p:cNvSpPr>
          <p:nvPr>
            <p:ph type="title"/>
          </p:nvPr>
        </p:nvSpPr>
        <p:spPr>
          <a:xfrm>
            <a:off x="338455" y="258445"/>
            <a:ext cx="11506800" cy="611400"/>
          </a:xfrm>
          <a:prstGeom prst="rect">
            <a:avLst/>
          </a:prstGeom>
        </p:spPr>
        <p:txBody>
          <a:bodyPr spcFirstLastPara="1" vert="horz" wrap="square" lIns="91425" tIns="45700" rIns="91425" bIns="45700" numCol="1" rtlCol="0" anchor="ctr" anchorCtr="0">
            <a:normAutofit/>
          </a:bodyPr>
          <a:lstStyle/>
          <a:p>
            <a:r>
              <a:rPr lang="en-US"/>
              <a:t>VMs and Containers</a:t>
            </a:r>
            <a:endParaRPr/>
          </a:p>
        </p:txBody>
      </p:sp>
      <p:pic>
        <p:nvPicPr>
          <p:cNvPr id="140" name="Google Shape;140;g4e040b739ec6329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1" y="1022245"/>
            <a:ext cx="11226379" cy="5683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036" name="Rectangle 4303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38" name="Freeform: Shape 4303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3009" name="Title 3">
            <a:extLst>
              <a:ext uri="{FF2B5EF4-FFF2-40B4-BE49-F238E27FC236}">
                <a16:creationId xmlns:a16="http://schemas.microsoft.com/office/drawing/2014/main" id="{DEC6C95F-3B4F-2641-BC0E-CAA65127A2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Containers &amp; Docker</a:t>
            </a:r>
            <a:endParaRPr lang="en-US" sz="4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984C715-70B3-2438-5922-42A9CC58C7D2}"/>
              </a:ext>
            </a:extLst>
          </p:cNvPr>
          <p:cNvSpPr txBox="1"/>
          <p:nvPr/>
        </p:nvSpPr>
        <p:spPr>
          <a:xfrm>
            <a:off x="1137034" y="2198362"/>
            <a:ext cx="4958966" cy="391777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latin typeface="+mn-lt"/>
              </a:rPr>
              <a:t>Docker deployment runs application inside self-contained package called “container”, enabling application portability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>
                <a:latin typeface="+mn-lt"/>
              </a:rPr>
              <a:t>Containers</a:t>
            </a:r>
            <a:r>
              <a:rPr lang="en-US" sz="1900">
                <a:latin typeface="+mn-lt"/>
              </a:rPr>
              <a:t> are isolated, lightweight, and portable units that package applications and their dependencies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>
                <a:latin typeface="+mn-lt"/>
              </a:rPr>
              <a:t>Docker image</a:t>
            </a:r>
            <a:r>
              <a:rPr lang="en-US" sz="1900">
                <a:latin typeface="+mn-lt"/>
              </a:rPr>
              <a:t> serve as template for creating containers, encapsulating the application code, runtime, libraries, and configuration settings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b="1">
                <a:latin typeface="+mn-lt"/>
              </a:rPr>
              <a:t>Docker Compose</a:t>
            </a:r>
            <a:r>
              <a:rPr lang="en-US" sz="1900">
                <a:latin typeface="+mn-lt"/>
              </a:rPr>
              <a:t> is helper tool that simplifies running multiple containers together, as a stack.</a:t>
            </a:r>
          </a:p>
          <a:p>
            <a:pPr marL="285750" indent="-228600" eaLnBrk="1" hangingPunct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>
              <a:latin typeface="+mn-lt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29FF53E-F4A4-A868-127F-745623FA84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5502" y="2184914"/>
            <a:ext cx="4756234" cy="3755915"/>
          </a:xfrm>
          <a:prstGeom prst="rect">
            <a:avLst/>
          </a:prstGeom>
        </p:spPr>
      </p:pic>
      <p:sp>
        <p:nvSpPr>
          <p:cNvPr id="43052" name="Freeform: Shape 43039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50521"/>
      </p:ext>
    </p:extLst>
  </p:cSld>
  <p:clrMapOvr>
    <a:masterClrMapping/>
  </p:clrMapOvr>
</p:sld>
</file>

<file path=ppt/theme/theme1.xml><?xml version="1.0" encoding="utf-8"?>
<a:theme xmlns:a="http://schemas.openxmlformats.org/drawingml/2006/main" name="Title-and-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itle-and-content_D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65235</TotalTime>
  <Words>593</Words>
  <Application>Microsoft Macintosh PowerPoint</Application>
  <PresentationFormat>Widescreen</PresentationFormat>
  <Paragraphs>65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Amazon Ember</vt:lpstr>
      <vt:lpstr>Arial</vt:lpstr>
      <vt:lpstr>Calibri</vt:lpstr>
      <vt:lpstr>Title-and-Content</vt:lpstr>
      <vt:lpstr>Office Theme</vt:lpstr>
      <vt:lpstr>1_Title-and-content_DB</vt:lpstr>
      <vt:lpstr>Title-and-content_DB</vt:lpstr>
      <vt:lpstr>Networking and DevOps</vt:lpstr>
      <vt:lpstr>Contents</vt:lpstr>
      <vt:lpstr>Infrastructure as Code: AWS CloudFormation</vt:lpstr>
      <vt:lpstr>Infrastructure as Code: AWS CloudFormation</vt:lpstr>
      <vt:lpstr>Infrastructure as Code: Terraform</vt:lpstr>
      <vt:lpstr>Domains, Service Discovery and hostname resolution with AWS Route 53</vt:lpstr>
      <vt:lpstr>Monitoring &amp; Observability using Amazon CloudWatch</vt:lpstr>
      <vt:lpstr>VMs and Containers</vt:lpstr>
      <vt:lpstr>Containers &amp; Docker</vt:lpstr>
      <vt:lpstr>Open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Stuart Wong</cp:lastModifiedBy>
  <cp:revision>3220</cp:revision>
  <dcterms:created xsi:type="dcterms:W3CDTF">2020-03-23T21:46:17Z</dcterms:created>
  <dcterms:modified xsi:type="dcterms:W3CDTF">2024-08-17T14:20:18Z</dcterms:modified>
</cp:coreProperties>
</file>