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57" r:id="rId3"/>
    <p:sldId id="263" r:id="rId4"/>
    <p:sldId id="258" r:id="rId5"/>
    <p:sldId id="266" r:id="rId6"/>
    <p:sldId id="267" r:id="rId7"/>
    <p:sldId id="264" r:id="rId8"/>
    <p:sldId id="265" r:id="rId9"/>
    <p:sldId id="268" r:id="rId10"/>
    <p:sldId id="271" r:id="rId11"/>
    <p:sldId id="270" r:id="rId12"/>
    <p:sldId id="262" r:id="rId1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26" autoAdjust="0"/>
    <p:restoredTop sz="94660"/>
  </p:normalViewPr>
  <p:slideViewPr>
    <p:cSldViewPr snapToGrid="0" showGuides="1">
      <p:cViewPr varScale="1">
        <p:scale>
          <a:sx n="105" d="100"/>
          <a:sy n="105" d="100"/>
        </p:scale>
        <p:origin x="216" y="984"/>
      </p:cViewPr>
      <p:guideLst>
        <p:guide orient="horz" pos="2160"/>
        <p:guide pos="3837"/>
      </p:guideLst>
    </p:cSldViewPr>
  </p:slideViewPr>
  <p:notesTextViewPr>
    <p:cViewPr>
      <p:scale>
        <a:sx n="3" d="2"/>
        <a:sy n="3" d="2"/>
      </p:scale>
      <p:origin x="0" y="0"/>
    </p:cViewPr>
  </p:notesTextViewPr>
  <p:notesViewPr>
    <p:cSldViewPr snapToGrid="0">
      <p:cViewPr varScale="1">
        <p:scale>
          <a:sx n="86" d="100"/>
          <a:sy n="86" d="100"/>
        </p:scale>
        <p:origin x="3984" y="232"/>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art Wong" userId="7158574605ae2701" providerId="LiveId" clId="{130512E4-ECEA-5F42-B8A8-568E40C6D7AB}"/>
    <pc:docChg chg="undo custSel modSld">
      <pc:chgData name="Stuart Wong" userId="7158574605ae2701" providerId="LiveId" clId="{130512E4-ECEA-5F42-B8A8-568E40C6D7AB}" dt="2023-06-17T17:02:07.134" v="73" actId="26606"/>
      <pc:docMkLst>
        <pc:docMk/>
      </pc:docMkLst>
      <pc:sldChg chg="addSp modSp mod setBg">
        <pc:chgData name="Stuart Wong" userId="7158574605ae2701" providerId="LiveId" clId="{130512E4-ECEA-5F42-B8A8-568E40C6D7AB}" dt="2023-06-17T16:57:23.397" v="52" actId="26606"/>
        <pc:sldMkLst>
          <pc:docMk/>
          <pc:sldMk cId="0" sldId="256"/>
        </pc:sldMkLst>
        <pc:spChg chg="mod">
          <ac:chgData name="Stuart Wong" userId="7158574605ae2701" providerId="LiveId" clId="{130512E4-ECEA-5F42-B8A8-568E40C6D7AB}" dt="2023-06-17T16:57:23.397" v="52" actId="26606"/>
          <ac:spMkLst>
            <pc:docMk/>
            <pc:sldMk cId="0" sldId="256"/>
            <ac:spMk id="2" creationId="{00000000-0000-0000-0000-000000000000}"/>
          </ac:spMkLst>
        </pc:spChg>
        <pc:spChg chg="mod">
          <ac:chgData name="Stuart Wong" userId="7158574605ae2701" providerId="LiveId" clId="{130512E4-ECEA-5F42-B8A8-568E40C6D7AB}" dt="2023-06-17T16:57:23.397" v="52" actId="26606"/>
          <ac:spMkLst>
            <pc:docMk/>
            <pc:sldMk cId="0" sldId="256"/>
            <ac:spMk id="3" creationId="{00000000-0000-0000-0000-000000000000}"/>
          </ac:spMkLst>
        </pc:spChg>
        <pc:spChg chg="add">
          <ac:chgData name="Stuart Wong" userId="7158574605ae2701" providerId="LiveId" clId="{130512E4-ECEA-5F42-B8A8-568E40C6D7AB}" dt="2023-06-17T16:57:23.397" v="52" actId="26606"/>
          <ac:spMkLst>
            <pc:docMk/>
            <pc:sldMk cId="0" sldId="256"/>
            <ac:spMk id="8" creationId="{FFD48BC7-DC40-47DE-87EE-9F4B6ECB9ABB}"/>
          </ac:spMkLst>
        </pc:spChg>
        <pc:spChg chg="add">
          <ac:chgData name="Stuart Wong" userId="7158574605ae2701" providerId="LiveId" clId="{130512E4-ECEA-5F42-B8A8-568E40C6D7AB}" dt="2023-06-17T16:57:23.397" v="52" actId="26606"/>
          <ac:spMkLst>
            <pc:docMk/>
            <pc:sldMk cId="0" sldId="256"/>
            <ac:spMk id="10" creationId="{E502BBC7-2C76-46F3-BC24-5985BC13DB88}"/>
          </ac:spMkLst>
        </pc:spChg>
        <pc:spChg chg="add">
          <ac:chgData name="Stuart Wong" userId="7158574605ae2701" providerId="LiveId" clId="{130512E4-ECEA-5F42-B8A8-568E40C6D7AB}" dt="2023-06-17T16:57:23.397" v="52" actId="26606"/>
          <ac:spMkLst>
            <pc:docMk/>
            <pc:sldMk cId="0" sldId="256"/>
            <ac:spMk id="12" creationId="{C7F28D52-2A5F-4D23-81AE-7CB8B591C7AF}"/>
          </ac:spMkLst>
        </pc:spChg>
        <pc:spChg chg="add">
          <ac:chgData name="Stuart Wong" userId="7158574605ae2701" providerId="LiveId" clId="{130512E4-ECEA-5F42-B8A8-568E40C6D7AB}" dt="2023-06-17T16:57:23.397" v="52" actId="26606"/>
          <ac:spMkLst>
            <pc:docMk/>
            <pc:sldMk cId="0" sldId="256"/>
            <ac:spMk id="14" creationId="{3629484E-3792-4B3D-89AD-7C8A1ED0E0D4}"/>
          </ac:spMkLst>
        </pc:spChg>
      </pc:sldChg>
      <pc:sldChg chg="addSp modSp mod setBg">
        <pc:chgData name="Stuart Wong" userId="7158574605ae2701" providerId="LiveId" clId="{130512E4-ECEA-5F42-B8A8-568E40C6D7AB}" dt="2023-06-17T16:57:32.833" v="53" actId="26606"/>
        <pc:sldMkLst>
          <pc:docMk/>
          <pc:sldMk cId="0" sldId="257"/>
        </pc:sldMkLst>
        <pc:spChg chg="mod">
          <ac:chgData name="Stuart Wong" userId="7158574605ae2701" providerId="LiveId" clId="{130512E4-ECEA-5F42-B8A8-568E40C6D7AB}" dt="2023-06-17T16:57:32.833" v="53" actId="26606"/>
          <ac:spMkLst>
            <pc:docMk/>
            <pc:sldMk cId="0" sldId="257"/>
            <ac:spMk id="4" creationId="{00000000-0000-0000-0000-000000000000}"/>
          </ac:spMkLst>
        </pc:spChg>
        <pc:spChg chg="mod">
          <ac:chgData name="Stuart Wong" userId="7158574605ae2701" providerId="LiveId" clId="{130512E4-ECEA-5F42-B8A8-568E40C6D7AB}" dt="2023-06-17T16:57:32.833" v="53" actId="26606"/>
          <ac:spMkLst>
            <pc:docMk/>
            <pc:sldMk cId="0" sldId="257"/>
            <ac:spMk id="6" creationId="{00000000-0000-0000-0000-000000000000}"/>
          </ac:spMkLst>
        </pc:spChg>
        <pc:spChg chg="add">
          <ac:chgData name="Stuart Wong" userId="7158574605ae2701" providerId="LiveId" clId="{130512E4-ECEA-5F42-B8A8-568E40C6D7AB}" dt="2023-06-17T16:57:32.833" v="53" actId="26606"/>
          <ac:spMkLst>
            <pc:docMk/>
            <pc:sldMk cId="0" sldId="257"/>
            <ac:spMk id="11" creationId="{8D1AA55E-40D5-461B-A5A8-4AE8AAB71B08}"/>
          </ac:spMkLst>
        </pc:spChg>
        <pc:spChg chg="add">
          <ac:chgData name="Stuart Wong" userId="7158574605ae2701" providerId="LiveId" clId="{130512E4-ECEA-5F42-B8A8-568E40C6D7AB}" dt="2023-06-17T16:57:32.833" v="53" actId="26606"/>
          <ac:spMkLst>
            <pc:docMk/>
            <pc:sldMk cId="0" sldId="257"/>
            <ac:spMk id="15" creationId="{6CB927A4-E432-4310-9CD5-E89FF5063179}"/>
          </ac:spMkLst>
        </pc:spChg>
        <pc:spChg chg="add">
          <ac:chgData name="Stuart Wong" userId="7158574605ae2701" providerId="LiveId" clId="{130512E4-ECEA-5F42-B8A8-568E40C6D7AB}" dt="2023-06-17T16:57:32.833" v="53" actId="26606"/>
          <ac:spMkLst>
            <pc:docMk/>
            <pc:sldMk cId="0" sldId="257"/>
            <ac:spMk id="17" creationId="{E3020543-B24B-4EC4-8FFC-8DD88EEA91A8}"/>
          </ac:spMkLst>
        </pc:spChg>
        <pc:picChg chg="mod">
          <ac:chgData name="Stuart Wong" userId="7158574605ae2701" providerId="LiveId" clId="{130512E4-ECEA-5F42-B8A8-568E40C6D7AB}" dt="2023-06-17T16:57:32.833" v="53" actId="26606"/>
          <ac:picMkLst>
            <pc:docMk/>
            <pc:sldMk cId="0" sldId="257"/>
            <ac:picMk id="3" creationId="{00000000-0000-0000-0000-000000000000}"/>
          </ac:picMkLst>
        </pc:picChg>
        <pc:cxnChg chg="add">
          <ac:chgData name="Stuart Wong" userId="7158574605ae2701" providerId="LiveId" clId="{130512E4-ECEA-5F42-B8A8-568E40C6D7AB}" dt="2023-06-17T16:57:32.833" v="53" actId="26606"/>
          <ac:cxnSpMkLst>
            <pc:docMk/>
            <pc:sldMk cId="0" sldId="257"/>
            <ac:cxnSpMk id="13" creationId="{7EB498BD-8089-4626-91EA-4978EBEF535E}"/>
          </ac:cxnSpMkLst>
        </pc:cxnChg>
      </pc:sldChg>
      <pc:sldChg chg="addSp modSp mod setBg">
        <pc:chgData name="Stuart Wong" userId="7158574605ae2701" providerId="LiveId" clId="{130512E4-ECEA-5F42-B8A8-568E40C6D7AB}" dt="2023-06-17T17:02:07.134" v="73" actId="26606"/>
        <pc:sldMkLst>
          <pc:docMk/>
          <pc:sldMk cId="0" sldId="262"/>
        </pc:sldMkLst>
        <pc:spChg chg="mod">
          <ac:chgData name="Stuart Wong" userId="7158574605ae2701" providerId="LiveId" clId="{130512E4-ECEA-5F42-B8A8-568E40C6D7AB}" dt="2023-06-17T17:02:07.134" v="73" actId="26606"/>
          <ac:spMkLst>
            <pc:docMk/>
            <pc:sldMk cId="0" sldId="262"/>
            <ac:spMk id="4" creationId="{00000000-0000-0000-0000-000000000000}"/>
          </ac:spMkLst>
        </pc:spChg>
        <pc:spChg chg="mod">
          <ac:chgData name="Stuart Wong" userId="7158574605ae2701" providerId="LiveId" clId="{130512E4-ECEA-5F42-B8A8-568E40C6D7AB}" dt="2023-06-17T17:02:07.134" v="73" actId="26606"/>
          <ac:spMkLst>
            <pc:docMk/>
            <pc:sldMk cId="0" sldId="262"/>
            <ac:spMk id="5" creationId="{00000000-0000-0000-0000-000000000000}"/>
          </ac:spMkLst>
        </pc:spChg>
        <pc:spChg chg="add">
          <ac:chgData name="Stuart Wong" userId="7158574605ae2701" providerId="LiveId" clId="{130512E4-ECEA-5F42-B8A8-568E40C6D7AB}" dt="2023-06-17T17:02:07.134" v="73" actId="26606"/>
          <ac:spMkLst>
            <pc:docMk/>
            <pc:sldMk cId="0" sldId="262"/>
            <ac:spMk id="12" creationId="{8A94871E-96FC-4ADE-815B-41A636E34F1A}"/>
          </ac:spMkLst>
        </pc:spChg>
        <pc:spChg chg="add">
          <ac:chgData name="Stuart Wong" userId="7158574605ae2701" providerId="LiveId" clId="{130512E4-ECEA-5F42-B8A8-568E40C6D7AB}" dt="2023-06-17T17:02:07.134" v="73" actId="26606"/>
          <ac:spMkLst>
            <pc:docMk/>
            <pc:sldMk cId="0" sldId="262"/>
            <ac:spMk id="14" creationId="{3FCFB1DE-0B7E-48CC-BA90-B2AB0889F9D6}"/>
          </ac:spMkLst>
        </pc:spChg>
        <pc:picChg chg="add">
          <ac:chgData name="Stuart Wong" userId="7158574605ae2701" providerId="LiveId" clId="{130512E4-ECEA-5F42-B8A8-568E40C6D7AB}" dt="2023-06-17T17:02:07.134" v="73" actId="26606"/>
          <ac:picMkLst>
            <pc:docMk/>
            <pc:sldMk cId="0" sldId="262"/>
            <ac:picMk id="9" creationId="{7E3EBFCF-EFA7-62C1-3FE2-17B1BCEA44DD}"/>
          </ac:picMkLst>
        </pc:picChg>
      </pc:sldChg>
      <pc:sldChg chg="addSp delSp modSp mod setBg">
        <pc:chgData name="Stuart Wong" userId="7158574605ae2701" providerId="LiveId" clId="{130512E4-ECEA-5F42-B8A8-568E40C6D7AB}" dt="2023-06-17T16:57:46.966" v="56" actId="26606"/>
        <pc:sldMkLst>
          <pc:docMk/>
          <pc:sldMk cId="0" sldId="263"/>
        </pc:sldMkLst>
        <pc:spChg chg="mod">
          <ac:chgData name="Stuart Wong" userId="7158574605ae2701" providerId="LiveId" clId="{130512E4-ECEA-5F42-B8A8-568E40C6D7AB}" dt="2023-06-17T16:57:46.966" v="56" actId="26606"/>
          <ac:spMkLst>
            <pc:docMk/>
            <pc:sldMk cId="0" sldId="263"/>
            <ac:spMk id="2" creationId="{00000000-0000-0000-0000-000000000000}"/>
          </ac:spMkLst>
        </pc:spChg>
        <pc:spChg chg="mod">
          <ac:chgData name="Stuart Wong" userId="7158574605ae2701" providerId="LiveId" clId="{130512E4-ECEA-5F42-B8A8-568E40C6D7AB}" dt="2023-06-17T16:57:46.966" v="56" actId="26606"/>
          <ac:spMkLst>
            <pc:docMk/>
            <pc:sldMk cId="0" sldId="263"/>
            <ac:spMk id="3" creationId="{00000000-0000-0000-0000-000000000000}"/>
          </ac:spMkLst>
        </pc:spChg>
        <pc:spChg chg="add del">
          <ac:chgData name="Stuart Wong" userId="7158574605ae2701" providerId="LiveId" clId="{130512E4-ECEA-5F42-B8A8-568E40C6D7AB}" dt="2023-06-17T16:57:46.935" v="55" actId="26606"/>
          <ac:spMkLst>
            <pc:docMk/>
            <pc:sldMk cId="0" sldId="263"/>
            <ac:spMk id="10" creationId="{8D1AA55E-40D5-461B-A5A8-4AE8AAB71B08}"/>
          </ac:spMkLst>
        </pc:spChg>
        <pc:spChg chg="add del">
          <ac:chgData name="Stuart Wong" userId="7158574605ae2701" providerId="LiveId" clId="{130512E4-ECEA-5F42-B8A8-568E40C6D7AB}" dt="2023-06-17T16:57:46.935" v="55" actId="26606"/>
          <ac:spMkLst>
            <pc:docMk/>
            <pc:sldMk cId="0" sldId="263"/>
            <ac:spMk id="14" creationId="{6CB927A4-E432-4310-9CD5-E89FF5063179}"/>
          </ac:spMkLst>
        </pc:spChg>
        <pc:spChg chg="add del">
          <ac:chgData name="Stuart Wong" userId="7158574605ae2701" providerId="LiveId" clId="{130512E4-ECEA-5F42-B8A8-568E40C6D7AB}" dt="2023-06-17T16:57:46.935" v="55" actId="26606"/>
          <ac:spMkLst>
            <pc:docMk/>
            <pc:sldMk cId="0" sldId="263"/>
            <ac:spMk id="16" creationId="{E3020543-B24B-4EC4-8FFC-8DD88EEA91A8}"/>
          </ac:spMkLst>
        </pc:spChg>
        <pc:spChg chg="add">
          <ac:chgData name="Stuart Wong" userId="7158574605ae2701" providerId="LiveId" clId="{130512E4-ECEA-5F42-B8A8-568E40C6D7AB}" dt="2023-06-17T16:57:46.966" v="56" actId="26606"/>
          <ac:spMkLst>
            <pc:docMk/>
            <pc:sldMk cId="0" sldId="263"/>
            <ac:spMk id="18" creationId="{45D37F4E-DDB4-456B-97E0-9937730A039F}"/>
          </ac:spMkLst>
        </pc:spChg>
        <pc:spChg chg="add">
          <ac:chgData name="Stuart Wong" userId="7158574605ae2701" providerId="LiveId" clId="{130512E4-ECEA-5F42-B8A8-568E40C6D7AB}" dt="2023-06-17T16:57:46.966" v="56" actId="26606"/>
          <ac:spMkLst>
            <pc:docMk/>
            <pc:sldMk cId="0" sldId="263"/>
            <ac:spMk id="19" creationId="{B2DD41CD-8F47-4F56-AD12-4E2FF7696987}"/>
          </ac:spMkLst>
        </pc:spChg>
        <pc:picChg chg="mod">
          <ac:chgData name="Stuart Wong" userId="7158574605ae2701" providerId="LiveId" clId="{130512E4-ECEA-5F42-B8A8-568E40C6D7AB}" dt="2023-06-17T16:57:46.966" v="56" actId="26606"/>
          <ac:picMkLst>
            <pc:docMk/>
            <pc:sldMk cId="0" sldId="263"/>
            <ac:picMk id="5" creationId="{00000000-0000-0000-0000-000000000000}"/>
          </ac:picMkLst>
        </pc:picChg>
        <pc:cxnChg chg="add del">
          <ac:chgData name="Stuart Wong" userId="7158574605ae2701" providerId="LiveId" clId="{130512E4-ECEA-5F42-B8A8-568E40C6D7AB}" dt="2023-06-17T16:57:46.935" v="55" actId="26606"/>
          <ac:cxnSpMkLst>
            <pc:docMk/>
            <pc:sldMk cId="0" sldId="263"/>
            <ac:cxnSpMk id="12" creationId="{7EB498BD-8089-4626-91EA-4978EBEF535E}"/>
          </ac:cxnSpMkLst>
        </pc:cxnChg>
      </pc:sldChg>
      <pc:sldChg chg="addSp modSp mod setBg">
        <pc:chgData name="Stuart Wong" userId="7158574605ae2701" providerId="LiveId" clId="{130512E4-ECEA-5F42-B8A8-568E40C6D7AB}" dt="2023-06-17T17:01:20.983" v="59" actId="26606"/>
        <pc:sldMkLst>
          <pc:docMk/>
          <pc:sldMk cId="0" sldId="264"/>
        </pc:sldMkLst>
        <pc:spChg chg="mod">
          <ac:chgData name="Stuart Wong" userId="7158574605ae2701" providerId="LiveId" clId="{130512E4-ECEA-5F42-B8A8-568E40C6D7AB}" dt="2023-06-17T17:01:20.983" v="59" actId="26606"/>
          <ac:spMkLst>
            <pc:docMk/>
            <pc:sldMk cId="0" sldId="264"/>
            <ac:spMk id="2" creationId="{00000000-0000-0000-0000-000000000000}"/>
          </ac:spMkLst>
        </pc:spChg>
        <pc:spChg chg="mod">
          <ac:chgData name="Stuart Wong" userId="7158574605ae2701" providerId="LiveId" clId="{130512E4-ECEA-5F42-B8A8-568E40C6D7AB}" dt="2023-06-17T17:01:20.983" v="59" actId="26606"/>
          <ac:spMkLst>
            <pc:docMk/>
            <pc:sldMk cId="0" sldId="264"/>
            <ac:spMk id="3" creationId="{00000000-0000-0000-0000-000000000000}"/>
          </ac:spMkLst>
        </pc:spChg>
        <pc:spChg chg="add">
          <ac:chgData name="Stuart Wong" userId="7158574605ae2701" providerId="LiveId" clId="{130512E4-ECEA-5F42-B8A8-568E40C6D7AB}" dt="2023-06-17T17:01:20.983" v="59" actId="26606"/>
          <ac:spMkLst>
            <pc:docMk/>
            <pc:sldMk cId="0" sldId="264"/>
            <ac:spMk id="9" creationId="{45D37F4E-DDB4-456B-97E0-9937730A039F}"/>
          </ac:spMkLst>
        </pc:spChg>
        <pc:spChg chg="add">
          <ac:chgData name="Stuart Wong" userId="7158574605ae2701" providerId="LiveId" clId="{130512E4-ECEA-5F42-B8A8-568E40C6D7AB}" dt="2023-06-17T17:01:20.983" v="59" actId="26606"/>
          <ac:spMkLst>
            <pc:docMk/>
            <pc:sldMk cId="0" sldId="264"/>
            <ac:spMk id="11" creationId="{B2DD41CD-8F47-4F56-AD12-4E2FF7696987}"/>
          </ac:spMkLst>
        </pc:spChg>
        <pc:picChg chg="mod">
          <ac:chgData name="Stuart Wong" userId="7158574605ae2701" providerId="LiveId" clId="{130512E4-ECEA-5F42-B8A8-568E40C6D7AB}" dt="2023-06-17T17:01:20.983" v="59" actId="26606"/>
          <ac:picMkLst>
            <pc:docMk/>
            <pc:sldMk cId="0" sldId="264"/>
            <ac:picMk id="4" creationId="{00000000-0000-0000-0000-000000000000}"/>
          </ac:picMkLst>
        </pc:picChg>
      </pc:sldChg>
      <pc:sldChg chg="addSp delSp modSp mod setBg">
        <pc:chgData name="Stuart Wong" userId="7158574605ae2701" providerId="LiveId" clId="{130512E4-ECEA-5F42-B8A8-568E40C6D7AB}" dt="2023-06-17T17:01:38.506" v="70" actId="27636"/>
        <pc:sldMkLst>
          <pc:docMk/>
          <pc:sldMk cId="0" sldId="265"/>
        </pc:sldMkLst>
        <pc:spChg chg="mod">
          <ac:chgData name="Stuart Wong" userId="7158574605ae2701" providerId="LiveId" clId="{130512E4-ECEA-5F42-B8A8-568E40C6D7AB}" dt="2023-06-17T17:01:38.460" v="68" actId="26606"/>
          <ac:spMkLst>
            <pc:docMk/>
            <pc:sldMk cId="0" sldId="265"/>
            <ac:spMk id="2" creationId="{00000000-0000-0000-0000-000000000000}"/>
          </ac:spMkLst>
        </pc:spChg>
        <pc:spChg chg="mod">
          <ac:chgData name="Stuart Wong" userId="7158574605ae2701" providerId="LiveId" clId="{130512E4-ECEA-5F42-B8A8-568E40C6D7AB}" dt="2023-06-17T17:01:38.500" v="69" actId="27636"/>
          <ac:spMkLst>
            <pc:docMk/>
            <pc:sldMk cId="0" sldId="265"/>
            <ac:spMk id="3" creationId="{00000000-0000-0000-0000-000000000000}"/>
          </ac:spMkLst>
        </pc:spChg>
        <pc:spChg chg="mod">
          <ac:chgData name="Stuart Wong" userId="7158574605ae2701" providerId="LiveId" clId="{130512E4-ECEA-5F42-B8A8-568E40C6D7AB}" dt="2023-06-17T17:01:38.506" v="70" actId="27636"/>
          <ac:spMkLst>
            <pc:docMk/>
            <pc:sldMk cId="0" sldId="265"/>
            <ac:spMk id="6" creationId="{00000000-0000-0000-0000-000000000000}"/>
          </ac:spMkLst>
        </pc:spChg>
        <pc:spChg chg="add del">
          <ac:chgData name="Stuart Wong" userId="7158574605ae2701" providerId="LiveId" clId="{130512E4-ECEA-5F42-B8A8-568E40C6D7AB}" dt="2023-06-17T17:01:35.294" v="63" actId="26606"/>
          <ac:spMkLst>
            <pc:docMk/>
            <pc:sldMk cId="0" sldId="265"/>
            <ac:spMk id="12" creationId="{7DA1F35B-C8F7-4A5A-9339-7DA4D785B300}"/>
          </ac:spMkLst>
        </pc:spChg>
        <pc:spChg chg="add del">
          <ac:chgData name="Stuart Wong" userId="7158574605ae2701" providerId="LiveId" clId="{130512E4-ECEA-5F42-B8A8-568E40C6D7AB}" dt="2023-06-17T17:01:35.294" v="63" actId="26606"/>
          <ac:spMkLst>
            <pc:docMk/>
            <pc:sldMk cId="0" sldId="265"/>
            <ac:spMk id="14" creationId="{B2D4AD41-40DA-4A81-92F5-B6E3BA1ED82A}"/>
          </ac:spMkLst>
        </pc:spChg>
        <pc:spChg chg="add del">
          <ac:chgData name="Stuart Wong" userId="7158574605ae2701" providerId="LiveId" clId="{130512E4-ECEA-5F42-B8A8-568E40C6D7AB}" dt="2023-06-17T17:01:38.437" v="67" actId="26606"/>
          <ac:spMkLst>
            <pc:docMk/>
            <pc:sldMk cId="0" sldId="265"/>
            <ac:spMk id="16" creationId="{2E442304-DDBD-4F7B-8017-36BCC863FB40}"/>
          </ac:spMkLst>
        </pc:spChg>
        <pc:spChg chg="add del">
          <ac:chgData name="Stuart Wong" userId="7158574605ae2701" providerId="LiveId" clId="{130512E4-ECEA-5F42-B8A8-568E40C6D7AB}" dt="2023-06-17T17:01:38.437" v="67" actId="26606"/>
          <ac:spMkLst>
            <pc:docMk/>
            <pc:sldMk cId="0" sldId="265"/>
            <ac:spMk id="17" creationId="{5E107275-3853-46FD-A241-DE4355A42675}"/>
          </ac:spMkLst>
        </pc:spChg>
        <pc:spChg chg="add">
          <ac:chgData name="Stuart Wong" userId="7158574605ae2701" providerId="LiveId" clId="{130512E4-ECEA-5F42-B8A8-568E40C6D7AB}" dt="2023-06-17T17:01:38.460" v="68" actId="26606"/>
          <ac:spMkLst>
            <pc:docMk/>
            <pc:sldMk cId="0" sldId="265"/>
            <ac:spMk id="19" creationId="{AFF8D2E5-2C4E-47B1-930B-6C82B7C31331}"/>
          </ac:spMkLst>
        </pc:spChg>
        <pc:spChg chg="add">
          <ac:chgData name="Stuart Wong" userId="7158574605ae2701" providerId="LiveId" clId="{130512E4-ECEA-5F42-B8A8-568E40C6D7AB}" dt="2023-06-17T17:01:38.460" v="68" actId="26606"/>
          <ac:spMkLst>
            <pc:docMk/>
            <pc:sldMk cId="0" sldId="265"/>
            <ac:spMk id="20" creationId="{801E4ADA-0EA9-4930-846E-3C11E8BED6DD}"/>
          </ac:spMkLst>
        </pc:spChg>
        <pc:spChg chg="add">
          <ac:chgData name="Stuart Wong" userId="7158574605ae2701" providerId="LiveId" clId="{130512E4-ECEA-5F42-B8A8-568E40C6D7AB}" dt="2023-06-17T17:01:38.460" v="68" actId="26606"/>
          <ac:spMkLst>
            <pc:docMk/>
            <pc:sldMk cId="0" sldId="265"/>
            <ac:spMk id="21" creationId="{FB92FFCE-0C90-454E-AA25-D4EE9A6C39C5}"/>
          </ac:spMkLst>
        </pc:spChg>
        <pc:picChg chg="mod">
          <ac:chgData name="Stuart Wong" userId="7158574605ae2701" providerId="LiveId" clId="{130512E4-ECEA-5F42-B8A8-568E40C6D7AB}" dt="2023-06-17T17:01:38.460" v="68" actId="26606"/>
          <ac:picMkLst>
            <pc:docMk/>
            <pc:sldMk cId="0" sldId="265"/>
            <ac:picMk id="4" creationId="{00000000-0000-0000-0000-000000000000}"/>
          </ac:picMkLst>
        </pc:picChg>
        <pc:picChg chg="mod">
          <ac:chgData name="Stuart Wong" userId="7158574605ae2701" providerId="LiveId" clId="{130512E4-ECEA-5F42-B8A8-568E40C6D7AB}" dt="2023-06-17T17:01:38.460" v="68" actId="26606"/>
          <ac:picMkLst>
            <pc:docMk/>
            <pc:sldMk cId="0" sldId="265"/>
            <ac:picMk id="5" creationId="{00000000-0000-0000-0000-000000000000}"/>
          </ac:picMkLst>
        </pc:picChg>
      </pc:sldChg>
      <pc:sldChg chg="addSp modSp mod setBg">
        <pc:chgData name="Stuart Wong" userId="7158574605ae2701" providerId="LiveId" clId="{130512E4-ECEA-5F42-B8A8-568E40C6D7AB}" dt="2023-06-17T16:58:09.315" v="57" actId="26606"/>
        <pc:sldMkLst>
          <pc:docMk/>
          <pc:sldMk cId="0" sldId="266"/>
        </pc:sldMkLst>
        <pc:spChg chg="mod">
          <ac:chgData name="Stuart Wong" userId="7158574605ae2701" providerId="LiveId" clId="{130512E4-ECEA-5F42-B8A8-568E40C6D7AB}" dt="2023-06-17T16:58:09.315" v="57" actId="26606"/>
          <ac:spMkLst>
            <pc:docMk/>
            <pc:sldMk cId="0" sldId="266"/>
            <ac:spMk id="2" creationId="{00000000-0000-0000-0000-000000000000}"/>
          </ac:spMkLst>
        </pc:spChg>
        <pc:spChg chg="mod">
          <ac:chgData name="Stuart Wong" userId="7158574605ae2701" providerId="LiveId" clId="{130512E4-ECEA-5F42-B8A8-568E40C6D7AB}" dt="2023-06-17T16:58:09.315" v="57" actId="26606"/>
          <ac:spMkLst>
            <pc:docMk/>
            <pc:sldMk cId="0" sldId="266"/>
            <ac:spMk id="3" creationId="{00000000-0000-0000-0000-000000000000}"/>
          </ac:spMkLst>
        </pc:spChg>
        <pc:spChg chg="add">
          <ac:chgData name="Stuart Wong" userId="7158574605ae2701" providerId="LiveId" clId="{130512E4-ECEA-5F42-B8A8-568E40C6D7AB}" dt="2023-06-17T16:58:09.315" v="57" actId="26606"/>
          <ac:spMkLst>
            <pc:docMk/>
            <pc:sldMk cId="0" sldId="266"/>
            <ac:spMk id="9" creationId="{45D37F4E-DDB4-456B-97E0-9937730A039F}"/>
          </ac:spMkLst>
        </pc:spChg>
        <pc:spChg chg="add">
          <ac:chgData name="Stuart Wong" userId="7158574605ae2701" providerId="LiveId" clId="{130512E4-ECEA-5F42-B8A8-568E40C6D7AB}" dt="2023-06-17T16:58:09.315" v="57" actId="26606"/>
          <ac:spMkLst>
            <pc:docMk/>
            <pc:sldMk cId="0" sldId="266"/>
            <ac:spMk id="11" creationId="{B2DD41CD-8F47-4F56-AD12-4E2FF7696987}"/>
          </ac:spMkLst>
        </pc:spChg>
        <pc:picChg chg="mod">
          <ac:chgData name="Stuart Wong" userId="7158574605ae2701" providerId="LiveId" clId="{130512E4-ECEA-5F42-B8A8-568E40C6D7AB}" dt="2023-06-17T16:58:09.315" v="57" actId="26606"/>
          <ac:picMkLst>
            <pc:docMk/>
            <pc:sldMk cId="0" sldId="266"/>
            <ac:picMk id="4" creationId="{00000000-0000-0000-0000-000000000000}"/>
          </ac:picMkLst>
        </pc:picChg>
      </pc:sldChg>
      <pc:sldChg chg="addSp modSp mod setBg">
        <pc:chgData name="Stuart Wong" userId="7158574605ae2701" providerId="LiveId" clId="{130512E4-ECEA-5F42-B8A8-568E40C6D7AB}" dt="2023-06-17T17:01:15.807" v="58" actId="26606"/>
        <pc:sldMkLst>
          <pc:docMk/>
          <pc:sldMk cId="0" sldId="267"/>
        </pc:sldMkLst>
        <pc:spChg chg="mod">
          <ac:chgData name="Stuart Wong" userId="7158574605ae2701" providerId="LiveId" clId="{130512E4-ECEA-5F42-B8A8-568E40C6D7AB}" dt="2023-06-17T17:01:15.807" v="58" actId="26606"/>
          <ac:spMkLst>
            <pc:docMk/>
            <pc:sldMk cId="0" sldId="267"/>
            <ac:spMk id="2" creationId="{00000000-0000-0000-0000-000000000000}"/>
          </ac:spMkLst>
        </pc:spChg>
        <pc:spChg chg="mod">
          <ac:chgData name="Stuart Wong" userId="7158574605ae2701" providerId="LiveId" clId="{130512E4-ECEA-5F42-B8A8-568E40C6D7AB}" dt="2023-06-17T17:01:15.807" v="58" actId="26606"/>
          <ac:spMkLst>
            <pc:docMk/>
            <pc:sldMk cId="0" sldId="267"/>
            <ac:spMk id="3" creationId="{00000000-0000-0000-0000-000000000000}"/>
          </ac:spMkLst>
        </pc:spChg>
        <pc:spChg chg="add">
          <ac:chgData name="Stuart Wong" userId="7158574605ae2701" providerId="LiveId" clId="{130512E4-ECEA-5F42-B8A8-568E40C6D7AB}" dt="2023-06-17T17:01:15.807" v="58" actId="26606"/>
          <ac:spMkLst>
            <pc:docMk/>
            <pc:sldMk cId="0" sldId="267"/>
            <ac:spMk id="9" creationId="{45D37F4E-DDB4-456B-97E0-9937730A039F}"/>
          </ac:spMkLst>
        </pc:spChg>
        <pc:spChg chg="add">
          <ac:chgData name="Stuart Wong" userId="7158574605ae2701" providerId="LiveId" clId="{130512E4-ECEA-5F42-B8A8-568E40C6D7AB}" dt="2023-06-17T17:01:15.807" v="58" actId="26606"/>
          <ac:spMkLst>
            <pc:docMk/>
            <pc:sldMk cId="0" sldId="267"/>
            <ac:spMk id="11" creationId="{B2DD41CD-8F47-4F56-AD12-4E2FF7696987}"/>
          </ac:spMkLst>
        </pc:spChg>
        <pc:picChg chg="mod">
          <ac:chgData name="Stuart Wong" userId="7158574605ae2701" providerId="LiveId" clId="{130512E4-ECEA-5F42-B8A8-568E40C6D7AB}" dt="2023-06-17T17:01:15.807" v="58" actId="26606"/>
          <ac:picMkLst>
            <pc:docMk/>
            <pc:sldMk cId="0" sldId="267"/>
            <ac:picMk id="4" creationId="{00000000-0000-0000-0000-000000000000}"/>
          </ac:picMkLst>
        </pc:picChg>
      </pc:sldChg>
      <pc:sldChg chg="addSp modSp mod setBg">
        <pc:chgData name="Stuart Wong" userId="7158574605ae2701" providerId="LiveId" clId="{130512E4-ECEA-5F42-B8A8-568E40C6D7AB}" dt="2023-06-17T17:01:46.866" v="71" actId="26606"/>
        <pc:sldMkLst>
          <pc:docMk/>
          <pc:sldMk cId="0" sldId="268"/>
        </pc:sldMkLst>
        <pc:spChg chg="mod">
          <ac:chgData name="Stuart Wong" userId="7158574605ae2701" providerId="LiveId" clId="{130512E4-ECEA-5F42-B8A8-568E40C6D7AB}" dt="2023-06-17T17:01:46.866" v="71" actId="26606"/>
          <ac:spMkLst>
            <pc:docMk/>
            <pc:sldMk cId="0" sldId="268"/>
            <ac:spMk id="2" creationId="{00000000-0000-0000-0000-000000000000}"/>
          </ac:spMkLst>
        </pc:spChg>
        <pc:spChg chg="mod">
          <ac:chgData name="Stuart Wong" userId="7158574605ae2701" providerId="LiveId" clId="{130512E4-ECEA-5F42-B8A8-568E40C6D7AB}" dt="2023-06-17T17:01:46.866" v="71" actId="26606"/>
          <ac:spMkLst>
            <pc:docMk/>
            <pc:sldMk cId="0" sldId="268"/>
            <ac:spMk id="3" creationId="{00000000-0000-0000-0000-000000000000}"/>
          </ac:spMkLst>
        </pc:spChg>
        <pc:spChg chg="add">
          <ac:chgData name="Stuart Wong" userId="7158574605ae2701" providerId="LiveId" clId="{130512E4-ECEA-5F42-B8A8-568E40C6D7AB}" dt="2023-06-17T17:01:46.866" v="71" actId="26606"/>
          <ac:spMkLst>
            <pc:docMk/>
            <pc:sldMk cId="0" sldId="268"/>
            <ac:spMk id="9" creationId="{743AA782-23D1-4521-8CAD-47662984AA08}"/>
          </ac:spMkLst>
        </pc:spChg>
        <pc:spChg chg="add">
          <ac:chgData name="Stuart Wong" userId="7158574605ae2701" providerId="LiveId" clId="{130512E4-ECEA-5F42-B8A8-568E40C6D7AB}" dt="2023-06-17T17:01:46.866" v="71" actId="26606"/>
          <ac:spMkLst>
            <pc:docMk/>
            <pc:sldMk cId="0" sldId="268"/>
            <ac:spMk id="11" creationId="{650D18FE-0824-4A46-B22C-A86B52E5780A}"/>
          </ac:spMkLst>
        </pc:spChg>
        <pc:picChg chg="mod ord">
          <ac:chgData name="Stuart Wong" userId="7158574605ae2701" providerId="LiveId" clId="{130512E4-ECEA-5F42-B8A8-568E40C6D7AB}" dt="2023-06-17T17:01:46.866" v="71" actId="26606"/>
          <ac:picMkLst>
            <pc:docMk/>
            <pc:sldMk cId="0" sldId="268"/>
            <ac:picMk id="4" creationId="{00000000-0000-0000-0000-000000000000}"/>
          </ac:picMkLst>
        </pc:picChg>
      </pc:sldChg>
      <pc:sldChg chg="addSp modSp mod setBg">
        <pc:chgData name="Stuart Wong" userId="7158574605ae2701" providerId="LiveId" clId="{130512E4-ECEA-5F42-B8A8-568E40C6D7AB}" dt="2023-06-17T17:02:01.989" v="72" actId="26606"/>
        <pc:sldMkLst>
          <pc:docMk/>
          <pc:sldMk cId="2720931622" sldId="270"/>
        </pc:sldMkLst>
        <pc:spChg chg="mod">
          <ac:chgData name="Stuart Wong" userId="7158574605ae2701" providerId="LiveId" clId="{130512E4-ECEA-5F42-B8A8-568E40C6D7AB}" dt="2023-06-17T17:02:01.989" v="72" actId="26606"/>
          <ac:spMkLst>
            <pc:docMk/>
            <pc:sldMk cId="2720931622" sldId="270"/>
            <ac:spMk id="2" creationId="{55DB0109-55E9-66CB-B378-670B97D3F345}"/>
          </ac:spMkLst>
        </pc:spChg>
        <pc:spChg chg="mod">
          <ac:chgData name="Stuart Wong" userId="7158574605ae2701" providerId="LiveId" clId="{130512E4-ECEA-5F42-B8A8-568E40C6D7AB}" dt="2023-06-17T17:02:01.989" v="72" actId="26606"/>
          <ac:spMkLst>
            <pc:docMk/>
            <pc:sldMk cId="2720931622" sldId="270"/>
            <ac:spMk id="3" creationId="{580D41F4-58E5-C21B-A888-3B54B58D36A7}"/>
          </ac:spMkLst>
        </pc:spChg>
        <pc:spChg chg="add">
          <ac:chgData name="Stuart Wong" userId="7158574605ae2701" providerId="LiveId" clId="{130512E4-ECEA-5F42-B8A8-568E40C6D7AB}" dt="2023-06-17T17:02:01.989" v="72" actId="26606"/>
          <ac:spMkLst>
            <pc:docMk/>
            <pc:sldMk cId="2720931622" sldId="270"/>
            <ac:spMk id="8" creationId="{8D1AA55E-40D5-461B-A5A8-4AE8AAB71B08}"/>
          </ac:spMkLst>
        </pc:spChg>
        <pc:grpChg chg="add">
          <ac:chgData name="Stuart Wong" userId="7158574605ae2701" providerId="LiveId" clId="{130512E4-ECEA-5F42-B8A8-568E40C6D7AB}" dt="2023-06-17T17:02:01.989" v="72" actId="26606"/>
          <ac:grpSpMkLst>
            <pc:docMk/>
            <pc:sldMk cId="2720931622" sldId="270"/>
            <ac:grpSpMk id="12" creationId="{78350D8D-73D6-4132-89B5-DD52F3962A76}"/>
          </ac:grpSpMkLst>
        </pc:grpChg>
        <pc:cxnChg chg="add">
          <ac:chgData name="Stuart Wong" userId="7158574605ae2701" providerId="LiveId" clId="{130512E4-ECEA-5F42-B8A8-568E40C6D7AB}" dt="2023-06-17T17:02:01.989" v="72" actId="26606"/>
          <ac:cxnSpMkLst>
            <pc:docMk/>
            <pc:sldMk cId="2720931622" sldId="270"/>
            <ac:cxnSpMk id="10" creationId="{7EB498BD-8089-4626-91EA-4978EBEF535E}"/>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2023/6/16</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2023/6/16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Ref-&gt; https://aws.amazon.com/blogs/architecture/optimizing-your-aws-infrastructure-for-sustainability-part-ii-storage/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Ref-&gt; https://aws.amazon.com/blogs/aws/introducing-amazon-s3-object-lambda-use-your-code-to-process-data-as-it-is-being-retrieved-from-s3/</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Ref -&gt; https://aws.amazon.com/blogs/storage/enforcing-ownership-of-amazon-s3-objects-in-a-multi-account-environment/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Ref -&gt; https://aws.amazon.com/blogs/storage/data-management-at-scale-using-amazon-s3-batch-operations/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Ref -&gt; https://aws.amazon.com/backup/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Ref -&gt; https://aws.amazon.com/datasync</a:t>
            </a:r>
          </a:p>
          <a:p>
            <a:r>
              <a:rPr lang="en-US"/>
              <a:t>https://aws.amazon.com/blogs/storage/event-driven-data-transfer-to-container-shared-storage-on-aws/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Ref -&gt; https://aws.amazon.com/blogs/storage/storage-for-i-o-intensive-sql-server-using-amazon-ebs-io2-block-express/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338455" y="258445"/>
            <a:ext cx="11506835" cy="611505"/>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338455" y="1048385"/>
            <a:ext cx="11506835" cy="5128895"/>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363220" y="258445"/>
            <a:ext cx="11442065" cy="514350"/>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sz="half" idx="1"/>
          </p:nvPr>
        </p:nvSpPr>
        <p:spPr>
          <a:xfrm>
            <a:off x="363220" y="951230"/>
            <a:ext cx="5466080" cy="5226050"/>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内容占位符 3"/>
          <p:cNvSpPr>
            <a:spLocks noGrp="1"/>
          </p:cNvSpPr>
          <p:nvPr>
            <p:ph sz="half" idx="2"/>
          </p:nvPr>
        </p:nvSpPr>
        <p:spPr>
          <a:xfrm>
            <a:off x="5981700" y="951230"/>
            <a:ext cx="5823585" cy="5226050"/>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2023/6/16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2023/6/16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2023/6/16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2023/6/16</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2023/6/16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359410" y="551815"/>
            <a:ext cx="11513820" cy="5558790"/>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1795" y="365125"/>
            <a:ext cx="11409045" cy="643890"/>
          </a:xfrm>
          <a:prstGeom prst="rect">
            <a:avLst/>
          </a:prstGeom>
        </p:spPr>
        <p:txBody>
          <a:bodyPr vert="horz" lIns="91440" tIns="45720" rIns="91440" bIns="45720" rtlCol="0" anchor="ctr">
            <a:normAutofit/>
          </a:bodyPr>
          <a:lstStyle/>
          <a:p>
            <a:r>
              <a:rPr lang="zh-CN" altLang="en-US" dirty="0"/>
              <a:t>Click to edit Master title style</a:t>
            </a:r>
          </a:p>
        </p:txBody>
      </p:sp>
      <p:sp>
        <p:nvSpPr>
          <p:cNvPr id="3" name="文本占位符 2"/>
          <p:cNvSpPr>
            <a:spLocks noGrp="1"/>
          </p:cNvSpPr>
          <p:nvPr>
            <p:ph type="body" idx="1"/>
          </p:nvPr>
        </p:nvSpPr>
        <p:spPr>
          <a:xfrm>
            <a:off x="391795" y="1188720"/>
            <a:ext cx="11409045" cy="4988560"/>
          </a:xfrm>
          <a:prstGeom prst="rect">
            <a:avLst/>
          </a:prstGeom>
        </p:spPr>
        <p:txBody>
          <a:bodyPr vert="horz" lIns="91440" tIns="45720" rIns="91440" bIns="45720" rtlCol="0">
            <a:normAutofit/>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2023/6/16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pic>
        <p:nvPicPr>
          <p:cNvPr id="49" name="Google Shape;49;p6"/>
          <p:cNvPicPr preferRelativeResize="0"/>
          <p:nvPr userDrawn="1"/>
        </p:nvPicPr>
        <p:blipFill rotWithShape="1">
          <a:blip r:embed="rId10"/>
          <a:srcRect l="16790" t="40712" r="16922" b="40920"/>
          <a:stretch>
            <a:fillRect/>
          </a:stretch>
        </p:blipFill>
        <p:spPr>
          <a:xfrm>
            <a:off x="10476437" y="33164"/>
            <a:ext cx="1677800" cy="33232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ebs/features/" TargetMode="External"/><Relationship Id="rId2" Type="http://schemas.openxmlformats.org/officeDocument/2006/relationships/hyperlink" Target="https://docs.aws.amazon.com/AWSEC2/latest/UserGuide/ebs-volumes-multi.html" TargetMode="External"/><Relationship Id="rId1" Type="http://schemas.openxmlformats.org/officeDocument/2006/relationships/slideLayout" Target="../slideLayouts/slideLayout2.xml"/><Relationship Id="rId4" Type="http://schemas.openxmlformats.org/officeDocument/2006/relationships/hyperlink" Target="https://aws.amazon.com/s3/storage-class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ws.amazon.com/blogs/storage/comparing-your-on-premises-storage-patterns-with-aws-storage-services/" TargetMode="External"/><Relationship Id="rId2" Type="http://schemas.openxmlformats.org/officeDocument/2006/relationships/hyperlink" Target="https://d1.awsstatic.com/events/reinvent/2019/Choosing_the_right_storage_for_your_high-performance_workloads_STG347.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altLang="en-US" sz="7200">
                <a:sym typeface="+mn-ea"/>
              </a:rPr>
              <a:t>Mentor session</a:t>
            </a:r>
            <a:endParaRPr lang="en-US" sz="7200"/>
          </a:p>
        </p:txBody>
      </p:sp>
      <p:sp>
        <p:nvSpPr>
          <p:cNvPr id="3" name="Subtitle 2"/>
          <p:cNvSpPr>
            <a:spLocks noGrp="1"/>
          </p:cNvSpPr>
          <p:nvPr>
            <p:ph type="subTitle" idx="1"/>
          </p:nvPr>
        </p:nvSpPr>
        <p:spPr>
          <a:xfrm>
            <a:off x="1966912" y="5645150"/>
            <a:ext cx="8258176" cy="631825"/>
          </a:xfrm>
        </p:spPr>
        <p:txBody>
          <a:bodyPr anchor="ctr">
            <a:normAutofit/>
          </a:bodyPr>
          <a:lstStyle/>
          <a:p>
            <a:r>
              <a:rPr lang="en-US" altLang="en-US" sz="2800" dirty="0">
                <a:sym typeface="+mn-ea"/>
              </a:rPr>
              <a:t>Week 3 – AWS Storage</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DD0D8-7333-6043-47A4-F0B331357320}"/>
              </a:ext>
            </a:extLst>
          </p:cNvPr>
          <p:cNvSpPr>
            <a:spLocks noGrp="1"/>
          </p:cNvSpPr>
          <p:nvPr>
            <p:ph type="title"/>
          </p:nvPr>
        </p:nvSpPr>
        <p:spPr/>
        <p:txBody>
          <a:bodyPr/>
          <a:lstStyle/>
          <a:p>
            <a:r>
              <a:rPr lang="en-US" dirty="0"/>
              <a:t>Deciding which storage service</a:t>
            </a:r>
          </a:p>
        </p:txBody>
      </p:sp>
      <p:graphicFrame>
        <p:nvGraphicFramePr>
          <p:cNvPr id="4" name="Table 4">
            <a:extLst>
              <a:ext uri="{FF2B5EF4-FFF2-40B4-BE49-F238E27FC236}">
                <a16:creationId xmlns:a16="http://schemas.microsoft.com/office/drawing/2014/main" id="{FE656276-1E88-8714-4B9E-FF88841D1986}"/>
              </a:ext>
            </a:extLst>
          </p:cNvPr>
          <p:cNvGraphicFramePr>
            <a:graphicFrameLocks noGrp="1"/>
          </p:cNvGraphicFramePr>
          <p:nvPr>
            <p:ph idx="1"/>
            <p:extLst>
              <p:ext uri="{D42A27DB-BD31-4B8C-83A1-F6EECF244321}">
                <p14:modId xmlns:p14="http://schemas.microsoft.com/office/powerpoint/2010/main" val="7929477"/>
              </p:ext>
            </p:extLst>
          </p:nvPr>
        </p:nvGraphicFramePr>
        <p:xfrm>
          <a:off x="337977" y="869950"/>
          <a:ext cx="11507790" cy="5836920"/>
        </p:xfrm>
        <a:graphic>
          <a:graphicData uri="http://schemas.openxmlformats.org/drawingml/2006/table">
            <a:tbl>
              <a:tblPr firstRow="1" bandRow="1">
                <a:tableStyleId>{5C22544A-7EE6-4342-B048-85BDC9FD1C3A}</a:tableStyleId>
              </a:tblPr>
              <a:tblGrid>
                <a:gridCol w="1669566">
                  <a:extLst>
                    <a:ext uri="{9D8B030D-6E8A-4147-A177-3AD203B41FA5}">
                      <a16:colId xmlns:a16="http://schemas.microsoft.com/office/drawing/2014/main" val="3141693901"/>
                    </a:ext>
                  </a:extLst>
                </a:gridCol>
                <a:gridCol w="1838739">
                  <a:extLst>
                    <a:ext uri="{9D8B030D-6E8A-4147-A177-3AD203B41FA5}">
                      <a16:colId xmlns:a16="http://schemas.microsoft.com/office/drawing/2014/main" val="3437615961"/>
                    </a:ext>
                  </a:extLst>
                </a:gridCol>
                <a:gridCol w="2245590">
                  <a:extLst>
                    <a:ext uri="{9D8B030D-6E8A-4147-A177-3AD203B41FA5}">
                      <a16:colId xmlns:a16="http://schemas.microsoft.com/office/drawing/2014/main" val="3687706188"/>
                    </a:ext>
                  </a:extLst>
                </a:gridCol>
                <a:gridCol w="1917965">
                  <a:extLst>
                    <a:ext uri="{9D8B030D-6E8A-4147-A177-3AD203B41FA5}">
                      <a16:colId xmlns:a16="http://schemas.microsoft.com/office/drawing/2014/main" val="215857130"/>
                    </a:ext>
                  </a:extLst>
                </a:gridCol>
                <a:gridCol w="1917965">
                  <a:extLst>
                    <a:ext uri="{9D8B030D-6E8A-4147-A177-3AD203B41FA5}">
                      <a16:colId xmlns:a16="http://schemas.microsoft.com/office/drawing/2014/main" val="1591574416"/>
                    </a:ext>
                  </a:extLst>
                </a:gridCol>
                <a:gridCol w="1917965">
                  <a:extLst>
                    <a:ext uri="{9D8B030D-6E8A-4147-A177-3AD203B41FA5}">
                      <a16:colId xmlns:a16="http://schemas.microsoft.com/office/drawing/2014/main" val="801604643"/>
                    </a:ext>
                  </a:extLst>
                </a:gridCol>
              </a:tblGrid>
              <a:tr h="370840">
                <a:tc>
                  <a:txBody>
                    <a:bodyPr/>
                    <a:lstStyle/>
                    <a:p>
                      <a:r>
                        <a:rPr lang="en-US" sz="1400" dirty="0"/>
                        <a:t>Characteristic</a:t>
                      </a:r>
                    </a:p>
                  </a:txBody>
                  <a:tcPr/>
                </a:tc>
                <a:tc>
                  <a:txBody>
                    <a:bodyPr/>
                    <a:lstStyle/>
                    <a:p>
                      <a:r>
                        <a:rPr lang="en-US" sz="1400" dirty="0"/>
                        <a:t>Instance Store</a:t>
                      </a:r>
                    </a:p>
                  </a:txBody>
                  <a:tcPr/>
                </a:tc>
                <a:tc>
                  <a:txBody>
                    <a:bodyPr/>
                    <a:lstStyle/>
                    <a:p>
                      <a:r>
                        <a:rPr lang="en-US" sz="1400" dirty="0"/>
                        <a:t>Elastic Block Store (EBS)</a:t>
                      </a:r>
                    </a:p>
                  </a:txBody>
                  <a:tcPr/>
                </a:tc>
                <a:tc>
                  <a:txBody>
                    <a:bodyPr/>
                    <a:lstStyle/>
                    <a:p>
                      <a:r>
                        <a:rPr lang="en-US" sz="1400" dirty="0"/>
                        <a:t>Amazon S3</a:t>
                      </a:r>
                    </a:p>
                  </a:txBody>
                  <a:tcPr/>
                </a:tc>
                <a:tc>
                  <a:txBody>
                    <a:bodyPr/>
                    <a:lstStyle/>
                    <a:p>
                      <a:r>
                        <a:rPr lang="en-US" sz="1400" dirty="0"/>
                        <a:t>EFS</a:t>
                      </a:r>
                    </a:p>
                  </a:txBody>
                  <a:tcPr/>
                </a:tc>
                <a:tc>
                  <a:txBody>
                    <a:bodyPr/>
                    <a:lstStyle/>
                    <a:p>
                      <a:r>
                        <a:rPr lang="en-US" sz="1400" dirty="0" err="1"/>
                        <a:t>FSx</a:t>
                      </a:r>
                      <a:endParaRPr lang="en-US" sz="1400" dirty="0"/>
                    </a:p>
                  </a:txBody>
                  <a:tcPr/>
                </a:tc>
                <a:extLst>
                  <a:ext uri="{0D108BD9-81ED-4DB2-BD59-A6C34878D82A}">
                    <a16:rowId xmlns:a16="http://schemas.microsoft.com/office/drawing/2014/main" val="958905461"/>
                  </a:ext>
                </a:extLst>
              </a:tr>
              <a:tr h="370840">
                <a:tc>
                  <a:txBody>
                    <a:bodyPr/>
                    <a:lstStyle/>
                    <a:p>
                      <a:r>
                        <a:rPr lang="en-US" sz="1200" dirty="0"/>
                        <a:t>Latency</a:t>
                      </a:r>
                    </a:p>
                  </a:txBody>
                  <a:tcPr/>
                </a:tc>
                <a:tc>
                  <a:txBody>
                    <a:bodyPr/>
                    <a:lstStyle/>
                    <a:p>
                      <a:r>
                        <a:rPr lang="en-US" sz="1200" dirty="0"/>
                        <a:t>Lowest </a:t>
                      </a:r>
                    </a:p>
                    <a:p>
                      <a:r>
                        <a:rPr lang="en-US" sz="1200" dirty="0"/>
                        <a:t>(best performance)</a:t>
                      </a:r>
                    </a:p>
                  </a:txBody>
                  <a:tcPr/>
                </a:tc>
                <a:tc>
                  <a:txBody>
                    <a:bodyPr/>
                    <a:lstStyle/>
                    <a:p>
                      <a:r>
                        <a:rPr lang="en-US" sz="1200" dirty="0"/>
                        <a:t>Low </a:t>
                      </a:r>
                    </a:p>
                    <a:p>
                      <a:r>
                        <a:rPr lang="en-US" sz="1200" dirty="0"/>
                        <a:t>(sub to single digit </a:t>
                      </a:r>
                      <a:r>
                        <a:rPr lang="en-US" sz="1200" dirty="0" err="1"/>
                        <a:t>ms</a:t>
                      </a:r>
                      <a:r>
                        <a:rPr lang="en-US" sz="1200" dirty="0"/>
                        <a:t>)</a:t>
                      </a:r>
                    </a:p>
                  </a:txBody>
                  <a:tcPr/>
                </a:tc>
                <a:tc>
                  <a:txBody>
                    <a:bodyPr/>
                    <a:lstStyle/>
                    <a:p>
                      <a:r>
                        <a:rPr lang="en-US" sz="1200" dirty="0"/>
                        <a:t>Medium</a:t>
                      </a:r>
                    </a:p>
                    <a:p>
                      <a:r>
                        <a:rPr lang="en-US" sz="1200" dirty="0"/>
                        <a:t>(double - triple-digit </a:t>
                      </a:r>
                      <a:r>
                        <a:rPr lang="en-US" sz="1200" dirty="0" err="1"/>
                        <a:t>ms</a:t>
                      </a:r>
                      <a:r>
                        <a:rPr lang="en-US" sz="1200" dirty="0"/>
                        <a:t>)</a:t>
                      </a:r>
                    </a:p>
                  </a:txBody>
                  <a:tcPr/>
                </a:tc>
                <a:tc>
                  <a:txBody>
                    <a:bodyPr/>
                    <a:lstStyle/>
                    <a:p>
                      <a:r>
                        <a:rPr lang="en-US" sz="1200" dirty="0"/>
                        <a:t>Low</a:t>
                      </a:r>
                    </a:p>
                    <a:p>
                      <a:r>
                        <a:rPr lang="en-US" sz="1200" dirty="0"/>
                        <a:t>(600 µs – double-digit </a:t>
                      </a:r>
                      <a:r>
                        <a:rPr lang="en-US" sz="1200" dirty="0" err="1"/>
                        <a:t>ms</a:t>
                      </a:r>
                      <a:r>
                        <a:rPr lang="en-US" sz="1200" dirty="0"/>
                        <a:t>)</a:t>
                      </a:r>
                    </a:p>
                  </a:txBody>
                  <a:tcPr/>
                </a:tc>
                <a:tc>
                  <a:txBody>
                    <a:bodyPr/>
                    <a:lstStyle/>
                    <a:p>
                      <a:r>
                        <a:rPr lang="en-US" sz="1200" dirty="0"/>
                        <a:t>Low</a:t>
                      </a:r>
                    </a:p>
                    <a:p>
                      <a:r>
                        <a:rPr lang="en-US" sz="1200" dirty="0"/>
                        <a:t>(&lt; 0.5 </a:t>
                      </a:r>
                      <a:r>
                        <a:rPr lang="en-US" sz="1200" dirty="0" err="1"/>
                        <a:t>ms</a:t>
                      </a:r>
                      <a:r>
                        <a:rPr lang="en-US" sz="1200" dirty="0"/>
                        <a:t> – 1 </a:t>
                      </a:r>
                      <a:r>
                        <a:rPr lang="en-US" sz="1200" dirty="0" err="1"/>
                        <a:t>ms</a:t>
                      </a:r>
                      <a:r>
                        <a:rPr lang="en-US" sz="1200" dirty="0"/>
                        <a:t>)</a:t>
                      </a:r>
                    </a:p>
                  </a:txBody>
                  <a:tcPr/>
                </a:tc>
                <a:extLst>
                  <a:ext uri="{0D108BD9-81ED-4DB2-BD59-A6C34878D82A}">
                    <a16:rowId xmlns:a16="http://schemas.microsoft.com/office/drawing/2014/main" val="1789434230"/>
                  </a:ext>
                </a:extLst>
              </a:tr>
              <a:tr h="370840">
                <a:tc>
                  <a:txBody>
                    <a:bodyPr/>
                    <a:lstStyle/>
                    <a:p>
                      <a:r>
                        <a:rPr lang="en-US" sz="1200" dirty="0"/>
                        <a:t>Deployment option</a:t>
                      </a:r>
                    </a:p>
                  </a:txBody>
                  <a:tcPr/>
                </a:tc>
                <a:tc>
                  <a:txBody>
                    <a:bodyPr/>
                    <a:lstStyle/>
                    <a:p>
                      <a:r>
                        <a:rPr lang="en-US" sz="1200" dirty="0"/>
                        <a:t>Instance-dependent</a:t>
                      </a:r>
                    </a:p>
                  </a:txBody>
                  <a:tcPr/>
                </a:tc>
                <a:tc>
                  <a:txBody>
                    <a:bodyPr/>
                    <a:lstStyle/>
                    <a:p>
                      <a:r>
                        <a:rPr lang="en-US" sz="1200" dirty="0"/>
                        <a:t>AZ (single)</a:t>
                      </a:r>
                    </a:p>
                  </a:txBody>
                  <a:tcPr/>
                </a:tc>
                <a:tc>
                  <a:txBody>
                    <a:bodyPr/>
                    <a:lstStyle/>
                    <a:p>
                      <a:r>
                        <a:rPr lang="en-US" sz="1200" dirty="0"/>
                        <a:t>Region</a:t>
                      </a:r>
                    </a:p>
                  </a:txBody>
                  <a:tcPr/>
                </a:tc>
                <a:tc>
                  <a:txBody>
                    <a:bodyPr/>
                    <a:lstStyle/>
                    <a:p>
                      <a:r>
                        <a:rPr lang="en-US" sz="1200" dirty="0"/>
                        <a:t>AZ (single, multiple)</a:t>
                      </a:r>
                    </a:p>
                  </a:txBody>
                  <a:tcPr/>
                </a:tc>
                <a:tc>
                  <a:txBody>
                    <a:bodyPr/>
                    <a:lstStyle/>
                    <a:p>
                      <a:r>
                        <a:rPr lang="en-US" sz="1200" dirty="0"/>
                        <a:t>AZ (single, multiple)</a:t>
                      </a:r>
                    </a:p>
                  </a:txBody>
                  <a:tcPr/>
                </a:tc>
                <a:extLst>
                  <a:ext uri="{0D108BD9-81ED-4DB2-BD59-A6C34878D82A}">
                    <a16:rowId xmlns:a16="http://schemas.microsoft.com/office/drawing/2014/main" val="5688281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Multiple clients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a:t>
                      </a:r>
                    </a:p>
                  </a:txBody>
                  <a:tcPr/>
                </a:tc>
                <a:tc>
                  <a:txBody>
                    <a:bodyPr/>
                    <a:lstStyle/>
                    <a:p>
                      <a:r>
                        <a:rPr lang="en-US" sz="1200" dirty="0"/>
                        <a:t>Partial* (via </a:t>
                      </a:r>
                      <a:r>
                        <a:rPr lang="en-US" sz="1200" dirty="0">
                          <a:hlinkClick r:id="rId2"/>
                        </a:rPr>
                        <a:t>EBS Multi-Attach</a:t>
                      </a:r>
                      <a:r>
                        <a:rPr lang="en-US" sz="1200" dirty="0"/>
                        <a:t>)</a:t>
                      </a:r>
                    </a:p>
                  </a:txBody>
                  <a:tcPr/>
                </a:tc>
                <a:tc>
                  <a:txBody>
                    <a:bodyPr/>
                    <a:lstStyle/>
                    <a:p>
                      <a:r>
                        <a:rPr lang="en-US" sz="1200" dirty="0"/>
                        <a:t>Yes* (multiple REST clients)</a:t>
                      </a:r>
                    </a:p>
                  </a:txBody>
                  <a:tcPr/>
                </a:tc>
                <a:tc>
                  <a:txBody>
                    <a:bodyPr/>
                    <a:lstStyle/>
                    <a:p>
                      <a:r>
                        <a:rPr lang="en-US" sz="1200" dirty="0"/>
                        <a:t>Yes</a:t>
                      </a:r>
                    </a:p>
                  </a:txBody>
                  <a:tcPr/>
                </a:tc>
                <a:tc>
                  <a:txBody>
                    <a:bodyPr/>
                    <a:lstStyle/>
                    <a:p>
                      <a:r>
                        <a:rPr lang="en-US" sz="1200" dirty="0"/>
                        <a:t>Yes</a:t>
                      </a:r>
                    </a:p>
                  </a:txBody>
                  <a:tcPr/>
                </a:tc>
                <a:extLst>
                  <a:ext uri="{0D108BD9-81ED-4DB2-BD59-A6C34878D82A}">
                    <a16:rowId xmlns:a16="http://schemas.microsoft.com/office/drawing/2014/main" val="1859140718"/>
                  </a:ext>
                </a:extLst>
              </a:tr>
              <a:tr h="370840">
                <a:tc>
                  <a:txBody>
                    <a:bodyPr/>
                    <a:lstStyle/>
                    <a:p>
                      <a:r>
                        <a:rPr lang="en-US" sz="1200" dirty="0"/>
                        <a:t>Lifespan/Ephemeral</a:t>
                      </a:r>
                    </a:p>
                  </a:txBody>
                  <a:tcPr/>
                </a:tc>
                <a:tc>
                  <a:txBody>
                    <a:bodyPr/>
                    <a:lstStyle/>
                    <a:p>
                      <a:r>
                        <a:rPr lang="en-US" sz="1200" dirty="0"/>
                        <a:t>EC2 dependent</a:t>
                      </a:r>
                    </a:p>
                  </a:txBody>
                  <a:tcPr/>
                </a:tc>
                <a:tc>
                  <a:txBody>
                    <a:bodyPr/>
                    <a:lstStyle/>
                    <a:p>
                      <a:r>
                        <a:rPr lang="en-US" sz="1200" dirty="0"/>
                        <a:t>Separate* (EC2 with “terminate with instance”)</a:t>
                      </a:r>
                    </a:p>
                  </a:txBody>
                  <a:tcPr/>
                </a:tc>
                <a:tc>
                  <a:txBody>
                    <a:bodyPr/>
                    <a:lstStyle/>
                    <a:p>
                      <a:r>
                        <a:rPr lang="en-US" sz="1200" dirty="0"/>
                        <a:t>Separate</a:t>
                      </a:r>
                    </a:p>
                  </a:txBody>
                  <a:tcPr/>
                </a:tc>
                <a:tc>
                  <a:txBody>
                    <a:bodyPr/>
                    <a:lstStyle/>
                    <a:p>
                      <a:r>
                        <a:rPr lang="en-US" sz="1200" dirty="0"/>
                        <a:t>Separate</a:t>
                      </a:r>
                    </a:p>
                  </a:txBody>
                  <a:tcPr/>
                </a:tc>
                <a:tc>
                  <a:txBody>
                    <a:bodyPr/>
                    <a:lstStyle/>
                    <a:p>
                      <a:r>
                        <a:rPr lang="en-US" sz="1200" dirty="0"/>
                        <a:t>Separate</a:t>
                      </a:r>
                    </a:p>
                  </a:txBody>
                  <a:tcPr/>
                </a:tc>
                <a:extLst>
                  <a:ext uri="{0D108BD9-81ED-4DB2-BD59-A6C34878D82A}">
                    <a16:rowId xmlns:a16="http://schemas.microsoft.com/office/drawing/2014/main" val="728126265"/>
                  </a:ext>
                </a:extLst>
              </a:tr>
              <a:tr h="370840">
                <a:tc>
                  <a:txBody>
                    <a:bodyPr/>
                    <a:lstStyle/>
                    <a:p>
                      <a:r>
                        <a:rPr lang="en-US" sz="1200" dirty="0"/>
                        <a:t>Volume Limit</a:t>
                      </a:r>
                    </a:p>
                  </a:txBody>
                  <a:tcPr/>
                </a:tc>
                <a:tc>
                  <a:txBody>
                    <a:bodyPr/>
                    <a:lstStyle/>
                    <a:p>
                      <a:r>
                        <a:rPr lang="en-US" sz="1200" dirty="0"/>
                        <a:t>Instance type</a:t>
                      </a:r>
                    </a:p>
                  </a:txBody>
                  <a:tcPr/>
                </a:tc>
                <a:tc>
                  <a:txBody>
                    <a:bodyPr/>
                    <a:lstStyle/>
                    <a:p>
                      <a:r>
                        <a:rPr lang="en-US" sz="1200" dirty="0"/>
                        <a:t>64 TB</a:t>
                      </a:r>
                    </a:p>
                  </a:txBody>
                  <a:tcPr/>
                </a:tc>
                <a:tc>
                  <a:txBody>
                    <a:bodyPr/>
                    <a:lstStyle/>
                    <a:p>
                      <a:r>
                        <a:rPr lang="en-US" sz="1200" dirty="0"/>
                        <a:t>virtually unlimited</a:t>
                      </a:r>
                    </a:p>
                  </a:txBody>
                  <a:tcPr/>
                </a:tc>
                <a:tc>
                  <a:txBody>
                    <a:bodyPr/>
                    <a:lstStyle/>
                    <a:p>
                      <a:r>
                        <a:rPr lang="en-US" sz="1200" dirty="0"/>
                        <a:t>virtually unlimited</a:t>
                      </a:r>
                    </a:p>
                  </a:txBody>
                  <a:tcPr/>
                </a:tc>
                <a:tc>
                  <a:txBody>
                    <a:bodyPr/>
                    <a:lstStyle/>
                    <a:p>
                      <a:r>
                        <a:rPr lang="en-US" sz="1200" dirty="0"/>
                        <a:t>64 TB – virtually unlimited</a:t>
                      </a:r>
                    </a:p>
                  </a:txBody>
                  <a:tcPr/>
                </a:tc>
                <a:extLst>
                  <a:ext uri="{0D108BD9-81ED-4DB2-BD59-A6C34878D82A}">
                    <a16:rowId xmlns:a16="http://schemas.microsoft.com/office/drawing/2014/main" val="2417236755"/>
                  </a:ext>
                </a:extLst>
              </a:tr>
              <a:tr h="370840">
                <a:tc>
                  <a:txBody>
                    <a:bodyPr/>
                    <a:lstStyle/>
                    <a:p>
                      <a:r>
                        <a:rPr lang="en-US" sz="1200" dirty="0"/>
                        <a:t>Security Controls</a:t>
                      </a:r>
                    </a:p>
                  </a:txBody>
                  <a:tcPr/>
                </a:tc>
                <a:tc>
                  <a:txBody>
                    <a:bodyPr/>
                    <a:lstStyle/>
                    <a:p>
                      <a:r>
                        <a:rPr lang="en-US" sz="1200" dirty="0"/>
                        <a:t>EC2</a:t>
                      </a:r>
                    </a:p>
                  </a:txBody>
                  <a:tcPr/>
                </a:tc>
                <a:tc>
                  <a:txBody>
                    <a:bodyPr/>
                    <a:lstStyle/>
                    <a:p>
                      <a:r>
                        <a:rPr lang="en-US" sz="1200" dirty="0"/>
                        <a:t>IAM Policy</a:t>
                      </a:r>
                    </a:p>
                  </a:txBody>
                  <a:tcPr/>
                </a:tc>
                <a:tc>
                  <a:txBody>
                    <a:bodyPr/>
                    <a:lstStyle/>
                    <a:p>
                      <a:r>
                        <a:rPr lang="en-US" sz="1200" dirty="0"/>
                        <a:t>Bucket Policy</a:t>
                      </a:r>
                    </a:p>
                    <a:p>
                      <a:r>
                        <a:rPr lang="en-US" sz="1200" dirty="0"/>
                        <a:t>Bucket ACLs</a:t>
                      </a:r>
                    </a:p>
                    <a:p>
                      <a:r>
                        <a:rPr lang="en-US" sz="1200" dirty="0"/>
                        <a:t>IAM Policy</a:t>
                      </a:r>
                    </a:p>
                    <a:p>
                      <a:r>
                        <a:rPr lang="en-US" sz="1200" dirty="0"/>
                        <a:t>Access Points</a:t>
                      </a:r>
                    </a:p>
                  </a:txBody>
                  <a:tcPr/>
                </a:tc>
                <a:tc>
                  <a:txBody>
                    <a:bodyPr/>
                    <a:lstStyle/>
                    <a:p>
                      <a:r>
                        <a:rPr lang="en-US" sz="1200" dirty="0"/>
                        <a:t>Security Group</a:t>
                      </a:r>
                    </a:p>
                    <a:p>
                      <a:r>
                        <a:rPr lang="en-US" sz="1200" dirty="0"/>
                        <a:t>Network ACLs</a:t>
                      </a:r>
                    </a:p>
                    <a:p>
                      <a:r>
                        <a:rPr lang="en-US" sz="1200" dirty="0"/>
                        <a:t>IAM Policy</a:t>
                      </a:r>
                    </a:p>
                  </a:txBody>
                  <a:tcPr/>
                </a:tc>
                <a:tc>
                  <a:txBody>
                    <a:bodyPr/>
                    <a:lstStyle/>
                    <a:p>
                      <a:r>
                        <a:rPr lang="en-US" sz="1200" dirty="0"/>
                        <a:t>Security Group</a:t>
                      </a:r>
                    </a:p>
                    <a:p>
                      <a:r>
                        <a:rPr lang="en-US" sz="1200" dirty="0"/>
                        <a:t>Network ACLs</a:t>
                      </a:r>
                    </a:p>
                    <a:p>
                      <a:r>
                        <a:rPr lang="en-US" sz="1200" dirty="0"/>
                        <a:t>IAM Policy</a:t>
                      </a:r>
                    </a:p>
                  </a:txBody>
                  <a:tcPr/>
                </a:tc>
                <a:extLst>
                  <a:ext uri="{0D108BD9-81ED-4DB2-BD59-A6C34878D82A}">
                    <a16:rowId xmlns:a16="http://schemas.microsoft.com/office/drawing/2014/main" val="2490443067"/>
                  </a:ext>
                </a:extLst>
              </a:tr>
              <a:tr h="370840">
                <a:tc>
                  <a:txBody>
                    <a:bodyPr/>
                    <a:lstStyle/>
                    <a:p>
                      <a:r>
                        <a:rPr lang="en-US" sz="1200" dirty="0"/>
                        <a:t>Availability</a:t>
                      </a:r>
                    </a:p>
                  </a:txBody>
                  <a:tcPr/>
                </a:tc>
                <a:tc>
                  <a:txBody>
                    <a:bodyPr/>
                    <a:lstStyle/>
                    <a:p>
                      <a:r>
                        <a:rPr lang="en-US" sz="1200" dirty="0"/>
                        <a:t>Instance-dependent</a:t>
                      </a:r>
                    </a:p>
                  </a:txBody>
                  <a:tcPr/>
                </a:tc>
                <a:tc>
                  <a:txBody>
                    <a:bodyPr/>
                    <a:lstStyle/>
                    <a:p>
                      <a:r>
                        <a:rPr lang="en-US" sz="1200" dirty="0"/>
                        <a:t>99.8% - 99.9%* (type dependent)</a:t>
                      </a:r>
                    </a:p>
                  </a:txBody>
                  <a:tcPr/>
                </a:tc>
                <a:tc>
                  <a:txBody>
                    <a:bodyPr/>
                    <a:lstStyle/>
                    <a:p>
                      <a:r>
                        <a:rPr lang="en-US" sz="1200" dirty="0"/>
                        <a:t>99.5% – 99.99% (type dependent)</a:t>
                      </a:r>
                    </a:p>
                  </a:txBody>
                  <a:tcPr/>
                </a:tc>
                <a:tc>
                  <a:txBody>
                    <a:bodyPr/>
                    <a:lstStyle/>
                    <a:p>
                      <a:r>
                        <a:rPr lang="en-US" sz="1200" dirty="0"/>
                        <a:t>99.99%</a:t>
                      </a:r>
                    </a:p>
                  </a:txBody>
                  <a:tcPr/>
                </a:tc>
                <a:tc>
                  <a:txBody>
                    <a:bodyPr/>
                    <a:lstStyle/>
                    <a:p>
                      <a:r>
                        <a:rPr lang="en-US" sz="1200" dirty="0"/>
                        <a:t>99.5% - 99.99% (type dependent)</a:t>
                      </a:r>
                    </a:p>
                  </a:txBody>
                  <a:tcPr/>
                </a:tc>
                <a:extLst>
                  <a:ext uri="{0D108BD9-81ED-4DB2-BD59-A6C34878D82A}">
                    <a16:rowId xmlns:a16="http://schemas.microsoft.com/office/drawing/2014/main" val="4161439486"/>
                  </a:ext>
                </a:extLst>
              </a:tr>
              <a:tr h="370840">
                <a:tc>
                  <a:txBody>
                    <a:bodyPr/>
                    <a:lstStyle/>
                    <a:p>
                      <a:r>
                        <a:rPr lang="en-US" sz="1200" dirty="0"/>
                        <a:t>Durability</a:t>
                      </a:r>
                    </a:p>
                  </a:txBody>
                  <a:tcPr/>
                </a:tc>
                <a:tc>
                  <a:txBody>
                    <a:bodyPr/>
                    <a:lstStyle/>
                    <a:p>
                      <a:r>
                        <a:rPr lang="en-US" sz="1200" dirty="0"/>
                        <a:t>Instance-dependent</a:t>
                      </a:r>
                    </a:p>
                  </a:txBody>
                  <a:tcPr/>
                </a:tc>
                <a:tc>
                  <a:txBody>
                    <a:bodyPr/>
                    <a:lstStyle/>
                    <a:p>
                      <a:r>
                        <a:rPr lang="en-US" sz="1200" dirty="0"/>
                        <a:t>99.8% - 99.999%* (type dependent)</a:t>
                      </a:r>
                    </a:p>
                  </a:txBody>
                  <a:tcPr/>
                </a:tc>
                <a:tc>
                  <a:txBody>
                    <a:bodyPr/>
                    <a:lstStyle/>
                    <a:p>
                      <a:r>
                        <a:rPr lang="en-US" sz="1200" dirty="0"/>
                        <a:t>99.999999999%</a:t>
                      </a:r>
                    </a:p>
                  </a:txBody>
                  <a:tcPr/>
                </a:tc>
                <a:tc>
                  <a:txBody>
                    <a:bodyPr/>
                    <a:lstStyle/>
                    <a:p>
                      <a:pPr algn="l"/>
                      <a:r>
                        <a:rPr lang="en-US" sz="1200" dirty="0"/>
                        <a:t>99.999999999%</a:t>
                      </a:r>
                    </a:p>
                  </a:txBody>
                  <a:tcPr/>
                </a:tc>
                <a:tc>
                  <a:txBody>
                    <a:bodyPr/>
                    <a:lstStyle/>
                    <a:p>
                      <a:pPr algn="ctr"/>
                      <a:r>
                        <a:rPr lang="en-US" sz="1200" dirty="0"/>
                        <a:t>-</a:t>
                      </a:r>
                    </a:p>
                  </a:txBody>
                  <a:tcPr/>
                </a:tc>
                <a:extLst>
                  <a:ext uri="{0D108BD9-81ED-4DB2-BD59-A6C34878D82A}">
                    <a16:rowId xmlns:a16="http://schemas.microsoft.com/office/drawing/2014/main" val="3838049341"/>
                  </a:ext>
                </a:extLst>
              </a:tr>
              <a:tr h="370840">
                <a:tc>
                  <a:txBody>
                    <a:bodyPr/>
                    <a:lstStyle/>
                    <a:p>
                      <a:r>
                        <a:rPr lang="en-US" sz="1200" dirty="0"/>
                        <a:t>Storage Tiering</a:t>
                      </a:r>
                    </a:p>
                  </a:txBody>
                  <a:tcPr/>
                </a:tc>
                <a:tc>
                  <a:txBody>
                    <a:bodyPr/>
                    <a:lstStyle/>
                    <a:p>
                      <a:r>
                        <a:rPr lang="en-US" sz="1200" dirty="0"/>
                        <a:t>No</a:t>
                      </a:r>
                    </a:p>
                  </a:txBody>
                  <a:tcPr/>
                </a:tc>
                <a:tc>
                  <a:txBody>
                    <a:bodyPr/>
                    <a:lstStyle/>
                    <a:p>
                      <a:r>
                        <a:rPr lang="en-US" sz="1200" dirty="0"/>
                        <a:t>No</a:t>
                      </a:r>
                    </a:p>
                  </a:txBody>
                  <a:tcPr/>
                </a:tc>
                <a:tc>
                  <a:txBody>
                    <a:bodyPr/>
                    <a:lstStyle/>
                    <a:p>
                      <a:r>
                        <a:rPr lang="en-US" sz="1200" dirty="0"/>
                        <a:t>Yes (Lifecycle Policy)</a:t>
                      </a:r>
                    </a:p>
                  </a:txBody>
                  <a:tcPr/>
                </a:tc>
                <a:tc>
                  <a:txBody>
                    <a:bodyPr/>
                    <a:lstStyle/>
                    <a:p>
                      <a:r>
                        <a:rPr lang="en-US" sz="1200" dirty="0"/>
                        <a:t>Yes</a:t>
                      </a:r>
                    </a:p>
                  </a:txBody>
                  <a:tcPr/>
                </a:tc>
                <a:tc>
                  <a:txBody>
                    <a:bodyPr/>
                    <a:lstStyle/>
                    <a:p>
                      <a:r>
                        <a:rPr lang="en-US" sz="1200" dirty="0"/>
                        <a:t>Yes* (ONTAP only)</a:t>
                      </a:r>
                    </a:p>
                  </a:txBody>
                  <a:tcPr/>
                </a:tc>
                <a:extLst>
                  <a:ext uri="{0D108BD9-81ED-4DB2-BD59-A6C34878D82A}">
                    <a16:rowId xmlns:a16="http://schemas.microsoft.com/office/drawing/2014/main" val="201250061"/>
                  </a:ext>
                </a:extLst>
              </a:tr>
              <a:tr h="370840">
                <a:tc>
                  <a:txBody>
                    <a:bodyPr/>
                    <a:lstStyle/>
                    <a:p>
                      <a:r>
                        <a:rPr lang="en-US" sz="1200" dirty="0"/>
                        <a:t>Types</a:t>
                      </a:r>
                    </a:p>
                  </a:txBody>
                  <a:tcPr/>
                </a:tc>
                <a:tc>
                  <a:txBody>
                    <a:bodyPr/>
                    <a:lstStyle/>
                    <a:p>
                      <a:r>
                        <a:rPr lang="en-US" sz="1200" dirty="0"/>
                        <a:t>Single</a:t>
                      </a:r>
                    </a:p>
                  </a:txBody>
                  <a:tcPr/>
                </a:tc>
                <a:tc>
                  <a:txBody>
                    <a:bodyPr/>
                    <a:lstStyle/>
                    <a:p>
                      <a:r>
                        <a:rPr lang="en-US" sz="1200" dirty="0">
                          <a:hlinkClick r:id="rId3"/>
                        </a:rPr>
                        <a:t>Multiple</a:t>
                      </a:r>
                      <a:endParaRPr lang="en-US" sz="1200" dirty="0"/>
                    </a:p>
                  </a:txBody>
                  <a:tcPr/>
                </a:tc>
                <a:tc>
                  <a:txBody>
                    <a:bodyPr/>
                    <a:lstStyle/>
                    <a:p>
                      <a:r>
                        <a:rPr lang="en-US" sz="1200" dirty="0">
                          <a:hlinkClick r:id="rId4"/>
                        </a:rPr>
                        <a:t>Multiple</a:t>
                      </a:r>
                      <a:endParaRPr lang="en-US" sz="1200" dirty="0"/>
                    </a:p>
                  </a:txBody>
                  <a:tcPr/>
                </a:tc>
                <a:tc>
                  <a:txBody>
                    <a:bodyPr/>
                    <a:lstStyle/>
                    <a:p>
                      <a:r>
                        <a:rPr lang="en-US" sz="1200" dirty="0"/>
                        <a:t>Single* (two modes)</a:t>
                      </a:r>
                    </a:p>
                  </a:txBody>
                  <a:tcPr/>
                </a:tc>
                <a:tc>
                  <a:txBody>
                    <a:bodyPr/>
                    <a:lstStyle/>
                    <a:p>
                      <a:r>
                        <a:rPr lang="en-US" sz="1200" dirty="0"/>
                        <a:t>Multiple</a:t>
                      </a:r>
                    </a:p>
                  </a:txBody>
                  <a:tcPr/>
                </a:tc>
                <a:extLst>
                  <a:ext uri="{0D108BD9-81ED-4DB2-BD59-A6C34878D82A}">
                    <a16:rowId xmlns:a16="http://schemas.microsoft.com/office/drawing/2014/main" val="2021272098"/>
                  </a:ext>
                </a:extLst>
              </a:tr>
              <a:tr h="370840">
                <a:tc>
                  <a:txBody>
                    <a:bodyPr/>
                    <a:lstStyle/>
                    <a:p>
                      <a:r>
                        <a:rPr lang="en-US" sz="1200" dirty="0"/>
                        <a:t>Pricing</a:t>
                      </a:r>
                    </a:p>
                  </a:txBody>
                  <a:tcPr/>
                </a:tc>
                <a:tc>
                  <a:txBody>
                    <a:bodyPr/>
                    <a:lstStyle/>
                    <a:p>
                      <a:r>
                        <a:rPr lang="en-US" sz="1200" dirty="0"/>
                        <a:t>Size/Allocated</a:t>
                      </a:r>
                    </a:p>
                  </a:txBody>
                  <a:tcPr/>
                </a:tc>
                <a:tc>
                  <a:txBody>
                    <a:bodyPr/>
                    <a:lstStyle/>
                    <a:p>
                      <a:r>
                        <a:rPr lang="en-US" sz="1200" dirty="0"/>
                        <a:t>Size/Allocated</a:t>
                      </a:r>
                    </a:p>
                  </a:txBody>
                  <a:tcPr/>
                </a:tc>
                <a:tc>
                  <a:txBody>
                    <a:bodyPr/>
                    <a:lstStyle/>
                    <a:p>
                      <a:r>
                        <a:rPr lang="en-US" sz="1200" dirty="0"/>
                        <a:t>Usage</a:t>
                      </a:r>
                    </a:p>
                  </a:txBody>
                  <a:tcPr/>
                </a:tc>
                <a:tc>
                  <a:txBody>
                    <a:bodyPr/>
                    <a:lstStyle/>
                    <a:p>
                      <a:r>
                        <a:rPr lang="en-US" sz="1200" dirty="0"/>
                        <a:t>Usage* (additional features extra)</a:t>
                      </a:r>
                    </a:p>
                  </a:txBody>
                  <a:tcPr/>
                </a:tc>
                <a:tc>
                  <a:txBody>
                    <a:bodyPr/>
                    <a:lstStyle/>
                    <a:p>
                      <a:r>
                        <a:rPr lang="en-US" sz="1200" dirty="0"/>
                        <a:t>Usage* (additional features extra)</a:t>
                      </a:r>
                    </a:p>
                  </a:txBody>
                  <a:tcPr/>
                </a:tc>
                <a:extLst>
                  <a:ext uri="{0D108BD9-81ED-4DB2-BD59-A6C34878D82A}">
                    <a16:rowId xmlns:a16="http://schemas.microsoft.com/office/drawing/2014/main" val="1881400829"/>
                  </a:ext>
                </a:extLst>
              </a:tr>
            </a:tbl>
          </a:graphicData>
        </a:graphic>
      </p:graphicFrame>
    </p:spTree>
    <p:extLst>
      <p:ext uri="{BB962C8B-B14F-4D97-AF65-F5344CB8AC3E}">
        <p14:creationId xmlns:p14="http://schemas.microsoft.com/office/powerpoint/2010/main" val="23329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DB0109-55E9-66CB-B378-670B97D3F345}"/>
              </a:ext>
            </a:extLst>
          </p:cNvPr>
          <p:cNvSpPr>
            <a:spLocks noGrp="1"/>
          </p:cNvSpPr>
          <p:nvPr>
            <p:ph type="title"/>
          </p:nvPr>
        </p:nvSpPr>
        <p:spPr>
          <a:xfrm>
            <a:off x="803775" y="1106007"/>
            <a:ext cx="10550025" cy="1182927"/>
          </a:xfrm>
        </p:spPr>
        <p:txBody>
          <a:bodyPr anchor="b">
            <a:normAutofit/>
          </a:bodyPr>
          <a:lstStyle/>
          <a:p>
            <a:r>
              <a:rPr lang="en-US" sz="5600"/>
              <a:t>Additional Links</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80D41F4-58E5-C21B-A888-3B54B58D36A7}"/>
              </a:ext>
            </a:extLst>
          </p:cNvPr>
          <p:cNvSpPr>
            <a:spLocks noGrp="1"/>
          </p:cNvSpPr>
          <p:nvPr>
            <p:ph idx="1"/>
          </p:nvPr>
        </p:nvSpPr>
        <p:spPr>
          <a:xfrm>
            <a:off x="803775" y="2598947"/>
            <a:ext cx="10550025" cy="3677348"/>
          </a:xfrm>
        </p:spPr>
        <p:txBody>
          <a:bodyPr anchor="t">
            <a:normAutofit/>
          </a:bodyPr>
          <a:lstStyle/>
          <a:p>
            <a:r>
              <a:rPr lang="en-US">
                <a:solidFill>
                  <a:schemeClr val="tx1">
                    <a:alpha val="80000"/>
                  </a:schemeClr>
                </a:solidFill>
              </a:rPr>
              <a:t>Choosing the right storage for your high-performance workloads: </a:t>
            </a:r>
            <a:r>
              <a:rPr lang="en-US">
                <a:solidFill>
                  <a:schemeClr val="tx1">
                    <a:alpha val="80000"/>
                  </a:schemeClr>
                </a:solidFill>
                <a:hlinkClick r:id="rId2"/>
              </a:rPr>
              <a:t>https://d1.awsstatic.com/events/reinvent/2019/Choosing_the_right_storage_for_your_high-performance_workloads_STG347.pdf</a:t>
            </a:r>
            <a:endParaRPr lang="en-US">
              <a:solidFill>
                <a:schemeClr val="tx1">
                  <a:alpha val="80000"/>
                </a:schemeClr>
              </a:solidFill>
            </a:endParaRPr>
          </a:p>
          <a:p>
            <a:r>
              <a:rPr lang="en-US" b="0" i="0">
                <a:solidFill>
                  <a:schemeClr val="tx1">
                    <a:alpha val="80000"/>
                  </a:schemeClr>
                </a:solidFill>
                <a:effectLst/>
                <a:latin typeface="AmazonEmberBold"/>
              </a:rPr>
              <a:t>Comparing your on-premises storage patterns with AWS Storage services: </a:t>
            </a:r>
            <a:r>
              <a:rPr lang="en-US" b="0" i="0">
                <a:solidFill>
                  <a:schemeClr val="tx1">
                    <a:alpha val="80000"/>
                  </a:schemeClr>
                </a:solidFill>
                <a:effectLst/>
                <a:latin typeface="AmazonEmberBold"/>
                <a:hlinkClick r:id="rId3"/>
              </a:rPr>
              <a:t>https://aws.amazon.com/blogs/storage/comparing-your-on-premises-storage-patterns-with-aws-storage-services/</a:t>
            </a:r>
            <a:endParaRPr lang="en-US" b="0" i="0">
              <a:solidFill>
                <a:schemeClr val="tx1">
                  <a:alpha val="80000"/>
                </a:schemeClr>
              </a:solidFill>
              <a:effectLst/>
              <a:latin typeface="AmazonEmberBold"/>
            </a:endParaRPr>
          </a:p>
          <a:p>
            <a:endParaRPr lang="en-US" b="0" i="0">
              <a:solidFill>
                <a:schemeClr val="tx1">
                  <a:alpha val="80000"/>
                </a:schemeClr>
              </a:solidFill>
              <a:effectLst/>
              <a:latin typeface="AmazonEmberBold"/>
            </a:endParaRPr>
          </a:p>
        </p:txBody>
      </p:sp>
      <p:grpSp>
        <p:nvGrpSpPr>
          <p:cNvPr id="12" name="Group 11">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2720931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40080" y="320040"/>
            <a:ext cx="6692827" cy="3892669"/>
          </a:xfrm>
        </p:spPr>
        <p:txBody>
          <a:bodyPr vert="horz" lIns="91440" tIns="45720" rIns="91440" bIns="45720" rtlCol="0" anchor="b">
            <a:normAutofit/>
          </a:bodyPr>
          <a:lstStyle/>
          <a:p>
            <a:r>
              <a:rPr lang="en-US" altLang="en-US" sz="6600" kern="1200">
                <a:solidFill>
                  <a:schemeClr val="tx1"/>
                </a:solidFill>
                <a:latin typeface="+mj-lt"/>
                <a:ea typeface="+mj-ea"/>
                <a:cs typeface="+mj-cs"/>
              </a:rPr>
              <a:t>Thank you</a:t>
            </a:r>
          </a:p>
        </p:txBody>
      </p:sp>
      <p:sp>
        <p:nvSpPr>
          <p:cNvPr id="5" name="Text Placeholder 4"/>
          <p:cNvSpPr>
            <a:spLocks noGrp="1"/>
          </p:cNvSpPr>
          <p:nvPr>
            <p:ph type="body" idx="1"/>
          </p:nvPr>
        </p:nvSpPr>
        <p:spPr>
          <a:xfrm>
            <a:off x="640080" y="4631161"/>
            <a:ext cx="6692827" cy="1569486"/>
          </a:xfrm>
        </p:spPr>
        <p:txBody>
          <a:bodyPr vert="horz" lIns="91440" tIns="45720" rIns="91440" bIns="45720" rtlCol="0">
            <a:normAutofit/>
          </a:bodyPr>
          <a:lstStyle/>
          <a:p>
            <a:r>
              <a:rPr lang="en-US" altLang="en-US" sz="2400" kern="1200">
                <a:solidFill>
                  <a:schemeClr val="tx1"/>
                </a:solidFill>
                <a:latin typeface="+mn-lt"/>
                <a:ea typeface="+mn-ea"/>
                <a:cs typeface="+mn-cs"/>
              </a:rPr>
              <a:t>Happy Learning!</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Sunglasses Face with Solid Fill">
            <a:extLst>
              <a:ext uri="{FF2B5EF4-FFF2-40B4-BE49-F238E27FC236}">
                <a16:creationId xmlns:a16="http://schemas.microsoft.com/office/drawing/2014/main" id="{7E3EBFCF-EFA7-62C1-3FE2-17B1BCEA44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81544" y="1267079"/>
            <a:ext cx="4087368" cy="40873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a:xfrm>
            <a:off x="838200" y="1336390"/>
            <a:ext cx="6155988" cy="1182927"/>
          </a:xfrm>
        </p:spPr>
        <p:txBody>
          <a:bodyPr vert="horz" lIns="91440" tIns="45720" rIns="91440" bIns="45720" rtlCol="0" anchor="b">
            <a:normAutofit/>
          </a:bodyPr>
          <a:lstStyle/>
          <a:p>
            <a:r>
              <a:rPr lang="en-US" altLang="en-US" sz="5600" kern="1200">
                <a:solidFill>
                  <a:schemeClr val="tx1"/>
                </a:solidFill>
                <a:latin typeface="+mj-lt"/>
                <a:ea typeface="+mj-ea"/>
                <a:cs typeface="+mj-cs"/>
              </a:rPr>
              <a:t>Agenda</a:t>
            </a:r>
          </a:p>
        </p:txBody>
      </p:sp>
      <p:cxnSp>
        <p:nvCxnSpPr>
          <p:cNvPr id="13" name="Straight Connector 1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6" name="Text Placeholder 5"/>
          <p:cNvSpPr>
            <a:spLocks noGrp="1"/>
          </p:cNvSpPr>
          <p:nvPr>
            <p:ph type="body" sz="half" idx="2"/>
          </p:nvPr>
        </p:nvSpPr>
        <p:spPr>
          <a:xfrm>
            <a:off x="803776" y="2829330"/>
            <a:ext cx="6190412" cy="3344459"/>
          </a:xfrm>
        </p:spPr>
        <p:txBody>
          <a:bodyPr vert="horz" lIns="91440" tIns="45720" rIns="91440" bIns="45720" rtlCol="0" anchor="t">
            <a:normAutofit/>
          </a:bodyPr>
          <a:lstStyle/>
          <a:p>
            <a:pPr marL="285750" indent="-228600">
              <a:lnSpc>
                <a:spcPct val="90000"/>
              </a:lnSpc>
              <a:buFont typeface="Arial" panose="020B0604020202020204" pitchFamily="34" charset="0"/>
              <a:buChar char="•"/>
            </a:pPr>
            <a:r>
              <a:rPr lang="en-US" sz="2000">
                <a:solidFill>
                  <a:schemeClr val="tx1">
                    <a:alpha val="80000"/>
                  </a:schemeClr>
                </a:solidFill>
                <a:sym typeface="+mn-ea"/>
              </a:rPr>
              <a:t>Total duration 120 mins</a:t>
            </a:r>
          </a:p>
          <a:p>
            <a:pPr marL="285750" indent="-228600">
              <a:lnSpc>
                <a:spcPct val="90000"/>
              </a:lnSpc>
              <a:buFont typeface="Arial" panose="020B0604020202020204" pitchFamily="34" charset="0"/>
              <a:buChar char="•"/>
            </a:pPr>
            <a:r>
              <a:rPr lang="en-US" sz="2000">
                <a:solidFill>
                  <a:schemeClr val="tx1">
                    <a:alpha val="80000"/>
                  </a:schemeClr>
                </a:solidFill>
                <a:sym typeface="+mn-ea"/>
              </a:rPr>
              <a:t>Sustainability (30 mins)</a:t>
            </a:r>
          </a:p>
          <a:p>
            <a:pPr marL="285750" indent="-228600">
              <a:lnSpc>
                <a:spcPct val="90000"/>
              </a:lnSpc>
              <a:buFont typeface="Arial" panose="020B0604020202020204" pitchFamily="34" charset="0"/>
              <a:buChar char="•"/>
            </a:pPr>
            <a:r>
              <a:rPr lang="en-US" altLang="en-US" sz="2000">
                <a:solidFill>
                  <a:schemeClr val="tx1">
                    <a:alpha val="80000"/>
                  </a:schemeClr>
                </a:solidFill>
                <a:sym typeface="+mn-ea"/>
              </a:rPr>
              <a:t>S3 features (30 mins)</a:t>
            </a:r>
          </a:p>
          <a:p>
            <a:pPr marL="285750" indent="-228600">
              <a:lnSpc>
                <a:spcPct val="90000"/>
              </a:lnSpc>
              <a:buFont typeface="Arial" panose="020B0604020202020204" pitchFamily="34" charset="0"/>
              <a:buChar char="•"/>
            </a:pPr>
            <a:r>
              <a:rPr lang="en-US" altLang="en-US" sz="2000">
                <a:solidFill>
                  <a:schemeClr val="tx1">
                    <a:alpha val="80000"/>
                  </a:schemeClr>
                </a:solidFill>
                <a:sym typeface="+mn-ea"/>
              </a:rPr>
              <a:t>AWS Data/Backup services (20 mins)</a:t>
            </a:r>
          </a:p>
          <a:p>
            <a:pPr marL="285750" indent="-228600">
              <a:lnSpc>
                <a:spcPct val="90000"/>
              </a:lnSpc>
              <a:buFont typeface="Arial" panose="020B0604020202020204" pitchFamily="34" charset="0"/>
              <a:buChar char="•"/>
            </a:pPr>
            <a:r>
              <a:rPr lang="en-US" altLang="en-US" sz="2000">
                <a:solidFill>
                  <a:schemeClr val="tx1">
                    <a:alpha val="80000"/>
                  </a:schemeClr>
                </a:solidFill>
                <a:sym typeface="+mn-ea"/>
              </a:rPr>
              <a:t>EBS Decision tree (10 mins)</a:t>
            </a:r>
          </a:p>
          <a:p>
            <a:pPr marL="285750" indent="-228600">
              <a:lnSpc>
                <a:spcPct val="90000"/>
              </a:lnSpc>
              <a:buFont typeface="Arial" panose="020B0604020202020204" pitchFamily="34" charset="0"/>
              <a:buChar char="•"/>
            </a:pPr>
            <a:r>
              <a:rPr lang="en-US" sz="2000">
                <a:solidFill>
                  <a:schemeClr val="tx1">
                    <a:alpha val="80000"/>
                  </a:schemeClr>
                </a:solidFill>
                <a:sym typeface="+mn-ea"/>
              </a:rPr>
              <a:t>Q&amp;A from participants (</a:t>
            </a:r>
            <a:r>
              <a:rPr lang="en-US" altLang="en-US" sz="2000">
                <a:solidFill>
                  <a:schemeClr val="tx1">
                    <a:alpha val="80000"/>
                  </a:schemeClr>
                </a:solidFill>
                <a:sym typeface="+mn-ea"/>
              </a:rPr>
              <a:t>30</a:t>
            </a:r>
            <a:r>
              <a:rPr lang="en-US" sz="2000">
                <a:solidFill>
                  <a:schemeClr val="tx1">
                    <a:alpha val="80000"/>
                  </a:schemeClr>
                </a:solidFill>
                <a:sym typeface="+mn-ea"/>
              </a:rPr>
              <a:t> mins)</a:t>
            </a:r>
          </a:p>
          <a:p>
            <a:pPr indent="-228600">
              <a:lnSpc>
                <a:spcPct val="90000"/>
              </a:lnSpc>
              <a:buFont typeface="Arial" panose="020B0604020202020204" pitchFamily="34" charset="0"/>
              <a:buChar char="•"/>
            </a:pPr>
            <a:endParaRPr lang="en-US" sz="2000">
              <a:solidFill>
                <a:schemeClr val="tx1">
                  <a:alpha val="80000"/>
                </a:schemeClr>
              </a:solidFill>
            </a:endParaRPr>
          </a:p>
        </p:txBody>
      </p:sp>
      <p:pic>
        <p:nvPicPr>
          <p:cNvPr id="3" name="Picture Placeholder 2"/>
          <p:cNvPicPr>
            <a:picLocks noGrp="1" noChangeAspect="1"/>
          </p:cNvPicPr>
          <p:nvPr>
            <p:ph type="pic" idx="1"/>
          </p:nvPr>
        </p:nvPicPr>
        <p:blipFill>
          <a:blip r:embed="rId2"/>
          <a:stretch>
            <a:fillRect/>
          </a:stretch>
        </p:blipFill>
        <p:spPr>
          <a:xfrm>
            <a:off x="7572653" y="2426148"/>
            <a:ext cx="3548404" cy="2657877"/>
          </a:xfrm>
          <a:prstGeom prst="rect">
            <a:avLst/>
          </a:prstGeom>
        </p:spPr>
      </p:pic>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4600"/>
              <a:t>Optimizing your AWS Infrastructure for Sustainability</a:t>
            </a:r>
          </a:p>
        </p:txBody>
      </p:sp>
      <p:sp>
        <p:nvSpPr>
          <p:cNvPr id="1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2493" y="2071316"/>
            <a:ext cx="6713552" cy="4119172"/>
          </a:xfrm>
        </p:spPr>
        <p:txBody>
          <a:bodyPr anchor="t">
            <a:normAutofit/>
          </a:bodyPr>
          <a:lstStyle/>
          <a:p>
            <a:r>
              <a:rPr lang="en-US" sz="1700"/>
              <a:t>Managing your data lifecycle and using different storage tiers are key components to optimizing storage for sustainability.</a:t>
            </a:r>
          </a:p>
          <a:p>
            <a:r>
              <a:rPr lang="en-US" sz="1700"/>
              <a:t>When you consider different storage mechanisms, remember that you’re introducing a trade-off between resource efficiency, access latency, and reliability.</a:t>
            </a:r>
          </a:p>
          <a:p>
            <a:r>
              <a:rPr lang="en-US" sz="1700"/>
              <a:t>This means you’ll need to select your management pattern accordingly.</a:t>
            </a:r>
          </a:p>
          <a:p>
            <a:r>
              <a:rPr lang="en-US" sz="1700"/>
              <a:t>We present four concepts to reduce idle resources and maximize utilization for your AWS storage layer</a:t>
            </a:r>
          </a:p>
          <a:p>
            <a:pPr lvl="1"/>
            <a:r>
              <a:rPr lang="en-US" sz="1700"/>
              <a:t>Analyze data access patterns and use storage tiers</a:t>
            </a:r>
          </a:p>
          <a:p>
            <a:pPr lvl="1"/>
            <a:r>
              <a:rPr lang="en-US" sz="1700"/>
              <a:t>Use columnar data formats and compression</a:t>
            </a:r>
          </a:p>
          <a:p>
            <a:pPr lvl="1"/>
            <a:r>
              <a:rPr lang="en-US" sz="1700"/>
              <a:t>Reduce unused storage resources</a:t>
            </a:r>
          </a:p>
          <a:p>
            <a:pPr lvl="1"/>
            <a:r>
              <a:rPr lang="en-US" sz="1700"/>
              <a:t>Deduplicate data</a:t>
            </a:r>
          </a:p>
        </p:txBody>
      </p:sp>
      <p:pic>
        <p:nvPicPr>
          <p:cNvPr id="5" name="Picture 4"/>
          <p:cNvPicPr>
            <a:picLocks noChangeAspect="1"/>
          </p:cNvPicPr>
          <p:nvPr/>
        </p:nvPicPr>
        <p:blipFill rotWithShape="1">
          <a:blip r:embed="rId3"/>
          <a:srcRect t="11973" r="1" b="9550"/>
          <a:stretch/>
        </p:blipFill>
        <p:spPr>
          <a:xfrm>
            <a:off x="7675658" y="2093976"/>
            <a:ext cx="3941064" cy="40965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5839460" y="427990"/>
            <a:ext cx="6244590" cy="3171190"/>
          </a:xfrm>
          <a:prstGeom prst="rect">
            <a:avLst/>
          </a:prstGeom>
        </p:spPr>
      </p:pic>
      <p:sp>
        <p:nvSpPr>
          <p:cNvPr id="2" name="Title 1"/>
          <p:cNvSpPr>
            <a:spLocks noGrp="1"/>
          </p:cNvSpPr>
          <p:nvPr>
            <p:ph type="title"/>
          </p:nvPr>
        </p:nvSpPr>
        <p:spPr/>
        <p:txBody>
          <a:bodyPr/>
          <a:lstStyle/>
          <a:p>
            <a:r>
              <a:rPr lang="en-US" altLang="en-US"/>
              <a:t>Feature - S3 Object Lambda</a:t>
            </a:r>
          </a:p>
        </p:txBody>
      </p:sp>
      <p:sp>
        <p:nvSpPr>
          <p:cNvPr id="3" name="Content Placeholder 2"/>
          <p:cNvSpPr>
            <a:spLocks noGrp="1"/>
          </p:cNvSpPr>
          <p:nvPr>
            <p:ph idx="1"/>
          </p:nvPr>
        </p:nvSpPr>
        <p:spPr>
          <a:xfrm>
            <a:off x="338455" y="869315"/>
            <a:ext cx="5441315" cy="2351405"/>
          </a:xfrm>
        </p:spPr>
        <p:txBody>
          <a:bodyPr>
            <a:normAutofit fontScale="67500" lnSpcReduction="10000"/>
          </a:bodyPr>
          <a:lstStyle/>
          <a:p>
            <a:r>
              <a:rPr lang="en-US" altLang="en-US"/>
              <a:t>When you store data in S3, you can easily share it for use by multiple applications.</a:t>
            </a:r>
          </a:p>
          <a:p>
            <a:pPr lvl="0"/>
            <a:r>
              <a:rPr lang="en-US" altLang="en-US"/>
              <a:t>However, each application has its own requirements and may need a different view of the data.</a:t>
            </a:r>
          </a:p>
          <a:p>
            <a:pPr lvl="0"/>
            <a:r>
              <a:rPr lang="en-US" altLang="en-US"/>
              <a:t>For example, a dataset created by an e-commerce application may include personally identifiable information (PII) that is not needed when the same data is processed for analytics and should be redacted.</a:t>
            </a:r>
          </a:p>
          <a:p>
            <a:pPr lvl="0"/>
            <a:r>
              <a:rPr lang="en-US" altLang="en-US"/>
              <a:t>On the other side, if the same dataset is used for a marketing campaign, you may need to enrich the data with additional details, such as information from the customer loyalty database.</a:t>
            </a:r>
          </a:p>
        </p:txBody>
      </p:sp>
      <p:sp>
        <p:nvSpPr>
          <p:cNvPr id="5" name="Content Placeholder 2"/>
          <p:cNvSpPr>
            <a:spLocks noGrp="1"/>
          </p:cNvSpPr>
          <p:nvPr/>
        </p:nvSpPr>
        <p:spPr>
          <a:xfrm>
            <a:off x="338455" y="3220085"/>
            <a:ext cx="11565890" cy="3187700"/>
          </a:xfrm>
          <a:prstGeom prst="rect">
            <a:avLst/>
          </a:prstGeom>
        </p:spPr>
        <p:txBody>
          <a:bodyPr vert="horz" lIns="91440" tIns="45720" rIns="91440" bIns="45720" rtlCol="0">
            <a:normAutofit fontScale="77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To provide different views of data to multiple applications, there are currently two options. </a:t>
            </a:r>
          </a:p>
          <a:p>
            <a:pPr lvl="1"/>
            <a:r>
              <a:rPr lang="en-US" altLang="en-US"/>
              <a:t>create, store, and maintain additional derivative copies of the data</a:t>
            </a:r>
          </a:p>
          <a:p>
            <a:pPr lvl="1"/>
            <a:r>
              <a:rPr lang="en-US" altLang="en-US"/>
              <a:t>build and manage infrastructure as a proxy layer in front of S3 to intercept and process data as it is requested</a:t>
            </a:r>
          </a:p>
          <a:p>
            <a:r>
              <a:rPr lang="en-US" altLang="en-US"/>
              <a:t>S3 Object Lambda, a new capability that allows you to add your own code to process data retrieved from S3 before returning it to an application</a:t>
            </a:r>
          </a:p>
          <a:p>
            <a:r>
              <a:rPr lang="en-US" altLang="en-US"/>
              <a:t>There are many use cases that can be simplified by this approach, for example:</a:t>
            </a:r>
          </a:p>
          <a:p>
            <a:pPr lvl="1"/>
            <a:r>
              <a:rPr lang="en-US" altLang="en-US"/>
              <a:t>Redacting personally identifiable information for analytics or non-production environments.</a:t>
            </a:r>
          </a:p>
          <a:p>
            <a:pPr lvl="1"/>
            <a:r>
              <a:rPr lang="en-US" altLang="en-US"/>
              <a:t>Converting across data formats, such as converting XML to JSON.</a:t>
            </a:r>
          </a:p>
          <a:p>
            <a:pPr lvl="1"/>
            <a:r>
              <a:rPr lang="en-US" altLang="en-US"/>
              <a:t>Augmenting data with information from other services or databases.</a:t>
            </a:r>
          </a:p>
          <a:p>
            <a:pPr lvl="1"/>
            <a:r>
              <a:rPr lang="en-US" altLang="en-US"/>
              <a:t>Compressing or decompressing files as they are being downloaded.</a:t>
            </a:r>
          </a:p>
          <a:p>
            <a:pPr lvl="1"/>
            <a:r>
              <a:rPr lang="en-US" altLang="en-US"/>
              <a:t>Resizing and watermarking images on the fly using caller-specific details, such as the user who requested the object.</a:t>
            </a:r>
          </a:p>
          <a:p>
            <a:pPr lvl="1"/>
            <a:r>
              <a:rPr lang="en-US" altLang="en-US"/>
              <a:t>Implementing custom authorization rules to access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altLang="en-US" sz="3800">
                <a:sym typeface="+mn-ea"/>
              </a:rPr>
              <a:t>Feature - </a:t>
            </a:r>
            <a:r>
              <a:rPr lang="en-US" sz="3800"/>
              <a:t>Enforcing ownership of S3 objects in a multi-account environment</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2493" y="2071316"/>
            <a:ext cx="6713552" cy="4119172"/>
          </a:xfrm>
        </p:spPr>
        <p:txBody>
          <a:bodyPr anchor="t">
            <a:normAutofit/>
          </a:bodyPr>
          <a:lstStyle/>
          <a:p>
            <a:r>
              <a:rPr lang="en-US" sz="1500"/>
              <a:t>S3 Object Ownership is a feature that offers an effective way to ensure that an S3 bucket owner automatically owns all objects written to a bucket.</a:t>
            </a:r>
          </a:p>
          <a:p>
            <a:r>
              <a:rPr lang="en-US" sz="1500"/>
              <a:t>Using S3 Object Ownership, you can simplify access control management at scale in multi-account environments, as you can govern access to objects you own through access control mechanisms like bucket policies.</a:t>
            </a:r>
          </a:p>
          <a:p>
            <a:r>
              <a:rPr lang="en-US" sz="1500"/>
              <a:t>By doing so, you can improve operational efficiency and security by standardizing ownership of and access to objects written to your S3 buckets without manual processes.</a:t>
            </a:r>
          </a:p>
          <a:p>
            <a:r>
              <a:rPr lang="en-US" sz="1500"/>
              <a:t>Let’s look at some typical scenarios where this is particularly relevant. For example, you might have a data lake workflow where you have an analytics application in account B reading the ‘raw objects’ from an S3 bucket in account A, and writing ‘processed objects’ to the same bucket in account A. In this example, the ‘raw objects’ in the bucket would be owned by account A, and the ‘processed objects’ would be owned by account B. Your workflow may now require another application in account C to read ‘processed objects’ in the account A bucket.</a:t>
            </a:r>
          </a:p>
          <a:p>
            <a:endParaRPr lang="en-US" sz="1500"/>
          </a:p>
        </p:txBody>
      </p:sp>
      <p:pic>
        <p:nvPicPr>
          <p:cNvPr id="4" name="Picture 3"/>
          <p:cNvPicPr>
            <a:picLocks noChangeAspect="1"/>
          </p:cNvPicPr>
          <p:nvPr/>
        </p:nvPicPr>
        <p:blipFill rotWithShape="1">
          <a:blip r:embed="rId3"/>
          <a:srcRect r="1209" b="-4"/>
          <a:stretch/>
        </p:blipFill>
        <p:spPr>
          <a:xfrm>
            <a:off x="7675658" y="2093976"/>
            <a:ext cx="3941064" cy="40965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altLang="en-US" sz="4200">
                <a:sym typeface="+mn-ea"/>
              </a:rPr>
              <a:t>Feature - </a:t>
            </a:r>
            <a:r>
              <a:rPr lang="en-US" sz="4200"/>
              <a:t>Data management at scale using Amazon S3 Batch Operations</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2493" y="2071316"/>
            <a:ext cx="6713552" cy="4119172"/>
          </a:xfrm>
        </p:spPr>
        <p:txBody>
          <a:bodyPr anchor="t">
            <a:normAutofit/>
          </a:bodyPr>
          <a:lstStyle/>
          <a:p>
            <a:r>
              <a:rPr lang="en-US" sz="1500"/>
              <a:t>S3 Batch Operations can perform a single operation on lists of S3 objects that you specify. A single job can perform a specified operation on billions of objects containing exabytes of data.</a:t>
            </a:r>
          </a:p>
          <a:p>
            <a:r>
              <a:rPr lang="en-US" sz="1500"/>
              <a:t>S3 tracks progress, sends notifications, and stores a detailed completion report of all actions, providing a fully managed, auditable, and serverless experience.</a:t>
            </a:r>
          </a:p>
          <a:p>
            <a:r>
              <a:rPr lang="en-US" sz="1500"/>
              <a:t>With S3 Batch Operations, you can perform storage management tasks, such as</a:t>
            </a:r>
          </a:p>
          <a:p>
            <a:pPr lvl="1"/>
            <a:r>
              <a:rPr lang="en-US" sz="1500"/>
              <a:t>copying objects between buckets</a:t>
            </a:r>
          </a:p>
          <a:p>
            <a:pPr lvl="1"/>
            <a:r>
              <a:rPr lang="en-US" sz="1500"/>
              <a:t>replacing object tag sets</a:t>
            </a:r>
          </a:p>
          <a:p>
            <a:pPr lvl="1"/>
            <a:r>
              <a:rPr lang="en-US" sz="1500"/>
              <a:t>modifying access controls</a:t>
            </a:r>
          </a:p>
          <a:p>
            <a:pPr lvl="1"/>
            <a:r>
              <a:rPr lang="en-US" sz="1500"/>
              <a:t>restoring archived objects from S3 Glacier or S3 Glacier Deep Archive</a:t>
            </a:r>
          </a:p>
          <a:p>
            <a:pPr lvl="0"/>
            <a:r>
              <a:rPr lang="en-US" sz="1500"/>
              <a:t>S3 Batch Operations gives you the ability to invoke AWS Lambda functions to perform custom actions on objects.</a:t>
            </a:r>
          </a:p>
        </p:txBody>
      </p:sp>
      <p:pic>
        <p:nvPicPr>
          <p:cNvPr id="4" name="Picture 3"/>
          <p:cNvPicPr>
            <a:picLocks noChangeAspect="1"/>
          </p:cNvPicPr>
          <p:nvPr/>
        </p:nvPicPr>
        <p:blipFill rotWithShape="1">
          <a:blip r:embed="rId3"/>
          <a:srcRect l="43241" r="14188" b="-1"/>
          <a:stretch/>
        </p:blipFill>
        <p:spPr>
          <a:xfrm>
            <a:off x="7675658" y="2093976"/>
            <a:ext cx="3941064" cy="40965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2493" y="238539"/>
            <a:ext cx="11018520" cy="1434415"/>
          </a:xfrm>
        </p:spPr>
        <p:txBody>
          <a:bodyPr anchor="b">
            <a:normAutofit/>
          </a:bodyPr>
          <a:lstStyle/>
          <a:p>
            <a:r>
              <a:rPr lang="en-US" sz="5400"/>
              <a:t>“AWS Backup”</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2493" y="2071316"/>
            <a:ext cx="6713552" cy="4119172"/>
          </a:xfrm>
        </p:spPr>
        <p:txBody>
          <a:bodyPr anchor="t">
            <a:normAutofit/>
          </a:bodyPr>
          <a:lstStyle/>
          <a:p>
            <a:r>
              <a:rPr lang="en-US" sz="2200"/>
              <a:t>Enables you to centralize and automate data protection across AWS services.</a:t>
            </a:r>
          </a:p>
          <a:p>
            <a:r>
              <a:rPr lang="en-US" sz="2200"/>
              <a:t>Offers a cost-effective, fully managed, policy-based service that further simplifies data protection at scale.</a:t>
            </a:r>
          </a:p>
          <a:p>
            <a:r>
              <a:rPr lang="en-US" sz="2200"/>
              <a:t>Helps you support your regulatory compliance or business policies for data protection.</a:t>
            </a:r>
          </a:p>
        </p:txBody>
      </p:sp>
      <p:pic>
        <p:nvPicPr>
          <p:cNvPr id="4" name="Picture 3"/>
          <p:cNvPicPr>
            <a:picLocks noChangeAspect="1"/>
          </p:cNvPicPr>
          <p:nvPr/>
        </p:nvPicPr>
        <p:blipFill rotWithShape="1">
          <a:blip r:embed="rId3"/>
          <a:srcRect l="27842" r="37524"/>
          <a:stretch/>
        </p:blipFill>
        <p:spPr>
          <a:xfrm>
            <a:off x="7675658" y="2093976"/>
            <a:ext cx="3941064" cy="40965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1312"/>
            <a:ext cx="10506456" cy="1010264"/>
          </a:xfrm>
        </p:spPr>
        <p:txBody>
          <a:bodyPr anchor="ctr">
            <a:normAutofit/>
          </a:bodyPr>
          <a:lstStyle/>
          <a:p>
            <a:r>
              <a:rPr lang="en-US"/>
              <a:t>“AWS DataSync”</a:t>
            </a:r>
          </a:p>
        </p:txBody>
      </p:sp>
      <p:sp>
        <p:nvSpPr>
          <p:cNvPr id="20" name="Rectangle 13">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1578889" y="1760461"/>
            <a:ext cx="4661111" cy="1746288"/>
          </a:xfrm>
        </p:spPr>
        <p:txBody>
          <a:bodyPr>
            <a:normAutofit fontScale="85000" lnSpcReduction="20000"/>
          </a:bodyPr>
          <a:lstStyle/>
          <a:p>
            <a:pPr marL="178308" indent="-178308" defTabSz="713232">
              <a:spcBef>
                <a:spcPts val="780"/>
              </a:spcBef>
            </a:pPr>
            <a:r>
              <a:rPr lang="en-US" sz="1600" kern="1200">
                <a:solidFill>
                  <a:schemeClr val="tx1">
                    <a:lumMod val="75000"/>
                    <a:lumOff val="25000"/>
                  </a:schemeClr>
                </a:solidFill>
                <a:latin typeface="+mn-lt"/>
                <a:ea typeface="+mn-ea"/>
                <a:cs typeface="+mn-cs"/>
              </a:rPr>
              <a:t>AWS DataSync is an online data transfer service that simplifies, automates, and accelerates moving data between on-premises storage systems and AWS Storage services, as well as between AWS Storage services.</a:t>
            </a:r>
          </a:p>
          <a:p>
            <a:pPr marL="178308" indent="-178308" defTabSz="713232">
              <a:spcBef>
                <a:spcPts val="780"/>
              </a:spcBef>
            </a:pPr>
            <a:r>
              <a:rPr lang="en-US" sz="1600" kern="1200">
                <a:solidFill>
                  <a:schemeClr val="tx1">
                    <a:lumMod val="75000"/>
                    <a:lumOff val="25000"/>
                  </a:schemeClr>
                </a:solidFill>
                <a:latin typeface="+mn-lt"/>
                <a:ea typeface="+mn-ea"/>
                <a:cs typeface="+mn-cs"/>
              </a:rPr>
              <a:t>You can use DataSync to migrate active datasets to AWS, archive data to free up on-premises storage capacity, replicate data to AWS for business continuity, or transfer data to the cloud for analysis and processing.</a:t>
            </a:r>
            <a:endParaRPr lang="en-US" sz="1600"/>
          </a:p>
        </p:txBody>
      </p:sp>
      <p:pic>
        <p:nvPicPr>
          <p:cNvPr id="4" name="Picture 3"/>
          <p:cNvPicPr>
            <a:picLocks noChangeAspect="1"/>
          </p:cNvPicPr>
          <p:nvPr/>
        </p:nvPicPr>
        <p:blipFill>
          <a:blip r:embed="rId3"/>
          <a:stretch>
            <a:fillRect/>
          </a:stretch>
        </p:blipFill>
        <p:spPr>
          <a:xfrm>
            <a:off x="6275577" y="1650222"/>
            <a:ext cx="4050286" cy="1966766"/>
          </a:xfrm>
          <a:prstGeom prst="rect">
            <a:avLst/>
          </a:prstGeom>
        </p:spPr>
      </p:pic>
      <p:pic>
        <p:nvPicPr>
          <p:cNvPr id="5" name="Picture 4"/>
          <p:cNvPicPr>
            <a:picLocks noChangeAspect="1"/>
          </p:cNvPicPr>
          <p:nvPr/>
        </p:nvPicPr>
        <p:blipFill>
          <a:blip r:embed="rId4"/>
          <a:stretch>
            <a:fillRect/>
          </a:stretch>
        </p:blipFill>
        <p:spPr>
          <a:xfrm>
            <a:off x="1578889" y="3812913"/>
            <a:ext cx="4696688" cy="2422255"/>
          </a:xfrm>
          <a:prstGeom prst="rect">
            <a:avLst/>
          </a:prstGeom>
        </p:spPr>
      </p:pic>
      <p:sp>
        <p:nvSpPr>
          <p:cNvPr id="6" name="Text Box 5"/>
          <p:cNvSpPr txBox="1"/>
          <p:nvPr/>
        </p:nvSpPr>
        <p:spPr>
          <a:xfrm>
            <a:off x="6239499" y="4833127"/>
            <a:ext cx="4364468" cy="1073328"/>
          </a:xfrm>
          <a:prstGeom prst="rect">
            <a:avLst/>
          </a:prstGeom>
          <a:noFill/>
        </p:spPr>
        <p:txBody>
          <a:bodyPr wrap="square" rtlCol="0" anchor="t">
            <a:normAutofit fontScale="92500" lnSpcReduction="20000"/>
          </a:bodyPr>
          <a:lstStyle/>
          <a:p>
            <a:pPr marL="267462" indent="-267462" defTabSz="713232">
              <a:lnSpc>
                <a:spcPct val="90000"/>
              </a:lnSpc>
              <a:spcAft>
                <a:spcPts val="600"/>
              </a:spcAft>
              <a:buAutoNum type="arabicPeriod"/>
            </a:pPr>
            <a:r>
              <a:rPr lang="en-US" sz="1300" kern="1200">
                <a:solidFill>
                  <a:schemeClr val="tx1"/>
                </a:solidFill>
                <a:latin typeface="+mn-lt"/>
                <a:ea typeface="+mn-ea"/>
                <a:cs typeface="+mn-cs"/>
              </a:rPr>
              <a:t>Users upload files to Amazon S3 via S3 upload or via AWS Transfer Family using SFTP or AWS internal services send files to S3.</a:t>
            </a:r>
          </a:p>
          <a:p>
            <a:pPr marL="267462" indent="-267462" defTabSz="713232">
              <a:lnSpc>
                <a:spcPct val="90000"/>
              </a:lnSpc>
              <a:spcAft>
                <a:spcPts val="600"/>
              </a:spcAft>
              <a:buAutoNum type="arabicPeriod"/>
            </a:pPr>
            <a:r>
              <a:rPr lang="en-US" sz="1300" kern="1200">
                <a:solidFill>
                  <a:schemeClr val="tx1"/>
                </a:solidFill>
                <a:latin typeface="+mn-lt"/>
                <a:ea typeface="+mn-ea"/>
                <a:cs typeface="+mn-cs"/>
              </a:rPr>
              <a:t>Amazon S3 file upload event triggers AWS Lambda to start DataSync task.</a:t>
            </a:r>
          </a:p>
          <a:p>
            <a:pPr marL="267462" indent="-267462" defTabSz="713232">
              <a:lnSpc>
                <a:spcPct val="90000"/>
              </a:lnSpc>
              <a:spcAft>
                <a:spcPts val="600"/>
              </a:spcAft>
              <a:buAutoNum type="arabicPeriod"/>
            </a:pPr>
            <a:r>
              <a:rPr lang="en-US" sz="1300" kern="1200">
                <a:solidFill>
                  <a:schemeClr val="tx1"/>
                </a:solidFill>
                <a:latin typeface="+mn-lt"/>
                <a:ea typeface="+mn-ea"/>
                <a:cs typeface="+mn-cs"/>
              </a:rPr>
              <a:t>Defined DataSync task copies file from S3 to EFS.</a:t>
            </a:r>
            <a:endParaRPr lang="en-US" sz="13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40080"/>
            <a:ext cx="4818888" cy="1481328"/>
          </a:xfrm>
        </p:spPr>
        <p:txBody>
          <a:bodyPr anchor="b">
            <a:normAutofit/>
          </a:bodyPr>
          <a:lstStyle/>
          <a:p>
            <a:r>
              <a:rPr lang="en-US" sz="3000"/>
              <a:t>General-purpose Amazon EBS storage decision tree</a:t>
            </a:r>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30936" y="2660904"/>
            <a:ext cx="4818888" cy="3547872"/>
          </a:xfrm>
        </p:spPr>
        <p:txBody>
          <a:bodyPr anchor="t">
            <a:normAutofit/>
          </a:bodyPr>
          <a:lstStyle/>
          <a:p>
            <a:r>
              <a:rPr lang="en-US" sz="2200"/>
              <a:t>UseCase: Storage for I/O-intensive SQL Server using Amazon EBS io2 Block Express</a:t>
            </a:r>
          </a:p>
          <a:p>
            <a:r>
              <a:rPr lang="en-US" sz="2200"/>
              <a:t>We compare how the new EBS storage type compares against existing storage options from the performance point of view.</a:t>
            </a:r>
          </a:p>
          <a:p>
            <a:r>
              <a:rPr lang="en-US" sz="2200"/>
              <a:t>Refer to the reference link for analyzing the complete use case</a:t>
            </a:r>
          </a:p>
        </p:txBody>
      </p:sp>
      <p:pic>
        <p:nvPicPr>
          <p:cNvPr id="4" name="Picture 3"/>
          <p:cNvPicPr>
            <a:picLocks noChangeAspect="1"/>
          </p:cNvPicPr>
          <p:nvPr/>
        </p:nvPicPr>
        <p:blipFill>
          <a:blip r:embed="rId3"/>
          <a:stretch>
            <a:fillRect/>
          </a:stretch>
        </p:blipFill>
        <p:spPr>
          <a:xfrm>
            <a:off x="6099048" y="1818605"/>
            <a:ext cx="5458968" cy="32207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1418</TotalTime>
  <Words>1417</Words>
  <Application>Microsoft Macintosh PowerPoint</Application>
  <PresentationFormat>Widescreen</PresentationFormat>
  <Paragraphs>160</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宋体</vt:lpstr>
      <vt:lpstr>AmazonEmberBold</vt:lpstr>
      <vt:lpstr>Arial</vt:lpstr>
      <vt:lpstr>Arial Black</vt:lpstr>
      <vt:lpstr>Calibri</vt:lpstr>
      <vt:lpstr>Office Theme</vt:lpstr>
      <vt:lpstr>Mentor session</vt:lpstr>
      <vt:lpstr>Agenda</vt:lpstr>
      <vt:lpstr>Optimizing your AWS Infrastructure for Sustainability</vt:lpstr>
      <vt:lpstr>Feature - S3 Object Lambda</vt:lpstr>
      <vt:lpstr>Feature - Enforcing ownership of S3 objects in a multi-account environment</vt:lpstr>
      <vt:lpstr>Feature - Data management at scale using Amazon S3 Batch Operations</vt:lpstr>
      <vt:lpstr>“AWS Backup”</vt:lpstr>
      <vt:lpstr>“AWS DataSync”</vt:lpstr>
      <vt:lpstr>General-purpose Amazon EBS storage decision tree</vt:lpstr>
      <vt:lpstr>Deciding which storage service</vt:lpstr>
      <vt:lpstr>Additional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Mentor session guideline</dc:title>
  <dc:creator>Nirmallya Mukherjee</dc:creator>
  <cp:lastModifiedBy>Stuart Wong</cp:lastModifiedBy>
  <cp:revision>74</cp:revision>
  <dcterms:created xsi:type="dcterms:W3CDTF">2021-09-23T16:28:24Z</dcterms:created>
  <dcterms:modified xsi:type="dcterms:W3CDTF">2023-06-17T17:02:10Z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