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questions submitted by the specific batch</a:t>
            </a:r>
          </a:p>
          <a:p>
            <a:pPr/>
            <a:r>
              <a:t>To be structured as a discussion</a:t>
            </a:r>
          </a:p>
          <a:p>
            <a:pPr/>
            <a:r>
              <a:t>Mentor can share personal project experiences if needed</a:t>
            </a:r>
          </a:p>
          <a:p>
            <a:pPr/>
            <a:r>
              <a:t>If applicable mentor can share any relevant cloud provider documentation link for further reading by the learners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415600" y="593366"/>
            <a:ext cx="11360801" cy="763601"/>
          </a:xfrm>
          <a:prstGeom prst="rect">
            <a:avLst/>
          </a:prstGeom>
        </p:spPr>
        <p:txBody>
          <a:bodyPr lIns="91424" tIns="91424" rIns="91424" bIns="91424" anchor="t"/>
          <a:lstStyle>
            <a:lvl1pPr>
              <a:lnSpc>
                <a:spcPct val="10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xfrm>
            <a:off x="415600" y="1536633"/>
            <a:ext cx="11360801" cy="4555200"/>
          </a:xfrm>
          <a:prstGeom prst="rect">
            <a:avLst/>
          </a:prstGeom>
        </p:spPr>
        <p:txBody>
          <a:bodyPr lIns="91424" tIns="91424" rIns="91424" bIns="91424"/>
          <a:lstStyle>
            <a:lvl1pPr marL="609600" indent="-457200">
              <a:lnSpc>
                <a:spcPct val="115000"/>
              </a:lnSpc>
              <a:spcBef>
                <a:spcPts val="0"/>
              </a:spcBef>
              <a:buSzPts val="2800"/>
              <a:buChar char="●"/>
            </a:lvl1pPr>
            <a:lvl2pPr marL="1289790" indent="-494135">
              <a:lnSpc>
                <a:spcPct val="115000"/>
              </a:lnSpc>
              <a:spcBef>
                <a:spcPts val="0"/>
              </a:spcBef>
              <a:buSzPts val="2800"/>
              <a:buChar char="○"/>
            </a:lvl2pPr>
            <a:lvl3pPr marL="1998217" indent="-592962">
              <a:lnSpc>
                <a:spcPct val="115000"/>
              </a:lnSpc>
              <a:spcBef>
                <a:spcPts val="0"/>
              </a:spcBef>
              <a:buSzPts val="2800"/>
              <a:buChar char="■"/>
            </a:lvl3pPr>
            <a:lvl4pPr marL="2673702" indent="-658847">
              <a:lnSpc>
                <a:spcPct val="115000"/>
              </a:lnSpc>
              <a:spcBef>
                <a:spcPts val="0"/>
              </a:spcBef>
              <a:buSzPts val="2800"/>
              <a:buChar char="●"/>
            </a:lvl4pPr>
            <a:lvl5pPr marL="3283302" indent="-658847">
              <a:lnSpc>
                <a:spcPct val="115000"/>
              </a:lnSpc>
              <a:spcBef>
                <a:spcPts val="0"/>
              </a:spcBef>
              <a:buSzPts val="2800"/>
              <a:buChar char="○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11649019" y="6296048"/>
            <a:ext cx="379193" cy="3679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13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PGPCC - Mentor session</a:t>
            </a:r>
          </a:p>
        </p:txBody>
      </p:sp>
      <p:sp>
        <p:nvSpPr>
          <p:cNvPr id="104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Flow and Structure for “Managed Services with AWS”</a:t>
            </a:r>
          </a:p>
          <a:p>
            <a:pPr/>
            <a:r>
              <a:t>Course 3 Week 1</a:t>
            </a:r>
          </a:p>
          <a:p>
            <a:pPr/>
            <a:r>
              <a:t>TIO Demonstration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/>
          <a:lstStyle/>
          <a:p>
            <a:pPr/>
            <a:r>
              <a:t>Do’s and Don’ts</a:t>
            </a:r>
          </a:p>
        </p:txBody>
      </p:sp>
      <p:sp>
        <p:nvSpPr>
          <p:cNvPr id="107" name="Text Placeholder 2"/>
          <p:cNvSpPr txBox="1"/>
          <p:nvPr>
            <p:ph type="body" idx="1"/>
          </p:nvPr>
        </p:nvSpPr>
        <p:spPr>
          <a:xfrm>
            <a:off x="415599" y="1536632"/>
            <a:ext cx="11360802" cy="4555202"/>
          </a:xfrm>
          <a:prstGeom prst="rect">
            <a:avLst/>
          </a:prstGeom>
        </p:spPr>
        <p:txBody>
          <a:bodyPr/>
          <a:lstStyle/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Do watch the instructional video content to understand the core principles. Please do not attempt to do the hands-on simultaneously.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Please use the “Try-It-Out” Labs, projects and do-it-yourself exercises for self practice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Do note the cloud service screens do change from time to time, but the core concepts rarely do, if at all.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Practice labs and DIY exercises are not compatible with the AWS Academy account. 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Please use your personal cloud account for practice labs and DIY exercises.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Practice exercises/DIYs need to be completed in one go. Do not spread it out over long hours or days.</a:t>
            </a:r>
          </a:p>
          <a:p>
            <a:pPr>
              <a:buSzPts val="1900"/>
              <a:defRPr sz="1900">
                <a:solidFill>
                  <a:srgbClr val="2D3B45"/>
                </a:solidFill>
                <a:latin typeface="LatoWeb"/>
                <a:ea typeface="LatoWeb"/>
                <a:cs typeface="LatoWeb"/>
                <a:sym typeface="LatoWeb"/>
              </a:defRPr>
            </a:pPr>
            <a:r>
              <a:t>Always cleanup immediately after your practice is completed. Failure to do this will result in charges getting applied to your account.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TIO - 6</a:t>
            </a:r>
          </a:p>
        </p:txBody>
      </p:sp>
      <p:sp>
        <p:nvSpPr>
          <p:cNvPr id="110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“Hands-on with RDS”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TIO - 7</a:t>
            </a:r>
          </a:p>
        </p:txBody>
      </p:sp>
      <p:sp>
        <p:nvSpPr>
          <p:cNvPr id="113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“Hands-on with SNS and SQS”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415599" y="593366"/>
            <a:ext cx="11360802" cy="763601"/>
          </a:xfrm>
          <a:prstGeom prst="rect">
            <a:avLst/>
          </a:prstGeom>
        </p:spPr>
        <p:txBody>
          <a:bodyPr/>
          <a:lstStyle/>
          <a:p>
            <a:pPr/>
            <a:r>
              <a:t>Do not forget to reset your lab</a:t>
            </a:r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5494" y="1533525"/>
            <a:ext cx="10621011" cy="4800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2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119" name="Text Placeholder 1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  <a:r>
              <a:t>Let’s demystify!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3"/>
          <p:cNvSpPr txBox="1"/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  <p:sp>
        <p:nvSpPr>
          <p:cNvPr id="124" name="Text Placeholder 4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/>
          <a:p>
            <a:pPr/>
            <a:r>
              <a:t>Happy Learning!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