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304" r:id="rId4"/>
    <p:sldId id="272" r:id="rId5"/>
    <p:sldId id="303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C520B-20C3-43A4-A8F5-6595C2D27313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F0953-2B6C-4490-9C56-67A627EC76C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Based on questions submitted by the specific batch</a:t>
            </a:r>
            <a:endParaRPr lang="en-US"/>
          </a:p>
          <a:p>
            <a:r>
              <a:rPr lang="en-US">
                <a:sym typeface="+mn-ea"/>
              </a:rPr>
              <a:t>To be structured as a discussion</a:t>
            </a:r>
            <a:endParaRPr lang="en-US"/>
          </a:p>
          <a:p>
            <a:r>
              <a:rPr lang="en-US">
                <a:sym typeface="+mn-ea"/>
              </a:rPr>
              <a:t>Mentor can share personal project experiences if needed</a:t>
            </a:r>
            <a:endParaRPr lang="en-US"/>
          </a:p>
          <a:p>
            <a:r>
              <a:rPr lang="en-US">
                <a:sym typeface="+mn-ea"/>
              </a:rPr>
              <a:t>If applicable mentor can share any relevant cloud provider documentation link for further reading by the learners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attached DynamoDB workbook exercise should be performed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F0953-2B6C-4490-9C56-67A627EC76C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15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7EF8-2397-47F3-96C8-102F87DD71E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69E7-5C6B-43CA-9163-1FAFF95D50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7EF8-2397-47F3-96C8-102F87DD71E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69E7-5C6B-43CA-9163-1FAFF95D50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7EF8-2397-47F3-96C8-102F87DD71E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69E7-5C6B-43CA-9163-1FAFF95D50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7EF8-2397-47F3-96C8-102F87DD71E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69E7-5C6B-43CA-9163-1FAFF95D50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7EF8-2397-47F3-96C8-102F87DD71E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69E7-5C6B-43CA-9163-1FAFF95D50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7EF8-2397-47F3-96C8-102F87DD71E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69E7-5C6B-43CA-9163-1FAFF95D50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7EF8-2397-47F3-96C8-102F87DD71E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69E7-5C6B-43CA-9163-1FAFF95D50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7EF8-2397-47F3-96C8-102F87DD71E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69E7-5C6B-43CA-9163-1FAFF95D50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7EF8-2397-47F3-96C8-102F87DD71E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69E7-5C6B-43CA-9163-1FAFF95D50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7EF8-2397-47F3-96C8-102F87DD71E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69E7-5C6B-43CA-9163-1FAFF95D50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7EF8-2397-47F3-96C8-102F87DD71E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69E7-5C6B-43CA-9163-1FAFF95D50F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7EF8-2397-47F3-96C8-102F87DD71EA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C69E7-5C6B-43CA-9163-1FAFF95D50F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latin typeface="Arial Black" panose="020B0A04020102020204" pitchFamily="34" charset="0"/>
                <a:sym typeface="+mn-ea"/>
              </a:rPr>
              <a:t>PGPCC - Mentor session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Flow and Structure for “Managed Services on AWS”</a:t>
            </a:r>
            <a:endParaRPr lang="en-US" altLang="en-US" dirty="0"/>
          </a:p>
          <a:p>
            <a:r>
              <a:rPr lang="en-US" altLang="en-US" dirty="0">
                <a:sym typeface="+mn-ea"/>
              </a:rPr>
              <a:t>Course 3 Week 4</a:t>
            </a:r>
          </a:p>
          <a:p>
            <a:r>
              <a:rPr lang="en-US" dirty="0">
                <a:sym typeface="+mn-ea"/>
              </a:rPr>
              <a:t>DynamoDB on EC2 demonstration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Do’s and Don’ts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Do watch the instructional video content to understand the core principles. Please do not attempt to do the hands-on simultaneously.</a:t>
            </a:r>
          </a:p>
          <a:p>
            <a:r>
              <a:rPr lang="en-US" dirty="0">
                <a:solidFill>
                  <a:srgbClr val="2D3B45"/>
                </a:solidFill>
                <a:latin typeface="LatoWeb"/>
              </a:rPr>
              <a:t>Please use the “Try-It-Out” Labs, projects and do-it-yourself exercises for self practice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Do note the cloud service screens do change from time to time, but the core concepts rarely do, if at all.</a:t>
            </a:r>
          </a:p>
          <a:p>
            <a:r>
              <a:rPr lang="en-US" dirty="0">
                <a:solidFill>
                  <a:srgbClr val="2D3B45"/>
                </a:solidFill>
                <a:latin typeface="LatoWeb"/>
              </a:rPr>
              <a:t>Practice labs and DIY exercises are not compatible with the AWS Academy account. </a:t>
            </a:r>
          </a:p>
          <a:p>
            <a:r>
              <a:rPr lang="en-US" dirty="0">
                <a:solidFill>
                  <a:srgbClr val="2D3B45"/>
                </a:solidFill>
                <a:latin typeface="LatoWeb"/>
              </a:rPr>
              <a:t>Please use your personal cloud account for practice labs and DIY exercises.</a:t>
            </a:r>
          </a:p>
          <a:p>
            <a:r>
              <a:rPr lang="en-US" dirty="0">
                <a:solidFill>
                  <a:srgbClr val="2D3B45"/>
                </a:solidFill>
                <a:latin typeface="LatoWeb"/>
              </a:rPr>
              <a:t>Practice exercises/DIYs need to be completed in go. Do not spread it out over long hours or days.</a:t>
            </a:r>
          </a:p>
          <a:p>
            <a:r>
              <a:rPr lang="en-US" dirty="0">
                <a:solidFill>
                  <a:srgbClr val="2D3B45"/>
                </a:solidFill>
                <a:latin typeface="LatoWeb"/>
              </a:rPr>
              <a:t>Always cleanup immediately after your practice is completed. Failure to do this will result in charges getting applied to your account.</a:t>
            </a:r>
            <a:endParaRPr lang="en-US" b="0" i="0" dirty="0">
              <a:solidFill>
                <a:srgbClr val="2D3B45"/>
              </a:solidFill>
              <a:effectLst/>
              <a:latin typeface="LatoWeb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848295"/>
            <a:ext cx="11360800" cy="763600"/>
          </a:xfrm>
        </p:spPr>
        <p:txBody>
          <a:bodyPr/>
          <a:lstStyle/>
          <a:p>
            <a:r>
              <a:rPr lang="en-US" dirty="0"/>
              <a:t>DynamoDB Workbook Demonstration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7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Do not forget to reset your lab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5" y="1533525"/>
            <a:ext cx="1062101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demystify!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Happy Learning!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229</Words>
  <Application>Microsoft Office PowerPoint</Application>
  <PresentationFormat>Widescreen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LatoWeb</vt:lpstr>
      <vt:lpstr>Office Theme</vt:lpstr>
      <vt:lpstr>PGPCC - Mentor session</vt:lpstr>
      <vt:lpstr>Do’s and Don’ts</vt:lpstr>
      <vt:lpstr>DynamoDB Workbook Demonstration</vt:lpstr>
      <vt:lpstr>Do not forget to reset your lab</vt:lpstr>
      <vt:lpstr>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PGPCC - Mentor session</dc:title>
  <dc:creator>Prashant Bharadwaj</dc:creator>
  <cp:lastModifiedBy>Prashant Bharadwaj</cp:lastModifiedBy>
  <cp:revision>12</cp:revision>
  <dcterms:created xsi:type="dcterms:W3CDTF">2022-03-02T06:51:28Z</dcterms:created>
  <dcterms:modified xsi:type="dcterms:W3CDTF">2022-05-02T13:50:37Z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