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332" r:id="rId4"/>
    <p:sldId id="420" r:id="rId5"/>
    <p:sldId id="433" r:id="rId6"/>
    <p:sldId id="426" r:id="rId7"/>
    <p:sldId id="429" r:id="rId8"/>
    <p:sldId id="424" r:id="rId9"/>
    <p:sldId id="430" r:id="rId10"/>
    <p:sldId id="431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3333"/>
    <a:srgbClr val="111111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8"/>
        <p:guide pos="2840"/>
      </p:guideLst>
    </p:cSldViewPr>
  </p:slide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sldNum="0" hdr="0" ftr="0" dt="0"/>
  <p:txStyles>
    <p:titleStyle>
      <a:lvl1pPr marL="914400" lvl="0" indent="-91440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2" charset="0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8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205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205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/>
  </p:transition>
  <p:hf sldNum="0" hdr="0" ftr="0" dt="0"/>
  <p:txStyles>
    <p:titleStyle>
      <a:lvl1pPr marL="914400" lvl="0" indent="-91440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2" charset="0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91440" tIns="45720" rIns="91440" bIns="45720" anchor="ctr"/>
          <a:p>
            <a:r>
              <a:rPr lang="zh-CN" altLang="zh-CN"/>
              <a:t>公开课</a:t>
            </a:r>
            <a:endParaRPr lang="zh-CN" altLang="zh-CN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wrap="square" anchor="ctr"/>
          <a:p>
            <a:pPr marL="0" indent="0" algn="l" eaLnBrk="1" hangingPunct="1"/>
            <a:r>
              <a:rPr lang="zh-CN" altLang="en-US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学前基础</a:t>
            </a:r>
            <a:endParaRPr lang="zh-CN" altLang="en-US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93700" y="1160463"/>
            <a:ext cx="8229600" cy="4862513"/>
          </a:xfrm>
          <a:ln>
            <a:miter/>
          </a:ln>
        </p:spPr>
        <p:txBody>
          <a:bodyPr vert="horz" wrap="square" anchor="t"/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可以使用</a:t>
            </a:r>
            <a:r>
              <a:rPr lang="en-US" alt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html+css</a:t>
            </a:r>
            <a:r>
              <a:rPr lang="zh-CN" altLang="en-US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布局</a:t>
            </a: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掌握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js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的基础语法</a:t>
            </a:r>
            <a:endParaRPr lang="zh-CN" altLang="en-US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变量、获取元素方法、属性、事件、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if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for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热爱编程、热爱前端</a:t>
            </a: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wrap="square" anchor="ctr"/>
          <a:p>
            <a:pPr marL="0" indent="0" algn="l" eaLnBrk="1" hangingPunct="1"/>
            <a:r>
              <a:rPr lang="zh-CN" altLang="en-US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涉及知识点</a:t>
            </a:r>
            <a:endParaRPr lang="zh-CN" altLang="en-US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93700" y="1160463"/>
            <a:ext cx="8229600" cy="4862513"/>
          </a:xfrm>
          <a:ln>
            <a:miter/>
          </a:ln>
        </p:spPr>
        <p:txBody>
          <a:bodyPr vert="horz" wrap="square" anchor="t"/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第一章</a:t>
            </a:r>
            <a:r>
              <a:rPr lang="en-US" alt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---js</a:t>
            </a:r>
            <a:r>
              <a:rPr lang="zh-CN" altLang="en-US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入门</a:t>
            </a: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流程控制</a:t>
            </a:r>
            <a:r>
              <a:rPr lang="en-US" altLang="zh-CN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if</a:t>
            </a: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for</a:t>
            </a: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循环、事件、自定义属性</a:t>
            </a:r>
            <a:endParaRPr lang="zh-CN" altLang="en-US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第四章</a:t>
            </a:r>
            <a:r>
              <a:rPr lang="en-US" alt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---</a:t>
            </a:r>
            <a:r>
              <a:rPr lang="zh-CN" altLang="en-US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字符串数组方法</a:t>
            </a: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en-US" altLang="zh-CN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map</a:t>
            </a: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方法、</a:t>
            </a:r>
            <a:r>
              <a:rPr lang="en-US" altLang="zh-CN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join</a:t>
            </a: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方法、</a:t>
            </a:r>
            <a:r>
              <a:rPr lang="en-US" altLang="zh-CN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splice</a:t>
            </a: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方法</a:t>
            </a:r>
            <a:endParaRPr lang="zh-CN" altLang="en-US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第六章</a:t>
            </a:r>
            <a:r>
              <a:rPr lang="en-US" alt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---</a:t>
            </a:r>
            <a:r>
              <a:rPr lang="zh-CN" altLang="en-US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事件</a:t>
            </a:r>
            <a:r>
              <a:rPr lang="en-US" alt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altLang="zh-CN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取消默认行为、阻止冒泡</a:t>
            </a:r>
            <a:endParaRPr lang="zh-CN" altLang="en-US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457200" lvl="2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457200" lvl="2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来源：http://www.miaov.com/index.php/news/newsDetail/nid/135</a:t>
            </a:r>
            <a:endParaRPr lang="zh-CN" altLang="en-US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en-US" altLang="zh-CN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wrap="square" anchor="ctr"/>
          <a:p>
            <a:pPr marL="0" indent="0" algn="l" eaLnBrk="1" hangingPunct="1"/>
            <a:r>
              <a:rPr lang="zh-CN" altLang="en-US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案例步骤分析</a:t>
            </a:r>
            <a:endParaRPr lang="zh-CN" altLang="en-US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93700" y="1160463"/>
            <a:ext cx="8229600" cy="4862513"/>
          </a:xfrm>
          <a:ln>
            <a:miter/>
          </a:ln>
        </p:spPr>
        <p:txBody>
          <a:bodyPr vert="horz" wrap="square" anchor="t"/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zh-CN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根据数据结构生成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html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结构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全选和单选功能</a:t>
            </a:r>
            <a:endParaRPr lang="zh-CN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点击删除，删除结构和同时删除数据</a:t>
            </a:r>
            <a:endParaRPr lang="zh-CN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给每一个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li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绑定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mousedown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en-US" altLang="zh-CN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tip</a:t>
            </a:r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显示，并且定位在鼠标位置</a:t>
            </a:r>
            <a:endParaRPr lang="zh-CN" altLang="en-US" sz="18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鼠标移动时，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tip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跟随、取消默认行为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碰撞检测是否拖到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“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已删除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”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项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鼠标松开、删除结构和数据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wrap="square" anchor="ctr"/>
          <a:p>
            <a:pPr marL="0" indent="0" algn="l" eaLnBrk="1" hangingPunct="1"/>
            <a:r>
              <a:rPr lang="zh-CN" altLang="en-US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扩展练习</a:t>
            </a:r>
            <a:r>
              <a:rPr lang="en-US" altLang="zh-CN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---</a:t>
            </a:r>
            <a:r>
              <a:rPr lang="zh-CN" altLang="en-US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百度音乐全选</a:t>
            </a:r>
            <a:endParaRPr lang="zh-CN" altLang="en-US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93700" y="1160463"/>
            <a:ext cx="8229600" cy="4862513"/>
          </a:xfrm>
          <a:ln>
            <a:miter/>
          </a:ln>
        </p:spPr>
        <p:txBody>
          <a:bodyPr vert="horz" wrap="square" anchor="t"/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en-US" altLang="zh-CN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隔行变色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鼠标移出依然为隔行变色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全选单选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添加一条音乐列表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删除一条音乐列表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wrap="square" anchor="ctr"/>
          <a:p>
            <a:pPr marL="0" indent="0" algn="l" eaLnBrk="1" hangingPunct="1"/>
            <a:r>
              <a:rPr lang="zh-CN" altLang="zh-CN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我们的服务</a:t>
            </a:r>
            <a:endParaRPr lang="zh-CN" altLang="zh-CN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>
          <a:xfrm>
            <a:off x="393700" y="1160463"/>
            <a:ext cx="8229600" cy="5700712"/>
          </a:xfrm>
        </p:spPr>
        <p:txBody>
          <a:bodyPr wrap="square" anchor="t"/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授课视频：</a:t>
            </a:r>
            <a:endParaRPr lang="zh-CN" altLang="en-US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有视频回放，可反复观看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问题解答：</a:t>
            </a:r>
            <a:endParaRPr lang="zh-CN" altLang="en-US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讲师团队（周一到周五晚上在线解答）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问答社区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班主任收集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作业批改：</a:t>
            </a:r>
            <a:endParaRPr lang="zh-CN" altLang="en-US" sz="18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讲师批改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结课作品：</a:t>
            </a:r>
            <a:endParaRPr lang="zh-CN" altLang="en-US" sz="18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产品建议、技术支持、官网展示、酷简历提供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个人简历：</a:t>
            </a:r>
            <a:endParaRPr lang="zh-CN" altLang="en-US" sz="18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提供简历模板</a:t>
            </a:r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指导简历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wrap="square" anchor="ctr"/>
          <a:p>
            <a:pPr marL="0" indent="0" algn="l" eaLnBrk="1" hangingPunct="1"/>
            <a:r>
              <a:rPr lang="zh-CN" altLang="zh-CN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提问方式</a:t>
            </a:r>
            <a:endParaRPr lang="zh-CN" altLang="zh-CN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4294967295"/>
          </p:nvPr>
        </p:nvSpPr>
        <p:spPr>
          <a:xfrm>
            <a:off x="393700" y="1160463"/>
            <a:ext cx="8229600" cy="5700712"/>
          </a:xfrm>
        </p:spPr>
        <p:txBody>
          <a:bodyPr wrap="square" anchor="t"/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标题：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[腾讯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课堂&amp;妙味远程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] 关于闭包的一段代码不理解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正文：</a:t>
            </a:r>
            <a:endParaRPr lang="zh-CN" altLang="en-US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我遇到一个问题，我是在看 妙味的 **** 视频时候、听 *** 课的时候 遇到的。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我对这里的描述不太清楚，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视频里、讲课时 老师是这样说的：****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我是这样理解的：****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但我不知道理解的是否正确？请老师或热心的朋友帮我解答，谢谢！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wrap="square" anchor="ctr"/>
          <a:p>
            <a:pPr marL="0" indent="0" algn="l" eaLnBrk="1" hangingPunct="1"/>
            <a:r>
              <a:rPr lang="zh-CN" altLang="zh-CN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练习批改</a:t>
            </a:r>
            <a:endParaRPr lang="zh-CN" altLang="zh-CN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218" name="内容占位符 2"/>
          <p:cNvSpPr>
            <a:spLocks noGrp="1"/>
          </p:cNvSpPr>
          <p:nvPr>
            <p:ph idx="4294967295"/>
          </p:nvPr>
        </p:nvSpPr>
        <p:spPr>
          <a:xfrm>
            <a:off x="393700" y="1160463"/>
            <a:ext cx="8229600" cy="5700712"/>
          </a:xfrm>
        </p:spPr>
        <p:txBody>
          <a:bodyPr wrap="square" anchor="t"/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标题：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[腾讯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课堂&amp;妙味远程作业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] 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短信发送练习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正文：</a:t>
            </a:r>
            <a:endParaRPr lang="zh-CN" altLang="en-US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我做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了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一个 *** 练习，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我写的代码是：[发代码]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请帮我看一看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Office 主题_6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WPS 演示</Application>
  <PresentationFormat>全屏显示(4:3)</PresentationFormat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2_Office 主题_6</vt:lpstr>
      <vt:lpstr>8_Office 主题</vt:lpstr>
      <vt:lpstr>公开课</vt:lpstr>
      <vt:lpstr>学前基础</vt:lpstr>
      <vt:lpstr>涉及知识点</vt:lpstr>
      <vt:lpstr>案例步骤分析</vt:lpstr>
      <vt:lpstr>扩展练习---百度音乐全选</vt:lpstr>
      <vt:lpstr>我们的服务</vt:lpstr>
      <vt:lpstr>提问方式</vt:lpstr>
      <vt:lpstr>练习批改</vt:lpstr>
    </vt:vector>
  </TitlesOfParts>
  <Company>妙味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钟毅</dc:creator>
  <cp:lastModifiedBy>王允</cp:lastModifiedBy>
  <cp:revision>2201</cp:revision>
  <dcterms:created xsi:type="dcterms:W3CDTF">2010-11-12T14:24:00Z</dcterms:created>
  <dcterms:modified xsi:type="dcterms:W3CDTF">2017-06-26T13:47:06Z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