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478989-D622-BF4D-5584-E93B4DE27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7526802-40D6-185D-459D-C21A2284D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CC421-41D4-4880-B490-7DED04008217}" type="datetimeFigureOut">
              <a:rPr lang="de-DE" smtClean="0"/>
              <a:t>28.05.2024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3E6FE13-5B51-05A2-DC95-34C44617E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4813E69-0C62-7D41-1823-9F0C19FFE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205C7-4F1C-4C91-94D5-A854547FBD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1855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C5BC2176-59B8-B784-72C4-760F46A42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D3EC7FE-CE08-0C21-7E79-9BA77A1557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A273C6E-2CDC-9CE0-1E05-DB13BF54F5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FBCC421-41D4-4880-B490-7DED04008217}" type="datetimeFigureOut">
              <a:rPr lang="de-DE" smtClean="0"/>
              <a:t>28.05.2024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04AB2DB-D726-8D3E-9C79-D99CEE1312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0B5843-1754-75BF-0BCE-1A379CEABC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56205C7-4F1C-4C91-94D5-A854547FBD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3568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 hidden="1">
            <a:extLst>
              <a:ext uri="{FF2B5EF4-FFF2-40B4-BE49-F238E27FC236}">
                <a16:creationId xmlns:a16="http://schemas.microsoft.com/office/drawing/2014/main" id="{EE3D53F6-C096-2729-256A-FAC00BA87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DE"/>
              <a:t>UI</a:t>
            </a:r>
            <a:endParaRPr lang="de-DE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C918C11F-1747-C2BB-C0A4-13E4F30E571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5954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Breitbild</PresentationFormat>
  <Paragraphs>1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</vt:lpstr>
      <vt:lpstr>UI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UI</dc:title>
  <dc:creator>Fabio Valente</dc:creator>
  <cp:lastModifiedBy>Fabio Valente</cp:lastModifiedBy>
  <cp:revision>1</cp:revision>
  <dcterms:created xsi:type="dcterms:W3CDTF">2024-05-28T14:11:02Z</dcterms:created>
  <dcterms:modified xsi:type="dcterms:W3CDTF">2024-05-28T14:11:02Z</dcterms:modified>
</cp:coreProperties>
</file>