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
  </p:notesMasterIdLst>
  <p:sldIdLst>
    <p:sldId id="256" r:id="rId2"/>
    <p:sldId id="257" r:id="rId3"/>
    <p:sldId id="259" r:id="rId4"/>
  </p:sldIdLst>
  <p:sldSz cx="9144000" cy="5143500" type="screen16x9"/>
  <p:notesSz cx="6858000" cy="9144000"/>
  <p:embeddedFontLst>
    <p:embeddedFont>
      <p:font typeface="Didact Gothic" panose="020B0604020202020204" charset="0"/>
      <p:regular r:id="rId6"/>
    </p:embeddedFont>
    <p:embeddedFont>
      <p:font typeface="Lexend Peta" panose="020B0604020202020204" charset="-94"/>
      <p:regular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EE1E39-6E92-495D-B768-76760005D469}">
  <a:tblStyle styleId="{5FEE1E39-6E92-495D-B768-76760005D4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5" d="100"/>
          <a:sy n="205" d="100"/>
        </p:scale>
        <p:origin x="7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f319132f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f319132f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92de8d108_0_20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92de8d108_0_20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a8400b435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a8400b43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575" y="-38075"/>
            <a:ext cx="9197400" cy="5210100"/>
          </a:xfrm>
          <a:prstGeom prst="rect">
            <a:avLst/>
          </a:prstGeom>
          <a:solidFill>
            <a:srgbClr val="03030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495925" y="537450"/>
            <a:ext cx="3934800" cy="8913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18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496650" y="4085250"/>
            <a:ext cx="4153500" cy="51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Didact Gothic"/>
                <a:ea typeface="Didact Gothic"/>
                <a:cs typeface="Didact Gothic"/>
                <a:sym typeface="Didact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idx="2"/>
          </p:nvPr>
        </p:nvSpPr>
        <p:spPr>
          <a:xfrm>
            <a:off x="1313550" y="2058450"/>
            <a:ext cx="6507600" cy="10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25" y="3871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713225" y="1246950"/>
            <a:ext cx="7717500" cy="33570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19" name="Google Shape;19;p4"/>
          <p:cNvGrpSpPr/>
          <p:nvPr/>
        </p:nvGrpSpPr>
        <p:grpSpPr>
          <a:xfrm>
            <a:off x="484635" y="310903"/>
            <a:ext cx="8174701" cy="4521644"/>
            <a:chOff x="484635" y="310903"/>
            <a:chExt cx="8174701" cy="4521644"/>
          </a:xfrm>
        </p:grpSpPr>
        <p:sp>
          <p:nvSpPr>
            <p:cNvPr id="20" name="Google Shape;20;p4"/>
            <p:cNvSpPr/>
            <p:nvPr/>
          </p:nvSpPr>
          <p:spPr>
            <a:xfrm>
              <a:off x="484635" y="310903"/>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lt1"/>
              </a:solidFill>
              <a:prstDash val="solid"/>
              <a:round/>
              <a:headEnd type="none" w="med" len="med"/>
              <a:tailEnd type="none" w="med" len="med"/>
            </a:ln>
          </p:spPr>
        </p:sp>
        <p:sp>
          <p:nvSpPr>
            <p:cNvPr id="21" name="Google Shape;21;p4"/>
            <p:cNvSpPr/>
            <p:nvPr/>
          </p:nvSpPr>
          <p:spPr>
            <a:xfrm rot="-5400000">
              <a:off x="491410" y="4455353"/>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lt1"/>
              </a:solidFill>
              <a:prstDash val="solid"/>
              <a:round/>
              <a:headEnd type="none" w="med" len="med"/>
              <a:tailEnd type="none" w="med" len="med"/>
            </a:ln>
          </p:spPr>
        </p:sp>
        <p:sp>
          <p:nvSpPr>
            <p:cNvPr id="22" name="Google Shape;22;p4"/>
            <p:cNvSpPr/>
            <p:nvPr/>
          </p:nvSpPr>
          <p:spPr>
            <a:xfrm flipH="1">
              <a:off x="8280691" y="310903"/>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lt1"/>
              </a:solidFill>
              <a:prstDash val="solid"/>
              <a:round/>
              <a:headEnd type="none" w="med" len="med"/>
              <a:tailEnd type="none" w="med" len="med"/>
            </a:ln>
          </p:spPr>
        </p:sp>
        <p:sp>
          <p:nvSpPr>
            <p:cNvPr id="23" name="Google Shape;23;p4"/>
            <p:cNvSpPr/>
            <p:nvPr/>
          </p:nvSpPr>
          <p:spPr>
            <a:xfrm rot="5400000" flipH="1">
              <a:off x="8286066" y="4459278"/>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lt1"/>
              </a:solidFill>
              <a:prstDash val="solid"/>
              <a:round/>
              <a:headEnd type="none" w="med" len="med"/>
              <a:tailEnd type="none" w="med" len="med"/>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248150" y="857150"/>
            <a:ext cx="3111600" cy="1313100"/>
          </a:xfrm>
          <a:prstGeom prst="rect">
            <a:avLst/>
          </a:prstGeom>
          <a:noFill/>
        </p:spPr>
        <p:txBody>
          <a:bodyPr spcFirstLastPara="1" wrap="square" lIns="91425" tIns="91425" rIns="91425" bIns="91425" anchor="ctr" anchorCtr="0">
            <a:noAutofit/>
          </a:bodyPr>
          <a:lstStyle>
            <a:lvl1pPr lvl="0">
              <a:spcBef>
                <a:spcPts val="0"/>
              </a:spcBef>
              <a:spcAft>
                <a:spcPts val="0"/>
              </a:spcAft>
              <a:buSzPts val="2400"/>
              <a:buNone/>
              <a:defRPr sz="38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4" name="Google Shape;44;p7"/>
          <p:cNvSpPr txBox="1">
            <a:spLocks noGrp="1"/>
          </p:cNvSpPr>
          <p:nvPr>
            <p:ph type="body" idx="1"/>
          </p:nvPr>
        </p:nvSpPr>
        <p:spPr>
          <a:xfrm>
            <a:off x="1248150" y="2364800"/>
            <a:ext cx="3111600" cy="1921500"/>
          </a:xfrm>
          <a:prstGeom prst="rect">
            <a:avLst/>
          </a:prstGeom>
          <a:noFill/>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chemeClr val="lt1"/>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5" name="Google Shape;45;p7"/>
          <p:cNvSpPr/>
          <p:nvPr/>
        </p:nvSpPr>
        <p:spPr>
          <a:xfrm rot="-5400000">
            <a:off x="1017085" y="4141628"/>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lt1"/>
            </a:solidFill>
            <a:prstDash val="solid"/>
            <a:round/>
            <a:headEnd type="none" w="med" len="med"/>
            <a:tailEnd type="none" w="med" len="med"/>
          </a:ln>
        </p:spPr>
      </p:sp>
      <p:sp>
        <p:nvSpPr>
          <p:cNvPr id="46" name="Google Shape;46;p7"/>
          <p:cNvSpPr/>
          <p:nvPr/>
        </p:nvSpPr>
        <p:spPr>
          <a:xfrm flipH="1">
            <a:off x="4219016" y="628553"/>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lt1"/>
            </a:solidFill>
            <a:prstDash val="solid"/>
            <a:round/>
            <a:headEnd type="none" w="med" len="med"/>
            <a:tailEnd type="none" w="med" len="med"/>
          </a:ln>
        </p:spPr>
      </p:sp>
      <p:sp>
        <p:nvSpPr>
          <p:cNvPr id="47" name="Google Shape;47;p7"/>
          <p:cNvSpPr/>
          <p:nvPr/>
        </p:nvSpPr>
        <p:spPr>
          <a:xfrm rot="5400000" flipH="1">
            <a:off x="4215091" y="4141628"/>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lt1"/>
            </a:solidFill>
            <a:prstDash val="solid"/>
            <a:round/>
            <a:headEnd type="none" w="med" len="med"/>
            <a:tailEnd type="none" w="med" len="med"/>
          </a:ln>
        </p:spPr>
      </p:sp>
      <p:sp>
        <p:nvSpPr>
          <p:cNvPr id="48" name="Google Shape;48;p7"/>
          <p:cNvSpPr/>
          <p:nvPr/>
        </p:nvSpPr>
        <p:spPr>
          <a:xfrm>
            <a:off x="1017085" y="628553"/>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lt1"/>
            </a:solidFill>
            <a:prstDash val="solid"/>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871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Lexend Peta"/>
              <a:buNone/>
              <a:defRPr sz="2800" b="1">
                <a:solidFill>
                  <a:schemeClr val="lt1"/>
                </a:solidFill>
                <a:latin typeface="Lexend Peta"/>
                <a:ea typeface="Lexend Peta"/>
                <a:cs typeface="Lexend Peta"/>
                <a:sym typeface="Lexend Peta"/>
              </a:defRPr>
            </a:lvl1pPr>
            <a:lvl2pPr lvl="1">
              <a:spcBef>
                <a:spcPts val="0"/>
              </a:spcBef>
              <a:spcAft>
                <a:spcPts val="0"/>
              </a:spcAft>
              <a:buClr>
                <a:schemeClr val="lt1"/>
              </a:buClr>
              <a:buSzPts val="2800"/>
              <a:buFont typeface="Lexend Peta"/>
              <a:buNone/>
              <a:defRPr sz="2800" b="1">
                <a:solidFill>
                  <a:schemeClr val="lt1"/>
                </a:solidFill>
                <a:latin typeface="Lexend Peta"/>
                <a:ea typeface="Lexend Peta"/>
                <a:cs typeface="Lexend Peta"/>
                <a:sym typeface="Lexend Peta"/>
              </a:defRPr>
            </a:lvl2pPr>
            <a:lvl3pPr lvl="2">
              <a:spcBef>
                <a:spcPts val="0"/>
              </a:spcBef>
              <a:spcAft>
                <a:spcPts val="0"/>
              </a:spcAft>
              <a:buClr>
                <a:schemeClr val="lt1"/>
              </a:buClr>
              <a:buSzPts val="2800"/>
              <a:buFont typeface="Lexend Peta"/>
              <a:buNone/>
              <a:defRPr sz="2800" b="1">
                <a:solidFill>
                  <a:schemeClr val="lt1"/>
                </a:solidFill>
                <a:latin typeface="Lexend Peta"/>
                <a:ea typeface="Lexend Peta"/>
                <a:cs typeface="Lexend Peta"/>
                <a:sym typeface="Lexend Peta"/>
              </a:defRPr>
            </a:lvl3pPr>
            <a:lvl4pPr lvl="3">
              <a:spcBef>
                <a:spcPts val="0"/>
              </a:spcBef>
              <a:spcAft>
                <a:spcPts val="0"/>
              </a:spcAft>
              <a:buClr>
                <a:schemeClr val="lt1"/>
              </a:buClr>
              <a:buSzPts val="2800"/>
              <a:buFont typeface="Lexend Peta"/>
              <a:buNone/>
              <a:defRPr sz="2800" b="1">
                <a:solidFill>
                  <a:schemeClr val="lt1"/>
                </a:solidFill>
                <a:latin typeface="Lexend Peta"/>
                <a:ea typeface="Lexend Peta"/>
                <a:cs typeface="Lexend Peta"/>
                <a:sym typeface="Lexend Peta"/>
              </a:defRPr>
            </a:lvl4pPr>
            <a:lvl5pPr lvl="4">
              <a:spcBef>
                <a:spcPts val="0"/>
              </a:spcBef>
              <a:spcAft>
                <a:spcPts val="0"/>
              </a:spcAft>
              <a:buClr>
                <a:schemeClr val="lt1"/>
              </a:buClr>
              <a:buSzPts val="2800"/>
              <a:buFont typeface="Lexend Peta"/>
              <a:buNone/>
              <a:defRPr sz="2800" b="1">
                <a:solidFill>
                  <a:schemeClr val="lt1"/>
                </a:solidFill>
                <a:latin typeface="Lexend Peta"/>
                <a:ea typeface="Lexend Peta"/>
                <a:cs typeface="Lexend Peta"/>
                <a:sym typeface="Lexend Peta"/>
              </a:defRPr>
            </a:lvl5pPr>
            <a:lvl6pPr lvl="5">
              <a:spcBef>
                <a:spcPts val="0"/>
              </a:spcBef>
              <a:spcAft>
                <a:spcPts val="0"/>
              </a:spcAft>
              <a:buClr>
                <a:schemeClr val="lt1"/>
              </a:buClr>
              <a:buSzPts val="2800"/>
              <a:buFont typeface="Lexend Peta"/>
              <a:buNone/>
              <a:defRPr sz="2800" b="1">
                <a:solidFill>
                  <a:schemeClr val="lt1"/>
                </a:solidFill>
                <a:latin typeface="Lexend Peta"/>
                <a:ea typeface="Lexend Peta"/>
                <a:cs typeface="Lexend Peta"/>
                <a:sym typeface="Lexend Peta"/>
              </a:defRPr>
            </a:lvl6pPr>
            <a:lvl7pPr lvl="6">
              <a:spcBef>
                <a:spcPts val="0"/>
              </a:spcBef>
              <a:spcAft>
                <a:spcPts val="0"/>
              </a:spcAft>
              <a:buClr>
                <a:schemeClr val="lt1"/>
              </a:buClr>
              <a:buSzPts val="2800"/>
              <a:buFont typeface="Lexend Peta"/>
              <a:buNone/>
              <a:defRPr sz="2800" b="1">
                <a:solidFill>
                  <a:schemeClr val="lt1"/>
                </a:solidFill>
                <a:latin typeface="Lexend Peta"/>
                <a:ea typeface="Lexend Peta"/>
                <a:cs typeface="Lexend Peta"/>
                <a:sym typeface="Lexend Peta"/>
              </a:defRPr>
            </a:lvl7pPr>
            <a:lvl8pPr lvl="7">
              <a:spcBef>
                <a:spcPts val="0"/>
              </a:spcBef>
              <a:spcAft>
                <a:spcPts val="0"/>
              </a:spcAft>
              <a:buClr>
                <a:schemeClr val="lt1"/>
              </a:buClr>
              <a:buSzPts val="2800"/>
              <a:buFont typeface="Lexend Peta"/>
              <a:buNone/>
              <a:defRPr sz="2800" b="1">
                <a:solidFill>
                  <a:schemeClr val="lt1"/>
                </a:solidFill>
                <a:latin typeface="Lexend Peta"/>
                <a:ea typeface="Lexend Peta"/>
                <a:cs typeface="Lexend Peta"/>
                <a:sym typeface="Lexend Peta"/>
              </a:defRPr>
            </a:lvl8pPr>
            <a:lvl9pPr lvl="8">
              <a:spcBef>
                <a:spcPts val="0"/>
              </a:spcBef>
              <a:spcAft>
                <a:spcPts val="0"/>
              </a:spcAft>
              <a:buClr>
                <a:schemeClr val="lt1"/>
              </a:buClr>
              <a:buSzPts val="2800"/>
              <a:buFont typeface="Lexend Peta"/>
              <a:buNone/>
              <a:defRPr sz="2800" b="1">
                <a:solidFill>
                  <a:schemeClr val="lt1"/>
                </a:solidFill>
                <a:latin typeface="Lexend Peta"/>
                <a:ea typeface="Lexend Peta"/>
                <a:cs typeface="Lexend Peta"/>
                <a:sym typeface="Lexend Peta"/>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1pPr>
            <a:lvl2pPr marL="914400" lvl="1" indent="-330200">
              <a:lnSpc>
                <a:spcPct val="100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2pPr>
            <a:lvl3pPr marL="1371600" lvl="2" indent="-330200">
              <a:lnSpc>
                <a:spcPct val="100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3pPr>
            <a:lvl4pPr marL="1828800" lvl="3" indent="-330200">
              <a:lnSpc>
                <a:spcPct val="100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4pPr>
            <a:lvl5pPr marL="2286000" lvl="4" indent="-330200">
              <a:lnSpc>
                <a:spcPct val="100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5pPr>
            <a:lvl6pPr marL="2743200" lvl="5" indent="-330200">
              <a:lnSpc>
                <a:spcPct val="100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6pPr>
            <a:lvl7pPr marL="3200400" lvl="6" indent="-330200">
              <a:lnSpc>
                <a:spcPct val="100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7pPr>
            <a:lvl8pPr marL="3657600" lvl="7" indent="-330200">
              <a:lnSpc>
                <a:spcPct val="100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8pPr>
            <a:lvl9pPr marL="4114800" lvl="8" indent="-330200">
              <a:lnSpc>
                <a:spcPct val="100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4"/>
        <p:cNvGrpSpPr/>
        <p:nvPr/>
      </p:nvGrpSpPr>
      <p:grpSpPr>
        <a:xfrm>
          <a:off x="0" y="0"/>
          <a:ext cx="0" cy="0"/>
          <a:chOff x="0" y="0"/>
          <a:chExt cx="0" cy="0"/>
        </a:xfrm>
      </p:grpSpPr>
      <p:sp>
        <p:nvSpPr>
          <p:cNvPr id="186" name="Google Shape;186;p28"/>
          <p:cNvSpPr/>
          <p:nvPr/>
        </p:nvSpPr>
        <p:spPr>
          <a:xfrm>
            <a:off x="3019237" y="1433089"/>
            <a:ext cx="3105519" cy="310514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txBox="1">
            <a:spLocks noGrp="1"/>
          </p:cNvSpPr>
          <p:nvPr>
            <p:ph type="ctrTitle" idx="2"/>
          </p:nvPr>
        </p:nvSpPr>
        <p:spPr>
          <a:xfrm>
            <a:off x="1318199" y="262552"/>
            <a:ext cx="6507600" cy="10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4000" dirty="0">
                <a:solidFill>
                  <a:schemeClr val="dk1"/>
                </a:solidFill>
              </a:rPr>
              <a:t>SMA’YA UMUT OL</a:t>
            </a:r>
            <a:r>
              <a:rPr lang="en" sz="4000" dirty="0">
                <a:solidFill>
                  <a:schemeClr val="dk1"/>
                </a:solidFill>
              </a:rPr>
              <a:t> </a:t>
            </a:r>
            <a:endParaRPr sz="4000" dirty="0">
              <a:solidFill>
                <a:schemeClr val="dk1"/>
              </a:solidFill>
            </a:endParaRPr>
          </a:p>
        </p:txBody>
      </p:sp>
      <p:grpSp>
        <p:nvGrpSpPr>
          <p:cNvPr id="191" name="Google Shape;191;p28"/>
          <p:cNvGrpSpPr/>
          <p:nvPr/>
        </p:nvGrpSpPr>
        <p:grpSpPr>
          <a:xfrm>
            <a:off x="484635" y="310903"/>
            <a:ext cx="8174701" cy="4521644"/>
            <a:chOff x="484635" y="310903"/>
            <a:chExt cx="8174701" cy="4521644"/>
          </a:xfrm>
        </p:grpSpPr>
        <p:sp>
          <p:nvSpPr>
            <p:cNvPr id="192" name="Google Shape;192;p28"/>
            <p:cNvSpPr/>
            <p:nvPr/>
          </p:nvSpPr>
          <p:spPr>
            <a:xfrm>
              <a:off x="484635" y="310903"/>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dk1"/>
              </a:solidFill>
              <a:prstDash val="solid"/>
              <a:round/>
              <a:headEnd type="none" w="med" len="med"/>
              <a:tailEnd type="none" w="med" len="med"/>
            </a:ln>
          </p:spPr>
        </p:sp>
        <p:sp>
          <p:nvSpPr>
            <p:cNvPr id="193" name="Google Shape;193;p28"/>
            <p:cNvSpPr/>
            <p:nvPr/>
          </p:nvSpPr>
          <p:spPr>
            <a:xfrm rot="-5400000">
              <a:off x="491410" y="4455353"/>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dk1"/>
              </a:solidFill>
              <a:prstDash val="solid"/>
              <a:round/>
              <a:headEnd type="none" w="med" len="med"/>
              <a:tailEnd type="none" w="med" len="med"/>
            </a:ln>
          </p:spPr>
        </p:sp>
        <p:sp>
          <p:nvSpPr>
            <p:cNvPr id="194" name="Google Shape;194;p28"/>
            <p:cNvSpPr/>
            <p:nvPr/>
          </p:nvSpPr>
          <p:spPr>
            <a:xfrm flipH="1">
              <a:off x="8280691" y="310903"/>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dk1"/>
              </a:solidFill>
              <a:prstDash val="solid"/>
              <a:round/>
              <a:headEnd type="none" w="med" len="med"/>
              <a:tailEnd type="none" w="med" len="med"/>
            </a:ln>
          </p:spPr>
        </p:sp>
        <p:sp>
          <p:nvSpPr>
            <p:cNvPr id="195" name="Google Shape;195;p28"/>
            <p:cNvSpPr/>
            <p:nvPr/>
          </p:nvSpPr>
          <p:spPr>
            <a:xfrm rot="5400000" flipH="1">
              <a:off x="8286066" y="4459278"/>
              <a:ext cx="369338" cy="377201"/>
            </a:xfrm>
            <a:custGeom>
              <a:avLst/>
              <a:gdLst/>
              <a:ahLst/>
              <a:cxnLst/>
              <a:rect l="l" t="t" r="r" b="b"/>
              <a:pathLst>
                <a:path w="47488" h="48499" extrusionOk="0">
                  <a:moveTo>
                    <a:pt x="0" y="48499"/>
                  </a:moveTo>
                  <a:lnTo>
                    <a:pt x="0" y="0"/>
                  </a:lnTo>
                  <a:lnTo>
                    <a:pt x="47488" y="0"/>
                  </a:lnTo>
                </a:path>
              </a:pathLst>
            </a:custGeom>
            <a:noFill/>
            <a:ln w="28575" cap="flat" cmpd="sng">
              <a:solidFill>
                <a:schemeClr val="dk1"/>
              </a:solidFill>
              <a:prstDash val="solid"/>
              <a:round/>
              <a:headEnd type="none" w="med" len="med"/>
              <a:tailEnd type="none" w="med" len="med"/>
            </a:ln>
          </p:spPr>
        </p:sp>
      </p:grpSp>
      <p:sp>
        <p:nvSpPr>
          <p:cNvPr id="196" name="Google Shape;196;p28"/>
          <p:cNvSpPr/>
          <p:nvPr/>
        </p:nvSpPr>
        <p:spPr>
          <a:xfrm>
            <a:off x="4121332" y="1219800"/>
            <a:ext cx="901335" cy="90133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Resim 2">
            <a:extLst>
              <a:ext uri="{FF2B5EF4-FFF2-40B4-BE49-F238E27FC236}">
                <a16:creationId xmlns:a16="http://schemas.microsoft.com/office/drawing/2014/main" id="{EFFE8299-1360-4BA4-A33B-78CE876D8F74}"/>
              </a:ext>
            </a:extLst>
          </p:cNvPr>
          <p:cNvPicPr>
            <a:picLocks noChangeAspect="1"/>
          </p:cNvPicPr>
          <p:nvPr/>
        </p:nvPicPr>
        <p:blipFill rotWithShape="1">
          <a:blip r:embed="rId3"/>
          <a:srcRect b="29703"/>
          <a:stretch/>
        </p:blipFill>
        <p:spPr>
          <a:xfrm>
            <a:off x="2039093" y="1606379"/>
            <a:ext cx="5065813" cy="28092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713225" y="3871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PROJE AMACI</a:t>
            </a:r>
            <a:endParaRPr dirty="0"/>
          </a:p>
        </p:txBody>
      </p:sp>
      <p:sp>
        <p:nvSpPr>
          <p:cNvPr id="202" name="Google Shape;202;p29"/>
          <p:cNvSpPr txBox="1">
            <a:spLocks noGrp="1"/>
          </p:cNvSpPr>
          <p:nvPr>
            <p:ph type="body" idx="1"/>
          </p:nvPr>
        </p:nvSpPr>
        <p:spPr>
          <a:xfrm>
            <a:off x="713225" y="1019588"/>
            <a:ext cx="7717500" cy="3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Projemde amaçladıklarım </a:t>
            </a:r>
            <a:r>
              <a:rPr lang="en" dirty="0"/>
              <a:t>: </a:t>
            </a:r>
            <a:endParaRPr dirty="0"/>
          </a:p>
          <a:p>
            <a:pPr marL="457200" lvl="0" indent="-304800" algn="l" rtl="0">
              <a:spcBef>
                <a:spcPts val="1600"/>
              </a:spcBef>
              <a:spcAft>
                <a:spcPts val="0"/>
              </a:spcAft>
              <a:buClr>
                <a:schemeClr val="lt1"/>
              </a:buClr>
              <a:buSzPts val="1200"/>
              <a:buFont typeface="Arial" panose="020B0604020202020204" pitchFamily="34" charset="0"/>
              <a:buChar char="•"/>
            </a:pPr>
            <a:r>
              <a:rPr lang="tr-TR" dirty="0"/>
              <a:t>SMA hastası çocukların tedavileri için ihtiyaç duyulan desteğin nereden ve nasıl sağlanabileceği gibi soruların cevaplarını insanlar tarafından kolay erişebilir bir platformda toplamak,</a:t>
            </a:r>
          </a:p>
          <a:p>
            <a:pPr marL="457200" lvl="0" indent="-304800" algn="l" rtl="0">
              <a:spcAft>
                <a:spcPts val="0"/>
              </a:spcAft>
              <a:buClr>
                <a:schemeClr val="lt1"/>
              </a:buClr>
              <a:buSzPts val="1200"/>
              <a:buAutoNum type="arabicPeriod"/>
            </a:pPr>
            <a:endParaRPr sz="500" dirty="0"/>
          </a:p>
          <a:p>
            <a:pPr marL="457200" lvl="0" indent="-304800" algn="l" rtl="0">
              <a:spcBef>
                <a:spcPts val="0"/>
              </a:spcBef>
              <a:spcAft>
                <a:spcPts val="0"/>
              </a:spcAft>
              <a:buClr>
                <a:schemeClr val="lt1"/>
              </a:buClr>
              <a:buSzPts val="1200"/>
              <a:buFont typeface="Arial" panose="020B0604020202020204" pitchFamily="34" charset="0"/>
              <a:buChar char="•"/>
            </a:pPr>
            <a:r>
              <a:rPr lang="tr-TR" dirty="0"/>
              <a:t>İhtiyaç duyulan desteğin ne kadarının tamamlandığını dinamik bir yapıyla hem hasta çocuğun fotoğrafına çevrelenmiş halka ile hem de metin kısmında yüzde ile belirterek insanlara bu konuda da bilgi sağlamak,</a:t>
            </a:r>
          </a:p>
          <a:p>
            <a:pPr marL="457200" lvl="0" indent="-304800" algn="l" rtl="0">
              <a:spcBef>
                <a:spcPts val="0"/>
              </a:spcBef>
              <a:spcAft>
                <a:spcPts val="0"/>
              </a:spcAft>
              <a:buClr>
                <a:schemeClr val="lt1"/>
              </a:buClr>
              <a:buSzPts val="1200"/>
              <a:buAutoNum type="arabicPeriod"/>
            </a:pPr>
            <a:endParaRPr sz="500" dirty="0"/>
          </a:p>
          <a:p>
            <a:pPr marL="457200" lvl="0" indent="-304800" algn="l" rtl="0">
              <a:spcBef>
                <a:spcPts val="0"/>
              </a:spcBef>
              <a:spcAft>
                <a:spcPts val="0"/>
              </a:spcAft>
              <a:buClr>
                <a:schemeClr val="lt1"/>
              </a:buClr>
              <a:buSzPts val="1200"/>
              <a:buFont typeface="Arial" panose="020B0604020202020204" pitchFamily="34" charset="0"/>
              <a:buChar char="•"/>
            </a:pPr>
            <a:r>
              <a:rPr lang="tr-TR" dirty="0"/>
              <a:t>SMA hastası çocukların fotoğraflarını, ad soyadlarını ve yaşlarını da yazarak yardım edebilecek insanlarda duygusal bir etki bırakmak.</a:t>
            </a:r>
          </a:p>
          <a:p>
            <a:pPr marL="457200" lvl="0" indent="-304800" algn="l" rtl="0">
              <a:spcBef>
                <a:spcPts val="0"/>
              </a:spcBef>
              <a:spcAft>
                <a:spcPts val="0"/>
              </a:spcAft>
              <a:buClr>
                <a:schemeClr val="lt1"/>
              </a:buClr>
              <a:buSzPts val="1200"/>
              <a:buAutoNum type="arabicPeriod"/>
            </a:pPr>
            <a:endParaRPr sz="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1"/>
          </p:nvPr>
        </p:nvSpPr>
        <p:spPr>
          <a:xfrm>
            <a:off x="1017037" y="1663331"/>
            <a:ext cx="3554963" cy="19075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Geliştirmeye açık olarak sade bir tasarımla oluşturduğum projemde, fare imleci sayfada bulunan bir fotoğrafın üzerine geldiğinde SMA hastası çocuk ile ilgili kısa bir bilgi metni açılırsa bunun tasarıma ve etkileşime zenginlik katacağını düşünüyorum.</a:t>
            </a:r>
            <a:endParaRPr dirty="0"/>
          </a:p>
        </p:txBody>
      </p:sp>
      <p:pic>
        <p:nvPicPr>
          <p:cNvPr id="239" name="Google Shape;239;p31"/>
          <p:cNvPicPr preferRelativeResize="0"/>
          <p:nvPr/>
        </p:nvPicPr>
        <p:blipFill rotWithShape="1">
          <a:blip r:embed="rId3">
            <a:alphaModFix/>
          </a:blip>
          <a:srcRect l="42147" t="3743" r="7224" b="6263"/>
          <a:stretch/>
        </p:blipFill>
        <p:spPr>
          <a:xfrm>
            <a:off x="5623433" y="1271104"/>
            <a:ext cx="2593800" cy="2593800"/>
          </a:xfrm>
          <a:prstGeom prst="ellipse">
            <a:avLst/>
          </a:prstGeom>
          <a:noFill/>
          <a:ln>
            <a:noFill/>
          </a:ln>
        </p:spPr>
      </p:pic>
      <p:sp>
        <p:nvSpPr>
          <p:cNvPr id="240" name="Google Shape;240;p31"/>
          <p:cNvSpPr/>
          <p:nvPr/>
        </p:nvSpPr>
        <p:spPr>
          <a:xfrm>
            <a:off x="5623432" y="1268112"/>
            <a:ext cx="2593800" cy="2593800"/>
          </a:xfrm>
          <a:prstGeom prst="ellipse">
            <a:avLst/>
          </a:prstGeom>
          <a:solidFill>
            <a:srgbClr val="03030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31"/>
          <p:cNvGrpSpPr/>
          <p:nvPr/>
        </p:nvGrpSpPr>
        <p:grpSpPr>
          <a:xfrm>
            <a:off x="5214552" y="733683"/>
            <a:ext cx="3288122" cy="3575427"/>
            <a:chOff x="5178603" y="1117731"/>
            <a:chExt cx="2999100" cy="3168712"/>
          </a:xfrm>
        </p:grpSpPr>
        <p:sp>
          <p:nvSpPr>
            <p:cNvPr id="242" name="Google Shape;242;p31"/>
            <p:cNvSpPr/>
            <p:nvPr/>
          </p:nvSpPr>
          <p:spPr>
            <a:xfrm>
              <a:off x="5178603" y="1287343"/>
              <a:ext cx="2999100" cy="2999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6392235" y="1117731"/>
              <a:ext cx="571800" cy="57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Resim 4">
            <a:extLst>
              <a:ext uri="{FF2B5EF4-FFF2-40B4-BE49-F238E27FC236}">
                <a16:creationId xmlns:a16="http://schemas.microsoft.com/office/drawing/2014/main" id="{D28F6A93-C15E-4DF1-B36D-E2AC1FC53574}"/>
              </a:ext>
            </a:extLst>
          </p:cNvPr>
          <p:cNvPicPr>
            <a:picLocks noChangeAspect="1"/>
          </p:cNvPicPr>
          <p:nvPr/>
        </p:nvPicPr>
        <p:blipFill>
          <a:blip r:embed="rId4"/>
          <a:stretch>
            <a:fillRect/>
          </a:stretch>
        </p:blipFill>
        <p:spPr>
          <a:xfrm>
            <a:off x="5214552" y="1160608"/>
            <a:ext cx="3288122" cy="2822283"/>
          </a:xfrm>
          <a:prstGeom prst="rect">
            <a:avLst/>
          </a:prstGeom>
        </p:spPr>
      </p:pic>
    </p:spTree>
  </p:cSld>
  <p:clrMapOvr>
    <a:masterClrMapping/>
  </p:clrMapOvr>
</p:sld>
</file>

<file path=ppt/theme/theme1.xml><?xml version="1.0" encoding="utf-8"?>
<a:theme xmlns:a="http://schemas.openxmlformats.org/drawingml/2006/main" name="Adventure Photographer Portfolio by Slidesgo">
  <a:themeElements>
    <a:clrScheme name="Simple Light">
      <a:dk1>
        <a:srgbClr val="EBEBEB"/>
      </a:dk1>
      <a:lt1>
        <a:srgbClr val="595959"/>
      </a:lt1>
      <a:dk2>
        <a:srgbClr val="FFFFFF"/>
      </a:dk2>
      <a:lt2>
        <a:srgbClr val="EBEBEB"/>
      </a:lt2>
      <a:accent1>
        <a:srgbClr val="595959"/>
      </a:accent1>
      <a:accent2>
        <a:srgbClr val="FFFFFF"/>
      </a:accent2>
      <a:accent3>
        <a:srgbClr val="EBEBEB"/>
      </a:accent3>
      <a:accent4>
        <a:srgbClr val="595959"/>
      </a:accent4>
      <a:accent5>
        <a:srgbClr val="FFFFFF"/>
      </a:accent5>
      <a:accent6>
        <a:srgbClr val="EBEBEB"/>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115</Words>
  <Application>Microsoft Office PowerPoint</Application>
  <PresentationFormat>Ekran Gösterisi (16:9)</PresentationFormat>
  <Paragraphs>9</Paragraphs>
  <Slides>3</Slides>
  <Notes>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vt:i4>
      </vt:variant>
    </vt:vector>
  </HeadingPairs>
  <TitlesOfParts>
    <vt:vector size="7" baseType="lpstr">
      <vt:lpstr>Didact Gothic</vt:lpstr>
      <vt:lpstr>Lexend Peta</vt:lpstr>
      <vt:lpstr>Arial</vt:lpstr>
      <vt:lpstr>Adventure Photographer Portfolio by Slidesgo</vt:lpstr>
      <vt:lpstr>SMA’YA UMUT OL </vt:lpstr>
      <vt:lpstr>PROJE AMACI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SMA’YA UMUT OL</dc:title>
  <dc:creator>cgtykarasu</dc:creator>
  <cp:lastModifiedBy>cgtykarasu</cp:lastModifiedBy>
  <cp:revision>5</cp:revision>
  <dcterms:modified xsi:type="dcterms:W3CDTF">2021-02-11T04:33:03Z</dcterms:modified>
</cp:coreProperties>
</file>