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7" r:id="rId8"/>
    <p:sldId id="268" r:id="rId9"/>
    <p:sldId id="269" r:id="rId10"/>
    <p:sldId id="270" r:id="rId11"/>
    <p:sldId id="273" r:id="rId12"/>
    <p:sldId id="271" r:id="rId13"/>
    <p:sldId id="272" r:id="rId14"/>
    <p:sldId id="274" r:id="rId15"/>
    <p:sldId id="275" r:id="rId16"/>
    <p:sldId id="276" r:id="rId17"/>
    <p:sldId id="277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2"/>
    <p:restoredTop sz="94656"/>
  </p:normalViewPr>
  <p:slideViewPr>
    <p:cSldViewPr snapToGrid="0">
      <p:cViewPr varScale="1">
        <p:scale>
          <a:sx n="121" d="100"/>
          <a:sy n="121" d="100"/>
        </p:scale>
        <p:origin x="192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Login - User Authentication &amp; Authorization</a:t>
          </a:r>
          <a:endParaRPr lang="en-US" sz="3000" cap="all">
            <a:solidFill>
              <a:srgbClr val="010000"/>
            </a:solidFill>
            <a:latin typeface="Century Gothic"/>
          </a:endParaRP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2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Management – Service &amp; Customer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2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1A349CDE-914B-422F-B21F-CB4651DE4BE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Billing – View &amp; Print Service Reports</a:t>
          </a:r>
        </a:p>
      </dgm:t>
    </dgm:pt>
    <dgm:pt modelId="{366CA7C8-D354-40D6-ACDC-1CCB5FAC089F}" type="parTrans" cxnId="{DDEF9F19-D176-4151-B083-795749F544D4}">
      <dgm:prSet/>
      <dgm:spPr/>
      <dgm:t>
        <a:bodyPr/>
        <a:lstStyle/>
        <a:p>
          <a:endParaRPr lang="en-US"/>
        </a:p>
      </dgm:t>
    </dgm:pt>
    <dgm:pt modelId="{97024A0F-CF7B-42CF-AA65-6B8458CCCCDA}" type="sibTrans" cxnId="{DDEF9F19-D176-4151-B083-795749F544D4}">
      <dgm:prSet/>
      <dgm:spPr/>
      <dgm:t>
        <a:bodyPr/>
        <a:lstStyle/>
        <a:p>
          <a:endParaRPr lang="en-US"/>
        </a:p>
      </dgm:t>
    </dgm:pt>
    <dgm:pt modelId="{2E2DB4A9-50FD-45B0-83B6-E2E09EE5610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Reservations – Create, Cancel &amp; View</a:t>
          </a:r>
        </a:p>
      </dgm:t>
    </dgm:pt>
    <dgm:pt modelId="{F23E2D8B-BC3F-4462-995C-592F9AF67EDA}" type="parTrans" cxnId="{D92924D1-42CF-4588-B4AD-E7EB36A04E24}">
      <dgm:prSet/>
      <dgm:spPr/>
    </dgm:pt>
    <dgm:pt modelId="{998EDA00-219E-4333-92CE-9A871C458179}" type="sibTrans" cxnId="{D92924D1-42CF-4588-B4AD-E7EB36A04E24}">
      <dgm:prSet/>
      <dgm:spPr/>
    </dgm:pt>
    <dgm:pt modelId="{54FC2E2A-E772-425F-A8B0-EECA7A343F00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7D8BD9D6-B3DB-45A4-A2DC-7F4610FE664C}" type="pres">
      <dgm:prSet presAssocID="{4AF52931-E4CA-4429-AACB-B8747CDB2409}" presName="compNode" presStyleCnt="0"/>
      <dgm:spPr/>
    </dgm:pt>
    <dgm:pt modelId="{0BA6F83B-E3E4-4E7D-B519-B77596A98484}" type="pres">
      <dgm:prSet presAssocID="{4AF52931-E4CA-4429-AACB-B8747CDB240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A17F6A0-F06D-44BC-B13E-0E2C439ED5CE}" type="pres">
      <dgm:prSet presAssocID="{4AF52931-E4CA-4429-AACB-B8747CDB24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126474D-A1D3-49D6-ABEC-859FB29D9082}" type="pres">
      <dgm:prSet presAssocID="{4AF52931-E4CA-4429-AACB-B8747CDB2409}" presName="spaceRect" presStyleCnt="0"/>
      <dgm:spPr/>
    </dgm:pt>
    <dgm:pt modelId="{7CD30EE6-87A8-4B17-8DD5-D283FF306F43}" type="pres">
      <dgm:prSet presAssocID="{4AF52931-E4CA-4429-AACB-B8747CDB2409}" presName="textRect" presStyleLbl="revTx" presStyleIdx="0" presStyleCnt="4">
        <dgm:presLayoutVars>
          <dgm:chMax val="1"/>
          <dgm:chPref val="1"/>
        </dgm:presLayoutVars>
      </dgm:prSet>
      <dgm:spPr/>
    </dgm:pt>
    <dgm:pt modelId="{AB4BEB27-2744-48BE-A761-BFC2014F7021}" type="pres">
      <dgm:prSet presAssocID="{D86AF01C-9CBC-41F8-9354-48CD82BDFDC9}" presName="sibTrans" presStyleCnt="0"/>
      <dgm:spPr/>
    </dgm:pt>
    <dgm:pt modelId="{39F14FCA-8A97-40CE-9D51-2FF396C8CF99}" type="pres">
      <dgm:prSet presAssocID="{BFF9359E-E9B1-4B73-BACC-2C7988765B16}" presName="compNode" presStyleCnt="0"/>
      <dgm:spPr/>
    </dgm:pt>
    <dgm:pt modelId="{894A70E3-FCC4-4F48-8C5C-58E5216C6BED}" type="pres">
      <dgm:prSet presAssocID="{BFF9359E-E9B1-4B73-BACC-2C7988765B1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118428-FC5E-4A0D-9030-7EB8FE895D51}" type="pres">
      <dgm:prSet presAssocID="{BFF9359E-E9B1-4B73-BACC-2C7988765B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4F8ED778-E476-4004-B43E-71DDCD7E7941}" type="pres">
      <dgm:prSet presAssocID="{BFF9359E-E9B1-4B73-BACC-2C7988765B16}" presName="spaceRect" presStyleCnt="0"/>
      <dgm:spPr/>
    </dgm:pt>
    <dgm:pt modelId="{1F06B97F-177D-4E9D-9722-5D1F77ADF0C5}" type="pres">
      <dgm:prSet presAssocID="{BFF9359E-E9B1-4B73-BACC-2C7988765B16}" presName="textRect" presStyleLbl="revTx" presStyleIdx="1" presStyleCnt="4">
        <dgm:presLayoutVars>
          <dgm:chMax val="1"/>
          <dgm:chPref val="1"/>
        </dgm:presLayoutVars>
      </dgm:prSet>
      <dgm:spPr/>
    </dgm:pt>
    <dgm:pt modelId="{74B351A0-073E-459C-B883-F005133C8495}" type="pres">
      <dgm:prSet presAssocID="{1CEF1965-C516-4C44-BAE3-2FA3F5116930}" presName="sibTrans" presStyleCnt="0"/>
      <dgm:spPr/>
    </dgm:pt>
    <dgm:pt modelId="{59EAE1B3-5977-49D2-8B49-E2E0CBF5D45D}" type="pres">
      <dgm:prSet presAssocID="{2E2DB4A9-50FD-45B0-83B6-E2E09EE56103}" presName="compNode" presStyleCnt="0"/>
      <dgm:spPr/>
    </dgm:pt>
    <dgm:pt modelId="{63D1A50F-742B-4429-9ACF-EF0713DC3A91}" type="pres">
      <dgm:prSet presAssocID="{2E2DB4A9-50FD-45B0-83B6-E2E09EE5610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65D5162-39BB-41B4-AC1C-80AB4CB552FB}" type="pres">
      <dgm:prSet presAssocID="{2E2DB4A9-50FD-45B0-83B6-E2E09EE561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0FE85DE-8499-4292-9BED-B0AE50031C48}" type="pres">
      <dgm:prSet presAssocID="{2E2DB4A9-50FD-45B0-83B6-E2E09EE56103}" presName="spaceRect" presStyleCnt="0"/>
      <dgm:spPr/>
    </dgm:pt>
    <dgm:pt modelId="{4B18999F-0898-4F3D-8795-7ABC3BFE0E07}" type="pres">
      <dgm:prSet presAssocID="{2E2DB4A9-50FD-45B0-83B6-E2E09EE56103}" presName="textRect" presStyleLbl="revTx" presStyleIdx="2" presStyleCnt="4">
        <dgm:presLayoutVars>
          <dgm:chMax val="1"/>
          <dgm:chPref val="1"/>
        </dgm:presLayoutVars>
      </dgm:prSet>
      <dgm:spPr/>
    </dgm:pt>
    <dgm:pt modelId="{F441B7E5-068A-4EA4-BD8D-378AAD58D791}" type="pres">
      <dgm:prSet presAssocID="{998EDA00-219E-4333-92CE-9A871C458179}" presName="sibTrans" presStyleCnt="0"/>
      <dgm:spPr/>
    </dgm:pt>
    <dgm:pt modelId="{0400F030-011F-4C43-9417-C5EC4814AA1E}" type="pres">
      <dgm:prSet presAssocID="{1A349CDE-914B-422F-B21F-CB4651DE4BE0}" presName="compNode" presStyleCnt="0"/>
      <dgm:spPr/>
    </dgm:pt>
    <dgm:pt modelId="{5158CB0E-80DF-43C3-AED4-CBA636CBDCF2}" type="pres">
      <dgm:prSet presAssocID="{1A349CDE-914B-422F-B21F-CB4651DE4BE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4777810-5483-4B9C-BD55-7E58EEAA81CC}" type="pres">
      <dgm:prSet presAssocID="{1A349CDE-914B-422F-B21F-CB4651DE4B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1ABB741-0862-48A4-B3CC-ED65C9E003FA}" type="pres">
      <dgm:prSet presAssocID="{1A349CDE-914B-422F-B21F-CB4651DE4BE0}" presName="spaceRect" presStyleCnt="0"/>
      <dgm:spPr/>
    </dgm:pt>
    <dgm:pt modelId="{9CA448C2-52A4-4AB3-9C8E-41A9DB568A7F}" type="pres">
      <dgm:prSet presAssocID="{1A349CDE-914B-422F-B21F-CB4651DE4B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EF9F19-D176-4151-B083-795749F544D4}" srcId="{C7720856-93F0-4CC7-B7FD-2466914A11D4}" destId="{1A349CDE-914B-422F-B21F-CB4651DE4BE0}" srcOrd="3" destOrd="0" parTransId="{366CA7C8-D354-40D6-ACDC-1CCB5FAC089F}" sibTransId="{97024A0F-CF7B-42CF-AA65-6B8458CCCCDA}"/>
    <dgm:cxn modelId="{DBF10F30-2FF8-4044-909A-D7B0B9E29FCC}" type="presOf" srcId="{2E2DB4A9-50FD-45B0-83B6-E2E09EE56103}" destId="{4B18999F-0898-4F3D-8795-7ABC3BFE0E07}" srcOrd="0" destOrd="0" presId="urn:microsoft.com/office/officeart/2018/5/layout/IconLeafLabelList"/>
    <dgm:cxn modelId="{516EC545-1971-48B3-978C-4756FCDCCFD9}" srcId="{C7720856-93F0-4CC7-B7FD-2466914A11D4}" destId="{BFF9359E-E9B1-4B73-BACC-2C7988765B16}" srcOrd="1" destOrd="0" parTransId="{6E0A40FA-1B79-4089-8B9A-3BA22865FE4E}" sibTransId="{1CEF1965-C516-4C44-BAE3-2FA3F5116930}"/>
    <dgm:cxn modelId="{C0BBD07B-ED54-4952-8798-A49AB166C2A1}" type="presOf" srcId="{4AF52931-E4CA-4429-AACB-B8747CDB2409}" destId="{7CD30EE6-87A8-4B17-8DD5-D283FF306F43}" srcOrd="0" destOrd="0" presId="urn:microsoft.com/office/officeart/2018/5/layout/IconLeafLabelList"/>
    <dgm:cxn modelId="{9DA4A4AB-B0DC-4BDD-B87F-CE51B493B070}" type="presOf" srcId="{BFF9359E-E9B1-4B73-BACC-2C7988765B16}" destId="{1F06B97F-177D-4E9D-9722-5D1F77ADF0C5}" srcOrd="0" destOrd="0" presId="urn:microsoft.com/office/officeart/2018/5/layout/IconLeafLabelList"/>
    <dgm:cxn modelId="{7C2C45B6-9FDB-4F3D-922A-5B14D18F3F14}" type="presOf" srcId="{C7720856-93F0-4CC7-B7FD-2466914A11D4}" destId="{54FC2E2A-E772-425F-A8B0-EECA7A343F00}" srcOrd="0" destOrd="0" presId="urn:microsoft.com/office/officeart/2018/5/layout/IconLeafLabel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D92924D1-42CF-4588-B4AD-E7EB36A04E24}" srcId="{C7720856-93F0-4CC7-B7FD-2466914A11D4}" destId="{2E2DB4A9-50FD-45B0-83B6-E2E09EE56103}" srcOrd="2" destOrd="0" parTransId="{F23E2D8B-BC3F-4462-995C-592F9AF67EDA}" sibTransId="{998EDA00-219E-4333-92CE-9A871C458179}"/>
    <dgm:cxn modelId="{852E7DDA-0022-4EB5-B595-F6DC2A1C2C7E}" type="presOf" srcId="{1A349CDE-914B-422F-B21F-CB4651DE4BE0}" destId="{9CA448C2-52A4-4AB3-9C8E-41A9DB568A7F}" srcOrd="0" destOrd="0" presId="urn:microsoft.com/office/officeart/2018/5/layout/IconLeafLabelList"/>
    <dgm:cxn modelId="{91C2EFE6-588F-4A2B-8414-EB973FA32458}" type="presParOf" srcId="{54FC2E2A-E772-425F-A8B0-EECA7A343F00}" destId="{7D8BD9D6-B3DB-45A4-A2DC-7F4610FE664C}" srcOrd="0" destOrd="0" presId="urn:microsoft.com/office/officeart/2018/5/layout/IconLeafLabelList"/>
    <dgm:cxn modelId="{16772FF8-7D16-45EB-8355-970D6129ACF1}" type="presParOf" srcId="{7D8BD9D6-B3DB-45A4-A2DC-7F4610FE664C}" destId="{0BA6F83B-E3E4-4E7D-B519-B77596A98484}" srcOrd="0" destOrd="0" presId="urn:microsoft.com/office/officeart/2018/5/layout/IconLeafLabelList"/>
    <dgm:cxn modelId="{B956E888-5F12-4565-9F27-04B6DD34CF97}" type="presParOf" srcId="{7D8BD9D6-B3DB-45A4-A2DC-7F4610FE664C}" destId="{3A17F6A0-F06D-44BC-B13E-0E2C439ED5CE}" srcOrd="1" destOrd="0" presId="urn:microsoft.com/office/officeart/2018/5/layout/IconLeafLabelList"/>
    <dgm:cxn modelId="{20E4EE31-42B4-4F0F-9372-B30DF32A6123}" type="presParOf" srcId="{7D8BD9D6-B3DB-45A4-A2DC-7F4610FE664C}" destId="{0126474D-A1D3-49D6-ABEC-859FB29D9082}" srcOrd="2" destOrd="0" presId="urn:microsoft.com/office/officeart/2018/5/layout/IconLeafLabelList"/>
    <dgm:cxn modelId="{644385C4-F880-4AF2-9905-66843CF36E99}" type="presParOf" srcId="{7D8BD9D6-B3DB-45A4-A2DC-7F4610FE664C}" destId="{7CD30EE6-87A8-4B17-8DD5-D283FF306F43}" srcOrd="3" destOrd="0" presId="urn:microsoft.com/office/officeart/2018/5/layout/IconLeafLabelList"/>
    <dgm:cxn modelId="{77FE6802-5121-4C73-9485-69B45678245E}" type="presParOf" srcId="{54FC2E2A-E772-425F-A8B0-EECA7A343F00}" destId="{AB4BEB27-2744-48BE-A761-BFC2014F7021}" srcOrd="1" destOrd="0" presId="urn:microsoft.com/office/officeart/2018/5/layout/IconLeafLabelList"/>
    <dgm:cxn modelId="{DB77A1CE-4F05-4D41-A275-C091368A37C3}" type="presParOf" srcId="{54FC2E2A-E772-425F-A8B0-EECA7A343F00}" destId="{39F14FCA-8A97-40CE-9D51-2FF396C8CF99}" srcOrd="2" destOrd="0" presId="urn:microsoft.com/office/officeart/2018/5/layout/IconLeafLabelList"/>
    <dgm:cxn modelId="{89EB8807-C16B-4DFB-8AD6-5BFBF14D62BC}" type="presParOf" srcId="{39F14FCA-8A97-40CE-9D51-2FF396C8CF99}" destId="{894A70E3-FCC4-4F48-8C5C-58E5216C6BED}" srcOrd="0" destOrd="0" presId="urn:microsoft.com/office/officeart/2018/5/layout/IconLeafLabelList"/>
    <dgm:cxn modelId="{F345B241-C801-452F-8046-72625DE828AB}" type="presParOf" srcId="{39F14FCA-8A97-40CE-9D51-2FF396C8CF99}" destId="{13118428-FC5E-4A0D-9030-7EB8FE895D51}" srcOrd="1" destOrd="0" presId="urn:microsoft.com/office/officeart/2018/5/layout/IconLeafLabelList"/>
    <dgm:cxn modelId="{53EF9F8C-867F-4AB3-BEA6-5A60C296B44A}" type="presParOf" srcId="{39F14FCA-8A97-40CE-9D51-2FF396C8CF99}" destId="{4F8ED778-E476-4004-B43E-71DDCD7E7941}" srcOrd="2" destOrd="0" presId="urn:microsoft.com/office/officeart/2018/5/layout/IconLeafLabelList"/>
    <dgm:cxn modelId="{204BC610-C61F-4848-9C85-055AD7D28B72}" type="presParOf" srcId="{39F14FCA-8A97-40CE-9D51-2FF396C8CF99}" destId="{1F06B97F-177D-4E9D-9722-5D1F77ADF0C5}" srcOrd="3" destOrd="0" presId="urn:microsoft.com/office/officeart/2018/5/layout/IconLeafLabelList"/>
    <dgm:cxn modelId="{4FDC6736-BDBE-43FB-B098-71D5C341289D}" type="presParOf" srcId="{54FC2E2A-E772-425F-A8B0-EECA7A343F00}" destId="{74B351A0-073E-459C-B883-F005133C8495}" srcOrd="3" destOrd="0" presId="urn:microsoft.com/office/officeart/2018/5/layout/IconLeafLabelList"/>
    <dgm:cxn modelId="{9606B0C5-1CE4-44D9-9DED-6B8A6FC6840D}" type="presParOf" srcId="{54FC2E2A-E772-425F-A8B0-EECA7A343F00}" destId="{59EAE1B3-5977-49D2-8B49-E2E0CBF5D45D}" srcOrd="4" destOrd="0" presId="urn:microsoft.com/office/officeart/2018/5/layout/IconLeafLabelList"/>
    <dgm:cxn modelId="{CA321E17-0B02-41BA-855E-2C4487EBBE3A}" type="presParOf" srcId="{59EAE1B3-5977-49D2-8B49-E2E0CBF5D45D}" destId="{63D1A50F-742B-4429-9ACF-EF0713DC3A91}" srcOrd="0" destOrd="0" presId="urn:microsoft.com/office/officeart/2018/5/layout/IconLeafLabelList"/>
    <dgm:cxn modelId="{B780AB58-9D69-4E6E-83F1-633163668CA1}" type="presParOf" srcId="{59EAE1B3-5977-49D2-8B49-E2E0CBF5D45D}" destId="{465D5162-39BB-41B4-AC1C-80AB4CB552FB}" srcOrd="1" destOrd="0" presId="urn:microsoft.com/office/officeart/2018/5/layout/IconLeafLabelList"/>
    <dgm:cxn modelId="{BAEF3DAC-CB10-4D3D-B8CF-D0A8713E0BCA}" type="presParOf" srcId="{59EAE1B3-5977-49D2-8B49-E2E0CBF5D45D}" destId="{10FE85DE-8499-4292-9BED-B0AE50031C48}" srcOrd="2" destOrd="0" presId="urn:microsoft.com/office/officeart/2018/5/layout/IconLeafLabelList"/>
    <dgm:cxn modelId="{A2CFEB46-B710-43C4-B496-06CF6E86C9A2}" type="presParOf" srcId="{59EAE1B3-5977-49D2-8B49-E2E0CBF5D45D}" destId="{4B18999F-0898-4F3D-8795-7ABC3BFE0E07}" srcOrd="3" destOrd="0" presId="urn:microsoft.com/office/officeart/2018/5/layout/IconLeafLabelList"/>
    <dgm:cxn modelId="{D49D66BE-6174-493B-8DF1-B4616E35F2DB}" type="presParOf" srcId="{54FC2E2A-E772-425F-A8B0-EECA7A343F00}" destId="{F441B7E5-068A-4EA4-BD8D-378AAD58D791}" srcOrd="5" destOrd="0" presId="urn:microsoft.com/office/officeart/2018/5/layout/IconLeafLabelList"/>
    <dgm:cxn modelId="{7C67E05E-9952-4E77-8017-161E0C5D918C}" type="presParOf" srcId="{54FC2E2A-E772-425F-A8B0-EECA7A343F00}" destId="{0400F030-011F-4C43-9417-C5EC4814AA1E}" srcOrd="6" destOrd="0" presId="urn:microsoft.com/office/officeart/2018/5/layout/IconLeafLabelList"/>
    <dgm:cxn modelId="{2F4F014C-3764-4BB3-83C3-531C396DFFDE}" type="presParOf" srcId="{0400F030-011F-4C43-9417-C5EC4814AA1E}" destId="{5158CB0E-80DF-43C3-AED4-CBA636CBDCF2}" srcOrd="0" destOrd="0" presId="urn:microsoft.com/office/officeart/2018/5/layout/IconLeafLabelList"/>
    <dgm:cxn modelId="{4C13FC01-69F0-4173-8252-B650A654E558}" type="presParOf" srcId="{0400F030-011F-4C43-9417-C5EC4814AA1E}" destId="{C4777810-5483-4B9C-BD55-7E58EEAA81CC}" srcOrd="1" destOrd="0" presId="urn:microsoft.com/office/officeart/2018/5/layout/IconLeafLabelList"/>
    <dgm:cxn modelId="{DD5AFB03-C284-442C-9977-B6FD58E038C4}" type="presParOf" srcId="{0400F030-011F-4C43-9417-C5EC4814AA1E}" destId="{41ABB741-0862-48A4-B3CC-ED65C9E003FA}" srcOrd="2" destOrd="0" presId="urn:microsoft.com/office/officeart/2018/5/layout/IconLeafLabelList"/>
    <dgm:cxn modelId="{7DCFC291-D556-435F-B011-6C067C668E89}" type="presParOf" srcId="{0400F030-011F-4C43-9417-C5EC4814AA1E}" destId="{9CA448C2-52A4-4AB3-9C8E-41A9DB568A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0FBCF7-AC5C-4589-83C4-90B99E90F5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319A4C4-1AC4-4D90-BF45-EE99D04266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Established clear communication paths</a:t>
          </a:r>
          <a:endParaRPr lang="en-US"/>
        </a:p>
      </dgm:t>
    </dgm:pt>
    <dgm:pt modelId="{16F9713E-7AE4-43AC-AE1B-232BF37EAA96}" type="parTrans" cxnId="{532F8A7E-CC59-4735-A8E1-52F369C43E62}">
      <dgm:prSet/>
      <dgm:spPr/>
      <dgm:t>
        <a:bodyPr/>
        <a:lstStyle/>
        <a:p>
          <a:endParaRPr lang="en-US"/>
        </a:p>
      </dgm:t>
    </dgm:pt>
    <dgm:pt modelId="{A471DD7D-F6B4-4150-95D2-44427AEDF75A}" type="sibTrans" cxnId="{532F8A7E-CC59-4735-A8E1-52F369C43E62}">
      <dgm:prSet/>
      <dgm:spPr/>
      <dgm:t>
        <a:bodyPr/>
        <a:lstStyle/>
        <a:p>
          <a:endParaRPr lang="en-US"/>
        </a:p>
      </dgm:t>
    </dgm:pt>
    <dgm:pt modelId="{564C77BE-E3D4-4DF9-B2D6-5F4ED11547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Define best practices and conventions</a:t>
          </a:r>
          <a:endParaRPr lang="en-US"/>
        </a:p>
      </dgm:t>
    </dgm:pt>
    <dgm:pt modelId="{57465738-6324-4073-AE1C-5FCAB6E00C4B}" type="parTrans" cxnId="{B9D374C6-FBB6-4AC4-B555-6A9A7CD2DBFB}">
      <dgm:prSet/>
      <dgm:spPr/>
      <dgm:t>
        <a:bodyPr/>
        <a:lstStyle/>
        <a:p>
          <a:endParaRPr lang="en-US"/>
        </a:p>
      </dgm:t>
    </dgm:pt>
    <dgm:pt modelId="{DEB83031-CEAB-4AD5-A955-5576E27229B2}" type="sibTrans" cxnId="{B9D374C6-FBB6-4AC4-B555-6A9A7CD2DBFB}">
      <dgm:prSet/>
      <dgm:spPr/>
      <dgm:t>
        <a:bodyPr/>
        <a:lstStyle/>
        <a:p>
          <a:endParaRPr lang="en-US"/>
        </a:p>
      </dgm:t>
    </dgm:pt>
    <dgm:pt modelId="{CEE3C143-4977-49F9-9CE0-B480662E9F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600" b="1"/>
            <a:t>GitHub Slack Trello Email</a:t>
          </a:r>
        </a:p>
      </dgm:t>
    </dgm:pt>
    <dgm:pt modelId="{1AA9CD83-889A-4E5B-ADE9-E8F4815AEF3E}" type="parTrans" cxnId="{70144F04-600D-4A71-90FE-8B8C1F66683C}">
      <dgm:prSet/>
      <dgm:spPr/>
    </dgm:pt>
    <dgm:pt modelId="{C73C6856-E699-48FD-8F94-B5516FB3482B}" type="sibTrans" cxnId="{70144F04-600D-4A71-90FE-8B8C1F66683C}">
      <dgm:prSet/>
      <dgm:spPr/>
    </dgm:pt>
    <dgm:pt modelId="{D933B1CF-23CF-4F82-9E1B-8962143B62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err="1"/>
            <a:t>Pilone</a:t>
          </a:r>
          <a:r>
            <a:rPr lang="en-US" b="1"/>
            <a:t> &amp; Miles </a:t>
          </a:r>
          <a:endParaRPr lang="en-US"/>
        </a:p>
      </dgm:t>
    </dgm:pt>
    <dgm:pt modelId="{1E133EF7-ED72-4F3E-B8D3-A21F5D5EE99F}" type="parTrans" cxnId="{968BDDF2-AC00-420C-A6A1-0E07B9E487C0}">
      <dgm:prSet/>
      <dgm:spPr/>
    </dgm:pt>
    <dgm:pt modelId="{7E3A516D-D86F-4C8B-9050-30082D03D815}" type="sibTrans" cxnId="{968BDDF2-AC00-420C-A6A1-0E07B9E487C0}">
      <dgm:prSet/>
      <dgm:spPr/>
    </dgm:pt>
    <dgm:pt modelId="{EE10CDA2-1769-4AD3-962B-63E3094DAD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Create a meaningful definition of done and good enough</a:t>
          </a:r>
          <a:endParaRPr lang="en-US"/>
        </a:p>
      </dgm:t>
    </dgm:pt>
    <dgm:pt modelId="{1311EB51-C478-4A62-9004-9686A918783A}" type="parTrans" cxnId="{76FDA6A9-6F45-46CD-A1BD-AED4F9ADE845}">
      <dgm:prSet/>
      <dgm:spPr/>
    </dgm:pt>
    <dgm:pt modelId="{738F4ECA-5E1B-4C53-8711-DC0704397A46}" type="sibTrans" cxnId="{76FDA6A9-6F45-46CD-A1BD-AED4F9ADE845}">
      <dgm:prSet/>
      <dgm:spPr/>
    </dgm:pt>
    <dgm:pt modelId="{966BF79A-48E4-4749-A523-176FDE53FD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Team Experience</a:t>
          </a:r>
          <a:endParaRPr lang="en-US"/>
        </a:p>
      </dgm:t>
    </dgm:pt>
    <dgm:pt modelId="{73A97DBE-DDC6-4B5A-99D4-C0D410E8E4DB}" type="parTrans" cxnId="{7950C059-D265-4BEA-89DE-9E298620655F}">
      <dgm:prSet/>
      <dgm:spPr/>
    </dgm:pt>
    <dgm:pt modelId="{00AC4E06-0A69-4DA3-B362-ED492E5C0017}" type="sibTrans" cxnId="{7950C059-D265-4BEA-89DE-9E298620655F}">
      <dgm:prSet/>
      <dgm:spPr/>
    </dgm:pt>
    <dgm:pt modelId="{F999A8EF-994D-47A5-875E-D0EAE12467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600" b="1"/>
            <a:t>Reviewed Timeline</a:t>
          </a:r>
        </a:p>
      </dgm:t>
    </dgm:pt>
    <dgm:pt modelId="{A1297584-403B-4F90-AB0D-D18801F3254C}" type="parTrans" cxnId="{98892F3F-3883-4D6C-B68A-BE07FB04EE5D}">
      <dgm:prSet/>
      <dgm:spPr/>
    </dgm:pt>
    <dgm:pt modelId="{716BB11A-9DB7-47DF-92D2-F6FCA00508AE}" type="sibTrans" cxnId="{98892F3F-3883-4D6C-B68A-BE07FB04EE5D}">
      <dgm:prSet/>
      <dgm:spPr/>
    </dgm:pt>
    <dgm:pt modelId="{865D39B2-FF71-4B98-866D-310C63F441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600" b="1"/>
            <a:t>Managed Expectations</a:t>
          </a:r>
        </a:p>
      </dgm:t>
    </dgm:pt>
    <dgm:pt modelId="{DB4BE8B2-53D7-4ED1-94F3-AC7B117DC8FC}" type="parTrans" cxnId="{B94E6F2F-3A33-4E7E-9C2D-EBF3B8BA6B2F}">
      <dgm:prSet/>
      <dgm:spPr/>
    </dgm:pt>
    <dgm:pt modelId="{A5F68870-39EA-4187-8C59-2BAAF43B49A3}" type="sibTrans" cxnId="{B94E6F2F-3A33-4E7E-9C2D-EBF3B8BA6B2F}">
      <dgm:prSet/>
      <dgm:spPr/>
    </dgm:pt>
    <dgm:pt modelId="{D94FA9DB-9541-405E-88EB-A2A077E47146}" type="pres">
      <dgm:prSet presAssocID="{A40FBCF7-AC5C-4589-83C4-90B99E90F52C}" presName="root" presStyleCnt="0">
        <dgm:presLayoutVars>
          <dgm:dir/>
          <dgm:resizeHandles val="exact"/>
        </dgm:presLayoutVars>
      </dgm:prSet>
      <dgm:spPr/>
    </dgm:pt>
    <dgm:pt modelId="{89566801-6E7C-44BB-A65E-3171E9E78A11}" type="pres">
      <dgm:prSet presAssocID="{2319A4C4-1AC4-4D90-BF45-EE99D042669F}" presName="compNode" presStyleCnt="0"/>
      <dgm:spPr/>
    </dgm:pt>
    <dgm:pt modelId="{77DE1569-D73B-4DE9-A9B6-36A18E218D1F}" type="pres">
      <dgm:prSet presAssocID="{2319A4C4-1AC4-4D90-BF45-EE99D042669F}" presName="bgRect" presStyleLbl="bgShp" presStyleIdx="0" presStyleCnt="3"/>
      <dgm:spPr/>
    </dgm:pt>
    <dgm:pt modelId="{D32A1A09-BAEA-4156-BFF8-25B857ED3D6E}" type="pres">
      <dgm:prSet presAssocID="{2319A4C4-1AC4-4D90-BF45-EE99D04266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DF2FF39-EB3F-42DE-B7CA-2D574AC07600}" type="pres">
      <dgm:prSet presAssocID="{2319A4C4-1AC4-4D90-BF45-EE99D042669F}" presName="spaceRect" presStyleCnt="0"/>
      <dgm:spPr/>
    </dgm:pt>
    <dgm:pt modelId="{559D8FF8-4944-462A-B2CA-B5FB81FC1D88}" type="pres">
      <dgm:prSet presAssocID="{2319A4C4-1AC4-4D90-BF45-EE99D042669F}" presName="parTx" presStyleLbl="revTx" presStyleIdx="0" presStyleCnt="6">
        <dgm:presLayoutVars>
          <dgm:chMax val="0"/>
          <dgm:chPref val="0"/>
        </dgm:presLayoutVars>
      </dgm:prSet>
      <dgm:spPr/>
    </dgm:pt>
    <dgm:pt modelId="{2BB29028-10A5-4E0E-AC8C-58AB7059E52C}" type="pres">
      <dgm:prSet presAssocID="{2319A4C4-1AC4-4D90-BF45-EE99D042669F}" presName="desTx" presStyleLbl="revTx" presStyleIdx="1" presStyleCnt="6">
        <dgm:presLayoutVars/>
      </dgm:prSet>
      <dgm:spPr/>
    </dgm:pt>
    <dgm:pt modelId="{C3713F87-CE91-44A1-95D9-735EA2D6E7C6}" type="pres">
      <dgm:prSet presAssocID="{A471DD7D-F6B4-4150-95D2-44427AEDF75A}" presName="sibTrans" presStyleCnt="0"/>
      <dgm:spPr/>
    </dgm:pt>
    <dgm:pt modelId="{81490E03-4A7F-4C45-801E-FFBF01479876}" type="pres">
      <dgm:prSet presAssocID="{564C77BE-E3D4-4DF9-B2D6-5F4ED11547BF}" presName="compNode" presStyleCnt="0"/>
      <dgm:spPr/>
    </dgm:pt>
    <dgm:pt modelId="{4709362B-2AA1-4E26-9E16-6B752EBFB572}" type="pres">
      <dgm:prSet presAssocID="{564C77BE-E3D4-4DF9-B2D6-5F4ED11547BF}" presName="bgRect" presStyleLbl="bgShp" presStyleIdx="1" presStyleCnt="3"/>
      <dgm:spPr/>
    </dgm:pt>
    <dgm:pt modelId="{045C58A4-F0BA-43F2-9538-549ED4E8F86B}" type="pres">
      <dgm:prSet presAssocID="{564C77BE-E3D4-4DF9-B2D6-5F4ED11547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AD58E28-ED52-4292-A1F0-2D142A66A77F}" type="pres">
      <dgm:prSet presAssocID="{564C77BE-E3D4-4DF9-B2D6-5F4ED11547BF}" presName="spaceRect" presStyleCnt="0"/>
      <dgm:spPr/>
    </dgm:pt>
    <dgm:pt modelId="{6B6AB98C-E381-4E6E-A0A7-19690EFEC34C}" type="pres">
      <dgm:prSet presAssocID="{564C77BE-E3D4-4DF9-B2D6-5F4ED11547BF}" presName="parTx" presStyleLbl="revTx" presStyleIdx="2" presStyleCnt="6">
        <dgm:presLayoutVars>
          <dgm:chMax val="0"/>
          <dgm:chPref val="0"/>
        </dgm:presLayoutVars>
      </dgm:prSet>
      <dgm:spPr/>
    </dgm:pt>
    <dgm:pt modelId="{EF90FEAD-67B5-475B-893B-484D0AE7E439}" type="pres">
      <dgm:prSet presAssocID="{564C77BE-E3D4-4DF9-B2D6-5F4ED11547BF}" presName="desTx" presStyleLbl="revTx" presStyleIdx="3" presStyleCnt="6">
        <dgm:presLayoutVars/>
      </dgm:prSet>
      <dgm:spPr/>
    </dgm:pt>
    <dgm:pt modelId="{F7A66510-09B3-48DC-833C-70D3F93DA25A}" type="pres">
      <dgm:prSet presAssocID="{DEB83031-CEAB-4AD5-A955-5576E27229B2}" presName="sibTrans" presStyleCnt="0"/>
      <dgm:spPr/>
    </dgm:pt>
    <dgm:pt modelId="{F6290995-3F95-4C5A-A131-B021B0D168CC}" type="pres">
      <dgm:prSet presAssocID="{EE10CDA2-1769-4AD3-962B-63E3094DADBF}" presName="compNode" presStyleCnt="0"/>
      <dgm:spPr/>
    </dgm:pt>
    <dgm:pt modelId="{6C6C5F5B-8153-45DA-AC2A-E9903A056D93}" type="pres">
      <dgm:prSet presAssocID="{EE10CDA2-1769-4AD3-962B-63E3094DADBF}" presName="bgRect" presStyleLbl="bgShp" presStyleIdx="2" presStyleCnt="3"/>
      <dgm:spPr/>
    </dgm:pt>
    <dgm:pt modelId="{B98EA5C6-7B9D-4385-962E-C2C7B58BCC01}" type="pres">
      <dgm:prSet presAssocID="{EE10CDA2-1769-4AD3-962B-63E3094DADBF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AAC2921-C6D4-4FAE-879F-40F30151D8FB}" type="pres">
      <dgm:prSet presAssocID="{EE10CDA2-1769-4AD3-962B-63E3094DADBF}" presName="spaceRect" presStyleCnt="0"/>
      <dgm:spPr/>
    </dgm:pt>
    <dgm:pt modelId="{EF85FD3C-DD14-4443-88F5-762CA98D2425}" type="pres">
      <dgm:prSet presAssocID="{EE10CDA2-1769-4AD3-962B-63E3094DADBF}" presName="parTx" presStyleLbl="revTx" presStyleIdx="4" presStyleCnt="6">
        <dgm:presLayoutVars>
          <dgm:chMax val="0"/>
          <dgm:chPref val="0"/>
        </dgm:presLayoutVars>
      </dgm:prSet>
      <dgm:spPr/>
    </dgm:pt>
    <dgm:pt modelId="{08C79E53-0981-47AE-BB8F-B7D7FD532022}" type="pres">
      <dgm:prSet presAssocID="{EE10CDA2-1769-4AD3-962B-63E3094DADBF}" presName="desTx" presStyleLbl="revTx" presStyleIdx="5" presStyleCnt="6">
        <dgm:presLayoutVars/>
      </dgm:prSet>
      <dgm:spPr/>
    </dgm:pt>
  </dgm:ptLst>
  <dgm:cxnLst>
    <dgm:cxn modelId="{70144F04-600D-4A71-90FE-8B8C1F66683C}" srcId="{2319A4C4-1AC4-4D90-BF45-EE99D042669F}" destId="{CEE3C143-4977-49F9-9CE0-B480662E9F9B}" srcOrd="0" destOrd="0" parTransId="{1AA9CD83-889A-4E5B-ADE9-E8F4815AEF3E}" sibTransId="{C73C6856-E699-48FD-8F94-B5516FB3482B}"/>
    <dgm:cxn modelId="{F71D800C-977B-4C3E-8FCA-D428CCF38CA8}" type="presOf" srcId="{966BF79A-48E4-4749-A523-176FDE53FD52}" destId="{EF90FEAD-67B5-475B-893B-484D0AE7E439}" srcOrd="0" destOrd="1" presId="urn:microsoft.com/office/officeart/2018/2/layout/IconVerticalSolidList"/>
    <dgm:cxn modelId="{614DF128-AB7F-48D2-B02E-7C61AB9C9B5C}" type="presOf" srcId="{A40FBCF7-AC5C-4589-83C4-90B99E90F52C}" destId="{D94FA9DB-9541-405E-88EB-A2A077E47146}" srcOrd="0" destOrd="0" presId="urn:microsoft.com/office/officeart/2018/2/layout/IconVerticalSolidList"/>
    <dgm:cxn modelId="{B94E6F2F-3A33-4E7E-9C2D-EBF3B8BA6B2F}" srcId="{EE10CDA2-1769-4AD3-962B-63E3094DADBF}" destId="{865D39B2-FF71-4B98-866D-310C63F4416A}" srcOrd="1" destOrd="0" parTransId="{DB4BE8B2-53D7-4ED1-94F3-AC7B117DC8FC}" sibTransId="{A5F68870-39EA-4187-8C59-2BAAF43B49A3}"/>
    <dgm:cxn modelId="{98892F3F-3883-4D6C-B68A-BE07FB04EE5D}" srcId="{EE10CDA2-1769-4AD3-962B-63E3094DADBF}" destId="{F999A8EF-994D-47A5-875E-D0EAE12467C1}" srcOrd="0" destOrd="0" parTransId="{A1297584-403B-4F90-AB0D-D18801F3254C}" sibTransId="{716BB11A-9DB7-47DF-92D2-F6FCA00508AE}"/>
    <dgm:cxn modelId="{2D4DA646-FFF7-47F3-9D6C-6E8672D32A6D}" type="presOf" srcId="{D933B1CF-23CF-4F82-9E1B-8962143B6280}" destId="{EF90FEAD-67B5-475B-893B-484D0AE7E439}" srcOrd="0" destOrd="0" presId="urn:microsoft.com/office/officeart/2018/2/layout/IconVerticalSolidList"/>
    <dgm:cxn modelId="{7950C059-D265-4BEA-89DE-9E298620655F}" srcId="{564C77BE-E3D4-4DF9-B2D6-5F4ED11547BF}" destId="{966BF79A-48E4-4749-A523-176FDE53FD52}" srcOrd="1" destOrd="0" parTransId="{73A97DBE-DDC6-4B5A-99D4-C0D410E8E4DB}" sibTransId="{00AC4E06-0A69-4DA3-B362-ED492E5C0017}"/>
    <dgm:cxn modelId="{CD9C527D-2EEB-40E4-AEF8-2D2EC6F6E80B}" type="presOf" srcId="{865D39B2-FF71-4B98-866D-310C63F4416A}" destId="{08C79E53-0981-47AE-BB8F-B7D7FD532022}" srcOrd="0" destOrd="1" presId="urn:microsoft.com/office/officeart/2018/2/layout/IconVerticalSolidList"/>
    <dgm:cxn modelId="{532F8A7E-CC59-4735-A8E1-52F369C43E62}" srcId="{A40FBCF7-AC5C-4589-83C4-90B99E90F52C}" destId="{2319A4C4-1AC4-4D90-BF45-EE99D042669F}" srcOrd="0" destOrd="0" parTransId="{16F9713E-7AE4-43AC-AE1B-232BF37EAA96}" sibTransId="{A471DD7D-F6B4-4150-95D2-44427AEDF75A}"/>
    <dgm:cxn modelId="{40462E88-5D2F-44BB-B2E0-4E6B94338124}" type="presOf" srcId="{EE10CDA2-1769-4AD3-962B-63E3094DADBF}" destId="{EF85FD3C-DD14-4443-88F5-762CA98D2425}" srcOrd="0" destOrd="0" presId="urn:microsoft.com/office/officeart/2018/2/layout/IconVerticalSolidList"/>
    <dgm:cxn modelId="{AD03D893-578F-48E4-9E6E-CB0D9AB393AD}" type="presOf" srcId="{564C77BE-E3D4-4DF9-B2D6-5F4ED11547BF}" destId="{6B6AB98C-E381-4E6E-A0A7-19690EFEC34C}" srcOrd="0" destOrd="0" presId="urn:microsoft.com/office/officeart/2018/2/layout/IconVerticalSolidList"/>
    <dgm:cxn modelId="{91E10FA5-27A9-4396-A25B-D92A2BF3D92A}" type="presOf" srcId="{2319A4C4-1AC4-4D90-BF45-EE99D042669F}" destId="{559D8FF8-4944-462A-B2CA-B5FB81FC1D88}" srcOrd="0" destOrd="0" presId="urn:microsoft.com/office/officeart/2018/2/layout/IconVerticalSolidList"/>
    <dgm:cxn modelId="{76FDA6A9-6F45-46CD-A1BD-AED4F9ADE845}" srcId="{A40FBCF7-AC5C-4589-83C4-90B99E90F52C}" destId="{EE10CDA2-1769-4AD3-962B-63E3094DADBF}" srcOrd="2" destOrd="0" parTransId="{1311EB51-C478-4A62-9004-9686A918783A}" sibTransId="{738F4ECA-5E1B-4C53-8711-DC0704397A46}"/>
    <dgm:cxn modelId="{B9D374C6-FBB6-4AC4-B555-6A9A7CD2DBFB}" srcId="{A40FBCF7-AC5C-4589-83C4-90B99E90F52C}" destId="{564C77BE-E3D4-4DF9-B2D6-5F4ED11547BF}" srcOrd="1" destOrd="0" parTransId="{57465738-6324-4073-AE1C-5FCAB6E00C4B}" sibTransId="{DEB83031-CEAB-4AD5-A955-5576E27229B2}"/>
    <dgm:cxn modelId="{F64770CE-B858-4B04-8681-813CBC727664}" type="presOf" srcId="{CEE3C143-4977-49F9-9CE0-B480662E9F9B}" destId="{2BB29028-10A5-4E0E-AC8C-58AB7059E52C}" srcOrd="0" destOrd="0" presId="urn:microsoft.com/office/officeart/2018/2/layout/IconVerticalSolidList"/>
    <dgm:cxn modelId="{9B1DBBDA-0FDD-4ED0-9773-106EFA71D132}" type="presOf" srcId="{F999A8EF-994D-47A5-875E-D0EAE12467C1}" destId="{08C79E53-0981-47AE-BB8F-B7D7FD532022}" srcOrd="0" destOrd="0" presId="urn:microsoft.com/office/officeart/2018/2/layout/IconVerticalSolidList"/>
    <dgm:cxn modelId="{968BDDF2-AC00-420C-A6A1-0E07B9E487C0}" srcId="{564C77BE-E3D4-4DF9-B2D6-5F4ED11547BF}" destId="{D933B1CF-23CF-4F82-9E1B-8962143B6280}" srcOrd="0" destOrd="0" parTransId="{1E133EF7-ED72-4F3E-B8D3-A21F5D5EE99F}" sibTransId="{7E3A516D-D86F-4C8B-9050-30082D03D815}"/>
    <dgm:cxn modelId="{A0950D41-BAEE-4887-AC65-D32E85F4F0C9}" type="presParOf" srcId="{D94FA9DB-9541-405E-88EB-A2A077E47146}" destId="{89566801-6E7C-44BB-A65E-3171E9E78A11}" srcOrd="0" destOrd="0" presId="urn:microsoft.com/office/officeart/2018/2/layout/IconVerticalSolidList"/>
    <dgm:cxn modelId="{78EA954A-06E8-4A55-86D0-11A8129F1981}" type="presParOf" srcId="{89566801-6E7C-44BB-A65E-3171E9E78A11}" destId="{77DE1569-D73B-4DE9-A9B6-36A18E218D1F}" srcOrd="0" destOrd="0" presId="urn:microsoft.com/office/officeart/2018/2/layout/IconVerticalSolidList"/>
    <dgm:cxn modelId="{B51A109E-C42A-4EEA-9BEF-EC6E2B7E06E3}" type="presParOf" srcId="{89566801-6E7C-44BB-A65E-3171E9E78A11}" destId="{D32A1A09-BAEA-4156-BFF8-25B857ED3D6E}" srcOrd="1" destOrd="0" presId="urn:microsoft.com/office/officeart/2018/2/layout/IconVerticalSolidList"/>
    <dgm:cxn modelId="{E5B11605-29C1-4F32-91DD-3215C227086A}" type="presParOf" srcId="{89566801-6E7C-44BB-A65E-3171E9E78A11}" destId="{0DF2FF39-EB3F-42DE-B7CA-2D574AC07600}" srcOrd="2" destOrd="0" presId="urn:microsoft.com/office/officeart/2018/2/layout/IconVerticalSolidList"/>
    <dgm:cxn modelId="{1B24F15A-347C-4CFA-8947-AC70CF8DADB4}" type="presParOf" srcId="{89566801-6E7C-44BB-A65E-3171E9E78A11}" destId="{559D8FF8-4944-462A-B2CA-B5FB81FC1D88}" srcOrd="3" destOrd="0" presId="urn:microsoft.com/office/officeart/2018/2/layout/IconVerticalSolidList"/>
    <dgm:cxn modelId="{783610EE-9E1B-4F6C-A852-A87F48207461}" type="presParOf" srcId="{89566801-6E7C-44BB-A65E-3171E9E78A11}" destId="{2BB29028-10A5-4E0E-AC8C-58AB7059E52C}" srcOrd="4" destOrd="0" presId="urn:microsoft.com/office/officeart/2018/2/layout/IconVerticalSolidList"/>
    <dgm:cxn modelId="{B82896CF-332E-4471-8BDE-B8F204B92D40}" type="presParOf" srcId="{D94FA9DB-9541-405E-88EB-A2A077E47146}" destId="{C3713F87-CE91-44A1-95D9-735EA2D6E7C6}" srcOrd="1" destOrd="0" presId="urn:microsoft.com/office/officeart/2018/2/layout/IconVerticalSolidList"/>
    <dgm:cxn modelId="{1294C224-A666-4BDA-96E6-D58B28EACAFC}" type="presParOf" srcId="{D94FA9DB-9541-405E-88EB-A2A077E47146}" destId="{81490E03-4A7F-4C45-801E-FFBF01479876}" srcOrd="2" destOrd="0" presId="urn:microsoft.com/office/officeart/2018/2/layout/IconVerticalSolidList"/>
    <dgm:cxn modelId="{2F43A906-E73E-4672-9C84-3E080C0F0280}" type="presParOf" srcId="{81490E03-4A7F-4C45-801E-FFBF01479876}" destId="{4709362B-2AA1-4E26-9E16-6B752EBFB572}" srcOrd="0" destOrd="0" presId="urn:microsoft.com/office/officeart/2018/2/layout/IconVerticalSolidList"/>
    <dgm:cxn modelId="{991B9441-E465-4E24-8922-52F97EC26A2F}" type="presParOf" srcId="{81490E03-4A7F-4C45-801E-FFBF01479876}" destId="{045C58A4-F0BA-43F2-9538-549ED4E8F86B}" srcOrd="1" destOrd="0" presId="urn:microsoft.com/office/officeart/2018/2/layout/IconVerticalSolidList"/>
    <dgm:cxn modelId="{7E5BCC8B-2630-4A4C-A7E1-9A073DF33B76}" type="presParOf" srcId="{81490E03-4A7F-4C45-801E-FFBF01479876}" destId="{6AD58E28-ED52-4292-A1F0-2D142A66A77F}" srcOrd="2" destOrd="0" presId="urn:microsoft.com/office/officeart/2018/2/layout/IconVerticalSolidList"/>
    <dgm:cxn modelId="{D3B2F3F9-A56C-410D-932B-40C490921384}" type="presParOf" srcId="{81490E03-4A7F-4C45-801E-FFBF01479876}" destId="{6B6AB98C-E381-4E6E-A0A7-19690EFEC34C}" srcOrd="3" destOrd="0" presId="urn:microsoft.com/office/officeart/2018/2/layout/IconVerticalSolidList"/>
    <dgm:cxn modelId="{BB39ED3C-0B50-4348-9880-691ACFC3709E}" type="presParOf" srcId="{81490E03-4A7F-4C45-801E-FFBF01479876}" destId="{EF90FEAD-67B5-475B-893B-484D0AE7E439}" srcOrd="4" destOrd="0" presId="urn:microsoft.com/office/officeart/2018/2/layout/IconVerticalSolidList"/>
    <dgm:cxn modelId="{170F2AF2-6C66-46C9-B3EF-6D2B874EF364}" type="presParOf" srcId="{D94FA9DB-9541-405E-88EB-A2A077E47146}" destId="{F7A66510-09B3-48DC-833C-70D3F93DA25A}" srcOrd="3" destOrd="0" presId="urn:microsoft.com/office/officeart/2018/2/layout/IconVerticalSolidList"/>
    <dgm:cxn modelId="{BEA1F0EB-06C4-4E8D-86E3-E73206A4A4FA}" type="presParOf" srcId="{D94FA9DB-9541-405E-88EB-A2A077E47146}" destId="{F6290995-3F95-4C5A-A131-B021B0D168CC}" srcOrd="4" destOrd="0" presId="urn:microsoft.com/office/officeart/2018/2/layout/IconVerticalSolidList"/>
    <dgm:cxn modelId="{52F9B490-A42F-416E-95F8-E37D95430193}" type="presParOf" srcId="{F6290995-3F95-4C5A-A131-B021B0D168CC}" destId="{6C6C5F5B-8153-45DA-AC2A-E9903A056D93}" srcOrd="0" destOrd="0" presId="urn:microsoft.com/office/officeart/2018/2/layout/IconVerticalSolidList"/>
    <dgm:cxn modelId="{F8665EAE-A9DB-425E-8007-5BAA927563BA}" type="presParOf" srcId="{F6290995-3F95-4C5A-A131-B021B0D168CC}" destId="{B98EA5C6-7B9D-4385-962E-C2C7B58BCC01}" srcOrd="1" destOrd="0" presId="urn:microsoft.com/office/officeart/2018/2/layout/IconVerticalSolidList"/>
    <dgm:cxn modelId="{8A931E77-4DD6-47B7-A877-BB08D35F63AE}" type="presParOf" srcId="{F6290995-3F95-4C5A-A131-B021B0D168CC}" destId="{8AAC2921-C6D4-4FAE-879F-40F30151D8FB}" srcOrd="2" destOrd="0" presId="urn:microsoft.com/office/officeart/2018/2/layout/IconVerticalSolidList"/>
    <dgm:cxn modelId="{F3CD2CDE-4C90-4546-ACCF-0CDE2A7854D7}" type="presParOf" srcId="{F6290995-3F95-4C5A-A131-B021B0D168CC}" destId="{EF85FD3C-DD14-4443-88F5-762CA98D2425}" srcOrd="3" destOrd="0" presId="urn:microsoft.com/office/officeart/2018/2/layout/IconVerticalSolidList"/>
    <dgm:cxn modelId="{75D5DB78-5703-4D46-B926-B45D7DAB8EDB}" type="presParOf" srcId="{F6290995-3F95-4C5A-A131-B021B0D168CC}" destId="{08C79E53-0981-47AE-BB8F-B7D7FD53202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48D91-F11B-41F0-BA06-D02F62A833A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BA4237B-6C0A-495B-8C94-5451200CE8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Set up our environment, tools, and applications</a:t>
          </a:r>
          <a:endParaRPr lang="en-US"/>
        </a:p>
      </dgm:t>
    </dgm:pt>
    <dgm:pt modelId="{C1981108-5CFC-4364-87BD-C57AAE6F77D0}" type="parTrans" cxnId="{E9008839-8DA2-4DAC-BE28-9E89C0F90111}">
      <dgm:prSet/>
      <dgm:spPr/>
      <dgm:t>
        <a:bodyPr/>
        <a:lstStyle/>
        <a:p>
          <a:endParaRPr lang="en-US"/>
        </a:p>
      </dgm:t>
    </dgm:pt>
    <dgm:pt modelId="{AA6ED8D7-8DF0-483F-B0EE-D39881DC7240}" type="sibTrans" cxnId="{E9008839-8DA2-4DAC-BE28-9E89C0F90111}">
      <dgm:prSet/>
      <dgm:spPr/>
      <dgm:t>
        <a:bodyPr/>
        <a:lstStyle/>
        <a:p>
          <a:endParaRPr lang="en-US"/>
        </a:p>
      </dgm:t>
    </dgm:pt>
    <dgm:pt modelId="{96A48BB8-071D-4898-83F4-4DB1632188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Avoid having multiple document management systems</a:t>
          </a:r>
          <a:endParaRPr lang="en-US"/>
        </a:p>
      </dgm:t>
    </dgm:pt>
    <dgm:pt modelId="{B4FBCA98-64E1-467B-B541-86A64C708B53}" type="parTrans" cxnId="{4F74F93F-9E7A-4703-B745-EC9FE4490F0B}">
      <dgm:prSet/>
      <dgm:spPr/>
      <dgm:t>
        <a:bodyPr/>
        <a:lstStyle/>
        <a:p>
          <a:endParaRPr lang="en-US"/>
        </a:p>
      </dgm:t>
    </dgm:pt>
    <dgm:pt modelId="{CC30252D-E53D-4F39-8C38-4233BED87524}" type="sibTrans" cxnId="{4F74F93F-9E7A-4703-B745-EC9FE4490F0B}">
      <dgm:prSet/>
      <dgm:spPr/>
      <dgm:t>
        <a:bodyPr/>
        <a:lstStyle/>
        <a:p>
          <a:endParaRPr lang="en-US"/>
        </a:p>
      </dgm:t>
    </dgm:pt>
    <dgm:pt modelId="{DBD99F1C-23B4-4874-A013-B6DE636F07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Prepared the codebase and project structure</a:t>
          </a:r>
          <a:endParaRPr lang="en-US"/>
        </a:p>
      </dgm:t>
    </dgm:pt>
    <dgm:pt modelId="{3C5E2EB0-7F5F-4EFD-AA4D-7D53F93D551F}" type="parTrans" cxnId="{C96CD53F-DB91-456D-BAF7-6A2C931A9606}">
      <dgm:prSet/>
      <dgm:spPr/>
      <dgm:t>
        <a:bodyPr/>
        <a:lstStyle/>
        <a:p>
          <a:endParaRPr lang="en-US"/>
        </a:p>
      </dgm:t>
    </dgm:pt>
    <dgm:pt modelId="{2D27C1B6-F42A-41E0-801E-B50AFDC6D3EE}" type="sibTrans" cxnId="{C96CD53F-DB91-456D-BAF7-6A2C931A9606}">
      <dgm:prSet/>
      <dgm:spPr/>
      <dgm:t>
        <a:bodyPr/>
        <a:lstStyle/>
        <a:p>
          <a:endParaRPr lang="en-US"/>
        </a:p>
      </dgm:t>
    </dgm:pt>
    <dgm:pt modelId="{CDA67CE4-B85B-4E60-8D35-16093C5A9DF1}" type="pres">
      <dgm:prSet presAssocID="{7FF48D91-F11B-41F0-BA06-D02F62A833A1}" presName="root" presStyleCnt="0">
        <dgm:presLayoutVars>
          <dgm:dir/>
          <dgm:resizeHandles val="exact"/>
        </dgm:presLayoutVars>
      </dgm:prSet>
      <dgm:spPr/>
    </dgm:pt>
    <dgm:pt modelId="{CC4ADF89-B42A-4A0D-A785-F9FA3D83EF3E}" type="pres">
      <dgm:prSet presAssocID="{5BA4237B-6C0A-495B-8C94-5451200CE8EE}" presName="compNode" presStyleCnt="0"/>
      <dgm:spPr/>
    </dgm:pt>
    <dgm:pt modelId="{A309D6BE-267E-4CEE-85AC-02596BA3DA09}" type="pres">
      <dgm:prSet presAssocID="{5BA4237B-6C0A-495B-8C94-5451200CE8EE}" presName="iconBgRect" presStyleLbl="bgShp" presStyleIdx="0" presStyleCnt="3"/>
      <dgm:spPr/>
    </dgm:pt>
    <dgm:pt modelId="{7CD95B68-60DC-42B6-AD11-801C3D9C2B2B}" type="pres">
      <dgm:prSet presAssocID="{5BA4237B-6C0A-495B-8C94-5451200CE8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5B6CB19-E3C6-4FD7-80F8-F47A266270FB}" type="pres">
      <dgm:prSet presAssocID="{5BA4237B-6C0A-495B-8C94-5451200CE8EE}" presName="spaceRect" presStyleCnt="0"/>
      <dgm:spPr/>
    </dgm:pt>
    <dgm:pt modelId="{164B357A-876C-42E4-BC16-75545254E5F0}" type="pres">
      <dgm:prSet presAssocID="{5BA4237B-6C0A-495B-8C94-5451200CE8EE}" presName="textRect" presStyleLbl="revTx" presStyleIdx="0" presStyleCnt="3">
        <dgm:presLayoutVars>
          <dgm:chMax val="1"/>
          <dgm:chPref val="1"/>
        </dgm:presLayoutVars>
      </dgm:prSet>
      <dgm:spPr/>
    </dgm:pt>
    <dgm:pt modelId="{9A5E631C-C971-4E3A-B450-A8F6EB4E12EB}" type="pres">
      <dgm:prSet presAssocID="{AA6ED8D7-8DF0-483F-B0EE-D39881DC7240}" presName="sibTrans" presStyleCnt="0"/>
      <dgm:spPr/>
    </dgm:pt>
    <dgm:pt modelId="{4AEA6480-9404-4662-9178-0E95DD6CB8C2}" type="pres">
      <dgm:prSet presAssocID="{96A48BB8-071D-4898-83F4-4DB16321882B}" presName="compNode" presStyleCnt="0"/>
      <dgm:spPr/>
    </dgm:pt>
    <dgm:pt modelId="{E57EC945-7419-4683-B1AA-6DD8F41A5B7E}" type="pres">
      <dgm:prSet presAssocID="{96A48BB8-071D-4898-83F4-4DB16321882B}" presName="iconBgRect" presStyleLbl="bgShp" presStyleIdx="1" presStyleCnt="3"/>
      <dgm:spPr/>
    </dgm:pt>
    <dgm:pt modelId="{27D92CCF-873B-469C-BA14-CD852E5007C1}" type="pres">
      <dgm:prSet presAssocID="{96A48BB8-071D-4898-83F4-4DB1632188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146DFB8-02C3-4EEA-9D5E-D0324B73CD0D}" type="pres">
      <dgm:prSet presAssocID="{96A48BB8-071D-4898-83F4-4DB16321882B}" presName="spaceRect" presStyleCnt="0"/>
      <dgm:spPr/>
    </dgm:pt>
    <dgm:pt modelId="{417DE27D-AA00-4367-B1E8-6544AF2D860B}" type="pres">
      <dgm:prSet presAssocID="{96A48BB8-071D-4898-83F4-4DB16321882B}" presName="textRect" presStyleLbl="revTx" presStyleIdx="1" presStyleCnt="3">
        <dgm:presLayoutVars>
          <dgm:chMax val="1"/>
          <dgm:chPref val="1"/>
        </dgm:presLayoutVars>
      </dgm:prSet>
      <dgm:spPr/>
    </dgm:pt>
    <dgm:pt modelId="{7ADBAB17-EF00-4C6E-809E-9405385CD02C}" type="pres">
      <dgm:prSet presAssocID="{CC30252D-E53D-4F39-8C38-4233BED87524}" presName="sibTrans" presStyleCnt="0"/>
      <dgm:spPr/>
    </dgm:pt>
    <dgm:pt modelId="{DE9194D2-094E-4592-892D-F7E4A129D0F6}" type="pres">
      <dgm:prSet presAssocID="{DBD99F1C-23B4-4874-A013-B6DE636F07D7}" presName="compNode" presStyleCnt="0"/>
      <dgm:spPr/>
    </dgm:pt>
    <dgm:pt modelId="{E5739981-D5E6-4F9F-8FB4-18F9DCEDF247}" type="pres">
      <dgm:prSet presAssocID="{DBD99F1C-23B4-4874-A013-B6DE636F07D7}" presName="iconBgRect" presStyleLbl="bgShp" presStyleIdx="2" presStyleCnt="3"/>
      <dgm:spPr/>
    </dgm:pt>
    <dgm:pt modelId="{0A031088-ADE2-4E4C-9A75-2AB4289A943A}" type="pres">
      <dgm:prSet presAssocID="{DBD99F1C-23B4-4874-A013-B6DE636F07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B9C93DC-F01D-4496-9943-7377B4D6BC88}" type="pres">
      <dgm:prSet presAssocID="{DBD99F1C-23B4-4874-A013-B6DE636F07D7}" presName="spaceRect" presStyleCnt="0"/>
      <dgm:spPr/>
    </dgm:pt>
    <dgm:pt modelId="{ABFA6CA4-B886-43EC-B79D-585008C95485}" type="pres">
      <dgm:prSet presAssocID="{DBD99F1C-23B4-4874-A013-B6DE636F07D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008839-8DA2-4DAC-BE28-9E89C0F90111}" srcId="{7FF48D91-F11B-41F0-BA06-D02F62A833A1}" destId="{5BA4237B-6C0A-495B-8C94-5451200CE8EE}" srcOrd="0" destOrd="0" parTransId="{C1981108-5CFC-4364-87BD-C57AAE6F77D0}" sibTransId="{AA6ED8D7-8DF0-483F-B0EE-D39881DC7240}"/>
    <dgm:cxn modelId="{C96CD53F-DB91-456D-BAF7-6A2C931A9606}" srcId="{7FF48D91-F11B-41F0-BA06-D02F62A833A1}" destId="{DBD99F1C-23B4-4874-A013-B6DE636F07D7}" srcOrd="2" destOrd="0" parTransId="{3C5E2EB0-7F5F-4EFD-AA4D-7D53F93D551F}" sibTransId="{2D27C1B6-F42A-41E0-801E-B50AFDC6D3EE}"/>
    <dgm:cxn modelId="{4F74F93F-9E7A-4703-B745-EC9FE4490F0B}" srcId="{7FF48D91-F11B-41F0-BA06-D02F62A833A1}" destId="{96A48BB8-071D-4898-83F4-4DB16321882B}" srcOrd="1" destOrd="0" parTransId="{B4FBCA98-64E1-467B-B541-86A64C708B53}" sibTransId="{CC30252D-E53D-4F39-8C38-4233BED87524}"/>
    <dgm:cxn modelId="{25CAB457-8991-490C-A292-5530600374B1}" type="presOf" srcId="{DBD99F1C-23B4-4874-A013-B6DE636F07D7}" destId="{ABFA6CA4-B886-43EC-B79D-585008C95485}" srcOrd="0" destOrd="0" presId="urn:microsoft.com/office/officeart/2018/5/layout/IconCircleLabelList"/>
    <dgm:cxn modelId="{AC7D4075-A29E-4C0C-AAA1-3F9CE16F5DC7}" type="presOf" srcId="{5BA4237B-6C0A-495B-8C94-5451200CE8EE}" destId="{164B357A-876C-42E4-BC16-75545254E5F0}" srcOrd="0" destOrd="0" presId="urn:microsoft.com/office/officeart/2018/5/layout/IconCircleLabelList"/>
    <dgm:cxn modelId="{E2AB55A5-C02A-4C4A-A92E-B287D820AF04}" type="presOf" srcId="{7FF48D91-F11B-41F0-BA06-D02F62A833A1}" destId="{CDA67CE4-B85B-4E60-8D35-16093C5A9DF1}" srcOrd="0" destOrd="0" presId="urn:microsoft.com/office/officeart/2018/5/layout/IconCircleLabelList"/>
    <dgm:cxn modelId="{32C5CBB7-BA00-49D2-9189-43AFD4651414}" type="presOf" srcId="{96A48BB8-071D-4898-83F4-4DB16321882B}" destId="{417DE27D-AA00-4367-B1E8-6544AF2D860B}" srcOrd="0" destOrd="0" presId="urn:microsoft.com/office/officeart/2018/5/layout/IconCircleLabelList"/>
    <dgm:cxn modelId="{B0F02B22-3BA9-49BC-B755-097E06463E9B}" type="presParOf" srcId="{CDA67CE4-B85B-4E60-8D35-16093C5A9DF1}" destId="{CC4ADF89-B42A-4A0D-A785-F9FA3D83EF3E}" srcOrd="0" destOrd="0" presId="urn:microsoft.com/office/officeart/2018/5/layout/IconCircleLabelList"/>
    <dgm:cxn modelId="{928DBC3C-4B9D-4F10-91A5-9BDAEF8AAE4B}" type="presParOf" srcId="{CC4ADF89-B42A-4A0D-A785-F9FA3D83EF3E}" destId="{A309D6BE-267E-4CEE-85AC-02596BA3DA09}" srcOrd="0" destOrd="0" presId="urn:microsoft.com/office/officeart/2018/5/layout/IconCircleLabelList"/>
    <dgm:cxn modelId="{79DEEA41-68EB-4060-978D-7219D9C8A7F0}" type="presParOf" srcId="{CC4ADF89-B42A-4A0D-A785-F9FA3D83EF3E}" destId="{7CD95B68-60DC-42B6-AD11-801C3D9C2B2B}" srcOrd="1" destOrd="0" presId="urn:microsoft.com/office/officeart/2018/5/layout/IconCircleLabelList"/>
    <dgm:cxn modelId="{93E71BC2-C39B-447F-AE3B-A59344181547}" type="presParOf" srcId="{CC4ADF89-B42A-4A0D-A785-F9FA3D83EF3E}" destId="{D5B6CB19-E3C6-4FD7-80F8-F47A266270FB}" srcOrd="2" destOrd="0" presId="urn:microsoft.com/office/officeart/2018/5/layout/IconCircleLabelList"/>
    <dgm:cxn modelId="{23F311F5-9D68-4769-B6A9-74026A520B8D}" type="presParOf" srcId="{CC4ADF89-B42A-4A0D-A785-F9FA3D83EF3E}" destId="{164B357A-876C-42E4-BC16-75545254E5F0}" srcOrd="3" destOrd="0" presId="urn:microsoft.com/office/officeart/2018/5/layout/IconCircleLabelList"/>
    <dgm:cxn modelId="{AC01D976-BFB2-4862-B948-75D07661D8DA}" type="presParOf" srcId="{CDA67CE4-B85B-4E60-8D35-16093C5A9DF1}" destId="{9A5E631C-C971-4E3A-B450-A8F6EB4E12EB}" srcOrd="1" destOrd="0" presId="urn:microsoft.com/office/officeart/2018/5/layout/IconCircleLabelList"/>
    <dgm:cxn modelId="{1CBC8AFC-9D1F-402A-8F80-F6534C7FCF5D}" type="presParOf" srcId="{CDA67CE4-B85B-4E60-8D35-16093C5A9DF1}" destId="{4AEA6480-9404-4662-9178-0E95DD6CB8C2}" srcOrd="2" destOrd="0" presId="urn:microsoft.com/office/officeart/2018/5/layout/IconCircleLabelList"/>
    <dgm:cxn modelId="{38BAC8CB-CA0F-41D7-9824-9B3C54464C44}" type="presParOf" srcId="{4AEA6480-9404-4662-9178-0E95DD6CB8C2}" destId="{E57EC945-7419-4683-B1AA-6DD8F41A5B7E}" srcOrd="0" destOrd="0" presId="urn:microsoft.com/office/officeart/2018/5/layout/IconCircleLabelList"/>
    <dgm:cxn modelId="{F7622CF4-C4DB-4FB7-A0D6-84488527F7D1}" type="presParOf" srcId="{4AEA6480-9404-4662-9178-0E95DD6CB8C2}" destId="{27D92CCF-873B-469C-BA14-CD852E5007C1}" srcOrd="1" destOrd="0" presId="urn:microsoft.com/office/officeart/2018/5/layout/IconCircleLabelList"/>
    <dgm:cxn modelId="{8B24D54C-F78D-444B-8373-7010443AFB20}" type="presParOf" srcId="{4AEA6480-9404-4662-9178-0E95DD6CB8C2}" destId="{A146DFB8-02C3-4EEA-9D5E-D0324B73CD0D}" srcOrd="2" destOrd="0" presId="urn:microsoft.com/office/officeart/2018/5/layout/IconCircleLabelList"/>
    <dgm:cxn modelId="{3DB1E07B-837D-4E2F-803A-378BE8E8BF64}" type="presParOf" srcId="{4AEA6480-9404-4662-9178-0E95DD6CB8C2}" destId="{417DE27D-AA00-4367-B1E8-6544AF2D860B}" srcOrd="3" destOrd="0" presId="urn:microsoft.com/office/officeart/2018/5/layout/IconCircleLabelList"/>
    <dgm:cxn modelId="{77A864F2-9974-4603-B82A-E72DEE5AF34A}" type="presParOf" srcId="{CDA67CE4-B85B-4E60-8D35-16093C5A9DF1}" destId="{7ADBAB17-EF00-4C6E-809E-9405385CD02C}" srcOrd="3" destOrd="0" presId="urn:microsoft.com/office/officeart/2018/5/layout/IconCircleLabelList"/>
    <dgm:cxn modelId="{44FC9175-677F-40BC-B060-743A1CCCD5CB}" type="presParOf" srcId="{CDA67CE4-B85B-4E60-8D35-16093C5A9DF1}" destId="{DE9194D2-094E-4592-892D-F7E4A129D0F6}" srcOrd="4" destOrd="0" presId="urn:microsoft.com/office/officeart/2018/5/layout/IconCircleLabelList"/>
    <dgm:cxn modelId="{88D0DF24-C84B-4797-8C33-ED33D4EB31CA}" type="presParOf" srcId="{DE9194D2-094E-4592-892D-F7E4A129D0F6}" destId="{E5739981-D5E6-4F9F-8FB4-18F9DCEDF247}" srcOrd="0" destOrd="0" presId="urn:microsoft.com/office/officeart/2018/5/layout/IconCircleLabelList"/>
    <dgm:cxn modelId="{009D1723-3490-4B8F-A13F-D09EE0815667}" type="presParOf" srcId="{DE9194D2-094E-4592-892D-F7E4A129D0F6}" destId="{0A031088-ADE2-4E4C-9A75-2AB4289A943A}" srcOrd="1" destOrd="0" presId="urn:microsoft.com/office/officeart/2018/5/layout/IconCircleLabelList"/>
    <dgm:cxn modelId="{0F0323AE-F012-4AD8-8EA3-27DFE9232E0E}" type="presParOf" srcId="{DE9194D2-094E-4592-892D-F7E4A129D0F6}" destId="{7B9C93DC-F01D-4496-9943-7377B4D6BC88}" srcOrd="2" destOrd="0" presId="urn:microsoft.com/office/officeart/2018/5/layout/IconCircleLabelList"/>
    <dgm:cxn modelId="{B07C9A45-F4CB-498B-B73C-AA8CDB4CD23E}" type="presParOf" srcId="{DE9194D2-094E-4592-892D-F7E4A129D0F6}" destId="{ABFA6CA4-B886-43EC-B79D-585008C954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CFB618-9561-4C31-8F66-24978A2B811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26CA587-D241-4B33-A552-1C2D5ADEFAB5}">
      <dgm:prSet/>
      <dgm:spPr/>
      <dgm:t>
        <a:bodyPr/>
        <a:lstStyle/>
        <a:p>
          <a:r>
            <a:rPr lang="en-US"/>
            <a:t>Trello Power Ups were not intuitive to use and were not free.</a:t>
          </a:r>
        </a:p>
      </dgm:t>
    </dgm:pt>
    <dgm:pt modelId="{D0CDA2C8-389E-4FD1-87E0-8C8A80BFD765}" type="parTrans" cxnId="{E80548D4-559A-408B-97E2-CBD070792C7D}">
      <dgm:prSet/>
      <dgm:spPr/>
      <dgm:t>
        <a:bodyPr/>
        <a:lstStyle/>
        <a:p>
          <a:endParaRPr lang="en-US"/>
        </a:p>
      </dgm:t>
    </dgm:pt>
    <dgm:pt modelId="{E19F16A3-A216-47E4-829D-A3F016685461}" type="sibTrans" cxnId="{E80548D4-559A-408B-97E2-CBD070792C7D}">
      <dgm:prSet/>
      <dgm:spPr/>
      <dgm:t>
        <a:bodyPr/>
        <a:lstStyle/>
        <a:p>
          <a:endParaRPr lang="en-US"/>
        </a:p>
      </dgm:t>
    </dgm:pt>
    <dgm:pt modelId="{F4C8B03A-3243-4A3B-92C6-2C2DE397ECF7}">
      <dgm:prSet/>
      <dgm:spPr/>
      <dgm:t>
        <a:bodyPr/>
        <a:lstStyle/>
        <a:p>
          <a:r>
            <a:rPr lang="en-US"/>
            <a:t>With our CGU Microsoft Account we can use Azure Dev Ops for free which includes estimates, burn down charts, iterations (sprints), and milestones.</a:t>
          </a:r>
        </a:p>
      </dgm:t>
    </dgm:pt>
    <dgm:pt modelId="{9C48B30D-0CA2-4ACD-B99C-DBF6FA1E5204}" type="parTrans" cxnId="{697DC036-A0A6-4C1A-97FB-DE4063B7BB68}">
      <dgm:prSet/>
      <dgm:spPr/>
      <dgm:t>
        <a:bodyPr/>
        <a:lstStyle/>
        <a:p>
          <a:endParaRPr lang="en-US"/>
        </a:p>
      </dgm:t>
    </dgm:pt>
    <dgm:pt modelId="{F63D6F60-AEFC-4130-9F50-9A9A3D411384}" type="sibTrans" cxnId="{697DC036-A0A6-4C1A-97FB-DE4063B7BB68}">
      <dgm:prSet/>
      <dgm:spPr/>
      <dgm:t>
        <a:bodyPr/>
        <a:lstStyle/>
        <a:p>
          <a:endParaRPr lang="en-US"/>
        </a:p>
      </dgm:t>
    </dgm:pt>
    <dgm:pt modelId="{B80C2C55-1379-4817-B44F-4220D19240A8}">
      <dgm:prSet/>
      <dgm:spPr/>
      <dgm:t>
        <a:bodyPr/>
        <a:lstStyle/>
        <a:p>
          <a:r>
            <a:rPr lang="en-US"/>
            <a:t>Planningpoker.com is free to use but is focused on Scrum.</a:t>
          </a:r>
        </a:p>
      </dgm:t>
    </dgm:pt>
    <dgm:pt modelId="{14C351C7-2436-456B-AF9F-4B6504B07270}" type="parTrans" cxnId="{2CBB8985-4FCE-4BAD-98CE-14E1C1249C7A}">
      <dgm:prSet/>
      <dgm:spPr/>
      <dgm:t>
        <a:bodyPr/>
        <a:lstStyle/>
        <a:p>
          <a:endParaRPr lang="en-US"/>
        </a:p>
      </dgm:t>
    </dgm:pt>
    <dgm:pt modelId="{5C57772D-B185-4040-B94E-46EE0BFD32DD}" type="sibTrans" cxnId="{2CBB8985-4FCE-4BAD-98CE-14E1C1249C7A}">
      <dgm:prSet/>
      <dgm:spPr/>
      <dgm:t>
        <a:bodyPr/>
        <a:lstStyle/>
        <a:p>
          <a:endParaRPr lang="en-US"/>
        </a:p>
      </dgm:t>
    </dgm:pt>
    <dgm:pt modelId="{1FEBC54F-1AE0-4F47-ADF8-050795BEAD21}">
      <dgm:prSet/>
      <dgm:spPr/>
      <dgm:t>
        <a:bodyPr/>
        <a:lstStyle/>
        <a:p>
          <a:r>
            <a:rPr lang="en-US"/>
            <a:t>Communication is still KEY!!!!!!</a:t>
          </a:r>
        </a:p>
      </dgm:t>
    </dgm:pt>
    <dgm:pt modelId="{27619FE9-9835-44CE-8420-29E9F146DDA2}" type="parTrans" cxnId="{74FA6383-062A-4961-AC49-825585B7C370}">
      <dgm:prSet/>
      <dgm:spPr/>
      <dgm:t>
        <a:bodyPr/>
        <a:lstStyle/>
        <a:p>
          <a:endParaRPr lang="en-US"/>
        </a:p>
      </dgm:t>
    </dgm:pt>
    <dgm:pt modelId="{9A259714-2ABF-4FF9-8066-E151F66501C8}" type="sibTrans" cxnId="{74FA6383-062A-4961-AC49-825585B7C370}">
      <dgm:prSet/>
      <dgm:spPr/>
      <dgm:t>
        <a:bodyPr/>
        <a:lstStyle/>
        <a:p>
          <a:endParaRPr lang="en-US"/>
        </a:p>
      </dgm:t>
    </dgm:pt>
    <dgm:pt modelId="{9D3E7641-AD72-4015-968F-BE4D11B8BD38}" type="pres">
      <dgm:prSet presAssocID="{62CFB618-9561-4C31-8F66-24978A2B811E}" presName="matrix" presStyleCnt="0">
        <dgm:presLayoutVars>
          <dgm:chMax val="1"/>
          <dgm:dir/>
          <dgm:resizeHandles val="exact"/>
        </dgm:presLayoutVars>
      </dgm:prSet>
      <dgm:spPr/>
    </dgm:pt>
    <dgm:pt modelId="{8D841F69-D750-4507-91B0-938BF398AFE3}" type="pres">
      <dgm:prSet presAssocID="{62CFB618-9561-4C31-8F66-24978A2B811E}" presName="diamond" presStyleLbl="bgShp" presStyleIdx="0" presStyleCnt="1"/>
      <dgm:spPr/>
    </dgm:pt>
    <dgm:pt modelId="{D28BBA24-B3DC-4F6F-98F8-D04BC45D2BD9}" type="pres">
      <dgm:prSet presAssocID="{62CFB618-9561-4C31-8F66-24978A2B811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1134830-D279-46D7-86CB-FBD6F6DF03AB}" type="pres">
      <dgm:prSet presAssocID="{62CFB618-9561-4C31-8F66-24978A2B811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6AD8933-45C3-4BF3-B05E-BBD378D1FC5C}" type="pres">
      <dgm:prSet presAssocID="{62CFB618-9561-4C31-8F66-24978A2B811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DB27E1D-9D48-4F55-A524-9FC373AB3A4C}" type="pres">
      <dgm:prSet presAssocID="{62CFB618-9561-4C31-8F66-24978A2B811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DBEC02-6D94-41E2-BCD6-9334F5150337}" type="presOf" srcId="{F4C8B03A-3243-4A3B-92C6-2C2DE397ECF7}" destId="{91134830-D279-46D7-86CB-FBD6F6DF03AB}" srcOrd="0" destOrd="0" presId="urn:microsoft.com/office/officeart/2005/8/layout/matrix3"/>
    <dgm:cxn modelId="{697DC036-A0A6-4C1A-97FB-DE4063B7BB68}" srcId="{62CFB618-9561-4C31-8F66-24978A2B811E}" destId="{F4C8B03A-3243-4A3B-92C6-2C2DE397ECF7}" srcOrd="1" destOrd="0" parTransId="{9C48B30D-0CA2-4ACD-B99C-DBF6FA1E5204}" sibTransId="{F63D6F60-AEFC-4130-9F50-9A9A3D411384}"/>
    <dgm:cxn modelId="{6236FD6B-7C00-4F26-B430-FC675BAEBCE7}" type="presOf" srcId="{426CA587-D241-4B33-A552-1C2D5ADEFAB5}" destId="{D28BBA24-B3DC-4F6F-98F8-D04BC45D2BD9}" srcOrd="0" destOrd="0" presId="urn:microsoft.com/office/officeart/2005/8/layout/matrix3"/>
    <dgm:cxn modelId="{74FA6383-062A-4961-AC49-825585B7C370}" srcId="{62CFB618-9561-4C31-8F66-24978A2B811E}" destId="{1FEBC54F-1AE0-4F47-ADF8-050795BEAD21}" srcOrd="3" destOrd="0" parTransId="{27619FE9-9835-44CE-8420-29E9F146DDA2}" sibTransId="{9A259714-2ABF-4FF9-8066-E151F66501C8}"/>
    <dgm:cxn modelId="{2CBB8985-4FCE-4BAD-98CE-14E1C1249C7A}" srcId="{62CFB618-9561-4C31-8F66-24978A2B811E}" destId="{B80C2C55-1379-4817-B44F-4220D19240A8}" srcOrd="2" destOrd="0" parTransId="{14C351C7-2436-456B-AF9F-4B6504B07270}" sibTransId="{5C57772D-B185-4040-B94E-46EE0BFD32DD}"/>
    <dgm:cxn modelId="{5E98A59A-D742-41EC-8738-BBB67F8AAD1F}" type="presOf" srcId="{62CFB618-9561-4C31-8F66-24978A2B811E}" destId="{9D3E7641-AD72-4015-968F-BE4D11B8BD38}" srcOrd="0" destOrd="0" presId="urn:microsoft.com/office/officeart/2005/8/layout/matrix3"/>
    <dgm:cxn modelId="{E80548D4-559A-408B-97E2-CBD070792C7D}" srcId="{62CFB618-9561-4C31-8F66-24978A2B811E}" destId="{426CA587-D241-4B33-A552-1C2D5ADEFAB5}" srcOrd="0" destOrd="0" parTransId="{D0CDA2C8-389E-4FD1-87E0-8C8A80BFD765}" sibTransId="{E19F16A3-A216-47E4-829D-A3F016685461}"/>
    <dgm:cxn modelId="{4543DBE4-15A5-413A-9599-837E8846453E}" type="presOf" srcId="{B80C2C55-1379-4817-B44F-4220D19240A8}" destId="{C6AD8933-45C3-4BF3-B05E-BBD378D1FC5C}" srcOrd="0" destOrd="0" presId="urn:microsoft.com/office/officeart/2005/8/layout/matrix3"/>
    <dgm:cxn modelId="{01EB43FA-96F7-45A7-8E87-34CA95C3FD43}" type="presOf" srcId="{1FEBC54F-1AE0-4F47-ADF8-050795BEAD21}" destId="{4DB27E1D-9D48-4F55-A524-9FC373AB3A4C}" srcOrd="0" destOrd="0" presId="urn:microsoft.com/office/officeart/2005/8/layout/matrix3"/>
    <dgm:cxn modelId="{F4B52F0C-A5CA-4B0C-A67D-6A68C150869B}" type="presParOf" srcId="{9D3E7641-AD72-4015-968F-BE4D11B8BD38}" destId="{8D841F69-D750-4507-91B0-938BF398AFE3}" srcOrd="0" destOrd="0" presId="urn:microsoft.com/office/officeart/2005/8/layout/matrix3"/>
    <dgm:cxn modelId="{D67F72A8-7B5D-444E-98B6-444C84732D02}" type="presParOf" srcId="{9D3E7641-AD72-4015-968F-BE4D11B8BD38}" destId="{D28BBA24-B3DC-4F6F-98F8-D04BC45D2BD9}" srcOrd="1" destOrd="0" presId="urn:microsoft.com/office/officeart/2005/8/layout/matrix3"/>
    <dgm:cxn modelId="{C3BC812B-3B1D-4DC9-81E5-1C181C3ADFAF}" type="presParOf" srcId="{9D3E7641-AD72-4015-968F-BE4D11B8BD38}" destId="{91134830-D279-46D7-86CB-FBD6F6DF03AB}" srcOrd="2" destOrd="0" presId="urn:microsoft.com/office/officeart/2005/8/layout/matrix3"/>
    <dgm:cxn modelId="{3EC209B9-1962-4279-8987-D6F85E852C4C}" type="presParOf" srcId="{9D3E7641-AD72-4015-968F-BE4D11B8BD38}" destId="{C6AD8933-45C3-4BF3-B05E-BBD378D1FC5C}" srcOrd="3" destOrd="0" presId="urn:microsoft.com/office/officeart/2005/8/layout/matrix3"/>
    <dgm:cxn modelId="{A1342D89-16E4-41D7-8585-CFD085EEC6B1}" type="presParOf" srcId="{9D3E7641-AD72-4015-968F-BE4D11B8BD38}" destId="{4DB27E1D-9D48-4F55-A524-9FC373AB3A4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6F83B-E3E4-4E7D-B519-B77596A98484}">
      <dsp:nvSpPr>
        <dsp:cNvPr id="0" name=""/>
        <dsp:cNvSpPr/>
      </dsp:nvSpPr>
      <dsp:spPr>
        <a:xfrm>
          <a:off x="575068" y="259926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7F6A0-F06D-44BC-B13E-0E2C439ED5CE}">
      <dsp:nvSpPr>
        <dsp:cNvPr id="0" name=""/>
        <dsp:cNvSpPr/>
      </dsp:nvSpPr>
      <dsp:spPr>
        <a:xfrm>
          <a:off x="8407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30EE6-87A8-4B17-8DD5-D283FF306F43}">
      <dsp:nvSpPr>
        <dsp:cNvPr id="0" name=""/>
        <dsp:cNvSpPr/>
      </dsp:nvSpPr>
      <dsp:spPr>
        <a:xfrm>
          <a:off x="1765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Login - User Authentication &amp; Authorization</a:t>
          </a:r>
          <a:endParaRPr lang="en-US" sz="1500" kern="1200" cap="all">
            <a:solidFill>
              <a:srgbClr val="010000"/>
            </a:solidFill>
            <a:latin typeface="Century Gothic"/>
          </a:endParaRPr>
        </a:p>
      </dsp:txBody>
      <dsp:txXfrm>
        <a:off x="176529" y="1894956"/>
        <a:ext cx="2043787" cy="720000"/>
      </dsp:txXfrm>
    </dsp:sp>
    <dsp:sp modelId="{894A70E3-FCC4-4F48-8C5C-58E5216C6BED}">
      <dsp:nvSpPr>
        <dsp:cNvPr id="0" name=""/>
        <dsp:cNvSpPr/>
      </dsp:nvSpPr>
      <dsp:spPr>
        <a:xfrm>
          <a:off x="2976518" y="259926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18428-FC5E-4A0D-9030-7EB8FE895D51}">
      <dsp:nvSpPr>
        <dsp:cNvPr id="0" name=""/>
        <dsp:cNvSpPr/>
      </dsp:nvSpPr>
      <dsp:spPr>
        <a:xfrm>
          <a:off x="324221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6B97F-177D-4E9D-9722-5D1F77ADF0C5}">
      <dsp:nvSpPr>
        <dsp:cNvPr id="0" name=""/>
        <dsp:cNvSpPr/>
      </dsp:nvSpPr>
      <dsp:spPr>
        <a:xfrm>
          <a:off x="257797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Management – Service &amp; Customer</a:t>
          </a:r>
        </a:p>
      </dsp:txBody>
      <dsp:txXfrm>
        <a:off x="2577979" y="1894956"/>
        <a:ext cx="2043787" cy="720000"/>
      </dsp:txXfrm>
    </dsp:sp>
    <dsp:sp modelId="{63D1A50F-742B-4429-9ACF-EF0713DC3A91}">
      <dsp:nvSpPr>
        <dsp:cNvPr id="0" name=""/>
        <dsp:cNvSpPr/>
      </dsp:nvSpPr>
      <dsp:spPr>
        <a:xfrm>
          <a:off x="5377968" y="259926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D5162-39BB-41B4-AC1C-80AB4CB552FB}">
      <dsp:nvSpPr>
        <dsp:cNvPr id="0" name=""/>
        <dsp:cNvSpPr/>
      </dsp:nvSpPr>
      <dsp:spPr>
        <a:xfrm>
          <a:off x="56436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8999F-0898-4F3D-8795-7ABC3BFE0E07}">
      <dsp:nvSpPr>
        <dsp:cNvPr id="0" name=""/>
        <dsp:cNvSpPr/>
      </dsp:nvSpPr>
      <dsp:spPr>
        <a:xfrm>
          <a:off x="49794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Reservations – Create, Cancel &amp; View</a:t>
          </a:r>
        </a:p>
      </dsp:txBody>
      <dsp:txXfrm>
        <a:off x="4979429" y="1894956"/>
        <a:ext cx="2043787" cy="720000"/>
      </dsp:txXfrm>
    </dsp:sp>
    <dsp:sp modelId="{5158CB0E-80DF-43C3-AED4-CBA636CBDCF2}">
      <dsp:nvSpPr>
        <dsp:cNvPr id="0" name=""/>
        <dsp:cNvSpPr/>
      </dsp:nvSpPr>
      <dsp:spPr>
        <a:xfrm>
          <a:off x="7779418" y="259926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77810-5483-4B9C-BD55-7E58EEAA81CC}">
      <dsp:nvSpPr>
        <dsp:cNvPr id="0" name=""/>
        <dsp:cNvSpPr/>
      </dsp:nvSpPr>
      <dsp:spPr>
        <a:xfrm>
          <a:off x="8045111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448C2-52A4-4AB3-9C8E-41A9DB568A7F}">
      <dsp:nvSpPr>
        <dsp:cNvPr id="0" name=""/>
        <dsp:cNvSpPr/>
      </dsp:nvSpPr>
      <dsp:spPr>
        <a:xfrm>
          <a:off x="7380880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Billing – View &amp; Print Service Reports</a:t>
          </a:r>
        </a:p>
      </dsp:txBody>
      <dsp:txXfrm>
        <a:off x="7380880" y="1894956"/>
        <a:ext cx="20437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E1569-D73B-4DE9-A9B6-36A18E218D1F}">
      <dsp:nvSpPr>
        <dsp:cNvPr id="0" name=""/>
        <dsp:cNvSpPr/>
      </dsp:nvSpPr>
      <dsp:spPr>
        <a:xfrm>
          <a:off x="0" y="543"/>
          <a:ext cx="5375192" cy="1271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A1A09-BAEA-4156-BFF8-25B857ED3D6E}">
      <dsp:nvSpPr>
        <dsp:cNvPr id="0" name=""/>
        <dsp:cNvSpPr/>
      </dsp:nvSpPr>
      <dsp:spPr>
        <a:xfrm>
          <a:off x="384608" y="286615"/>
          <a:ext cx="699287" cy="699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D8FF8-4944-462A-B2CA-B5FB81FC1D88}">
      <dsp:nvSpPr>
        <dsp:cNvPr id="0" name=""/>
        <dsp:cNvSpPr/>
      </dsp:nvSpPr>
      <dsp:spPr>
        <a:xfrm>
          <a:off x="1468503" y="543"/>
          <a:ext cx="2418836" cy="127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0" tIns="134560" rIns="134560" bIns="1345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Established clear communication paths</a:t>
          </a:r>
          <a:endParaRPr lang="en-US" sz="1600" kern="1200"/>
        </a:p>
      </dsp:txBody>
      <dsp:txXfrm>
        <a:off x="1468503" y="543"/>
        <a:ext cx="2418836" cy="1271431"/>
      </dsp:txXfrm>
    </dsp:sp>
    <dsp:sp modelId="{2BB29028-10A5-4E0E-AC8C-58AB7059E52C}">
      <dsp:nvSpPr>
        <dsp:cNvPr id="0" name=""/>
        <dsp:cNvSpPr/>
      </dsp:nvSpPr>
      <dsp:spPr>
        <a:xfrm>
          <a:off x="3887340" y="543"/>
          <a:ext cx="1487851" cy="127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0" tIns="134560" rIns="134560" bIns="13456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GitHub Slack Trello Email</a:t>
          </a:r>
        </a:p>
      </dsp:txBody>
      <dsp:txXfrm>
        <a:off x="3887340" y="543"/>
        <a:ext cx="1487851" cy="1271431"/>
      </dsp:txXfrm>
    </dsp:sp>
    <dsp:sp modelId="{4709362B-2AA1-4E26-9E16-6B752EBFB572}">
      <dsp:nvSpPr>
        <dsp:cNvPr id="0" name=""/>
        <dsp:cNvSpPr/>
      </dsp:nvSpPr>
      <dsp:spPr>
        <a:xfrm>
          <a:off x="0" y="1589833"/>
          <a:ext cx="5375192" cy="1271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C58A4-F0BA-43F2-9538-549ED4E8F86B}">
      <dsp:nvSpPr>
        <dsp:cNvPr id="0" name=""/>
        <dsp:cNvSpPr/>
      </dsp:nvSpPr>
      <dsp:spPr>
        <a:xfrm>
          <a:off x="384608" y="1875905"/>
          <a:ext cx="699287" cy="699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AB98C-E381-4E6E-A0A7-19690EFEC34C}">
      <dsp:nvSpPr>
        <dsp:cNvPr id="0" name=""/>
        <dsp:cNvSpPr/>
      </dsp:nvSpPr>
      <dsp:spPr>
        <a:xfrm>
          <a:off x="1468503" y="1589833"/>
          <a:ext cx="2418836" cy="127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0" tIns="134560" rIns="134560" bIns="1345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Define best practices and conventions</a:t>
          </a:r>
          <a:endParaRPr lang="en-US" sz="1600" kern="1200"/>
        </a:p>
      </dsp:txBody>
      <dsp:txXfrm>
        <a:off x="1468503" y="1589833"/>
        <a:ext cx="2418836" cy="1271431"/>
      </dsp:txXfrm>
    </dsp:sp>
    <dsp:sp modelId="{EF90FEAD-67B5-475B-893B-484D0AE7E439}">
      <dsp:nvSpPr>
        <dsp:cNvPr id="0" name=""/>
        <dsp:cNvSpPr/>
      </dsp:nvSpPr>
      <dsp:spPr>
        <a:xfrm>
          <a:off x="3887340" y="1589833"/>
          <a:ext cx="1487851" cy="127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0" tIns="134560" rIns="134560" bIns="13456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/>
            <a:t>Pilone</a:t>
          </a:r>
          <a:r>
            <a:rPr lang="en-US" sz="1200" b="1" kern="1200"/>
            <a:t> &amp; Miles 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Team Experience</a:t>
          </a:r>
          <a:endParaRPr lang="en-US" sz="1200" kern="1200"/>
        </a:p>
      </dsp:txBody>
      <dsp:txXfrm>
        <a:off x="3887340" y="1589833"/>
        <a:ext cx="1487851" cy="1271431"/>
      </dsp:txXfrm>
    </dsp:sp>
    <dsp:sp modelId="{6C6C5F5B-8153-45DA-AC2A-E9903A056D93}">
      <dsp:nvSpPr>
        <dsp:cNvPr id="0" name=""/>
        <dsp:cNvSpPr/>
      </dsp:nvSpPr>
      <dsp:spPr>
        <a:xfrm>
          <a:off x="0" y="3179122"/>
          <a:ext cx="5375192" cy="1271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EA5C6-7B9D-4385-962E-C2C7B58BCC01}">
      <dsp:nvSpPr>
        <dsp:cNvPr id="0" name=""/>
        <dsp:cNvSpPr/>
      </dsp:nvSpPr>
      <dsp:spPr>
        <a:xfrm>
          <a:off x="384608" y="3465195"/>
          <a:ext cx="699287" cy="699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5FD3C-DD14-4443-88F5-762CA98D2425}">
      <dsp:nvSpPr>
        <dsp:cNvPr id="0" name=""/>
        <dsp:cNvSpPr/>
      </dsp:nvSpPr>
      <dsp:spPr>
        <a:xfrm>
          <a:off x="1468503" y="3179122"/>
          <a:ext cx="2418836" cy="127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0" tIns="134560" rIns="134560" bIns="1345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Create a meaningful definition of done and good enough</a:t>
          </a:r>
          <a:endParaRPr lang="en-US" sz="1600" kern="1200"/>
        </a:p>
      </dsp:txBody>
      <dsp:txXfrm>
        <a:off x="1468503" y="3179122"/>
        <a:ext cx="2418836" cy="1271431"/>
      </dsp:txXfrm>
    </dsp:sp>
    <dsp:sp modelId="{08C79E53-0981-47AE-BB8F-B7D7FD532022}">
      <dsp:nvSpPr>
        <dsp:cNvPr id="0" name=""/>
        <dsp:cNvSpPr/>
      </dsp:nvSpPr>
      <dsp:spPr>
        <a:xfrm>
          <a:off x="3887340" y="3179122"/>
          <a:ext cx="1487851" cy="127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0" tIns="134560" rIns="134560" bIns="13456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Reviewed Timeline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Managed Expectations</a:t>
          </a:r>
        </a:p>
      </dsp:txBody>
      <dsp:txXfrm>
        <a:off x="3887340" y="3179122"/>
        <a:ext cx="1487851" cy="1271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9D6BE-267E-4CEE-85AC-02596BA3DA09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95B68-60DC-42B6-AD11-801C3D9C2B2B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B357A-876C-42E4-BC16-75545254E5F0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Set up our environment, tools, and applications</a:t>
          </a:r>
          <a:endParaRPr lang="en-US" sz="1500" kern="1200"/>
        </a:p>
      </dsp:txBody>
      <dsp:txXfrm>
        <a:off x="3910" y="2834241"/>
        <a:ext cx="2868750" cy="720000"/>
      </dsp:txXfrm>
    </dsp:sp>
    <dsp:sp modelId="{E57EC945-7419-4683-B1AA-6DD8F41A5B7E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92CCF-873B-469C-BA14-CD852E5007C1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DE27D-AA00-4367-B1E8-6544AF2D860B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Avoid having multiple document management systems</a:t>
          </a:r>
          <a:endParaRPr lang="en-US" sz="1500" kern="1200"/>
        </a:p>
      </dsp:txBody>
      <dsp:txXfrm>
        <a:off x="3374691" y="2834241"/>
        <a:ext cx="2868750" cy="720000"/>
      </dsp:txXfrm>
    </dsp:sp>
    <dsp:sp modelId="{E5739981-D5E6-4F9F-8FB4-18F9DCEDF247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31088-ADE2-4E4C-9A75-2AB4289A943A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A6CA4-B886-43EC-B79D-585008C95485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Prepared the codebase and project structure</a:t>
          </a:r>
          <a:endParaRPr lang="en-US" sz="1500" kern="1200"/>
        </a:p>
      </dsp:txBody>
      <dsp:txXfrm>
        <a:off x="6745472" y="2834241"/>
        <a:ext cx="28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41F69-D750-4507-91B0-938BF398AFE3}">
      <dsp:nvSpPr>
        <dsp:cNvPr id="0" name=""/>
        <dsp:cNvSpPr/>
      </dsp:nvSpPr>
      <dsp:spPr>
        <a:xfrm>
          <a:off x="783716" y="0"/>
          <a:ext cx="5264779" cy="526477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BBA24-B3DC-4F6F-98F8-D04BC45D2BD9}">
      <dsp:nvSpPr>
        <dsp:cNvPr id="0" name=""/>
        <dsp:cNvSpPr/>
      </dsp:nvSpPr>
      <dsp:spPr>
        <a:xfrm>
          <a:off x="1283870" y="500154"/>
          <a:ext cx="2053263" cy="20532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Trello Power Ups were not intuitive to use and were not free.</a:t>
          </a:r>
        </a:p>
      </dsp:txBody>
      <dsp:txXfrm>
        <a:off x="1384102" y="600386"/>
        <a:ext cx="1852799" cy="1852799"/>
      </dsp:txXfrm>
    </dsp:sp>
    <dsp:sp modelId="{91134830-D279-46D7-86CB-FBD6F6DF03AB}">
      <dsp:nvSpPr>
        <dsp:cNvPr id="0" name=""/>
        <dsp:cNvSpPr/>
      </dsp:nvSpPr>
      <dsp:spPr>
        <a:xfrm>
          <a:off x="3495077" y="500154"/>
          <a:ext cx="2053263" cy="20532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With our CGU Microsoft Account we can use Azure Dev Ops for free which includes estimates, burn down charts, iterations (sprints), and milestones.</a:t>
          </a:r>
        </a:p>
      </dsp:txBody>
      <dsp:txXfrm>
        <a:off x="3595309" y="600386"/>
        <a:ext cx="1852799" cy="1852799"/>
      </dsp:txXfrm>
    </dsp:sp>
    <dsp:sp modelId="{C6AD8933-45C3-4BF3-B05E-BBD378D1FC5C}">
      <dsp:nvSpPr>
        <dsp:cNvPr id="0" name=""/>
        <dsp:cNvSpPr/>
      </dsp:nvSpPr>
      <dsp:spPr>
        <a:xfrm>
          <a:off x="1283870" y="2711361"/>
          <a:ext cx="2053263" cy="205326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Planningpoker.com is free to use but is focused on Scrum.</a:t>
          </a:r>
        </a:p>
      </dsp:txBody>
      <dsp:txXfrm>
        <a:off x="1384102" y="2811593"/>
        <a:ext cx="1852799" cy="1852799"/>
      </dsp:txXfrm>
    </dsp:sp>
    <dsp:sp modelId="{4DB27E1D-9D48-4F55-A524-9FC373AB3A4C}">
      <dsp:nvSpPr>
        <dsp:cNvPr id="0" name=""/>
        <dsp:cNvSpPr/>
      </dsp:nvSpPr>
      <dsp:spPr>
        <a:xfrm>
          <a:off x="3495077" y="2711361"/>
          <a:ext cx="2053263" cy="205326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Communication is still KEY!!!!!!</a:t>
          </a:r>
        </a:p>
      </dsp:txBody>
      <dsp:txXfrm>
        <a:off x="3595309" y="2811593"/>
        <a:ext cx="1852799" cy="1852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ec2-18-223-122-28.us-east-2.compute.amazonaws.com:800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kechukwuugwuanyi" TargetMode="External"/><Relationship Id="rId2" Type="http://schemas.openxmlformats.org/officeDocument/2006/relationships/hyperlink" Target="https://github.com/karensnow2019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billye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rock near the ocean&#10;&#10;Description generated with high confidence">
            <a:extLst>
              <a:ext uri="{FF2B5EF4-FFF2-40B4-BE49-F238E27FC236}">
                <a16:creationId xmlns:a16="http://schemas.microsoft.com/office/drawing/2014/main" id="{19FD6DC7-6BEC-4F9A-A938-5733036BEA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E58842F-F22F-41CC-9654-0C667FF83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E39F2D2-6963-425E-862D-DC34BFB0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43805A9-312F-4C2A-8DE5-CE84A0A0A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96DBA79-624E-44D6-B633-F7E3E246F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7BC7527-8044-4939-A366-66D544D01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E174CA9-0586-46E8-846D-371185633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58EF588-BD5F-4389-BE5D-E5F3805F6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17BECDE-7B7D-4502-8C26-FF9ADAF85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B6D72CA-B575-43C1-844D-B51601D45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3DF12D-5648-4E47-827B-9CE2BC340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B1DA31C-B302-4D2E-8D7C-4FA2BD7EF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EEE1EFA-57B7-4628-A8C1-9796A695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E2BEA9C-9F85-439B-9370-47660D46C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err="1"/>
              <a:t>MiYE</a:t>
            </a:r>
            <a:r>
              <a:rPr lang="en-US"/>
              <a:t> – Mud in Your Eye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/>
              <a:t>Resort Spa Reservation Application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88F5D5-9F84-48E7-AC69-C3334CE8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What We Learned in Milestone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0AA7A862-6546-422D-8E9C-8EFDF6B15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69" r="20219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A1830-A2C1-4B01-94E2-6F1BED0AC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8191" y="2133600"/>
            <a:ext cx="5066419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 3" charset="2"/>
              <a:buChar char=""/>
            </a:pPr>
            <a:r>
              <a:rPr lang="en-US"/>
              <a:t>A "Sticky Note" Big Board is difficult to use when the team is not in one location.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/>
              <a:t>Planning Poker takes practice within a team with highly experienaced to novice developers.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/>
              <a:t>Definitions help!!!</a:t>
            </a:r>
          </a:p>
          <a:p>
            <a:pPr marL="742950" lvl="1" indent="-285750">
              <a:buFont typeface="Wingdings 3" charset="2"/>
              <a:buChar char=""/>
            </a:pPr>
            <a:r>
              <a:rPr lang="en-US"/>
              <a:t>Effort vs Time Estimate</a:t>
            </a:r>
          </a:p>
          <a:p>
            <a:pPr marL="742950" lvl="1" indent="-285750">
              <a:buFont typeface="Wingdings 3" charset="2"/>
              <a:buChar char=""/>
            </a:pPr>
            <a:r>
              <a:rPr lang="en-US"/>
              <a:t>Hours of work vs Number of days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/>
              <a:t>To manage team expectations not just customer expectations.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/>
              <a:t>Increase Communication.</a:t>
            </a:r>
          </a:p>
          <a:p>
            <a:pPr lvl="1">
              <a:buFont typeface="Wingdings 3" charset="2"/>
              <a:buChar char=""/>
            </a:pPr>
            <a:endParaRPr lang="en-US"/>
          </a:p>
          <a:p>
            <a:pPr marL="742950" lvl="1" indent="-285750">
              <a:buFont typeface="Wingdings 3" charset="2"/>
              <a:buChar char=""/>
            </a:pPr>
            <a:endParaRPr lang="en-US"/>
          </a:p>
          <a:p>
            <a:pPr>
              <a:buFont typeface="Wingdings 3" charset="2"/>
              <a:buChar char=""/>
            </a:pPr>
            <a:endParaRPr lang="en-US"/>
          </a:p>
          <a:p>
            <a:pPr>
              <a:buFont typeface="Wingdings 3" charset="2"/>
              <a:buChar char="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D0043-471A-4641-B386-F6173930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79" y="357559"/>
            <a:ext cx="10695184" cy="11017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/>
              <a:t>Changes in Our Process: </a:t>
            </a:r>
            <a:br>
              <a:rPr lang="en-US" sz="3600" b="1"/>
            </a:br>
            <a:r>
              <a:rPr lang="en-US" sz="3600"/>
              <a:t>Moved "Sticky Note" Big Board to Trello</a:t>
            </a:r>
          </a:p>
          <a:p>
            <a:endParaRPr lang="en-US" sz="3600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43DBE15-F5A9-42DB-9838-6EE177143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21" r="277" b="8911"/>
          <a:stretch/>
        </p:blipFill>
        <p:spPr>
          <a:xfrm>
            <a:off x="1571543" y="1742093"/>
            <a:ext cx="8793879" cy="4946556"/>
          </a:xfrm>
          <a:prstGeom prst="rect">
            <a:avLst/>
          </a:prstGeom>
        </p:spPr>
      </p:pic>
      <p:sp>
        <p:nvSpPr>
          <p:cNvPr id="4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9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D0043-471A-4641-B386-F6173930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30" y="285672"/>
            <a:ext cx="11284656" cy="10873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/>
              <a:t>Changes in Our Process:</a:t>
            </a:r>
            <a:br>
              <a:rPr lang="en-US" sz="3600" b="1"/>
            </a:br>
            <a:r>
              <a:rPr lang="en-US" sz="3600"/>
              <a:t>Used Trello "Power Up" for Planning Poker</a:t>
            </a:r>
            <a:endParaRPr lang="en-US" sz="3600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7E877E-EE27-4724-B57A-3514F2CC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173" y="1528251"/>
            <a:ext cx="5388633" cy="4045913"/>
          </a:xfrm>
          <a:prstGeom prst="rect">
            <a:avLst/>
          </a:prstGeom>
        </p:spPr>
      </p:pic>
      <p:pic>
        <p:nvPicPr>
          <p:cNvPr id="37" name="Picture 3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19CBD23-36AB-45C3-81B8-9A0C34F17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22" r="197" b="7407"/>
          <a:stretch/>
        </p:blipFill>
        <p:spPr>
          <a:xfrm>
            <a:off x="396815" y="2832590"/>
            <a:ext cx="8695433" cy="38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1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D0043-471A-4641-B386-F6173930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6314"/>
            <a:ext cx="11169637" cy="12023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/>
              <a:t>Changes in Our Process:</a:t>
            </a:r>
            <a:br>
              <a:rPr lang="en-US" sz="3600" b="1"/>
            </a:br>
            <a:r>
              <a:rPr lang="en-US" sz="3600"/>
              <a:t>Used Trello "Power Up" for Burn Down Chart</a:t>
            </a:r>
            <a:endParaRPr lang="en-US" sz="3600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CBAC46-E684-4834-91C6-A47FA1565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1" t="20395" r="17991" b="1535"/>
          <a:stretch/>
        </p:blipFill>
        <p:spPr>
          <a:xfrm>
            <a:off x="416615" y="1590959"/>
            <a:ext cx="5397236" cy="5113700"/>
          </a:xfrm>
          <a:prstGeom prst="rect">
            <a:avLst/>
          </a:prstGeom>
        </p:spPr>
      </p:pic>
      <p:pic>
        <p:nvPicPr>
          <p:cNvPr id="39" name="Picture 4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12044F-F73D-4CD6-95C2-3F3806EBE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03" t="19947" r="17499" b="4792"/>
          <a:stretch/>
        </p:blipFill>
        <p:spPr>
          <a:xfrm>
            <a:off x="5946476" y="1590960"/>
            <a:ext cx="5801818" cy="49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0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DE92F-9133-48D1-A225-25D4687E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/>
              <a:t>Changes to User Stories and Software Requirements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3BDAA-43E1-4BAF-8BA5-484AEE8E4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829" y="2924355"/>
            <a:ext cx="3693410" cy="25946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Update Trello Cards</a:t>
            </a:r>
          </a:p>
          <a:p>
            <a:r>
              <a:rPr lang="en-US"/>
              <a:t>Update Time and Effort Estimates</a:t>
            </a:r>
          </a:p>
          <a:p>
            <a:r>
              <a:rPr lang="en-US"/>
              <a:t>Assigned Tasks</a:t>
            </a:r>
          </a:p>
          <a:p>
            <a:r>
              <a:rPr lang="en-US"/>
              <a:t>Completed the Updates</a:t>
            </a:r>
          </a:p>
          <a:p>
            <a:r>
              <a:rPr lang="en-US"/>
              <a:t>Tested</a:t>
            </a:r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DBAF3D7-7CAD-4FCB-AE03-6029C7DEBD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1744" t="20833" r="23488" b="6579"/>
          <a:stretch/>
        </p:blipFill>
        <p:spPr>
          <a:xfrm>
            <a:off x="4619543" y="861952"/>
            <a:ext cx="6768833" cy="4777234"/>
          </a:xfrm>
          <a:prstGeom prst="rect">
            <a:avLst/>
          </a:prstGeom>
        </p:spPr>
      </p:pic>
      <p:sp>
        <p:nvSpPr>
          <p:cNvPr id="4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2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FEB6-3635-4956-A9CF-92AEE7C5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Testing</a:t>
            </a:r>
            <a:r>
              <a:rPr lang="en-US"/>
              <a:t>: From Unit to System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01DA73-9055-4A5F-BA9E-4F39512DE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7989" t="19423" r="38624" b="9603"/>
          <a:stretch/>
        </p:blipFill>
        <p:spPr>
          <a:xfrm>
            <a:off x="1280873" y="1804057"/>
            <a:ext cx="5319940" cy="4719739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F65999-33E2-4EFD-860B-FA0C99597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6333" t="16250" r="37667" b="10000"/>
          <a:stretch/>
        </p:blipFill>
        <p:spPr>
          <a:xfrm>
            <a:off x="6471880" y="1801586"/>
            <a:ext cx="5535590" cy="47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7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36C-A10B-4F02-9E5C-E9766B1C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D927-E277-4163-B95E-1D5CF77C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74" y="1264555"/>
            <a:ext cx="8915400" cy="3777622"/>
          </a:xfrm>
        </p:spPr>
        <p:txBody>
          <a:bodyPr/>
          <a:lstStyle/>
          <a:p>
            <a:r>
              <a:rPr lang="en-US" dirty="0"/>
              <a:t>Test framework: </a:t>
            </a:r>
            <a:r>
              <a:rPr lang="en-US" dirty="0" err="1"/>
              <a:t>django-pytest</a:t>
            </a:r>
            <a:endParaRPr lang="en-US" dirty="0"/>
          </a:p>
          <a:p>
            <a:r>
              <a:rPr lang="en-US" dirty="0"/>
              <a:t>Command: python –m </a:t>
            </a:r>
            <a:r>
              <a:rPr lang="en-US" dirty="0" err="1"/>
              <a:t>pytest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monitor, indoor&#10;&#10;Description automatically generated">
            <a:extLst>
              <a:ext uri="{FF2B5EF4-FFF2-40B4-BE49-F238E27FC236}">
                <a16:creationId xmlns:a16="http://schemas.microsoft.com/office/drawing/2014/main" id="{308CAF3B-5EBA-3349-8FF1-0CBBE87E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74" y="2043114"/>
            <a:ext cx="9569451" cy="48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73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65F8A9-9499-4A44-BDAD-F706130FD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132C2D-AFE4-478D-A86B-81059C205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BFD52-DD96-4666-8D77-C636870FD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92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BCA10-E7E1-41EC-BBB7-B0295A0E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81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More Lessons Learned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41746C-2C12-4564-8342-A3055D83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132921" y="3187343"/>
            <a:ext cx="1105119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FF7BD4-82F6-4C4C-B50A-6D5692BE8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665117"/>
              </p:ext>
            </p:extLst>
          </p:nvPr>
        </p:nvGraphicFramePr>
        <p:xfrm>
          <a:off x="6164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23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8B75-2D0C-4A66-B4E5-8C857368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Live Demonstration</a:t>
            </a:r>
          </a:p>
        </p:txBody>
      </p:sp>
      <p:pic>
        <p:nvPicPr>
          <p:cNvPr id="4" name="Picture 4" descr="A close up of a logo&#10;&#10;Description generated with very high confidence">
            <a:hlinkClick r:id="rId2"/>
            <a:extLst>
              <a:ext uri="{FF2B5EF4-FFF2-40B4-BE49-F238E27FC236}">
                <a16:creationId xmlns:a16="http://schemas.microsoft.com/office/drawing/2014/main" id="{093CA801-739D-4086-A8AD-63ABA6A1E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5612" y="2079311"/>
            <a:ext cx="45434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1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056E-449D-4156-8BD3-6A5FBBB5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1D15-A8FA-48C7-B4C8-C93448C3B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hlinkClick r:id="rId2"/>
              </a:rPr>
              <a:t>Karen Snow</a:t>
            </a:r>
            <a:r>
              <a:rPr lang="en-US">
                <a:solidFill>
                  <a:schemeClr val="tx1"/>
                </a:solidFill>
              </a:rPr>
              <a:t> - Business Design, Programmer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hlinkClick r:id="rId3"/>
              </a:rPr>
              <a:t>Okechukwu Ugwuanyi</a:t>
            </a:r>
            <a:r>
              <a:rPr lang="en-US">
                <a:solidFill>
                  <a:schemeClr val="tx1"/>
                </a:solidFill>
              </a:rPr>
              <a:t> - UI Design, Programmer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hlinkClick r:id="rId4"/>
              </a:rPr>
              <a:t>Haibo Yan</a:t>
            </a:r>
            <a:r>
              <a:rPr lang="en-US">
                <a:solidFill>
                  <a:schemeClr val="tx1"/>
                </a:solidFill>
              </a:rPr>
              <a:t> - System Design, Programmer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8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2B3C-4C12-430C-9BB6-670101A6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757" y="1275144"/>
            <a:ext cx="6619755" cy="1699142"/>
          </a:xfrm>
        </p:spPr>
        <p:txBody>
          <a:bodyPr/>
          <a:lstStyle/>
          <a:p>
            <a:r>
              <a:rPr lang="en-US"/>
              <a:t>Application Features</a:t>
            </a:r>
          </a:p>
        </p:txBody>
      </p:sp>
      <p:graphicFrame>
        <p:nvGraphicFramePr>
          <p:cNvPr id="4" name="Content Placeholder 8" descr="Smart Icons">
            <a:extLst>
              <a:ext uri="{FF2B5EF4-FFF2-40B4-BE49-F238E27FC236}">
                <a16:creationId xmlns:a16="http://schemas.microsoft.com/office/drawing/2014/main" id="{E9444700-DF5D-4614-BE30-97DC90AC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09303"/>
              </p:ext>
            </p:extLst>
          </p:nvPr>
        </p:nvGraphicFramePr>
        <p:xfrm>
          <a:off x="1469020" y="3457219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86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972AA-2784-4E71-A631-1DDD56E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Agile Software Development Process</a:t>
            </a:r>
            <a:br>
              <a:rPr lang="en-US" sz="2500"/>
            </a:br>
            <a:endParaRPr lang="en-US" sz="25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B497-DA5D-4111-8FF6-EC5EC9C73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User Stories</a:t>
            </a:r>
          </a:p>
          <a:p>
            <a:r>
              <a:rPr lang="en-US"/>
              <a:t>Planning Poker (time estimates)</a:t>
            </a:r>
          </a:p>
          <a:p>
            <a:r>
              <a:rPr lang="en-US"/>
              <a:t>Communication Paths</a:t>
            </a:r>
          </a:p>
          <a:p>
            <a:r>
              <a:rPr lang="en-US"/>
              <a:t>Multiple Iterations</a:t>
            </a:r>
          </a:p>
          <a:p>
            <a:r>
              <a:rPr lang="en-US"/>
              <a:t>Testing</a:t>
            </a:r>
          </a:p>
          <a:p>
            <a:r>
              <a:rPr lang="en-US"/>
              <a:t>Milestone Deliverable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58" name="Picture 258">
            <a:extLst>
              <a:ext uri="{FF2B5EF4-FFF2-40B4-BE49-F238E27FC236}">
                <a16:creationId xmlns:a16="http://schemas.microsoft.com/office/drawing/2014/main" id="{CBFFC4AE-5857-4E70-A674-80F56BD309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724" r="30536" b="-3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0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8F5D-192B-4B0C-B95A-782E68C5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Tools &amp; Applications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CCF33E7-AF64-46C9-ABC9-55310ABA5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2897" y="4439445"/>
            <a:ext cx="2000250" cy="20002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610BD-95B6-452E-8643-6C324A437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9079" y="1598613"/>
            <a:ext cx="4174065" cy="47774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/>
              <a:t>Language: Python 3</a:t>
            </a:r>
          </a:p>
          <a:p>
            <a:r>
              <a:rPr lang="en-US" sz="2400"/>
              <a:t>Framework: Django</a:t>
            </a:r>
          </a:p>
          <a:p>
            <a:r>
              <a:rPr lang="en-US" sz="2400"/>
              <a:t>Frontend: </a:t>
            </a:r>
            <a:r>
              <a:rPr lang="en-US" sz="2400" err="1"/>
              <a:t>jquery</a:t>
            </a:r>
            <a:r>
              <a:rPr lang="en-US" sz="2400"/>
              <a:t>/html/ES6</a:t>
            </a:r>
          </a:p>
          <a:p>
            <a:r>
              <a:rPr lang="en-US" sz="2400"/>
              <a:t>Database: SQLite 3</a:t>
            </a:r>
          </a:p>
          <a:p>
            <a:endParaRPr lang="en-US" sz="2400"/>
          </a:p>
          <a:p>
            <a:r>
              <a:rPr lang="en-US" sz="2400"/>
              <a:t>GitHub</a:t>
            </a:r>
          </a:p>
          <a:p>
            <a:r>
              <a:rPr lang="en-US" sz="2400"/>
              <a:t>Slack</a:t>
            </a:r>
          </a:p>
          <a:p>
            <a:r>
              <a:rPr lang="en-US" sz="2400"/>
              <a:t>Trello</a:t>
            </a:r>
            <a:endParaRPr lang="en-US"/>
          </a:p>
          <a:p>
            <a:r>
              <a:rPr lang="en-US" sz="2400"/>
              <a:t>Zoom</a:t>
            </a:r>
          </a:p>
          <a:p>
            <a:r>
              <a:rPr lang="en-US" sz="2400"/>
              <a:t>OneDrive</a:t>
            </a:r>
          </a:p>
          <a:p>
            <a:endParaRPr 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6B84E18D-4E80-4235-B98E-C3F5BE01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112" y="276425"/>
            <a:ext cx="3467100" cy="1953815"/>
          </a:xfrm>
          <a:prstGeom prst="rect">
            <a:avLst/>
          </a:prstGeom>
        </p:spPr>
      </p:pic>
      <p:pic>
        <p:nvPicPr>
          <p:cNvPr id="9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D63C546-2826-4C90-A3A0-671CCAC7A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024" y="2067125"/>
            <a:ext cx="997624" cy="1125140"/>
          </a:xfrm>
          <a:prstGeom prst="rect">
            <a:avLst/>
          </a:prstGeom>
        </p:spPr>
      </p:pic>
      <p:pic>
        <p:nvPicPr>
          <p:cNvPr id="10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0CD793C-E5A0-4114-8347-D22B768DC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023" y="2513639"/>
            <a:ext cx="3312199" cy="1641812"/>
          </a:xfrm>
          <a:prstGeom prst="rect">
            <a:avLst/>
          </a:prstGeom>
        </p:spPr>
      </p:pic>
      <p:pic>
        <p:nvPicPr>
          <p:cNvPr id="11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8226A-CE75-43C6-8CE1-0BAC8C0CA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135" y="5878610"/>
            <a:ext cx="1588174" cy="487589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5401681A-C34E-4740-93EF-E85095AE0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881" y="3828937"/>
            <a:ext cx="1805307" cy="1011464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E399BDDE-B36C-4174-9060-8CD5A336D0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5401" y="4699418"/>
            <a:ext cx="1368366" cy="11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2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DFA7-88F8-4C6A-B556-C206E3C5AA22}"/>
              </a:ext>
            </a:extLst>
          </p:cNvPr>
          <p:cNvSpPr>
            <a:spLocks noGrp="1"/>
          </p:cNvSpPr>
          <p:nvPr/>
        </p:nvSpPr>
        <p:spPr>
          <a:xfrm>
            <a:off x="2523091" y="2308203"/>
            <a:ext cx="2564356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>
                <a:solidFill>
                  <a:schemeClr val="tx1"/>
                </a:solidFill>
              </a:rPr>
              <a:t>Getting Our Process Started</a:t>
            </a:r>
          </a:p>
          <a:p>
            <a:br>
              <a:rPr lang="en-US" sz="4400"/>
            </a:br>
            <a:endParaRPr lang="en-US" sz="440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509B0DB-70A6-43DD-86D2-996E84AF4439}"/>
              </a:ext>
            </a:extLst>
          </p:cNvPr>
          <p:cNvGraphicFramePr>
            <a:graphicFrameLocks noGrp="1"/>
          </p:cNvGraphicFramePr>
          <p:nvPr/>
        </p:nvGraphicFramePr>
        <p:xfrm>
          <a:off x="6208265" y="1473046"/>
          <a:ext cx="5375192" cy="4451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25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6ACB-3386-4791-B667-A8BE1467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625" y="671735"/>
            <a:ext cx="8911687" cy="1280890"/>
          </a:xfrm>
        </p:spPr>
        <p:txBody>
          <a:bodyPr/>
          <a:lstStyle/>
          <a:p>
            <a:r>
              <a:rPr lang="en-US"/>
              <a:t>Next...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5AB36DA-DD08-4726-A8F7-AC65C764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9661"/>
              </p:ext>
            </p:extLst>
          </p:nvPr>
        </p:nvGraphicFramePr>
        <p:xfrm>
          <a:off x="1448858" y="1996168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218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7D7C6D7-0B2A-4679-9BB2-0ECF83F5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944" y="1537702"/>
            <a:ext cx="8319604" cy="3785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01948C-9375-4909-BB3C-B384847F6D96}"/>
              </a:ext>
            </a:extLst>
          </p:cNvPr>
          <p:cNvSpPr txBox="1"/>
          <p:nvPr/>
        </p:nvSpPr>
        <p:spPr>
          <a:xfrm>
            <a:off x="5888966" y="78500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Git Hub Repository</a:t>
            </a:r>
          </a:p>
        </p:txBody>
      </p:sp>
    </p:spTree>
    <p:extLst>
      <p:ext uri="{BB962C8B-B14F-4D97-AF65-F5344CB8AC3E}">
        <p14:creationId xmlns:p14="http://schemas.microsoft.com/office/powerpoint/2010/main" val="72388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E7D7C6D7-0B2A-4679-9BB2-0ECF83F5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561" y="968023"/>
            <a:ext cx="6566369" cy="49247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508B2C-C293-4426-9A06-F17F61BB6219}"/>
              </a:ext>
            </a:extLst>
          </p:cNvPr>
          <p:cNvSpPr txBox="1"/>
          <p:nvPr/>
        </p:nvSpPr>
        <p:spPr>
          <a:xfrm>
            <a:off x="6061495" y="16677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Big Board version 1</a:t>
            </a:r>
          </a:p>
        </p:txBody>
      </p:sp>
    </p:spTree>
    <p:extLst>
      <p:ext uri="{BB962C8B-B14F-4D97-AF65-F5344CB8AC3E}">
        <p14:creationId xmlns:p14="http://schemas.microsoft.com/office/powerpoint/2010/main" val="62566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0BC7D22A-3C31-4046-A4DD-443AA6A6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8D5C6AE-ED4F-4CBA-A76C-9B5FB0DB0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41ED80F9-2570-4956-B71C-46595B60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7C5A4893-9CCD-46F0-98BD-3FECFB7A5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B589D522-7164-489B-A975-33CA327F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B4F85399-8692-43F0-85D1-67ED7CB40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B53E62C1-3FF0-40F9-ADBB-08E0BFBC5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FF121ACB-BC0C-4DFA-B382-25B79E784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A58394D9-3789-4BEA-A789-FEA079072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E1BAAD7A-4A6B-4557-BFDD-0F30D8E9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5B105CAF-1476-4DB5-AB48-0840BB25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7D1B070A-B475-4F8E-BCA1-FDF0346E7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192B1344-7B9B-4BC9-B560-D3EC9ECDD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29C35314-956E-4521-9A13-980A05FC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pic>
        <p:nvPicPr>
          <p:cNvPr id="14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7D7C6D7-0B2A-4679-9BB2-0ECF83F5D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5968"/>
          <a:stretch/>
        </p:blipFill>
        <p:spPr>
          <a:xfrm>
            <a:off x="1" y="10"/>
            <a:ext cx="6100402" cy="685799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2A59AA7-650F-4999-9CA5-376654289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D46E80DF-1070-4942-8D8C-68B268789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4EC4F99E-13A3-4C47-B6BE-5A3F5EB21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45E840C0-D999-43D6-B94B-C7CBCAC9E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10685953-9653-4CA1-8B8A-96E8B6CEC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09D300D0-C755-4A21-8A66-E7C43DB5B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67F70228-CC75-473D-9220-52CFBB9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DD04006F-1DA1-4640-8CB4-F36CB441E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BB29BE4A-FA75-43BE-B406-32F311B4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EDC9D240-B519-46A8-9E00-9F11AF02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F6F6A2F8-D301-4B55-8AF7-F6B6ECC12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364CB1D7-4A03-4305-86B4-9BF39D906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F6AB9314-140A-41AE-BC1C-1EE29670F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508B2C-C293-4426-9A06-F17F61BB6219}"/>
              </a:ext>
            </a:extLst>
          </p:cNvPr>
          <p:cNvSpPr txBox="1"/>
          <p:nvPr/>
        </p:nvSpPr>
        <p:spPr>
          <a:xfrm>
            <a:off x="8324602" y="935646"/>
            <a:ext cx="3181597" cy="38417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Time Estimates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1268182-6E4D-42DF-81E8-EF1F829BC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Freeform 33">
            <a:extLst>
              <a:ext uri="{FF2B5EF4-FFF2-40B4-BE49-F238E27FC236}">
                <a16:creationId xmlns:a16="http://schemas.microsoft.com/office/drawing/2014/main" id="{6292912F-F5FC-4001-9EA1-927D886F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456756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309</Words>
  <Application>Microsoft Macintosh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MiYE – Mud in Your Eye</vt:lpstr>
      <vt:lpstr>Application Features</vt:lpstr>
      <vt:lpstr>Agile Software Development Process </vt:lpstr>
      <vt:lpstr>Tools &amp; Applications</vt:lpstr>
      <vt:lpstr>PowerPoint Presentation</vt:lpstr>
      <vt:lpstr>Next...</vt:lpstr>
      <vt:lpstr>PowerPoint Presentation</vt:lpstr>
      <vt:lpstr>PowerPoint Presentation</vt:lpstr>
      <vt:lpstr>PowerPoint Presentation</vt:lpstr>
      <vt:lpstr>What We Learned in Milestone 1</vt:lpstr>
      <vt:lpstr>Changes in Our Process:  Moved "Sticky Note" Big Board to Trello </vt:lpstr>
      <vt:lpstr>Changes in Our Process: Used Trello "Power Up" for Planning Poker</vt:lpstr>
      <vt:lpstr>Changes in Our Process: Used Trello "Power Up" for Burn Down Chart</vt:lpstr>
      <vt:lpstr>Changes to User Stories and Software Requirements</vt:lpstr>
      <vt:lpstr>Testing: From Unit to System</vt:lpstr>
      <vt:lpstr>Unit Test</vt:lpstr>
      <vt:lpstr>More Lessons Learned</vt:lpstr>
      <vt:lpstr>Live Demonstration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Haibo Yan</cp:lastModifiedBy>
  <cp:revision>2</cp:revision>
  <cp:lastPrinted>2019-05-02T19:08:40Z</cp:lastPrinted>
  <dcterms:created xsi:type="dcterms:W3CDTF">2014-09-12T02:13:59Z</dcterms:created>
  <dcterms:modified xsi:type="dcterms:W3CDTF">2019-05-02T21:37:18Z</dcterms:modified>
</cp:coreProperties>
</file>