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2927B-C547-02FF-8F26-1C8AA77307F1}" v="2" dt="2019-04-04T21:28:56.779"/>
    <p1510:client id="{74AA9CE2-134B-469A-BF99-2CB39A35A081}" v="27" dt="2019-04-04T22:40:5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bo Yan" userId="S::haibo.yan@cgu.edu::b83b01fa-aaf6-479f-84cf-f9f16e5690b3" providerId="AD" clId="Web-{74AA9CE2-134B-469A-BF99-2CB39A35A081}"/>
    <pc:docChg chg="modSld">
      <pc:chgData name="Haibo Yan" userId="S::haibo.yan@cgu.edu::b83b01fa-aaf6-479f-84cf-f9f16e5690b3" providerId="AD" clId="Web-{74AA9CE2-134B-469A-BF99-2CB39A35A081}" dt="2019-04-04T22:40:59.243" v="54" actId="20577"/>
      <pc:docMkLst>
        <pc:docMk/>
      </pc:docMkLst>
      <pc:sldChg chg="modSp">
        <pc:chgData name="Haibo Yan" userId="S::haibo.yan@cgu.edu::b83b01fa-aaf6-479f-84cf-f9f16e5690b3" providerId="AD" clId="Web-{74AA9CE2-134B-469A-BF99-2CB39A35A081}" dt="2019-04-04T22:38:53.212" v="40" actId="14100"/>
        <pc:sldMkLst>
          <pc:docMk/>
          <pc:sldMk cId="2708126490" sldId="259"/>
        </pc:sldMkLst>
        <pc:spChg chg="mod">
          <ac:chgData name="Haibo Yan" userId="S::haibo.yan@cgu.edu::b83b01fa-aaf6-479f-84cf-f9f16e5690b3" providerId="AD" clId="Web-{74AA9CE2-134B-469A-BF99-2CB39A35A081}" dt="2019-04-04T22:38:53.212" v="40" actId="14100"/>
          <ac:spMkLst>
            <pc:docMk/>
            <pc:sldMk cId="2708126490" sldId="259"/>
            <ac:spMk id="4" creationId="{431610BD-95B6-452E-8643-6C324A437CAF}"/>
          </ac:spMkLst>
        </pc:spChg>
      </pc:sldChg>
      <pc:sldChg chg="modSp">
        <pc:chgData name="Haibo Yan" userId="S::haibo.yan@cgu.edu::b83b01fa-aaf6-479f-84cf-f9f16e5690b3" providerId="AD" clId="Web-{74AA9CE2-134B-469A-BF99-2CB39A35A081}" dt="2019-04-04T22:39:40.431" v="47" actId="20577"/>
        <pc:sldMkLst>
          <pc:docMk/>
          <pc:sldMk cId="2793584250" sldId="263"/>
        </pc:sldMkLst>
        <pc:spChg chg="mod">
          <ac:chgData name="Haibo Yan" userId="S::haibo.yan@cgu.edu::b83b01fa-aaf6-479f-84cf-f9f16e5690b3" providerId="AD" clId="Web-{74AA9CE2-134B-469A-BF99-2CB39A35A081}" dt="2019-04-04T22:39:40.431" v="47" actId="20577"/>
          <ac:spMkLst>
            <pc:docMk/>
            <pc:sldMk cId="2793584250" sldId="263"/>
            <ac:spMk id="6" creationId="{52106260-D5B1-4D71-844B-08FBFE3EC933}"/>
          </ac:spMkLst>
        </pc:spChg>
      </pc:sldChg>
      <pc:sldChg chg="modSp">
        <pc:chgData name="Haibo Yan" userId="S::haibo.yan@cgu.edu::b83b01fa-aaf6-479f-84cf-f9f16e5690b3" providerId="AD" clId="Web-{74AA9CE2-134B-469A-BF99-2CB39A35A081}" dt="2019-04-04T22:40:57.946" v="52" actId="20577"/>
        <pc:sldMkLst>
          <pc:docMk/>
          <pc:sldMk cId="4275880073" sldId="265"/>
        </pc:sldMkLst>
        <pc:spChg chg="mod">
          <ac:chgData name="Haibo Yan" userId="S::haibo.yan@cgu.edu::b83b01fa-aaf6-479f-84cf-f9f16e5690b3" providerId="AD" clId="Web-{74AA9CE2-134B-469A-BF99-2CB39A35A081}" dt="2019-04-04T22:40:57.946" v="52" actId="20577"/>
          <ac:spMkLst>
            <pc:docMk/>
            <pc:sldMk cId="4275880073" sldId="265"/>
            <ac:spMk id="2" creationId="{01A7056E-449D-4156-8BD3-6A5FBBB5893A}"/>
          </ac:spMkLst>
        </pc:spChg>
      </pc:sldChg>
    </pc:docChg>
  </pc:docChgLst>
  <pc:docChgLst>
    <pc:chgData name="Karen Snow" userId="S::karen.snow@cgu.edu::0055064d-fd47-4c4d-a571-2af1a73d54a9" providerId="AD" clId="Web-{1B32927B-C547-02FF-8F26-1C8AA77307F1}"/>
    <pc:docChg chg="addSld delSld modSld sldOrd">
      <pc:chgData name="Karen Snow" userId="S::karen.snow@cgu.edu::0055064d-fd47-4c4d-a571-2af1a73d54a9" providerId="AD" clId="Web-{1B32927B-C547-02FF-8F26-1C8AA77307F1}" dt="2019-04-04T22:16:52.770" v="1084" actId="20577"/>
      <pc:docMkLst>
        <pc:docMk/>
      </pc:docMkLst>
      <pc:sldChg chg="addSp modSp mod setBg">
        <pc:chgData name="Karen Snow" userId="S::karen.snow@cgu.edu::0055064d-fd47-4c4d-a571-2af1a73d54a9" providerId="AD" clId="Web-{1B32927B-C547-02FF-8F26-1C8AA77307F1}" dt="2019-04-04T20:40:40.460" v="10"/>
        <pc:sldMkLst>
          <pc:docMk/>
          <pc:sldMk cId="3622625124" sldId="256"/>
        </pc:sldMkLst>
        <pc:spChg chg="mod">
          <ac:chgData name="Karen Snow" userId="S::karen.snow@cgu.edu::0055064d-fd47-4c4d-a571-2af1a73d54a9" providerId="AD" clId="Web-{1B32927B-C547-02FF-8F26-1C8AA77307F1}" dt="2019-04-04T20:40:40.460" v="10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Karen Snow" userId="S::karen.snow@cgu.edu::0055064d-fd47-4c4d-a571-2af1a73d54a9" providerId="AD" clId="Web-{1B32927B-C547-02FF-8F26-1C8AA77307F1}" dt="2019-04-04T20:40:40.460" v="10"/>
          <ac:spMkLst>
            <pc:docMk/>
            <pc:sldMk cId="3622625124" sldId="256"/>
            <ac:spMk id="3" creationId="{00000000-0000-0000-0000-000000000000}"/>
          </ac:spMkLst>
        </pc:spChg>
        <pc:spChg chg="add">
          <ac:chgData name="Karen Snow" userId="S::karen.snow@cgu.edu::0055064d-fd47-4c4d-a571-2af1a73d54a9" providerId="AD" clId="Web-{1B32927B-C547-02FF-8F26-1C8AA77307F1}" dt="2019-04-04T20:40:40.460" v="10"/>
          <ac:spMkLst>
            <pc:docMk/>
            <pc:sldMk cId="3622625124" sldId="256"/>
            <ac:spMk id="9" creationId="{1FF9CEF5-A50D-4B8B-9852-D76F7037867E}"/>
          </ac:spMkLst>
        </pc:spChg>
        <pc:spChg chg="add">
          <ac:chgData name="Karen Snow" userId="S::karen.snow@cgu.edu::0055064d-fd47-4c4d-a571-2af1a73d54a9" providerId="AD" clId="Web-{1B32927B-C547-02FF-8F26-1C8AA77307F1}" dt="2019-04-04T20:40:40.460" v="10"/>
          <ac:spMkLst>
            <pc:docMk/>
            <pc:sldMk cId="3622625124" sldId="256"/>
            <ac:spMk id="39" creationId="{30684D86-C9D1-40C3-A9B6-EC935C7312E3}"/>
          </ac:spMkLst>
        </pc:spChg>
        <pc:spChg chg="add">
          <ac:chgData name="Karen Snow" userId="S::karen.snow@cgu.edu::0055064d-fd47-4c4d-a571-2af1a73d54a9" providerId="AD" clId="Web-{1B32927B-C547-02FF-8F26-1C8AA77307F1}" dt="2019-04-04T20:40:40.460" v="10"/>
          <ac:spMkLst>
            <pc:docMk/>
            <pc:sldMk cId="3622625124" sldId="256"/>
            <ac:spMk id="41" creationId="{1EDF7896-F56A-49DA-90F3-F5CE8B9833AD}"/>
          </ac:spMkLst>
        </pc:spChg>
        <pc:grpChg chg="add">
          <ac:chgData name="Karen Snow" userId="S::karen.snow@cgu.edu::0055064d-fd47-4c4d-a571-2af1a73d54a9" providerId="AD" clId="Web-{1B32927B-C547-02FF-8F26-1C8AA77307F1}" dt="2019-04-04T20:40:40.460" v="10"/>
          <ac:grpSpMkLst>
            <pc:docMk/>
            <pc:sldMk cId="3622625124" sldId="256"/>
            <ac:grpSpMk id="11" creationId="{9E58842F-F22F-41CC-9654-0C667FF833F4}"/>
          </ac:grpSpMkLst>
        </pc:grpChg>
        <pc:grpChg chg="add">
          <ac:chgData name="Karen Snow" userId="S::karen.snow@cgu.edu::0055064d-fd47-4c4d-a571-2af1a73d54a9" providerId="AD" clId="Web-{1B32927B-C547-02FF-8F26-1C8AA77307F1}" dt="2019-04-04T20:40:40.460" v="10"/>
          <ac:grpSpMkLst>
            <pc:docMk/>
            <pc:sldMk cId="3622625124" sldId="256"/>
            <ac:grpSpMk id="25" creationId="{065753F1-EEE2-45ED-88A1-ECB4A495D0AD}"/>
          </ac:grpSpMkLst>
        </pc:grpChg>
        <pc:picChg chg="add mod ord">
          <ac:chgData name="Karen Snow" userId="S::karen.snow@cgu.edu::0055064d-fd47-4c4d-a571-2af1a73d54a9" providerId="AD" clId="Web-{1B32927B-C547-02FF-8F26-1C8AA77307F1}" dt="2019-04-04T20:40:40.460" v="10"/>
          <ac:picMkLst>
            <pc:docMk/>
            <pc:sldMk cId="3622625124" sldId="256"/>
            <ac:picMk id="4" creationId="{19FD6DC7-6BEC-4F9A-A938-5733036BEA24}"/>
          </ac:picMkLst>
        </pc:picChg>
      </pc:sldChg>
      <pc:sldChg chg="addSp delSp modSp new ord">
        <pc:chgData name="Karen Snow" userId="S::karen.snow@cgu.edu::0055064d-fd47-4c4d-a571-2af1a73d54a9" providerId="AD" clId="Web-{1B32927B-C547-02FF-8F26-1C8AA77307F1}" dt="2019-04-04T21:38:10.140" v="499"/>
        <pc:sldMkLst>
          <pc:docMk/>
          <pc:sldMk cId="1521862216" sldId="257"/>
        </pc:sldMkLst>
        <pc:spChg chg="mod">
          <ac:chgData name="Karen Snow" userId="S::karen.snow@cgu.edu::0055064d-fd47-4c4d-a571-2af1a73d54a9" providerId="AD" clId="Web-{1B32927B-C547-02FF-8F26-1C8AA77307F1}" dt="2019-04-04T20:43:05.898" v="21" actId="1076"/>
          <ac:spMkLst>
            <pc:docMk/>
            <pc:sldMk cId="1521862216" sldId="257"/>
            <ac:spMk id="2" creationId="{52872B3C-4C12-430C-9BB6-670101A6B40E}"/>
          </ac:spMkLst>
        </pc:spChg>
        <pc:spChg chg="del">
          <ac:chgData name="Karen Snow" userId="S::karen.snow@cgu.edu::0055064d-fd47-4c4d-a571-2af1a73d54a9" providerId="AD" clId="Web-{1B32927B-C547-02FF-8F26-1C8AA77307F1}" dt="2019-04-04T20:42:14.929" v="16"/>
          <ac:spMkLst>
            <pc:docMk/>
            <pc:sldMk cId="1521862216" sldId="257"/>
            <ac:spMk id="3" creationId="{D40FF0FF-A4DB-476C-9401-491B233B4AAF}"/>
          </ac:spMkLst>
        </pc:spChg>
        <pc:graphicFrameChg chg="add mod">
          <ac:chgData name="Karen Snow" userId="S::karen.snow@cgu.edu::0055064d-fd47-4c4d-a571-2af1a73d54a9" providerId="AD" clId="Web-{1B32927B-C547-02FF-8F26-1C8AA77307F1}" dt="2019-04-04T20:42:22.163" v="17" actId="1076"/>
          <ac:graphicFrameMkLst>
            <pc:docMk/>
            <pc:sldMk cId="1521862216" sldId="257"/>
            <ac:graphicFrameMk id="4" creationId="{E9444700-DF5D-4614-BE30-97DC90ACEB54}"/>
          </ac:graphicFrameMkLst>
        </pc:graphicFrameChg>
      </pc:sldChg>
      <pc:sldChg chg="addSp delSp modSp new mod setBg">
        <pc:chgData name="Karen Snow" userId="S::karen.snow@cgu.edu::0055064d-fd47-4c4d-a571-2af1a73d54a9" providerId="AD" clId="Web-{1B32927B-C547-02FF-8F26-1C8AA77307F1}" dt="2019-04-04T21:36:08.030" v="495" actId="20577"/>
        <pc:sldMkLst>
          <pc:docMk/>
          <pc:sldMk cId="158688145" sldId="258"/>
        </pc:sldMkLst>
        <pc:spChg chg="mod">
          <ac:chgData name="Karen Snow" userId="S::karen.snow@cgu.edu::0055064d-fd47-4c4d-a571-2af1a73d54a9" providerId="AD" clId="Web-{1B32927B-C547-02FF-8F26-1C8AA77307F1}" dt="2019-04-04T21:36:08.030" v="495" actId="20577"/>
          <ac:spMkLst>
            <pc:docMk/>
            <pc:sldMk cId="158688145" sldId="258"/>
            <ac:spMk id="2" creationId="{5C7972AA-2784-4E71-A631-1DDD56ECB198}"/>
          </ac:spMkLst>
        </pc:spChg>
        <pc:spChg chg="mod">
          <ac:chgData name="Karen Snow" userId="S::karen.snow@cgu.edu::0055064d-fd47-4c4d-a571-2af1a73d54a9" providerId="AD" clId="Web-{1B32927B-C547-02FF-8F26-1C8AA77307F1}" dt="2019-04-04T21:26:11.779" v="423" actId="20577"/>
          <ac:spMkLst>
            <pc:docMk/>
            <pc:sldMk cId="158688145" sldId="258"/>
            <ac:spMk id="3" creationId="{2EE1B497-DA5D-4111-8FF6-EC5EC9C7336A}"/>
          </ac:spMkLst>
        </pc:spChg>
        <pc:spChg chg="add del">
          <ac:chgData name="Karen Snow" userId="S::karen.snow@cgu.edu::0055064d-fd47-4c4d-a571-2af1a73d54a9" providerId="AD" clId="Web-{1B32927B-C547-02FF-8F26-1C8AA77307F1}" dt="2019-04-04T20:55:23.728" v="85"/>
          <ac:spMkLst>
            <pc:docMk/>
            <pc:sldMk cId="158688145" sldId="258"/>
            <ac:spMk id="4" creationId="{642BD4D3-A7F2-4C38-A10C-347F1D4AD158}"/>
          </ac:spMkLst>
        </pc:spChg>
        <pc:spChg chg="add">
          <ac:chgData name="Karen Snow" userId="S::karen.snow@cgu.edu::0055064d-fd47-4c4d-a571-2af1a73d54a9" providerId="AD" clId="Web-{1B32927B-C547-02FF-8F26-1C8AA77307F1}" dt="2019-04-04T20:55:36.978" v="86"/>
          <ac:spMkLst>
            <pc:docMk/>
            <pc:sldMk cId="158688145" sldId="258"/>
            <ac:spMk id="99" creationId="{DE91395A-2D18-4AF6-A0AC-AAA7189FED11}"/>
          </ac:spMkLst>
        </pc:spChg>
        <pc:spChg chg="add">
          <ac:chgData name="Karen Snow" userId="S::karen.snow@cgu.edu::0055064d-fd47-4c4d-a571-2af1a73d54a9" providerId="AD" clId="Web-{1B32927B-C547-02FF-8F26-1C8AA77307F1}" dt="2019-04-04T20:55:36.978" v="86"/>
          <ac:spMkLst>
            <pc:docMk/>
            <pc:sldMk cId="158688145" sldId="258"/>
            <ac:spMk id="101" creationId="{A57352BE-A213-4040-BE8E-D4A925AD9DF8}"/>
          </ac:spMkLst>
        </pc:spChg>
        <pc:spChg chg="add">
          <ac:chgData name="Karen Snow" userId="S::karen.snow@cgu.edu::0055064d-fd47-4c4d-a571-2af1a73d54a9" providerId="AD" clId="Web-{1B32927B-C547-02FF-8F26-1C8AA77307F1}" dt="2019-04-04T20:55:36.978" v="86"/>
          <ac:spMkLst>
            <pc:docMk/>
            <pc:sldMk cId="158688145" sldId="258"/>
            <ac:spMk id="103" creationId="{B2EC7880-C5D9-40A8-A6B0-3198AD07AD1B}"/>
          </ac:spMkLst>
        </pc:spChg>
        <pc:spChg chg="add">
          <ac:chgData name="Karen Snow" userId="S::karen.snow@cgu.edu::0055064d-fd47-4c4d-a571-2af1a73d54a9" providerId="AD" clId="Web-{1B32927B-C547-02FF-8F26-1C8AA77307F1}" dt="2019-04-04T20:55:36.978" v="86"/>
          <ac:spMkLst>
            <pc:docMk/>
            <pc:sldMk cId="158688145" sldId="258"/>
            <ac:spMk id="105" creationId="{94543A62-A2AB-454A-878E-D3D9190D5FC7}"/>
          </ac:spMkLst>
        </pc:spChg>
        <pc:spChg chg="add">
          <ac:chgData name="Karen Snow" userId="S::karen.snow@cgu.edu::0055064d-fd47-4c4d-a571-2af1a73d54a9" providerId="AD" clId="Web-{1B32927B-C547-02FF-8F26-1C8AA77307F1}" dt="2019-04-04T20:55:36.978" v="86"/>
          <ac:spMkLst>
            <pc:docMk/>
            <pc:sldMk cId="158688145" sldId="258"/>
            <ac:spMk id="107" creationId="{50553464-41F1-4160-9D02-7C5EC7013BDA}"/>
          </ac:spMkLst>
        </pc:spChg>
        <pc:grpChg chg="add">
          <ac:chgData name="Karen Snow" userId="S::karen.snow@cgu.edu::0055064d-fd47-4c4d-a571-2af1a73d54a9" providerId="AD" clId="Web-{1B32927B-C547-02FF-8F26-1C8AA77307F1}" dt="2019-04-04T20:55:36.978" v="86"/>
          <ac:grpSpMkLst>
            <pc:docMk/>
            <pc:sldMk cId="158688145" sldId="258"/>
            <ac:grpSpMk id="71" creationId="{7398C59F-5A18-487B-91D6-B955AACF2E50}"/>
          </ac:grpSpMkLst>
        </pc:grpChg>
        <pc:grpChg chg="add">
          <ac:chgData name="Karen Snow" userId="S::karen.snow@cgu.edu::0055064d-fd47-4c4d-a571-2af1a73d54a9" providerId="AD" clId="Web-{1B32927B-C547-02FF-8F26-1C8AA77307F1}" dt="2019-04-04T20:55:36.978" v="86"/>
          <ac:grpSpMkLst>
            <pc:docMk/>
            <pc:sldMk cId="158688145" sldId="258"/>
            <ac:grpSpMk id="85" creationId="{520234FB-542E-4550-9C2F-1B56FD41A1CA}"/>
          </ac:grpSpMkLst>
        </pc:grpChg>
        <pc:graphicFrameChg chg="add del mod">
          <ac:chgData name="Karen Snow" userId="S::karen.snow@cgu.edu::0055064d-fd47-4c4d-a571-2af1a73d54a9" providerId="AD" clId="Web-{1B32927B-C547-02FF-8F26-1C8AA77307F1}" dt="2019-04-04T20:46:30.242" v="33"/>
          <ac:graphicFrameMkLst>
            <pc:docMk/>
            <pc:sldMk cId="158688145" sldId="258"/>
            <ac:graphicFrameMk id="5" creationId="{B449242C-C035-4086-8F2B-FE2BBC958B08}"/>
          </ac:graphicFrameMkLst>
        </pc:graphicFrameChg>
        <pc:picChg chg="add mod ord">
          <ac:chgData name="Karen Snow" userId="S::karen.snow@cgu.edu::0055064d-fd47-4c4d-a571-2af1a73d54a9" providerId="AD" clId="Web-{1B32927B-C547-02FF-8F26-1C8AA77307F1}" dt="2019-04-04T20:55:36.978" v="86"/>
          <ac:picMkLst>
            <pc:docMk/>
            <pc:sldMk cId="158688145" sldId="258"/>
            <ac:picMk id="258" creationId="{CBFFC4AE-5857-4E70-A674-80F56BD309A5}"/>
          </ac:picMkLst>
        </pc:picChg>
      </pc:sldChg>
      <pc:sldChg chg="addSp delSp modSp new">
        <pc:chgData name="Karen Snow" userId="S::karen.snow@cgu.edu::0055064d-fd47-4c4d-a571-2af1a73d54a9" providerId="AD" clId="Web-{1B32927B-C547-02FF-8F26-1C8AA77307F1}" dt="2019-04-04T21:25:15.091" v="398" actId="20577"/>
        <pc:sldMkLst>
          <pc:docMk/>
          <pc:sldMk cId="2708126490" sldId="259"/>
        </pc:sldMkLst>
        <pc:spChg chg="mod">
          <ac:chgData name="Karen Snow" userId="S::karen.snow@cgu.edu::0055064d-fd47-4c4d-a571-2af1a73d54a9" providerId="AD" clId="Web-{1B32927B-C547-02FF-8F26-1C8AA77307F1}" dt="2019-04-04T21:21:05.309" v="356" actId="20577"/>
          <ac:spMkLst>
            <pc:docMk/>
            <pc:sldMk cId="2708126490" sldId="259"/>
            <ac:spMk id="2" creationId="{C1718F5D-192B-4B0C-B95A-782E68C5EAFE}"/>
          </ac:spMkLst>
        </pc:spChg>
        <pc:spChg chg="del">
          <ac:chgData name="Karen Snow" userId="S::karen.snow@cgu.edu::0055064d-fd47-4c4d-a571-2af1a73d54a9" providerId="AD" clId="Web-{1B32927B-C547-02FF-8F26-1C8AA77307F1}" dt="2019-04-04T21:11:20.823" v="299"/>
          <ac:spMkLst>
            <pc:docMk/>
            <pc:sldMk cId="2708126490" sldId="259"/>
            <ac:spMk id="3" creationId="{B7726E3C-8B85-4A02-AF8E-1E786EF50090}"/>
          </ac:spMkLst>
        </pc:spChg>
        <pc:spChg chg="mod">
          <ac:chgData name="Karen Snow" userId="S::karen.snow@cgu.edu::0055064d-fd47-4c4d-a571-2af1a73d54a9" providerId="AD" clId="Web-{1B32927B-C547-02FF-8F26-1C8AA77307F1}" dt="2019-04-04T21:25:15.091" v="398" actId="20577"/>
          <ac:spMkLst>
            <pc:docMk/>
            <pc:sldMk cId="2708126490" sldId="259"/>
            <ac:spMk id="4" creationId="{431610BD-95B6-452E-8643-6C324A437CAF}"/>
          </ac:spMkLst>
        </pc:spChg>
        <pc:picChg chg="add mod ord">
          <ac:chgData name="Karen Snow" userId="S::karen.snow@cgu.edu::0055064d-fd47-4c4d-a571-2af1a73d54a9" providerId="AD" clId="Web-{1B32927B-C547-02FF-8F26-1C8AA77307F1}" dt="2019-04-04T21:20:24.856" v="337" actId="1076"/>
          <ac:picMkLst>
            <pc:docMk/>
            <pc:sldMk cId="2708126490" sldId="259"/>
            <ac:picMk id="5" creationId="{7CCF33E7-AF64-46C9-ABC9-55310ABA56D4}"/>
          </ac:picMkLst>
        </pc:picChg>
        <pc:picChg chg="add mod">
          <ac:chgData name="Karen Snow" userId="S::karen.snow@cgu.edu::0055064d-fd47-4c4d-a571-2af1a73d54a9" providerId="AD" clId="Web-{1B32927B-C547-02FF-8F26-1C8AA77307F1}" dt="2019-04-04T21:24:54.919" v="389" actId="14100"/>
          <ac:picMkLst>
            <pc:docMk/>
            <pc:sldMk cId="2708126490" sldId="259"/>
            <ac:picMk id="8" creationId="{6B84E18D-4E80-4235-B98E-C3F5BE01AF9E}"/>
          </ac:picMkLst>
        </pc:picChg>
        <pc:picChg chg="add mod">
          <ac:chgData name="Karen Snow" userId="S::karen.snow@cgu.edu::0055064d-fd47-4c4d-a571-2af1a73d54a9" providerId="AD" clId="Web-{1B32927B-C547-02FF-8F26-1C8AA77307F1}" dt="2019-04-04T21:25:06.028" v="393" actId="1076"/>
          <ac:picMkLst>
            <pc:docMk/>
            <pc:sldMk cId="2708126490" sldId="259"/>
            <ac:picMk id="9" creationId="{ED63C546-2826-4C90-A3A0-671CCAC7AB3C}"/>
          </ac:picMkLst>
        </pc:picChg>
        <pc:picChg chg="add mod">
          <ac:chgData name="Karen Snow" userId="S::karen.snow@cgu.edu::0055064d-fd47-4c4d-a571-2af1a73d54a9" providerId="AD" clId="Web-{1B32927B-C547-02FF-8F26-1C8AA77307F1}" dt="2019-04-04T21:20:17.497" v="335" actId="1076"/>
          <ac:picMkLst>
            <pc:docMk/>
            <pc:sldMk cId="2708126490" sldId="259"/>
            <ac:picMk id="10" creationId="{F0CD793C-E5A0-4114-8347-D22B768DC907}"/>
          </ac:picMkLst>
        </pc:picChg>
        <pc:picChg chg="add mod">
          <ac:chgData name="Karen Snow" userId="S::karen.snow@cgu.edu::0055064d-fd47-4c4d-a571-2af1a73d54a9" providerId="AD" clId="Web-{1B32927B-C547-02FF-8F26-1C8AA77307F1}" dt="2019-04-04T21:25:02.388" v="392" actId="1076"/>
          <ac:picMkLst>
            <pc:docMk/>
            <pc:sldMk cId="2708126490" sldId="259"/>
            <ac:picMk id="11" creationId="{02F8226A-CE75-43C6-8CE1-0BAC8C0CAD74}"/>
          </ac:picMkLst>
        </pc:picChg>
        <pc:picChg chg="add mod">
          <ac:chgData name="Karen Snow" userId="S::karen.snow@cgu.edu::0055064d-fd47-4c4d-a571-2af1a73d54a9" providerId="AD" clId="Web-{1B32927B-C547-02FF-8F26-1C8AA77307F1}" dt="2019-04-04T21:25:00.403" v="391" actId="1076"/>
          <ac:picMkLst>
            <pc:docMk/>
            <pc:sldMk cId="2708126490" sldId="259"/>
            <ac:picMk id="12" creationId="{5401681A-C34E-4740-93EF-E85095AE0AFE}"/>
          </ac:picMkLst>
        </pc:picChg>
      </pc:sldChg>
      <pc:sldChg chg="addSp delSp modSp new del">
        <pc:chgData name="Karen Snow" userId="S::karen.snow@cgu.edu::0055064d-fd47-4c4d-a571-2af1a73d54a9" providerId="AD" clId="Web-{1B32927B-C547-02FF-8F26-1C8AA77307F1}" dt="2019-04-04T21:28:58.763" v="433"/>
        <pc:sldMkLst>
          <pc:docMk/>
          <pc:sldMk cId="2124019952" sldId="260"/>
        </pc:sldMkLst>
        <pc:spChg chg="mod">
          <ac:chgData name="Karen Snow" userId="S::karen.snow@cgu.edu::0055064d-fd47-4c4d-a571-2af1a73d54a9" providerId="AD" clId="Web-{1B32927B-C547-02FF-8F26-1C8AA77307F1}" dt="2019-04-04T21:28:56.779" v="431" actId="1076"/>
          <ac:spMkLst>
            <pc:docMk/>
            <pc:sldMk cId="2124019952" sldId="260"/>
            <ac:spMk id="2" creationId="{32D9D9D1-227B-4A61-ABE2-168EF035381A}"/>
          </ac:spMkLst>
        </pc:spChg>
        <pc:graphicFrameChg chg="add del">
          <ac:chgData name="Karen Snow" userId="S::karen.snow@cgu.edu::0055064d-fd47-4c4d-a571-2af1a73d54a9" providerId="AD" clId="Web-{1B32927B-C547-02FF-8F26-1C8AA77307F1}" dt="2019-04-04T21:28:57.935" v="432"/>
          <ac:graphicFrameMkLst>
            <pc:docMk/>
            <pc:sldMk cId="2124019952" sldId="260"/>
            <ac:graphicFrameMk id="5" creationId="{D1DDEA19-FF18-498B-AE4B-5CB45A932AE6}"/>
          </ac:graphicFrameMkLst>
        </pc:graphicFrameChg>
      </pc:sldChg>
      <pc:sldChg chg="addSp delSp modSp new">
        <pc:chgData name="Karen Snow" userId="S::karen.snow@cgu.edu::0055064d-fd47-4c4d-a571-2af1a73d54a9" providerId="AD" clId="Web-{1B32927B-C547-02FF-8F26-1C8AA77307F1}" dt="2019-04-04T21:45:24.297" v="539" actId="20577"/>
        <pc:sldMkLst>
          <pc:docMk/>
          <pc:sldMk cId="3930121585" sldId="260"/>
        </pc:sldMkLst>
        <pc:spChg chg="add mod">
          <ac:chgData name="Karen Snow" userId="S::karen.snow@cgu.edu::0055064d-fd47-4c4d-a571-2af1a73d54a9" providerId="AD" clId="Web-{1B32927B-C547-02FF-8F26-1C8AA77307F1}" dt="2019-04-04T21:45:24.297" v="539" actId="20577"/>
          <ac:spMkLst>
            <pc:docMk/>
            <pc:sldMk cId="3930121585" sldId="260"/>
            <ac:spMk id="2" creationId="{A911DFA7-88F8-4C6A-B556-C206E3C5AA22}"/>
          </ac:spMkLst>
        </pc:spChg>
        <pc:spChg chg="add del">
          <ac:chgData name="Karen Snow" userId="S::karen.snow@cgu.edu::0055064d-fd47-4c4d-a571-2af1a73d54a9" providerId="AD" clId="Web-{1B32927B-C547-02FF-8F26-1C8AA77307F1}" dt="2019-04-04T21:29:33.654" v="437"/>
          <ac:spMkLst>
            <pc:docMk/>
            <pc:sldMk cId="3930121585" sldId="260"/>
            <ac:spMk id="3" creationId="{A911DFA7-88F8-4C6A-B556-C206E3C5AA22}"/>
          </ac:spMkLst>
        </pc:spChg>
        <pc:graphicFrameChg chg="add mod">
          <ac:chgData name="Karen Snow" userId="S::karen.snow@cgu.edu::0055064d-fd47-4c4d-a571-2af1a73d54a9" providerId="AD" clId="Web-{1B32927B-C547-02FF-8F26-1C8AA77307F1}" dt="2019-04-04T21:35:06.639" v="494" actId="1076"/>
          <ac:graphicFrameMkLst>
            <pc:docMk/>
            <pc:sldMk cId="3930121585" sldId="260"/>
            <ac:graphicFrameMk id="4" creationId="{4509B0DB-70A6-43DD-86D2-996E84AF4439}"/>
          </ac:graphicFrameMkLst>
        </pc:graphicFrameChg>
      </pc:sldChg>
      <pc:sldChg chg="addSp delSp modSp new">
        <pc:chgData name="Karen Snow" userId="S::karen.snow@cgu.edu::0055064d-fd47-4c4d-a571-2af1a73d54a9" providerId="AD" clId="Web-{1B32927B-C547-02FF-8F26-1C8AA77307F1}" dt="2019-04-04T21:45:40.547" v="542" actId="1076"/>
        <pc:sldMkLst>
          <pc:docMk/>
          <pc:sldMk cId="2422188828" sldId="261"/>
        </pc:sldMkLst>
        <pc:spChg chg="mod">
          <ac:chgData name="Karen Snow" userId="S::karen.snow@cgu.edu::0055064d-fd47-4c4d-a571-2af1a73d54a9" providerId="AD" clId="Web-{1B32927B-C547-02FF-8F26-1C8AA77307F1}" dt="2019-04-04T21:45:40.547" v="542" actId="1076"/>
          <ac:spMkLst>
            <pc:docMk/>
            <pc:sldMk cId="2422188828" sldId="261"/>
            <ac:spMk id="2" creationId="{06BD6ACB-3386-4791-B667-A8BE1467CE8E}"/>
          </ac:spMkLst>
        </pc:spChg>
        <pc:spChg chg="del mod">
          <ac:chgData name="Karen Snow" userId="S::karen.snow@cgu.edu::0055064d-fd47-4c4d-a571-2af1a73d54a9" providerId="AD" clId="Web-{1B32927B-C547-02FF-8F26-1C8AA77307F1}" dt="2019-04-04T21:43:22.640" v="530"/>
          <ac:spMkLst>
            <pc:docMk/>
            <pc:sldMk cId="2422188828" sldId="261"/>
            <ac:spMk id="3" creationId="{45A2EDE1-D23D-4C34-89BC-E04885716CBD}"/>
          </ac:spMkLst>
        </pc:spChg>
        <pc:graphicFrameChg chg="add mod">
          <ac:chgData name="Karen Snow" userId="S::karen.snow@cgu.edu::0055064d-fd47-4c4d-a571-2af1a73d54a9" providerId="AD" clId="Web-{1B32927B-C547-02FF-8F26-1C8AA77307F1}" dt="2019-04-04T21:43:33.468" v="532" actId="1076"/>
          <ac:graphicFrameMkLst>
            <pc:docMk/>
            <pc:sldMk cId="2422188828" sldId="261"/>
            <ac:graphicFrameMk id="4" creationId="{E5AB36DA-DD08-4726-A8F7-AC65C7646B9E}"/>
          </ac:graphicFrameMkLst>
        </pc:graphicFrameChg>
      </pc:sldChg>
      <pc:sldChg chg="new del">
        <pc:chgData name="Karen Snow" userId="S::karen.snow@cgu.edu::0055064d-fd47-4c4d-a571-2af1a73d54a9" providerId="AD" clId="Web-{1B32927B-C547-02FF-8F26-1C8AA77307F1}" dt="2019-04-04T21:44:52.281" v="535"/>
        <pc:sldMkLst>
          <pc:docMk/>
          <pc:sldMk cId="665312421" sldId="262"/>
        </pc:sldMkLst>
      </pc:sldChg>
      <pc:sldChg chg="modSp new del">
        <pc:chgData name="Karen Snow" userId="S::karen.snow@cgu.edu::0055064d-fd47-4c4d-a571-2af1a73d54a9" providerId="AD" clId="Web-{1B32927B-C547-02FF-8F26-1C8AA77307F1}" dt="2019-04-04T21:51:34.188" v="764"/>
        <pc:sldMkLst>
          <pc:docMk/>
          <pc:sldMk cId="1423086043" sldId="262"/>
        </pc:sldMkLst>
        <pc:spChg chg="mod">
          <ac:chgData name="Karen Snow" userId="S::karen.snow@cgu.edu::0055064d-fd47-4c4d-a571-2af1a73d54a9" providerId="AD" clId="Web-{1B32927B-C547-02FF-8F26-1C8AA77307F1}" dt="2019-04-04T21:50:36.860" v="757" actId="20577"/>
          <ac:spMkLst>
            <pc:docMk/>
            <pc:sldMk cId="1423086043" sldId="262"/>
            <ac:spMk id="2" creationId="{FB61E470-B621-4D34-8EE4-62CA007D67A0}"/>
          </ac:spMkLst>
        </pc:spChg>
        <pc:spChg chg="mod">
          <ac:chgData name="Karen Snow" userId="S::karen.snow@cgu.edu::0055064d-fd47-4c4d-a571-2af1a73d54a9" providerId="AD" clId="Web-{1B32927B-C547-02FF-8F26-1C8AA77307F1}" dt="2019-04-04T21:49:43.047" v="725" actId="20577"/>
          <ac:spMkLst>
            <pc:docMk/>
            <pc:sldMk cId="1423086043" sldId="262"/>
            <ac:spMk id="3" creationId="{0C82B502-2954-4D04-AFC6-22C2A678CC2A}"/>
          </ac:spMkLst>
        </pc:spChg>
      </pc:sldChg>
      <pc:sldChg chg="delSp modSp new">
        <pc:chgData name="Karen Snow" userId="S::karen.snow@cgu.edu::0055064d-fd47-4c4d-a571-2af1a73d54a9" providerId="AD" clId="Web-{1B32927B-C547-02FF-8F26-1C8AA77307F1}" dt="2019-04-04T21:57:53.673" v="1013" actId="1076"/>
        <pc:sldMkLst>
          <pc:docMk/>
          <pc:sldMk cId="2793584250" sldId="263"/>
        </pc:sldMkLst>
        <pc:spChg chg="del">
          <ac:chgData name="Karen Snow" userId="S::karen.snow@cgu.edu::0055064d-fd47-4c4d-a571-2af1a73d54a9" providerId="AD" clId="Web-{1B32927B-C547-02FF-8F26-1C8AA77307F1}" dt="2019-04-04T21:57:43.830" v="1011"/>
          <ac:spMkLst>
            <pc:docMk/>
            <pc:sldMk cId="2793584250" sldId="263"/>
            <ac:spMk id="2" creationId="{FB445B61-2101-4AC5-A9A3-050FBA53D779}"/>
          </ac:spMkLst>
        </pc:spChg>
        <pc:spChg chg="mod">
          <ac:chgData name="Karen Snow" userId="S::karen.snow@cgu.edu::0055064d-fd47-4c4d-a571-2af1a73d54a9" providerId="AD" clId="Web-{1B32927B-C547-02FF-8F26-1C8AA77307F1}" dt="2019-04-04T21:57:53.673" v="1012" actId="1076"/>
          <ac:spMkLst>
            <pc:docMk/>
            <pc:sldMk cId="2793584250" sldId="263"/>
            <ac:spMk id="3" creationId="{699349B1-3FA8-4251-AFAC-1D9C9174BDCD}"/>
          </ac:spMkLst>
        </pc:spChg>
        <pc:spChg chg="mod">
          <ac:chgData name="Karen Snow" userId="S::karen.snow@cgu.edu::0055064d-fd47-4c4d-a571-2af1a73d54a9" providerId="AD" clId="Web-{1B32927B-C547-02FF-8F26-1C8AA77307F1}" dt="2019-04-04T21:57:21.876" v="1008" actId="20577"/>
          <ac:spMkLst>
            <pc:docMk/>
            <pc:sldMk cId="2793584250" sldId="263"/>
            <ac:spMk id="4" creationId="{C6239898-8DF4-4EAC-95AF-4554B0BDC7BA}"/>
          </ac:spMkLst>
        </pc:spChg>
        <pc:spChg chg="mod">
          <ac:chgData name="Karen Snow" userId="S::karen.snow@cgu.edu::0055064d-fd47-4c4d-a571-2af1a73d54a9" providerId="AD" clId="Web-{1B32927B-C547-02FF-8F26-1C8AA77307F1}" dt="2019-04-04T21:57:53.673" v="1013" actId="1076"/>
          <ac:spMkLst>
            <pc:docMk/>
            <pc:sldMk cId="2793584250" sldId="263"/>
            <ac:spMk id="5" creationId="{823DB549-2CCF-4BEB-B21E-C441AA435DE2}"/>
          </ac:spMkLst>
        </pc:spChg>
        <pc:spChg chg="mod">
          <ac:chgData name="Karen Snow" userId="S::karen.snow@cgu.edu::0055064d-fd47-4c4d-a571-2af1a73d54a9" providerId="AD" clId="Web-{1B32927B-C547-02FF-8F26-1C8AA77307F1}" dt="2019-04-04T21:57:06.923" v="984" actId="20577"/>
          <ac:spMkLst>
            <pc:docMk/>
            <pc:sldMk cId="2793584250" sldId="263"/>
            <ac:spMk id="6" creationId="{52106260-D5B1-4D71-844B-08FBFE3EC933}"/>
          </ac:spMkLst>
        </pc:spChg>
      </pc:sldChg>
      <pc:sldChg chg="addSp delSp modSp new">
        <pc:chgData name="Karen Snow" userId="S::karen.snow@cgu.edu::0055064d-fd47-4c4d-a571-2af1a73d54a9" providerId="AD" clId="Web-{1B32927B-C547-02FF-8F26-1C8AA77307F1}" dt="2019-04-04T22:00:43.846" v="1048" actId="1076"/>
        <pc:sldMkLst>
          <pc:docMk/>
          <pc:sldMk cId="3569012569" sldId="264"/>
        </pc:sldMkLst>
        <pc:spChg chg="mod">
          <ac:chgData name="Karen Snow" userId="S::karen.snow@cgu.edu::0055064d-fd47-4c4d-a571-2af1a73d54a9" providerId="AD" clId="Web-{1B32927B-C547-02FF-8F26-1C8AA77307F1}" dt="2019-04-04T21:59:11.674" v="1042" actId="20577"/>
          <ac:spMkLst>
            <pc:docMk/>
            <pc:sldMk cId="3569012569" sldId="264"/>
            <ac:spMk id="2" creationId="{AE228B75-2D0C-4A66-B4E5-8C85736859C3}"/>
          </ac:spMkLst>
        </pc:spChg>
        <pc:spChg chg="del">
          <ac:chgData name="Karen Snow" userId="S::karen.snow@cgu.edu::0055064d-fd47-4c4d-a571-2af1a73d54a9" providerId="AD" clId="Web-{1B32927B-C547-02FF-8F26-1C8AA77307F1}" dt="2019-04-04T22:00:35.314" v="1044"/>
          <ac:spMkLst>
            <pc:docMk/>
            <pc:sldMk cId="3569012569" sldId="264"/>
            <ac:spMk id="3" creationId="{56FCBBE0-98BF-4D19-B2E6-2F3F6B43F85C}"/>
          </ac:spMkLst>
        </pc:spChg>
        <pc:picChg chg="add mod ord">
          <ac:chgData name="Karen Snow" userId="S::karen.snow@cgu.edu::0055064d-fd47-4c4d-a571-2af1a73d54a9" providerId="AD" clId="Web-{1B32927B-C547-02FF-8F26-1C8AA77307F1}" dt="2019-04-04T22:00:43.846" v="1048" actId="1076"/>
          <ac:picMkLst>
            <pc:docMk/>
            <pc:sldMk cId="3569012569" sldId="264"/>
            <ac:picMk id="4" creationId="{093CA801-739D-4086-A8AD-63ABA6A1E00D}"/>
          </ac:picMkLst>
        </pc:picChg>
      </pc:sldChg>
      <pc:sldChg chg="new del">
        <pc:chgData name="Karen Snow" userId="S::karen.snow@cgu.edu::0055064d-fd47-4c4d-a571-2af1a73d54a9" providerId="AD" clId="Web-{1B32927B-C547-02FF-8F26-1C8AA77307F1}" dt="2019-04-04T22:09:01.019" v="1050"/>
        <pc:sldMkLst>
          <pc:docMk/>
          <pc:sldMk cId="226437693" sldId="265"/>
        </pc:sldMkLst>
      </pc:sldChg>
      <pc:sldChg chg="modSp new">
        <pc:chgData name="Karen Snow" userId="S::karen.snow@cgu.edu::0055064d-fd47-4c4d-a571-2af1a73d54a9" providerId="AD" clId="Web-{1B32927B-C547-02FF-8F26-1C8AA77307F1}" dt="2019-04-04T22:16:51.801" v="1082" actId="20577"/>
        <pc:sldMkLst>
          <pc:docMk/>
          <pc:sldMk cId="4275880073" sldId="265"/>
        </pc:sldMkLst>
        <pc:spChg chg="mod">
          <ac:chgData name="Karen Snow" userId="S::karen.snow@cgu.edu::0055064d-fd47-4c4d-a571-2af1a73d54a9" providerId="AD" clId="Web-{1B32927B-C547-02FF-8F26-1C8AA77307F1}" dt="2019-04-04T22:09:26.269" v="1069" actId="20577"/>
          <ac:spMkLst>
            <pc:docMk/>
            <pc:sldMk cId="4275880073" sldId="265"/>
            <ac:spMk id="2" creationId="{01A7056E-449D-4156-8BD3-6A5FBBB5893A}"/>
          </ac:spMkLst>
        </pc:spChg>
        <pc:spChg chg="mod">
          <ac:chgData name="Karen Snow" userId="S::karen.snow@cgu.edu::0055064d-fd47-4c4d-a571-2af1a73d54a9" providerId="AD" clId="Web-{1B32927B-C547-02FF-8F26-1C8AA77307F1}" dt="2019-04-04T22:16:51.801" v="1082" actId="20577"/>
          <ac:spMkLst>
            <pc:docMk/>
            <pc:sldMk cId="4275880073" sldId="265"/>
            <ac:spMk id="3" creationId="{476F1D15-A8FA-48C7-B4C8-C93448C3BB4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Login - User Authentication &amp; Authorization</a:t>
          </a:r>
          <a:endParaRPr lang="en-US" sz="3000" cap="all">
            <a:solidFill>
              <a:srgbClr val="010000"/>
            </a:solidFill>
            <a:latin typeface="Century Gothic"/>
          </a:endParaRP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Management – Service &amp; Customer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Billing – View &amp; Print Service Reports</a:t>
          </a:r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2E2DB4A9-50FD-45B0-83B6-E2E09EE5610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Reservations – Create, Cancel &amp; View</a:t>
          </a:r>
        </a:p>
      </dgm:t>
    </dgm:pt>
    <dgm:pt modelId="{F23E2D8B-BC3F-4462-995C-592F9AF67EDA}" type="parTrans" cxnId="{D92924D1-42CF-4588-B4AD-E7EB36A04E24}">
      <dgm:prSet/>
      <dgm:spPr/>
    </dgm:pt>
    <dgm:pt modelId="{998EDA00-219E-4333-92CE-9A871C458179}" type="sibTrans" cxnId="{D92924D1-42CF-4588-B4AD-E7EB36A04E24}">
      <dgm:prSet/>
      <dgm:spPr/>
    </dgm:pt>
    <dgm:pt modelId="{54FC2E2A-E772-425F-A8B0-EECA7A343F00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7D8BD9D6-B3DB-45A4-A2DC-7F4610FE664C}" type="pres">
      <dgm:prSet presAssocID="{4AF52931-E4CA-4429-AACB-B8747CDB2409}" presName="compNode" presStyleCnt="0"/>
      <dgm:spPr/>
    </dgm:pt>
    <dgm:pt modelId="{0BA6F83B-E3E4-4E7D-B519-B77596A98484}" type="pres">
      <dgm:prSet presAssocID="{4AF52931-E4CA-4429-AACB-B8747CDB240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A17F6A0-F06D-44BC-B13E-0E2C439ED5CE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26474D-A1D3-49D6-ABEC-859FB29D9082}" type="pres">
      <dgm:prSet presAssocID="{4AF52931-E4CA-4429-AACB-B8747CDB2409}" presName="spaceRect" presStyleCnt="0"/>
      <dgm:spPr/>
    </dgm:pt>
    <dgm:pt modelId="{7CD30EE6-87A8-4B17-8DD5-D283FF306F43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AB4BEB27-2744-48BE-A761-BFC2014F7021}" type="pres">
      <dgm:prSet presAssocID="{D86AF01C-9CBC-41F8-9354-48CD82BDFDC9}" presName="sibTrans" presStyleCnt="0"/>
      <dgm:spPr/>
    </dgm:pt>
    <dgm:pt modelId="{39F14FCA-8A97-40CE-9D51-2FF396C8CF99}" type="pres">
      <dgm:prSet presAssocID="{BFF9359E-E9B1-4B73-BACC-2C7988765B16}" presName="compNode" presStyleCnt="0"/>
      <dgm:spPr/>
    </dgm:pt>
    <dgm:pt modelId="{894A70E3-FCC4-4F48-8C5C-58E5216C6BED}" type="pres">
      <dgm:prSet presAssocID="{BFF9359E-E9B1-4B73-BACC-2C7988765B1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118428-FC5E-4A0D-9030-7EB8FE895D51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4F8ED778-E476-4004-B43E-71DDCD7E7941}" type="pres">
      <dgm:prSet presAssocID="{BFF9359E-E9B1-4B73-BACC-2C7988765B16}" presName="spaceRect" presStyleCnt="0"/>
      <dgm:spPr/>
    </dgm:pt>
    <dgm:pt modelId="{1F06B97F-177D-4E9D-9722-5D1F77ADF0C5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74B351A0-073E-459C-B883-F005133C8495}" type="pres">
      <dgm:prSet presAssocID="{1CEF1965-C516-4C44-BAE3-2FA3F5116930}" presName="sibTrans" presStyleCnt="0"/>
      <dgm:spPr/>
    </dgm:pt>
    <dgm:pt modelId="{59EAE1B3-5977-49D2-8B49-E2E0CBF5D45D}" type="pres">
      <dgm:prSet presAssocID="{2E2DB4A9-50FD-45B0-83B6-E2E09EE56103}" presName="compNode" presStyleCnt="0"/>
      <dgm:spPr/>
    </dgm:pt>
    <dgm:pt modelId="{63D1A50F-742B-4429-9ACF-EF0713DC3A91}" type="pres">
      <dgm:prSet presAssocID="{2E2DB4A9-50FD-45B0-83B6-E2E09EE5610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5D5162-39BB-41B4-AC1C-80AB4CB552FB}" type="pres">
      <dgm:prSet presAssocID="{2E2DB4A9-50FD-45B0-83B6-E2E09EE561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0FE85DE-8499-4292-9BED-B0AE50031C48}" type="pres">
      <dgm:prSet presAssocID="{2E2DB4A9-50FD-45B0-83B6-E2E09EE56103}" presName="spaceRect" presStyleCnt="0"/>
      <dgm:spPr/>
    </dgm:pt>
    <dgm:pt modelId="{4B18999F-0898-4F3D-8795-7ABC3BFE0E07}" type="pres">
      <dgm:prSet presAssocID="{2E2DB4A9-50FD-45B0-83B6-E2E09EE56103}" presName="textRect" presStyleLbl="revTx" presStyleIdx="2" presStyleCnt="4">
        <dgm:presLayoutVars>
          <dgm:chMax val="1"/>
          <dgm:chPref val="1"/>
        </dgm:presLayoutVars>
      </dgm:prSet>
      <dgm:spPr/>
    </dgm:pt>
    <dgm:pt modelId="{F441B7E5-068A-4EA4-BD8D-378AAD58D791}" type="pres">
      <dgm:prSet presAssocID="{998EDA00-219E-4333-92CE-9A871C458179}" presName="sibTrans" presStyleCnt="0"/>
      <dgm:spPr/>
    </dgm:pt>
    <dgm:pt modelId="{0400F030-011F-4C43-9417-C5EC4814AA1E}" type="pres">
      <dgm:prSet presAssocID="{1A349CDE-914B-422F-B21F-CB4651DE4BE0}" presName="compNode" presStyleCnt="0"/>
      <dgm:spPr/>
    </dgm:pt>
    <dgm:pt modelId="{5158CB0E-80DF-43C3-AED4-CBA636CBDCF2}" type="pres">
      <dgm:prSet presAssocID="{1A349CDE-914B-422F-B21F-CB4651DE4BE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777810-5483-4B9C-BD55-7E58EEAA81CC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1ABB741-0862-48A4-B3CC-ED65C9E003FA}" type="pres">
      <dgm:prSet presAssocID="{1A349CDE-914B-422F-B21F-CB4651DE4BE0}" presName="spaceRect" presStyleCnt="0"/>
      <dgm:spPr/>
    </dgm:pt>
    <dgm:pt modelId="{9CA448C2-52A4-4AB3-9C8E-41A9DB568A7F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DBF10F30-2FF8-4044-909A-D7B0B9E29FCC}" type="presOf" srcId="{2E2DB4A9-50FD-45B0-83B6-E2E09EE56103}" destId="{4B18999F-0898-4F3D-8795-7ABC3BFE0E07}" srcOrd="0" destOrd="0" presId="urn:microsoft.com/office/officeart/2018/5/layout/IconLeaf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C0BBD07B-ED54-4952-8798-A49AB166C2A1}" type="presOf" srcId="{4AF52931-E4CA-4429-AACB-B8747CDB2409}" destId="{7CD30EE6-87A8-4B17-8DD5-D283FF306F43}" srcOrd="0" destOrd="0" presId="urn:microsoft.com/office/officeart/2018/5/layout/IconLeafLabelList"/>
    <dgm:cxn modelId="{9DA4A4AB-B0DC-4BDD-B87F-CE51B493B070}" type="presOf" srcId="{BFF9359E-E9B1-4B73-BACC-2C7988765B16}" destId="{1F06B97F-177D-4E9D-9722-5D1F77ADF0C5}" srcOrd="0" destOrd="0" presId="urn:microsoft.com/office/officeart/2018/5/layout/IconLeafLabelList"/>
    <dgm:cxn modelId="{7C2C45B6-9FDB-4F3D-922A-5B14D18F3F14}" type="presOf" srcId="{C7720856-93F0-4CC7-B7FD-2466914A11D4}" destId="{54FC2E2A-E772-425F-A8B0-EECA7A343F00}" srcOrd="0" destOrd="0" presId="urn:microsoft.com/office/officeart/2018/5/layout/IconLeaf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D92924D1-42CF-4588-B4AD-E7EB36A04E24}" srcId="{C7720856-93F0-4CC7-B7FD-2466914A11D4}" destId="{2E2DB4A9-50FD-45B0-83B6-E2E09EE56103}" srcOrd="2" destOrd="0" parTransId="{F23E2D8B-BC3F-4462-995C-592F9AF67EDA}" sibTransId="{998EDA00-219E-4333-92CE-9A871C458179}"/>
    <dgm:cxn modelId="{852E7DDA-0022-4EB5-B595-F6DC2A1C2C7E}" type="presOf" srcId="{1A349CDE-914B-422F-B21F-CB4651DE4BE0}" destId="{9CA448C2-52A4-4AB3-9C8E-41A9DB568A7F}" srcOrd="0" destOrd="0" presId="urn:microsoft.com/office/officeart/2018/5/layout/IconLeafLabelList"/>
    <dgm:cxn modelId="{91C2EFE6-588F-4A2B-8414-EB973FA32458}" type="presParOf" srcId="{54FC2E2A-E772-425F-A8B0-EECA7A343F00}" destId="{7D8BD9D6-B3DB-45A4-A2DC-7F4610FE664C}" srcOrd="0" destOrd="0" presId="urn:microsoft.com/office/officeart/2018/5/layout/IconLeafLabelList"/>
    <dgm:cxn modelId="{16772FF8-7D16-45EB-8355-970D6129ACF1}" type="presParOf" srcId="{7D8BD9D6-B3DB-45A4-A2DC-7F4610FE664C}" destId="{0BA6F83B-E3E4-4E7D-B519-B77596A98484}" srcOrd="0" destOrd="0" presId="urn:microsoft.com/office/officeart/2018/5/layout/IconLeafLabelList"/>
    <dgm:cxn modelId="{B956E888-5F12-4565-9F27-04B6DD34CF97}" type="presParOf" srcId="{7D8BD9D6-B3DB-45A4-A2DC-7F4610FE664C}" destId="{3A17F6A0-F06D-44BC-B13E-0E2C439ED5CE}" srcOrd="1" destOrd="0" presId="urn:microsoft.com/office/officeart/2018/5/layout/IconLeafLabelList"/>
    <dgm:cxn modelId="{20E4EE31-42B4-4F0F-9372-B30DF32A6123}" type="presParOf" srcId="{7D8BD9D6-B3DB-45A4-A2DC-7F4610FE664C}" destId="{0126474D-A1D3-49D6-ABEC-859FB29D9082}" srcOrd="2" destOrd="0" presId="urn:microsoft.com/office/officeart/2018/5/layout/IconLeafLabelList"/>
    <dgm:cxn modelId="{644385C4-F880-4AF2-9905-66843CF36E99}" type="presParOf" srcId="{7D8BD9D6-B3DB-45A4-A2DC-7F4610FE664C}" destId="{7CD30EE6-87A8-4B17-8DD5-D283FF306F43}" srcOrd="3" destOrd="0" presId="urn:microsoft.com/office/officeart/2018/5/layout/IconLeafLabelList"/>
    <dgm:cxn modelId="{77FE6802-5121-4C73-9485-69B45678245E}" type="presParOf" srcId="{54FC2E2A-E772-425F-A8B0-EECA7A343F00}" destId="{AB4BEB27-2744-48BE-A761-BFC2014F7021}" srcOrd="1" destOrd="0" presId="urn:microsoft.com/office/officeart/2018/5/layout/IconLeafLabelList"/>
    <dgm:cxn modelId="{DB77A1CE-4F05-4D41-A275-C091368A37C3}" type="presParOf" srcId="{54FC2E2A-E772-425F-A8B0-EECA7A343F00}" destId="{39F14FCA-8A97-40CE-9D51-2FF396C8CF99}" srcOrd="2" destOrd="0" presId="urn:microsoft.com/office/officeart/2018/5/layout/IconLeafLabelList"/>
    <dgm:cxn modelId="{89EB8807-C16B-4DFB-8AD6-5BFBF14D62BC}" type="presParOf" srcId="{39F14FCA-8A97-40CE-9D51-2FF396C8CF99}" destId="{894A70E3-FCC4-4F48-8C5C-58E5216C6BED}" srcOrd="0" destOrd="0" presId="urn:microsoft.com/office/officeart/2018/5/layout/IconLeafLabelList"/>
    <dgm:cxn modelId="{F345B241-C801-452F-8046-72625DE828AB}" type="presParOf" srcId="{39F14FCA-8A97-40CE-9D51-2FF396C8CF99}" destId="{13118428-FC5E-4A0D-9030-7EB8FE895D51}" srcOrd="1" destOrd="0" presId="urn:microsoft.com/office/officeart/2018/5/layout/IconLeafLabelList"/>
    <dgm:cxn modelId="{53EF9F8C-867F-4AB3-BEA6-5A60C296B44A}" type="presParOf" srcId="{39F14FCA-8A97-40CE-9D51-2FF396C8CF99}" destId="{4F8ED778-E476-4004-B43E-71DDCD7E7941}" srcOrd="2" destOrd="0" presId="urn:microsoft.com/office/officeart/2018/5/layout/IconLeafLabelList"/>
    <dgm:cxn modelId="{204BC610-C61F-4848-9C85-055AD7D28B72}" type="presParOf" srcId="{39F14FCA-8A97-40CE-9D51-2FF396C8CF99}" destId="{1F06B97F-177D-4E9D-9722-5D1F77ADF0C5}" srcOrd="3" destOrd="0" presId="urn:microsoft.com/office/officeart/2018/5/layout/IconLeafLabelList"/>
    <dgm:cxn modelId="{4FDC6736-BDBE-43FB-B098-71D5C341289D}" type="presParOf" srcId="{54FC2E2A-E772-425F-A8B0-EECA7A343F00}" destId="{74B351A0-073E-459C-B883-F005133C8495}" srcOrd="3" destOrd="0" presId="urn:microsoft.com/office/officeart/2018/5/layout/IconLeafLabelList"/>
    <dgm:cxn modelId="{9606B0C5-1CE4-44D9-9DED-6B8A6FC6840D}" type="presParOf" srcId="{54FC2E2A-E772-425F-A8B0-EECA7A343F00}" destId="{59EAE1B3-5977-49D2-8B49-E2E0CBF5D45D}" srcOrd="4" destOrd="0" presId="urn:microsoft.com/office/officeart/2018/5/layout/IconLeafLabelList"/>
    <dgm:cxn modelId="{CA321E17-0B02-41BA-855E-2C4487EBBE3A}" type="presParOf" srcId="{59EAE1B3-5977-49D2-8B49-E2E0CBF5D45D}" destId="{63D1A50F-742B-4429-9ACF-EF0713DC3A91}" srcOrd="0" destOrd="0" presId="urn:microsoft.com/office/officeart/2018/5/layout/IconLeafLabelList"/>
    <dgm:cxn modelId="{B780AB58-9D69-4E6E-83F1-633163668CA1}" type="presParOf" srcId="{59EAE1B3-5977-49D2-8B49-E2E0CBF5D45D}" destId="{465D5162-39BB-41B4-AC1C-80AB4CB552FB}" srcOrd="1" destOrd="0" presId="urn:microsoft.com/office/officeart/2018/5/layout/IconLeafLabelList"/>
    <dgm:cxn modelId="{BAEF3DAC-CB10-4D3D-B8CF-D0A8713E0BCA}" type="presParOf" srcId="{59EAE1B3-5977-49D2-8B49-E2E0CBF5D45D}" destId="{10FE85DE-8499-4292-9BED-B0AE50031C48}" srcOrd="2" destOrd="0" presId="urn:microsoft.com/office/officeart/2018/5/layout/IconLeafLabelList"/>
    <dgm:cxn modelId="{A2CFEB46-B710-43C4-B496-06CF6E86C9A2}" type="presParOf" srcId="{59EAE1B3-5977-49D2-8B49-E2E0CBF5D45D}" destId="{4B18999F-0898-4F3D-8795-7ABC3BFE0E07}" srcOrd="3" destOrd="0" presId="urn:microsoft.com/office/officeart/2018/5/layout/IconLeafLabelList"/>
    <dgm:cxn modelId="{D49D66BE-6174-493B-8DF1-B4616E35F2DB}" type="presParOf" srcId="{54FC2E2A-E772-425F-A8B0-EECA7A343F00}" destId="{F441B7E5-068A-4EA4-BD8D-378AAD58D791}" srcOrd="5" destOrd="0" presId="urn:microsoft.com/office/officeart/2018/5/layout/IconLeafLabelList"/>
    <dgm:cxn modelId="{7C67E05E-9952-4E77-8017-161E0C5D918C}" type="presParOf" srcId="{54FC2E2A-E772-425F-A8B0-EECA7A343F00}" destId="{0400F030-011F-4C43-9417-C5EC4814AA1E}" srcOrd="6" destOrd="0" presId="urn:microsoft.com/office/officeart/2018/5/layout/IconLeafLabelList"/>
    <dgm:cxn modelId="{2F4F014C-3764-4BB3-83C3-531C396DFFDE}" type="presParOf" srcId="{0400F030-011F-4C43-9417-C5EC4814AA1E}" destId="{5158CB0E-80DF-43C3-AED4-CBA636CBDCF2}" srcOrd="0" destOrd="0" presId="urn:microsoft.com/office/officeart/2018/5/layout/IconLeafLabelList"/>
    <dgm:cxn modelId="{4C13FC01-69F0-4173-8252-B650A654E558}" type="presParOf" srcId="{0400F030-011F-4C43-9417-C5EC4814AA1E}" destId="{C4777810-5483-4B9C-BD55-7E58EEAA81CC}" srcOrd="1" destOrd="0" presId="urn:microsoft.com/office/officeart/2018/5/layout/IconLeafLabelList"/>
    <dgm:cxn modelId="{DD5AFB03-C284-442C-9977-B6FD58E038C4}" type="presParOf" srcId="{0400F030-011F-4C43-9417-C5EC4814AA1E}" destId="{41ABB741-0862-48A4-B3CC-ED65C9E003FA}" srcOrd="2" destOrd="0" presId="urn:microsoft.com/office/officeart/2018/5/layout/IconLeafLabelList"/>
    <dgm:cxn modelId="{7DCFC291-D556-435F-B011-6C067C668E89}" type="presParOf" srcId="{0400F030-011F-4C43-9417-C5EC4814AA1E}" destId="{9CA448C2-52A4-4AB3-9C8E-41A9DB568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0FBCF7-AC5C-4589-83C4-90B99E90F5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19A4C4-1AC4-4D90-BF45-EE99D04266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Established clear communication paths</a:t>
          </a:r>
          <a:endParaRPr lang="en-US"/>
        </a:p>
      </dgm:t>
    </dgm:pt>
    <dgm:pt modelId="{16F9713E-7AE4-43AC-AE1B-232BF37EAA96}" type="parTrans" cxnId="{532F8A7E-CC59-4735-A8E1-52F369C43E62}">
      <dgm:prSet/>
      <dgm:spPr/>
      <dgm:t>
        <a:bodyPr/>
        <a:lstStyle/>
        <a:p>
          <a:endParaRPr lang="en-US"/>
        </a:p>
      </dgm:t>
    </dgm:pt>
    <dgm:pt modelId="{A471DD7D-F6B4-4150-95D2-44427AEDF75A}" type="sibTrans" cxnId="{532F8A7E-CC59-4735-A8E1-52F369C43E62}">
      <dgm:prSet/>
      <dgm:spPr/>
      <dgm:t>
        <a:bodyPr/>
        <a:lstStyle/>
        <a:p>
          <a:endParaRPr lang="en-US"/>
        </a:p>
      </dgm:t>
    </dgm:pt>
    <dgm:pt modelId="{564C77BE-E3D4-4DF9-B2D6-5F4ED1154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Define best practices and conventions</a:t>
          </a:r>
          <a:endParaRPr lang="en-US"/>
        </a:p>
      </dgm:t>
    </dgm:pt>
    <dgm:pt modelId="{57465738-6324-4073-AE1C-5FCAB6E00C4B}" type="parTrans" cxnId="{B9D374C6-FBB6-4AC4-B555-6A9A7CD2DBFB}">
      <dgm:prSet/>
      <dgm:spPr/>
      <dgm:t>
        <a:bodyPr/>
        <a:lstStyle/>
        <a:p>
          <a:endParaRPr lang="en-US"/>
        </a:p>
      </dgm:t>
    </dgm:pt>
    <dgm:pt modelId="{DEB83031-CEAB-4AD5-A955-5576E27229B2}" type="sibTrans" cxnId="{B9D374C6-FBB6-4AC4-B555-6A9A7CD2DBFB}">
      <dgm:prSet/>
      <dgm:spPr/>
      <dgm:t>
        <a:bodyPr/>
        <a:lstStyle/>
        <a:p>
          <a:endParaRPr lang="en-US"/>
        </a:p>
      </dgm:t>
    </dgm:pt>
    <dgm:pt modelId="{074E2E2E-59BC-4A1B-8EA2-84C81A171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Create a meaningful definition of done and good enough</a:t>
          </a:r>
          <a:endParaRPr lang="en-US"/>
        </a:p>
      </dgm:t>
    </dgm:pt>
    <dgm:pt modelId="{9B6B69BD-062D-47B5-B602-3F1DDF315EF4}" type="parTrans" cxnId="{36396FBD-56D2-4794-B180-1B4A9BE0DCAC}">
      <dgm:prSet/>
      <dgm:spPr/>
      <dgm:t>
        <a:bodyPr/>
        <a:lstStyle/>
        <a:p>
          <a:endParaRPr lang="en-US"/>
        </a:p>
      </dgm:t>
    </dgm:pt>
    <dgm:pt modelId="{F536A0D7-EA17-42AE-82D1-436CF7D37152}" type="sibTrans" cxnId="{36396FBD-56D2-4794-B180-1B4A9BE0DCAC}">
      <dgm:prSet/>
      <dgm:spPr/>
      <dgm:t>
        <a:bodyPr/>
        <a:lstStyle/>
        <a:p>
          <a:endParaRPr lang="en-US"/>
        </a:p>
      </dgm:t>
    </dgm:pt>
    <dgm:pt modelId="{D94FA9DB-9541-405E-88EB-A2A077E47146}" type="pres">
      <dgm:prSet presAssocID="{A40FBCF7-AC5C-4589-83C4-90B99E90F52C}" presName="root" presStyleCnt="0">
        <dgm:presLayoutVars>
          <dgm:dir/>
          <dgm:resizeHandles val="exact"/>
        </dgm:presLayoutVars>
      </dgm:prSet>
      <dgm:spPr/>
    </dgm:pt>
    <dgm:pt modelId="{89566801-6E7C-44BB-A65E-3171E9E78A11}" type="pres">
      <dgm:prSet presAssocID="{2319A4C4-1AC4-4D90-BF45-EE99D042669F}" presName="compNode" presStyleCnt="0"/>
      <dgm:spPr/>
    </dgm:pt>
    <dgm:pt modelId="{77DE1569-D73B-4DE9-A9B6-36A18E218D1F}" type="pres">
      <dgm:prSet presAssocID="{2319A4C4-1AC4-4D90-BF45-EE99D042669F}" presName="bgRect" presStyleLbl="bgShp" presStyleIdx="0" presStyleCnt="3"/>
      <dgm:spPr/>
    </dgm:pt>
    <dgm:pt modelId="{D32A1A09-BAEA-4156-BFF8-25B857ED3D6E}" type="pres">
      <dgm:prSet presAssocID="{2319A4C4-1AC4-4D90-BF45-EE99D04266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DF2FF39-EB3F-42DE-B7CA-2D574AC07600}" type="pres">
      <dgm:prSet presAssocID="{2319A4C4-1AC4-4D90-BF45-EE99D042669F}" presName="spaceRect" presStyleCnt="0"/>
      <dgm:spPr/>
    </dgm:pt>
    <dgm:pt modelId="{559D8FF8-4944-462A-B2CA-B5FB81FC1D88}" type="pres">
      <dgm:prSet presAssocID="{2319A4C4-1AC4-4D90-BF45-EE99D042669F}" presName="parTx" presStyleLbl="revTx" presStyleIdx="0" presStyleCnt="3">
        <dgm:presLayoutVars>
          <dgm:chMax val="0"/>
          <dgm:chPref val="0"/>
        </dgm:presLayoutVars>
      </dgm:prSet>
      <dgm:spPr/>
    </dgm:pt>
    <dgm:pt modelId="{C3713F87-CE91-44A1-95D9-735EA2D6E7C6}" type="pres">
      <dgm:prSet presAssocID="{A471DD7D-F6B4-4150-95D2-44427AEDF75A}" presName="sibTrans" presStyleCnt="0"/>
      <dgm:spPr/>
    </dgm:pt>
    <dgm:pt modelId="{81490E03-4A7F-4C45-801E-FFBF01479876}" type="pres">
      <dgm:prSet presAssocID="{564C77BE-E3D4-4DF9-B2D6-5F4ED11547BF}" presName="compNode" presStyleCnt="0"/>
      <dgm:spPr/>
    </dgm:pt>
    <dgm:pt modelId="{4709362B-2AA1-4E26-9E16-6B752EBFB572}" type="pres">
      <dgm:prSet presAssocID="{564C77BE-E3D4-4DF9-B2D6-5F4ED11547BF}" presName="bgRect" presStyleLbl="bgShp" presStyleIdx="1" presStyleCnt="3"/>
      <dgm:spPr/>
    </dgm:pt>
    <dgm:pt modelId="{045C58A4-F0BA-43F2-9538-549ED4E8F86B}" type="pres">
      <dgm:prSet presAssocID="{564C77BE-E3D4-4DF9-B2D6-5F4ED11547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AD58E28-ED52-4292-A1F0-2D142A66A77F}" type="pres">
      <dgm:prSet presAssocID="{564C77BE-E3D4-4DF9-B2D6-5F4ED11547BF}" presName="spaceRect" presStyleCnt="0"/>
      <dgm:spPr/>
    </dgm:pt>
    <dgm:pt modelId="{6B6AB98C-E381-4E6E-A0A7-19690EFEC34C}" type="pres">
      <dgm:prSet presAssocID="{564C77BE-E3D4-4DF9-B2D6-5F4ED11547BF}" presName="parTx" presStyleLbl="revTx" presStyleIdx="1" presStyleCnt="3">
        <dgm:presLayoutVars>
          <dgm:chMax val="0"/>
          <dgm:chPref val="0"/>
        </dgm:presLayoutVars>
      </dgm:prSet>
      <dgm:spPr/>
    </dgm:pt>
    <dgm:pt modelId="{F4F1DABF-F68F-4812-A727-FEB3A29559B0}" type="pres">
      <dgm:prSet presAssocID="{DEB83031-CEAB-4AD5-A955-5576E27229B2}" presName="sibTrans" presStyleCnt="0"/>
      <dgm:spPr/>
    </dgm:pt>
    <dgm:pt modelId="{12D1A4D1-D30D-4EA3-A555-701E04034D27}" type="pres">
      <dgm:prSet presAssocID="{074E2E2E-59BC-4A1B-8EA2-84C81A17139C}" presName="compNode" presStyleCnt="0"/>
      <dgm:spPr/>
    </dgm:pt>
    <dgm:pt modelId="{EA6E9C04-FC9F-400D-AFB4-F2200F8EB81A}" type="pres">
      <dgm:prSet presAssocID="{074E2E2E-59BC-4A1B-8EA2-84C81A17139C}" presName="bgRect" presStyleLbl="bgShp" presStyleIdx="2" presStyleCnt="3"/>
      <dgm:spPr/>
    </dgm:pt>
    <dgm:pt modelId="{DA9E44D9-1739-4981-896D-FE4456FC92C9}" type="pres">
      <dgm:prSet presAssocID="{074E2E2E-59BC-4A1B-8EA2-84C81A1713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F485D25-53EC-4423-A302-18304A50B633}" type="pres">
      <dgm:prSet presAssocID="{074E2E2E-59BC-4A1B-8EA2-84C81A17139C}" presName="spaceRect" presStyleCnt="0"/>
      <dgm:spPr/>
    </dgm:pt>
    <dgm:pt modelId="{592B4A03-8394-44B3-BE7B-EB9D8FA9774A}" type="pres">
      <dgm:prSet presAssocID="{074E2E2E-59BC-4A1B-8EA2-84C81A1713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4DF128-AB7F-48D2-B02E-7C61AB9C9B5C}" type="presOf" srcId="{A40FBCF7-AC5C-4589-83C4-90B99E90F52C}" destId="{D94FA9DB-9541-405E-88EB-A2A077E47146}" srcOrd="0" destOrd="0" presId="urn:microsoft.com/office/officeart/2018/2/layout/IconVerticalSolidList"/>
    <dgm:cxn modelId="{9888B95C-3EAE-40C3-A467-5A7B2581B5DE}" type="presOf" srcId="{074E2E2E-59BC-4A1B-8EA2-84C81A17139C}" destId="{592B4A03-8394-44B3-BE7B-EB9D8FA9774A}" srcOrd="0" destOrd="0" presId="urn:microsoft.com/office/officeart/2018/2/layout/IconVerticalSolidList"/>
    <dgm:cxn modelId="{532F8A7E-CC59-4735-A8E1-52F369C43E62}" srcId="{A40FBCF7-AC5C-4589-83C4-90B99E90F52C}" destId="{2319A4C4-1AC4-4D90-BF45-EE99D042669F}" srcOrd="0" destOrd="0" parTransId="{16F9713E-7AE4-43AC-AE1B-232BF37EAA96}" sibTransId="{A471DD7D-F6B4-4150-95D2-44427AEDF75A}"/>
    <dgm:cxn modelId="{AD03D893-578F-48E4-9E6E-CB0D9AB393AD}" type="presOf" srcId="{564C77BE-E3D4-4DF9-B2D6-5F4ED11547BF}" destId="{6B6AB98C-E381-4E6E-A0A7-19690EFEC34C}" srcOrd="0" destOrd="0" presId="urn:microsoft.com/office/officeart/2018/2/layout/IconVerticalSolidList"/>
    <dgm:cxn modelId="{91E10FA5-27A9-4396-A25B-D92A2BF3D92A}" type="presOf" srcId="{2319A4C4-1AC4-4D90-BF45-EE99D042669F}" destId="{559D8FF8-4944-462A-B2CA-B5FB81FC1D88}" srcOrd="0" destOrd="0" presId="urn:microsoft.com/office/officeart/2018/2/layout/IconVerticalSolidList"/>
    <dgm:cxn modelId="{36396FBD-56D2-4794-B180-1B4A9BE0DCAC}" srcId="{A40FBCF7-AC5C-4589-83C4-90B99E90F52C}" destId="{074E2E2E-59BC-4A1B-8EA2-84C81A17139C}" srcOrd="2" destOrd="0" parTransId="{9B6B69BD-062D-47B5-B602-3F1DDF315EF4}" sibTransId="{F536A0D7-EA17-42AE-82D1-436CF7D37152}"/>
    <dgm:cxn modelId="{B9D374C6-FBB6-4AC4-B555-6A9A7CD2DBFB}" srcId="{A40FBCF7-AC5C-4589-83C4-90B99E90F52C}" destId="{564C77BE-E3D4-4DF9-B2D6-5F4ED11547BF}" srcOrd="1" destOrd="0" parTransId="{57465738-6324-4073-AE1C-5FCAB6E00C4B}" sibTransId="{DEB83031-CEAB-4AD5-A955-5576E27229B2}"/>
    <dgm:cxn modelId="{A0950D41-BAEE-4887-AC65-D32E85F4F0C9}" type="presParOf" srcId="{D94FA9DB-9541-405E-88EB-A2A077E47146}" destId="{89566801-6E7C-44BB-A65E-3171E9E78A11}" srcOrd="0" destOrd="0" presId="urn:microsoft.com/office/officeart/2018/2/layout/IconVerticalSolidList"/>
    <dgm:cxn modelId="{78EA954A-06E8-4A55-86D0-11A8129F1981}" type="presParOf" srcId="{89566801-6E7C-44BB-A65E-3171E9E78A11}" destId="{77DE1569-D73B-4DE9-A9B6-36A18E218D1F}" srcOrd="0" destOrd="0" presId="urn:microsoft.com/office/officeart/2018/2/layout/IconVerticalSolidList"/>
    <dgm:cxn modelId="{B51A109E-C42A-4EEA-9BEF-EC6E2B7E06E3}" type="presParOf" srcId="{89566801-6E7C-44BB-A65E-3171E9E78A11}" destId="{D32A1A09-BAEA-4156-BFF8-25B857ED3D6E}" srcOrd="1" destOrd="0" presId="urn:microsoft.com/office/officeart/2018/2/layout/IconVerticalSolidList"/>
    <dgm:cxn modelId="{E5B11605-29C1-4F32-91DD-3215C227086A}" type="presParOf" srcId="{89566801-6E7C-44BB-A65E-3171E9E78A11}" destId="{0DF2FF39-EB3F-42DE-B7CA-2D574AC07600}" srcOrd="2" destOrd="0" presId="urn:microsoft.com/office/officeart/2018/2/layout/IconVerticalSolidList"/>
    <dgm:cxn modelId="{1B24F15A-347C-4CFA-8947-AC70CF8DADB4}" type="presParOf" srcId="{89566801-6E7C-44BB-A65E-3171E9E78A11}" destId="{559D8FF8-4944-462A-B2CA-B5FB81FC1D88}" srcOrd="3" destOrd="0" presId="urn:microsoft.com/office/officeart/2018/2/layout/IconVerticalSolidList"/>
    <dgm:cxn modelId="{B82896CF-332E-4471-8BDE-B8F204B92D40}" type="presParOf" srcId="{D94FA9DB-9541-405E-88EB-A2A077E47146}" destId="{C3713F87-CE91-44A1-95D9-735EA2D6E7C6}" srcOrd="1" destOrd="0" presId="urn:microsoft.com/office/officeart/2018/2/layout/IconVerticalSolidList"/>
    <dgm:cxn modelId="{1294C224-A666-4BDA-96E6-D58B28EACAFC}" type="presParOf" srcId="{D94FA9DB-9541-405E-88EB-A2A077E47146}" destId="{81490E03-4A7F-4C45-801E-FFBF01479876}" srcOrd="2" destOrd="0" presId="urn:microsoft.com/office/officeart/2018/2/layout/IconVerticalSolidList"/>
    <dgm:cxn modelId="{2F43A906-E73E-4672-9C84-3E080C0F0280}" type="presParOf" srcId="{81490E03-4A7F-4C45-801E-FFBF01479876}" destId="{4709362B-2AA1-4E26-9E16-6B752EBFB572}" srcOrd="0" destOrd="0" presId="urn:microsoft.com/office/officeart/2018/2/layout/IconVerticalSolidList"/>
    <dgm:cxn modelId="{991B9441-E465-4E24-8922-52F97EC26A2F}" type="presParOf" srcId="{81490E03-4A7F-4C45-801E-FFBF01479876}" destId="{045C58A4-F0BA-43F2-9538-549ED4E8F86B}" srcOrd="1" destOrd="0" presId="urn:microsoft.com/office/officeart/2018/2/layout/IconVerticalSolidList"/>
    <dgm:cxn modelId="{7E5BCC8B-2630-4A4C-A7E1-9A073DF33B76}" type="presParOf" srcId="{81490E03-4A7F-4C45-801E-FFBF01479876}" destId="{6AD58E28-ED52-4292-A1F0-2D142A66A77F}" srcOrd="2" destOrd="0" presId="urn:microsoft.com/office/officeart/2018/2/layout/IconVerticalSolidList"/>
    <dgm:cxn modelId="{D3B2F3F9-A56C-410D-932B-40C490921384}" type="presParOf" srcId="{81490E03-4A7F-4C45-801E-FFBF01479876}" destId="{6B6AB98C-E381-4E6E-A0A7-19690EFEC34C}" srcOrd="3" destOrd="0" presId="urn:microsoft.com/office/officeart/2018/2/layout/IconVerticalSolidList"/>
    <dgm:cxn modelId="{4985CBE5-3E16-46A2-AC6A-928E50591352}" type="presParOf" srcId="{D94FA9DB-9541-405E-88EB-A2A077E47146}" destId="{F4F1DABF-F68F-4812-A727-FEB3A29559B0}" srcOrd="3" destOrd="0" presId="urn:microsoft.com/office/officeart/2018/2/layout/IconVerticalSolidList"/>
    <dgm:cxn modelId="{485774B0-6FA5-4F2A-B463-BE22E235F457}" type="presParOf" srcId="{D94FA9DB-9541-405E-88EB-A2A077E47146}" destId="{12D1A4D1-D30D-4EA3-A555-701E04034D27}" srcOrd="4" destOrd="0" presId="urn:microsoft.com/office/officeart/2018/2/layout/IconVerticalSolidList"/>
    <dgm:cxn modelId="{FED3BDF1-EC59-433C-99DB-CC6F3EE817E2}" type="presParOf" srcId="{12D1A4D1-D30D-4EA3-A555-701E04034D27}" destId="{EA6E9C04-FC9F-400D-AFB4-F2200F8EB81A}" srcOrd="0" destOrd="0" presId="urn:microsoft.com/office/officeart/2018/2/layout/IconVerticalSolidList"/>
    <dgm:cxn modelId="{1811D45B-172A-451B-94F1-ED04B2FBED70}" type="presParOf" srcId="{12D1A4D1-D30D-4EA3-A555-701E04034D27}" destId="{DA9E44D9-1739-4981-896D-FE4456FC92C9}" srcOrd="1" destOrd="0" presId="urn:microsoft.com/office/officeart/2018/2/layout/IconVerticalSolidList"/>
    <dgm:cxn modelId="{06EA532D-20F5-49EF-A52C-F63E9703FB31}" type="presParOf" srcId="{12D1A4D1-D30D-4EA3-A555-701E04034D27}" destId="{FF485D25-53EC-4423-A302-18304A50B633}" srcOrd="2" destOrd="0" presId="urn:microsoft.com/office/officeart/2018/2/layout/IconVerticalSolidList"/>
    <dgm:cxn modelId="{A37C6B92-7EED-45B3-A392-B667512F17CD}" type="presParOf" srcId="{12D1A4D1-D30D-4EA3-A555-701E04034D27}" destId="{592B4A03-8394-44B3-BE7B-EB9D8FA977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48D91-F11B-41F0-BA06-D02F62A833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A4237B-6C0A-495B-8C94-5451200CE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Set up our environment, tools, and applications</a:t>
          </a:r>
          <a:endParaRPr lang="en-US"/>
        </a:p>
      </dgm:t>
    </dgm:pt>
    <dgm:pt modelId="{C1981108-5CFC-4364-87BD-C57AAE6F77D0}" type="parTrans" cxnId="{E9008839-8DA2-4DAC-BE28-9E89C0F90111}">
      <dgm:prSet/>
      <dgm:spPr/>
      <dgm:t>
        <a:bodyPr/>
        <a:lstStyle/>
        <a:p>
          <a:endParaRPr lang="en-US"/>
        </a:p>
      </dgm:t>
    </dgm:pt>
    <dgm:pt modelId="{AA6ED8D7-8DF0-483F-B0EE-D39881DC7240}" type="sibTrans" cxnId="{E9008839-8DA2-4DAC-BE28-9E89C0F90111}">
      <dgm:prSet/>
      <dgm:spPr/>
      <dgm:t>
        <a:bodyPr/>
        <a:lstStyle/>
        <a:p>
          <a:endParaRPr lang="en-US"/>
        </a:p>
      </dgm:t>
    </dgm:pt>
    <dgm:pt modelId="{96A48BB8-071D-4898-83F4-4DB1632188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Avoid having multiple document management systems</a:t>
          </a:r>
          <a:endParaRPr lang="en-US"/>
        </a:p>
      </dgm:t>
    </dgm:pt>
    <dgm:pt modelId="{B4FBCA98-64E1-467B-B541-86A64C708B53}" type="parTrans" cxnId="{4F74F93F-9E7A-4703-B745-EC9FE4490F0B}">
      <dgm:prSet/>
      <dgm:spPr/>
      <dgm:t>
        <a:bodyPr/>
        <a:lstStyle/>
        <a:p>
          <a:endParaRPr lang="en-US"/>
        </a:p>
      </dgm:t>
    </dgm:pt>
    <dgm:pt modelId="{CC30252D-E53D-4F39-8C38-4233BED87524}" type="sibTrans" cxnId="{4F74F93F-9E7A-4703-B745-EC9FE4490F0B}">
      <dgm:prSet/>
      <dgm:spPr/>
      <dgm:t>
        <a:bodyPr/>
        <a:lstStyle/>
        <a:p>
          <a:endParaRPr lang="en-US"/>
        </a:p>
      </dgm:t>
    </dgm:pt>
    <dgm:pt modelId="{DBD99F1C-23B4-4874-A013-B6DE636F07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Prepared the codebase and project structure</a:t>
          </a:r>
          <a:endParaRPr lang="en-US"/>
        </a:p>
      </dgm:t>
    </dgm:pt>
    <dgm:pt modelId="{3C5E2EB0-7F5F-4EFD-AA4D-7D53F93D551F}" type="parTrans" cxnId="{C96CD53F-DB91-456D-BAF7-6A2C931A9606}">
      <dgm:prSet/>
      <dgm:spPr/>
      <dgm:t>
        <a:bodyPr/>
        <a:lstStyle/>
        <a:p>
          <a:endParaRPr lang="en-US"/>
        </a:p>
      </dgm:t>
    </dgm:pt>
    <dgm:pt modelId="{2D27C1B6-F42A-41E0-801E-B50AFDC6D3EE}" type="sibTrans" cxnId="{C96CD53F-DB91-456D-BAF7-6A2C931A9606}">
      <dgm:prSet/>
      <dgm:spPr/>
      <dgm:t>
        <a:bodyPr/>
        <a:lstStyle/>
        <a:p>
          <a:endParaRPr lang="en-US"/>
        </a:p>
      </dgm:t>
    </dgm:pt>
    <dgm:pt modelId="{CDA67CE4-B85B-4E60-8D35-16093C5A9DF1}" type="pres">
      <dgm:prSet presAssocID="{7FF48D91-F11B-41F0-BA06-D02F62A833A1}" presName="root" presStyleCnt="0">
        <dgm:presLayoutVars>
          <dgm:dir/>
          <dgm:resizeHandles val="exact"/>
        </dgm:presLayoutVars>
      </dgm:prSet>
      <dgm:spPr/>
    </dgm:pt>
    <dgm:pt modelId="{CC4ADF89-B42A-4A0D-A785-F9FA3D83EF3E}" type="pres">
      <dgm:prSet presAssocID="{5BA4237B-6C0A-495B-8C94-5451200CE8EE}" presName="compNode" presStyleCnt="0"/>
      <dgm:spPr/>
    </dgm:pt>
    <dgm:pt modelId="{A309D6BE-267E-4CEE-85AC-02596BA3DA09}" type="pres">
      <dgm:prSet presAssocID="{5BA4237B-6C0A-495B-8C94-5451200CE8EE}" presName="iconBgRect" presStyleLbl="bgShp" presStyleIdx="0" presStyleCnt="3"/>
      <dgm:spPr/>
    </dgm:pt>
    <dgm:pt modelId="{7CD95B68-60DC-42B6-AD11-801C3D9C2B2B}" type="pres">
      <dgm:prSet presAssocID="{5BA4237B-6C0A-495B-8C94-5451200CE8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5B6CB19-E3C6-4FD7-80F8-F47A266270FB}" type="pres">
      <dgm:prSet presAssocID="{5BA4237B-6C0A-495B-8C94-5451200CE8EE}" presName="spaceRect" presStyleCnt="0"/>
      <dgm:spPr/>
    </dgm:pt>
    <dgm:pt modelId="{164B357A-876C-42E4-BC16-75545254E5F0}" type="pres">
      <dgm:prSet presAssocID="{5BA4237B-6C0A-495B-8C94-5451200CE8EE}" presName="textRect" presStyleLbl="revTx" presStyleIdx="0" presStyleCnt="3">
        <dgm:presLayoutVars>
          <dgm:chMax val="1"/>
          <dgm:chPref val="1"/>
        </dgm:presLayoutVars>
      </dgm:prSet>
      <dgm:spPr/>
    </dgm:pt>
    <dgm:pt modelId="{9A5E631C-C971-4E3A-B450-A8F6EB4E12EB}" type="pres">
      <dgm:prSet presAssocID="{AA6ED8D7-8DF0-483F-B0EE-D39881DC7240}" presName="sibTrans" presStyleCnt="0"/>
      <dgm:spPr/>
    </dgm:pt>
    <dgm:pt modelId="{4AEA6480-9404-4662-9178-0E95DD6CB8C2}" type="pres">
      <dgm:prSet presAssocID="{96A48BB8-071D-4898-83F4-4DB16321882B}" presName="compNode" presStyleCnt="0"/>
      <dgm:spPr/>
    </dgm:pt>
    <dgm:pt modelId="{E57EC945-7419-4683-B1AA-6DD8F41A5B7E}" type="pres">
      <dgm:prSet presAssocID="{96A48BB8-071D-4898-83F4-4DB16321882B}" presName="iconBgRect" presStyleLbl="bgShp" presStyleIdx="1" presStyleCnt="3"/>
      <dgm:spPr/>
    </dgm:pt>
    <dgm:pt modelId="{27D92CCF-873B-469C-BA14-CD852E5007C1}" type="pres">
      <dgm:prSet presAssocID="{96A48BB8-071D-4898-83F4-4DB1632188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46DFB8-02C3-4EEA-9D5E-D0324B73CD0D}" type="pres">
      <dgm:prSet presAssocID="{96A48BB8-071D-4898-83F4-4DB16321882B}" presName="spaceRect" presStyleCnt="0"/>
      <dgm:spPr/>
    </dgm:pt>
    <dgm:pt modelId="{417DE27D-AA00-4367-B1E8-6544AF2D860B}" type="pres">
      <dgm:prSet presAssocID="{96A48BB8-071D-4898-83F4-4DB16321882B}" presName="textRect" presStyleLbl="revTx" presStyleIdx="1" presStyleCnt="3">
        <dgm:presLayoutVars>
          <dgm:chMax val="1"/>
          <dgm:chPref val="1"/>
        </dgm:presLayoutVars>
      </dgm:prSet>
      <dgm:spPr/>
    </dgm:pt>
    <dgm:pt modelId="{7ADBAB17-EF00-4C6E-809E-9405385CD02C}" type="pres">
      <dgm:prSet presAssocID="{CC30252D-E53D-4F39-8C38-4233BED87524}" presName="sibTrans" presStyleCnt="0"/>
      <dgm:spPr/>
    </dgm:pt>
    <dgm:pt modelId="{DE9194D2-094E-4592-892D-F7E4A129D0F6}" type="pres">
      <dgm:prSet presAssocID="{DBD99F1C-23B4-4874-A013-B6DE636F07D7}" presName="compNode" presStyleCnt="0"/>
      <dgm:spPr/>
    </dgm:pt>
    <dgm:pt modelId="{E5739981-D5E6-4F9F-8FB4-18F9DCEDF247}" type="pres">
      <dgm:prSet presAssocID="{DBD99F1C-23B4-4874-A013-B6DE636F07D7}" presName="iconBgRect" presStyleLbl="bgShp" presStyleIdx="2" presStyleCnt="3"/>
      <dgm:spPr/>
    </dgm:pt>
    <dgm:pt modelId="{0A031088-ADE2-4E4C-9A75-2AB4289A943A}" type="pres">
      <dgm:prSet presAssocID="{DBD99F1C-23B4-4874-A013-B6DE636F07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B9C93DC-F01D-4496-9943-7377B4D6BC88}" type="pres">
      <dgm:prSet presAssocID="{DBD99F1C-23B4-4874-A013-B6DE636F07D7}" presName="spaceRect" presStyleCnt="0"/>
      <dgm:spPr/>
    </dgm:pt>
    <dgm:pt modelId="{ABFA6CA4-B886-43EC-B79D-585008C95485}" type="pres">
      <dgm:prSet presAssocID="{DBD99F1C-23B4-4874-A013-B6DE636F07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008839-8DA2-4DAC-BE28-9E89C0F90111}" srcId="{7FF48D91-F11B-41F0-BA06-D02F62A833A1}" destId="{5BA4237B-6C0A-495B-8C94-5451200CE8EE}" srcOrd="0" destOrd="0" parTransId="{C1981108-5CFC-4364-87BD-C57AAE6F77D0}" sibTransId="{AA6ED8D7-8DF0-483F-B0EE-D39881DC7240}"/>
    <dgm:cxn modelId="{C96CD53F-DB91-456D-BAF7-6A2C931A9606}" srcId="{7FF48D91-F11B-41F0-BA06-D02F62A833A1}" destId="{DBD99F1C-23B4-4874-A013-B6DE636F07D7}" srcOrd="2" destOrd="0" parTransId="{3C5E2EB0-7F5F-4EFD-AA4D-7D53F93D551F}" sibTransId="{2D27C1B6-F42A-41E0-801E-B50AFDC6D3EE}"/>
    <dgm:cxn modelId="{4F74F93F-9E7A-4703-B745-EC9FE4490F0B}" srcId="{7FF48D91-F11B-41F0-BA06-D02F62A833A1}" destId="{96A48BB8-071D-4898-83F4-4DB16321882B}" srcOrd="1" destOrd="0" parTransId="{B4FBCA98-64E1-467B-B541-86A64C708B53}" sibTransId="{CC30252D-E53D-4F39-8C38-4233BED87524}"/>
    <dgm:cxn modelId="{AC7D4075-A29E-4C0C-AAA1-3F9CE16F5DC7}" type="presOf" srcId="{5BA4237B-6C0A-495B-8C94-5451200CE8EE}" destId="{164B357A-876C-42E4-BC16-75545254E5F0}" srcOrd="0" destOrd="0" presId="urn:microsoft.com/office/officeart/2018/5/layout/IconCircleLabelList"/>
    <dgm:cxn modelId="{25CAB457-8991-490C-A292-5530600374B1}" type="presOf" srcId="{DBD99F1C-23B4-4874-A013-B6DE636F07D7}" destId="{ABFA6CA4-B886-43EC-B79D-585008C95485}" srcOrd="0" destOrd="0" presId="urn:microsoft.com/office/officeart/2018/5/layout/IconCircleLabelList"/>
    <dgm:cxn modelId="{E2AB55A5-C02A-4C4A-A92E-B287D820AF04}" type="presOf" srcId="{7FF48D91-F11B-41F0-BA06-D02F62A833A1}" destId="{CDA67CE4-B85B-4E60-8D35-16093C5A9DF1}" srcOrd="0" destOrd="0" presId="urn:microsoft.com/office/officeart/2018/5/layout/IconCircleLabelList"/>
    <dgm:cxn modelId="{32C5CBB7-BA00-49D2-9189-43AFD4651414}" type="presOf" srcId="{96A48BB8-071D-4898-83F4-4DB16321882B}" destId="{417DE27D-AA00-4367-B1E8-6544AF2D860B}" srcOrd="0" destOrd="0" presId="urn:microsoft.com/office/officeart/2018/5/layout/IconCircleLabelList"/>
    <dgm:cxn modelId="{B0F02B22-3BA9-49BC-B755-097E06463E9B}" type="presParOf" srcId="{CDA67CE4-B85B-4E60-8D35-16093C5A9DF1}" destId="{CC4ADF89-B42A-4A0D-A785-F9FA3D83EF3E}" srcOrd="0" destOrd="0" presId="urn:microsoft.com/office/officeart/2018/5/layout/IconCircleLabelList"/>
    <dgm:cxn modelId="{928DBC3C-4B9D-4F10-91A5-9BDAEF8AAE4B}" type="presParOf" srcId="{CC4ADF89-B42A-4A0D-A785-F9FA3D83EF3E}" destId="{A309D6BE-267E-4CEE-85AC-02596BA3DA09}" srcOrd="0" destOrd="0" presId="urn:microsoft.com/office/officeart/2018/5/layout/IconCircleLabelList"/>
    <dgm:cxn modelId="{79DEEA41-68EB-4060-978D-7219D9C8A7F0}" type="presParOf" srcId="{CC4ADF89-B42A-4A0D-A785-F9FA3D83EF3E}" destId="{7CD95B68-60DC-42B6-AD11-801C3D9C2B2B}" srcOrd="1" destOrd="0" presId="urn:microsoft.com/office/officeart/2018/5/layout/IconCircleLabelList"/>
    <dgm:cxn modelId="{93E71BC2-C39B-447F-AE3B-A59344181547}" type="presParOf" srcId="{CC4ADF89-B42A-4A0D-A785-F9FA3D83EF3E}" destId="{D5B6CB19-E3C6-4FD7-80F8-F47A266270FB}" srcOrd="2" destOrd="0" presId="urn:microsoft.com/office/officeart/2018/5/layout/IconCircleLabelList"/>
    <dgm:cxn modelId="{23F311F5-9D68-4769-B6A9-74026A520B8D}" type="presParOf" srcId="{CC4ADF89-B42A-4A0D-A785-F9FA3D83EF3E}" destId="{164B357A-876C-42E4-BC16-75545254E5F0}" srcOrd="3" destOrd="0" presId="urn:microsoft.com/office/officeart/2018/5/layout/IconCircleLabelList"/>
    <dgm:cxn modelId="{AC01D976-BFB2-4862-B948-75D07661D8DA}" type="presParOf" srcId="{CDA67CE4-B85B-4E60-8D35-16093C5A9DF1}" destId="{9A5E631C-C971-4E3A-B450-A8F6EB4E12EB}" srcOrd="1" destOrd="0" presId="urn:microsoft.com/office/officeart/2018/5/layout/IconCircleLabelList"/>
    <dgm:cxn modelId="{1CBC8AFC-9D1F-402A-8F80-F6534C7FCF5D}" type="presParOf" srcId="{CDA67CE4-B85B-4E60-8D35-16093C5A9DF1}" destId="{4AEA6480-9404-4662-9178-0E95DD6CB8C2}" srcOrd="2" destOrd="0" presId="urn:microsoft.com/office/officeart/2018/5/layout/IconCircleLabelList"/>
    <dgm:cxn modelId="{38BAC8CB-CA0F-41D7-9824-9B3C54464C44}" type="presParOf" srcId="{4AEA6480-9404-4662-9178-0E95DD6CB8C2}" destId="{E57EC945-7419-4683-B1AA-6DD8F41A5B7E}" srcOrd="0" destOrd="0" presId="urn:microsoft.com/office/officeart/2018/5/layout/IconCircleLabelList"/>
    <dgm:cxn modelId="{F7622CF4-C4DB-4FB7-A0D6-84488527F7D1}" type="presParOf" srcId="{4AEA6480-9404-4662-9178-0E95DD6CB8C2}" destId="{27D92CCF-873B-469C-BA14-CD852E5007C1}" srcOrd="1" destOrd="0" presId="urn:microsoft.com/office/officeart/2018/5/layout/IconCircleLabelList"/>
    <dgm:cxn modelId="{8B24D54C-F78D-444B-8373-7010443AFB20}" type="presParOf" srcId="{4AEA6480-9404-4662-9178-0E95DD6CB8C2}" destId="{A146DFB8-02C3-4EEA-9D5E-D0324B73CD0D}" srcOrd="2" destOrd="0" presId="urn:microsoft.com/office/officeart/2018/5/layout/IconCircleLabelList"/>
    <dgm:cxn modelId="{3DB1E07B-837D-4E2F-803A-378BE8E8BF64}" type="presParOf" srcId="{4AEA6480-9404-4662-9178-0E95DD6CB8C2}" destId="{417DE27D-AA00-4367-B1E8-6544AF2D860B}" srcOrd="3" destOrd="0" presId="urn:microsoft.com/office/officeart/2018/5/layout/IconCircleLabelList"/>
    <dgm:cxn modelId="{77A864F2-9974-4603-B82A-E72DEE5AF34A}" type="presParOf" srcId="{CDA67CE4-B85B-4E60-8D35-16093C5A9DF1}" destId="{7ADBAB17-EF00-4C6E-809E-9405385CD02C}" srcOrd="3" destOrd="0" presId="urn:microsoft.com/office/officeart/2018/5/layout/IconCircleLabelList"/>
    <dgm:cxn modelId="{44FC9175-677F-40BC-B060-743A1CCCD5CB}" type="presParOf" srcId="{CDA67CE4-B85B-4E60-8D35-16093C5A9DF1}" destId="{DE9194D2-094E-4592-892D-F7E4A129D0F6}" srcOrd="4" destOrd="0" presId="urn:microsoft.com/office/officeart/2018/5/layout/IconCircleLabelList"/>
    <dgm:cxn modelId="{88D0DF24-C84B-4797-8C33-ED33D4EB31CA}" type="presParOf" srcId="{DE9194D2-094E-4592-892D-F7E4A129D0F6}" destId="{E5739981-D5E6-4F9F-8FB4-18F9DCEDF247}" srcOrd="0" destOrd="0" presId="urn:microsoft.com/office/officeart/2018/5/layout/IconCircleLabelList"/>
    <dgm:cxn modelId="{009D1723-3490-4B8F-A13F-D09EE0815667}" type="presParOf" srcId="{DE9194D2-094E-4592-892D-F7E4A129D0F6}" destId="{0A031088-ADE2-4E4C-9A75-2AB4289A943A}" srcOrd="1" destOrd="0" presId="urn:microsoft.com/office/officeart/2018/5/layout/IconCircleLabelList"/>
    <dgm:cxn modelId="{0F0323AE-F012-4AD8-8EA3-27DFE9232E0E}" type="presParOf" srcId="{DE9194D2-094E-4592-892D-F7E4A129D0F6}" destId="{7B9C93DC-F01D-4496-9943-7377B4D6BC88}" srcOrd="2" destOrd="0" presId="urn:microsoft.com/office/officeart/2018/5/layout/IconCircleLabelList"/>
    <dgm:cxn modelId="{B07C9A45-F4CB-498B-B73C-AA8CDB4CD23E}" type="presParOf" srcId="{DE9194D2-094E-4592-892D-F7E4A129D0F6}" destId="{ABFA6CA4-B886-43EC-B79D-585008C954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6F83B-E3E4-4E7D-B519-B77596A98484}">
      <dsp:nvSpPr>
        <dsp:cNvPr id="0" name=""/>
        <dsp:cNvSpPr/>
      </dsp:nvSpPr>
      <dsp:spPr>
        <a:xfrm>
          <a:off x="57506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7F6A0-F06D-44BC-B13E-0E2C439ED5CE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30EE6-87A8-4B17-8DD5-D283FF306F43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Login - User Authentication &amp; Authorization</a:t>
          </a:r>
          <a:endParaRPr lang="en-US" sz="1500" kern="1200" cap="all">
            <a:solidFill>
              <a:srgbClr val="010000"/>
            </a:solidFill>
            <a:latin typeface="Century Gothic"/>
          </a:endParaRPr>
        </a:p>
      </dsp:txBody>
      <dsp:txXfrm>
        <a:off x="176529" y="1894956"/>
        <a:ext cx="2043787" cy="720000"/>
      </dsp:txXfrm>
    </dsp:sp>
    <dsp:sp modelId="{894A70E3-FCC4-4F48-8C5C-58E5216C6BED}">
      <dsp:nvSpPr>
        <dsp:cNvPr id="0" name=""/>
        <dsp:cNvSpPr/>
      </dsp:nvSpPr>
      <dsp:spPr>
        <a:xfrm>
          <a:off x="297651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18428-FC5E-4A0D-9030-7EB8FE895D51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6B97F-177D-4E9D-9722-5D1F77ADF0C5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Management – Service &amp; Customer</a:t>
          </a:r>
        </a:p>
      </dsp:txBody>
      <dsp:txXfrm>
        <a:off x="2577979" y="1894956"/>
        <a:ext cx="2043787" cy="720000"/>
      </dsp:txXfrm>
    </dsp:sp>
    <dsp:sp modelId="{63D1A50F-742B-4429-9ACF-EF0713DC3A91}">
      <dsp:nvSpPr>
        <dsp:cNvPr id="0" name=""/>
        <dsp:cNvSpPr/>
      </dsp:nvSpPr>
      <dsp:spPr>
        <a:xfrm>
          <a:off x="537796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D5162-39BB-41B4-AC1C-80AB4CB552FB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8999F-0898-4F3D-8795-7ABC3BFE0E07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Reservations – Create, Cancel &amp; View</a:t>
          </a:r>
        </a:p>
      </dsp:txBody>
      <dsp:txXfrm>
        <a:off x="4979429" y="1894956"/>
        <a:ext cx="2043787" cy="720000"/>
      </dsp:txXfrm>
    </dsp:sp>
    <dsp:sp modelId="{5158CB0E-80DF-43C3-AED4-CBA636CBDCF2}">
      <dsp:nvSpPr>
        <dsp:cNvPr id="0" name=""/>
        <dsp:cNvSpPr/>
      </dsp:nvSpPr>
      <dsp:spPr>
        <a:xfrm>
          <a:off x="777941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77810-5483-4B9C-BD55-7E58EEAA81CC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448C2-52A4-4AB3-9C8E-41A9DB568A7F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Billing – View &amp; Print Service Reports</a:t>
          </a:r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E1569-D73B-4DE9-A9B6-36A18E218D1F}">
      <dsp:nvSpPr>
        <dsp:cNvPr id="0" name=""/>
        <dsp:cNvSpPr/>
      </dsp:nvSpPr>
      <dsp:spPr>
        <a:xfrm>
          <a:off x="0" y="543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A1A09-BAEA-4156-BFF8-25B857ED3D6E}">
      <dsp:nvSpPr>
        <dsp:cNvPr id="0" name=""/>
        <dsp:cNvSpPr/>
      </dsp:nvSpPr>
      <dsp:spPr>
        <a:xfrm>
          <a:off x="384608" y="286615"/>
          <a:ext cx="699287" cy="699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D8FF8-4944-462A-B2CA-B5FB81FC1D88}">
      <dsp:nvSpPr>
        <dsp:cNvPr id="0" name=""/>
        <dsp:cNvSpPr/>
      </dsp:nvSpPr>
      <dsp:spPr>
        <a:xfrm>
          <a:off x="1468503" y="543"/>
          <a:ext cx="3906688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Established clear communication paths</a:t>
          </a:r>
          <a:endParaRPr lang="en-US" sz="2100" kern="1200"/>
        </a:p>
      </dsp:txBody>
      <dsp:txXfrm>
        <a:off x="1468503" y="543"/>
        <a:ext cx="3906688" cy="1271431"/>
      </dsp:txXfrm>
    </dsp:sp>
    <dsp:sp modelId="{4709362B-2AA1-4E26-9E16-6B752EBFB572}">
      <dsp:nvSpPr>
        <dsp:cNvPr id="0" name=""/>
        <dsp:cNvSpPr/>
      </dsp:nvSpPr>
      <dsp:spPr>
        <a:xfrm>
          <a:off x="0" y="1589833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58A4-F0BA-43F2-9538-549ED4E8F86B}">
      <dsp:nvSpPr>
        <dsp:cNvPr id="0" name=""/>
        <dsp:cNvSpPr/>
      </dsp:nvSpPr>
      <dsp:spPr>
        <a:xfrm>
          <a:off x="384608" y="1875905"/>
          <a:ext cx="699287" cy="699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AB98C-E381-4E6E-A0A7-19690EFEC34C}">
      <dsp:nvSpPr>
        <dsp:cNvPr id="0" name=""/>
        <dsp:cNvSpPr/>
      </dsp:nvSpPr>
      <dsp:spPr>
        <a:xfrm>
          <a:off x="1468503" y="1589833"/>
          <a:ext cx="3906688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Define best practices and conventions</a:t>
          </a:r>
          <a:endParaRPr lang="en-US" sz="2100" kern="1200"/>
        </a:p>
      </dsp:txBody>
      <dsp:txXfrm>
        <a:off x="1468503" y="1589833"/>
        <a:ext cx="3906688" cy="1271431"/>
      </dsp:txXfrm>
    </dsp:sp>
    <dsp:sp modelId="{EA6E9C04-FC9F-400D-AFB4-F2200F8EB81A}">
      <dsp:nvSpPr>
        <dsp:cNvPr id="0" name=""/>
        <dsp:cNvSpPr/>
      </dsp:nvSpPr>
      <dsp:spPr>
        <a:xfrm>
          <a:off x="0" y="3179122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E44D9-1739-4981-896D-FE4456FC92C9}">
      <dsp:nvSpPr>
        <dsp:cNvPr id="0" name=""/>
        <dsp:cNvSpPr/>
      </dsp:nvSpPr>
      <dsp:spPr>
        <a:xfrm>
          <a:off x="384608" y="3465195"/>
          <a:ext cx="699287" cy="699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B4A03-8394-44B3-BE7B-EB9D8FA9774A}">
      <dsp:nvSpPr>
        <dsp:cNvPr id="0" name=""/>
        <dsp:cNvSpPr/>
      </dsp:nvSpPr>
      <dsp:spPr>
        <a:xfrm>
          <a:off x="1468503" y="3179122"/>
          <a:ext cx="3906688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Create a meaningful definition of done and good enough</a:t>
          </a:r>
          <a:endParaRPr lang="en-US" sz="2100" kern="1200"/>
        </a:p>
      </dsp:txBody>
      <dsp:txXfrm>
        <a:off x="1468503" y="3179122"/>
        <a:ext cx="3906688" cy="1271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9D6BE-267E-4CEE-85AC-02596BA3DA09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5B68-60DC-42B6-AD11-801C3D9C2B2B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B357A-876C-42E4-BC16-75545254E5F0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Set up our environment, tools, and applications</a:t>
          </a:r>
          <a:endParaRPr lang="en-US" sz="1500" kern="1200"/>
        </a:p>
      </dsp:txBody>
      <dsp:txXfrm>
        <a:off x="3910" y="2834241"/>
        <a:ext cx="2868750" cy="720000"/>
      </dsp:txXfrm>
    </dsp:sp>
    <dsp:sp modelId="{E57EC945-7419-4683-B1AA-6DD8F41A5B7E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92CCF-873B-469C-BA14-CD852E5007C1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DE27D-AA00-4367-B1E8-6544AF2D860B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Avoid having multiple document management systems</a:t>
          </a:r>
          <a:endParaRPr lang="en-US" sz="1500" kern="1200"/>
        </a:p>
      </dsp:txBody>
      <dsp:txXfrm>
        <a:off x="3374691" y="2834241"/>
        <a:ext cx="2868750" cy="720000"/>
      </dsp:txXfrm>
    </dsp:sp>
    <dsp:sp modelId="{E5739981-D5E6-4F9F-8FB4-18F9DCEDF247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31088-ADE2-4E4C-9A75-2AB4289A943A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A6CA4-B886-43EC-B79D-585008C95485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Prepared the codebase and project structure</a:t>
          </a:r>
          <a:endParaRPr lang="en-US" sz="1500" kern="1200"/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kechukwuugwuanyi" TargetMode="External"/><Relationship Id="rId2" Type="http://schemas.openxmlformats.org/officeDocument/2006/relationships/hyperlink" Target="https://github.com/karensnow2019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billye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rock near the ocean&#10;&#10;Description generated with high confidence">
            <a:extLst>
              <a:ext uri="{FF2B5EF4-FFF2-40B4-BE49-F238E27FC236}">
                <a16:creationId xmlns:a16="http://schemas.microsoft.com/office/drawing/2014/main" id="{19FD6DC7-6BEC-4F9A-A938-5733036B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8842F-F22F-41CC-9654-0C667FF83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E39F2D2-6963-425E-862D-DC34BFB0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43805A9-312F-4C2A-8DE5-CE84A0A0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96DBA79-624E-44D6-B633-F7E3E246F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7BC7527-8044-4939-A366-66D544D01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E174CA9-0586-46E8-846D-371185633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58EF588-BD5F-4389-BE5D-E5F3805F6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17BECDE-7B7D-4502-8C26-FF9ADAF85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B6D72CA-B575-43C1-844D-B51601D45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3DF12D-5648-4E47-827B-9CE2BC340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B1DA31C-B302-4D2E-8D7C-4FA2BD7EF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EEE1EFA-57B7-4628-A8C1-9796A695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E2BEA9C-9F85-439B-9370-47660D46C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err="1"/>
              <a:t>MiYE</a:t>
            </a:r>
            <a:r>
              <a:rPr lang="en-US"/>
              <a:t> – Mud in Your Eye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Resort Spa Reservation Application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2B3C-4C12-430C-9BB6-670101A6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757" y="1275144"/>
            <a:ext cx="6619755" cy="1699142"/>
          </a:xfrm>
        </p:spPr>
        <p:txBody>
          <a:bodyPr/>
          <a:lstStyle/>
          <a:p>
            <a:r>
              <a:rPr lang="en-US"/>
              <a:t>Application Features</a:t>
            </a:r>
          </a:p>
        </p:txBody>
      </p:sp>
      <p:graphicFrame>
        <p:nvGraphicFramePr>
          <p:cNvPr id="4" name="Content Placeholder 8" descr="Smart Icons">
            <a:extLst>
              <a:ext uri="{FF2B5EF4-FFF2-40B4-BE49-F238E27FC236}">
                <a16:creationId xmlns:a16="http://schemas.microsoft.com/office/drawing/2014/main" id="{E9444700-DF5D-4614-BE30-97DC90AC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09303"/>
              </p:ext>
            </p:extLst>
          </p:nvPr>
        </p:nvGraphicFramePr>
        <p:xfrm>
          <a:off x="1469020" y="3457219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8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972AA-2784-4E71-A631-1DDD56E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Agile Software Development Process</a:t>
            </a:r>
            <a:br>
              <a:rPr lang="en-US" sz="2500"/>
            </a:br>
            <a:endParaRPr lang="en-US" sz="25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B497-DA5D-4111-8FF6-EC5EC9C73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Multiple Iterations</a:t>
            </a:r>
          </a:p>
          <a:p>
            <a:r>
              <a:rPr lang="en-US"/>
              <a:t>Team Roles</a:t>
            </a:r>
          </a:p>
          <a:p>
            <a:r>
              <a:rPr lang="en-US"/>
              <a:t>Team Schedule</a:t>
            </a:r>
          </a:p>
          <a:p>
            <a:r>
              <a:rPr lang="en-US"/>
              <a:t>Communication Paths</a:t>
            </a:r>
          </a:p>
          <a:p>
            <a:r>
              <a:rPr lang="en-US"/>
              <a:t>Milestone Deliverable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58" name="Picture 258">
            <a:extLst>
              <a:ext uri="{FF2B5EF4-FFF2-40B4-BE49-F238E27FC236}">
                <a16:creationId xmlns:a16="http://schemas.microsoft.com/office/drawing/2014/main" id="{CBFFC4AE-5857-4E70-A674-80F56BD30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724" r="30536" b="-3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8F5D-192B-4B0C-B95A-782E68C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Tools &amp; Applications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CCF33E7-AF64-46C9-ABC9-55310ABA5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5312" y="4439445"/>
            <a:ext cx="2000250" cy="20002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610BD-95B6-452E-8643-6C324A437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9079" y="1598613"/>
            <a:ext cx="4174065" cy="4245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Language: Python 3</a:t>
            </a:r>
          </a:p>
          <a:p>
            <a:r>
              <a:rPr lang="en-US" sz="2400"/>
              <a:t>Framework: Django</a:t>
            </a:r>
          </a:p>
          <a:p>
            <a:r>
              <a:rPr lang="en-US" sz="2400"/>
              <a:t>Frontend: jQuery/html/ES6</a:t>
            </a:r>
          </a:p>
          <a:p>
            <a:r>
              <a:rPr lang="en-US" sz="2400"/>
              <a:t>Database: SQLite 3</a:t>
            </a:r>
          </a:p>
          <a:p>
            <a:endParaRPr lang="en-US" sz="2400"/>
          </a:p>
          <a:p>
            <a:r>
              <a:rPr lang="en-US" sz="2400"/>
              <a:t>GitHub</a:t>
            </a:r>
          </a:p>
          <a:p>
            <a:r>
              <a:rPr lang="en-US" sz="2400"/>
              <a:t>Slack</a:t>
            </a:r>
          </a:p>
          <a:p>
            <a:r>
              <a:rPr lang="en-US" sz="2400"/>
              <a:t>Trello</a:t>
            </a:r>
            <a:endParaRPr lang="en-US"/>
          </a:p>
          <a:p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B84E18D-4E80-4235-B98E-C3F5BE01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12" y="276425"/>
            <a:ext cx="3467100" cy="1953815"/>
          </a:xfrm>
          <a:prstGeom prst="rect">
            <a:avLst/>
          </a:prstGeom>
        </p:spPr>
      </p:pic>
      <p:pic>
        <p:nvPicPr>
          <p:cNvPr id="9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63C546-2826-4C90-A3A0-671CCAC7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24" y="2067125"/>
            <a:ext cx="997624" cy="1125140"/>
          </a:xfrm>
          <a:prstGeom prst="rect">
            <a:avLst/>
          </a:prstGeom>
        </p:spPr>
      </p:pic>
      <p:pic>
        <p:nvPicPr>
          <p:cNvPr id="10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CD793C-E5A0-4114-8347-D22B768DC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023" y="2513639"/>
            <a:ext cx="3312199" cy="1641812"/>
          </a:xfrm>
          <a:prstGeom prst="rect">
            <a:avLst/>
          </a:prstGeom>
        </p:spPr>
      </p:pic>
      <p:pic>
        <p:nvPicPr>
          <p:cNvPr id="11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8226A-CE75-43C6-8CE1-0BAC8C0CA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248" y="5591063"/>
            <a:ext cx="1588174" cy="48758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5401681A-C34E-4740-93EF-E85095AE0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881" y="3828937"/>
            <a:ext cx="1805307" cy="10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DFA7-88F8-4C6A-B556-C206E3C5AA22}"/>
              </a:ext>
            </a:extLst>
          </p:cNvPr>
          <p:cNvSpPr>
            <a:spLocks noGrp="1"/>
          </p:cNvSpPr>
          <p:nvPr/>
        </p:nvSpPr>
        <p:spPr>
          <a:xfrm>
            <a:off x="1904865" y="2365712"/>
            <a:ext cx="2564356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>
                <a:solidFill>
                  <a:schemeClr val="tx1"/>
                </a:solidFill>
              </a:rPr>
              <a:t>Getting Our Process Started</a:t>
            </a:r>
          </a:p>
          <a:p>
            <a:br>
              <a:rPr lang="en-US" sz="4400"/>
            </a:br>
            <a:endParaRPr lang="en-US" sz="44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509B0DB-70A6-43DD-86D2-996E84AF4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84705"/>
              </p:ext>
            </p:extLst>
          </p:nvPr>
        </p:nvGraphicFramePr>
        <p:xfrm>
          <a:off x="6208265" y="1473046"/>
          <a:ext cx="5375192" cy="4451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1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6ACB-3386-4791-B667-A8BE1467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625" y="671735"/>
            <a:ext cx="8911687" cy="1280890"/>
          </a:xfrm>
        </p:spPr>
        <p:txBody>
          <a:bodyPr/>
          <a:lstStyle/>
          <a:p>
            <a:r>
              <a:rPr lang="en-US"/>
              <a:t>Next...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5AB36DA-DD08-4726-A8F7-AC65C764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98235"/>
              </p:ext>
            </p:extLst>
          </p:nvPr>
        </p:nvGraphicFramePr>
        <p:xfrm>
          <a:off x="1448858" y="1996168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1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49B1-3FA8-4251-AFAC-1D9C9174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0773" y="1458353"/>
            <a:ext cx="3992732" cy="576262"/>
          </a:xfrm>
        </p:spPr>
        <p:txBody>
          <a:bodyPr/>
          <a:lstStyle/>
          <a:p>
            <a:r>
              <a:rPr lang="en-US"/>
              <a:t>Timelines and Schedules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898-8DF4-4EAC-95AF-4554B0BDC7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Weekly Iterations</a:t>
            </a:r>
          </a:p>
          <a:p>
            <a:r>
              <a:rPr lang="en-US"/>
              <a:t>Milestone 1 after week 4</a:t>
            </a:r>
          </a:p>
          <a:p>
            <a:r>
              <a:rPr lang="en-US"/>
              <a:t>Agreed to team members schedules (nights and weekends)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DB549-2CCF-4BEB-B21E-C441AA43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78029" y="1455125"/>
            <a:ext cx="3999001" cy="576262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06260-D5B1-4D71-844B-08FBFE3EC9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Created our project and version branching</a:t>
            </a:r>
          </a:p>
          <a:p>
            <a:r>
              <a:rPr lang="en-US"/>
              <a:t>Created our documentation</a:t>
            </a:r>
          </a:p>
          <a:p>
            <a:r>
              <a:rPr lang="en-US"/>
              <a:t>Created our Wiki pages</a:t>
            </a:r>
          </a:p>
          <a:p>
            <a:r>
              <a:rPr lang="en-US"/>
              <a:t>Manage issues</a:t>
            </a:r>
          </a:p>
          <a:p>
            <a:r>
              <a:rPr lang="en-US"/>
              <a:t>Began testing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8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8B75-2D0C-4A66-B4E5-8C857368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93CA801-739D-4086-A8AD-63ABA6A1E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612" y="2079311"/>
            <a:ext cx="4543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1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056E-449D-4156-8BD3-6A5FBBB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1D15-A8FA-48C7-B4C8-C93448C3B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2"/>
              </a:rPr>
              <a:t>Karen Snow</a:t>
            </a:r>
            <a:r>
              <a:rPr lang="en-US">
                <a:solidFill>
                  <a:schemeClr val="tx1"/>
                </a:solidFill>
              </a:rPr>
              <a:t> - Business Design, Programmer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3"/>
              </a:rPr>
              <a:t>Okechukwu Ugwuanyi</a:t>
            </a:r>
            <a:r>
              <a:rPr lang="en-US">
                <a:solidFill>
                  <a:schemeClr val="tx1"/>
                </a:solidFill>
              </a:rPr>
              <a:t> - UI Design, Programmer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4"/>
              </a:rPr>
              <a:t>Haibo Yan</a:t>
            </a:r>
            <a:r>
              <a:rPr lang="en-US">
                <a:solidFill>
                  <a:schemeClr val="tx1"/>
                </a:solidFill>
              </a:rPr>
              <a:t> - System Design, Programmer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0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MiYE – Mud in Your Eye</vt:lpstr>
      <vt:lpstr>Application Features</vt:lpstr>
      <vt:lpstr>Agile Software Development Process </vt:lpstr>
      <vt:lpstr>Tools &amp; Applications</vt:lpstr>
      <vt:lpstr>PowerPoint Presentation</vt:lpstr>
      <vt:lpstr>Next...</vt:lpstr>
      <vt:lpstr>PowerPoint Presentation</vt:lpstr>
      <vt:lpstr>Live Demonstration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</cp:revision>
  <dcterms:created xsi:type="dcterms:W3CDTF">2014-09-12T02:13:59Z</dcterms:created>
  <dcterms:modified xsi:type="dcterms:W3CDTF">2019-04-04T22:41:29Z</dcterms:modified>
</cp:coreProperties>
</file>