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9911" autoAdjust="0"/>
  </p:normalViewPr>
  <p:slideViewPr>
    <p:cSldViewPr snapToGrid="0">
      <p:cViewPr>
        <p:scale>
          <a:sx n="100" d="100"/>
          <a:sy n="100" d="100"/>
        </p:scale>
        <p:origin x="48" y="6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</a:t>
            </a: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64685" y="4045915"/>
            <a:ext cx="7117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32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2" y="4636549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RATIOOPR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err="1" smtClean="0"/>
              <a:t>Gemischte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6" y="2249423"/>
            <a:ext cx="7591935" cy="44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239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Beispiel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2015-11-16T12:12:56Z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