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2" r:id="rId6"/>
    <p:sldId id="263"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a6465f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a6465f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a6465f46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a6465f46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a6465f46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a6465f46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a6465f46d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a6465f46d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a6465f46d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a6465f46d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243975" y="264925"/>
            <a:ext cx="4705500" cy="5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p:txBody>
      </p:sp>
      <p:sp>
        <p:nvSpPr>
          <p:cNvPr id="55" name="Google Shape;55;p13"/>
          <p:cNvSpPr txBox="1"/>
          <p:nvPr/>
        </p:nvSpPr>
        <p:spPr>
          <a:xfrm>
            <a:off x="939100" y="1708225"/>
            <a:ext cx="7137300" cy="17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solidFill>
                  <a:srgbClr val="FFFFFF"/>
                </a:solidFill>
              </a:rPr>
              <a:t>How Do We Tackle the Issue of Gun Control</a:t>
            </a:r>
            <a:endParaRPr sz="3000" dirty="0">
              <a:solidFill>
                <a:srgbClr val="FFFFFF"/>
              </a:solidFill>
            </a:endParaRPr>
          </a:p>
          <a:p>
            <a:pPr marL="0" lvl="0" indent="0" algn="l" rtl="0">
              <a:spcBef>
                <a:spcPts val="0"/>
              </a:spcBef>
              <a:spcAft>
                <a:spcPts val="0"/>
              </a:spcAft>
              <a:buNone/>
            </a:pPr>
            <a:endParaRPr sz="3000" dirty="0">
              <a:solidFill>
                <a:srgbClr val="FFFFFF"/>
              </a:solidFill>
            </a:endParaRPr>
          </a:p>
          <a:p>
            <a:pPr marL="0" lvl="0" indent="0" algn="ctr" rtl="0">
              <a:spcBef>
                <a:spcPts val="0"/>
              </a:spcBef>
              <a:spcAft>
                <a:spcPts val="0"/>
              </a:spcAft>
              <a:buNone/>
            </a:pPr>
            <a:r>
              <a:rPr lang="en" sz="3000" dirty="0">
                <a:solidFill>
                  <a:srgbClr val="FFFFFF"/>
                </a:solidFill>
              </a:rPr>
              <a:t>Cole Woods</a:t>
            </a:r>
            <a:endParaRPr sz="3000" dirty="0">
              <a:solidFill>
                <a:srgbClr val="FFFFFF"/>
              </a:solidFill>
            </a:endParaRPr>
          </a:p>
          <a:p>
            <a:pPr marL="0" lvl="0" indent="0" algn="l" rtl="0">
              <a:spcBef>
                <a:spcPts val="0"/>
              </a:spcBef>
              <a:spcAft>
                <a:spcPts val="0"/>
              </a:spcAft>
              <a:buNone/>
            </a:pPr>
            <a:endParaRPr sz="3000" dirty="0">
              <a:solidFill>
                <a:srgbClr val="FFFFFF"/>
              </a:solidFill>
            </a:endParaRPr>
          </a:p>
        </p:txBody>
      </p:sp>
      <p:sp>
        <p:nvSpPr>
          <p:cNvPr id="56" name="Google Shape;56;p13"/>
          <p:cNvSpPr txBox="1"/>
          <p:nvPr/>
        </p:nvSpPr>
        <p:spPr>
          <a:xfrm>
            <a:off x="1324650" y="1243575"/>
            <a:ext cx="6277200" cy="29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The Problem Statement</a:t>
            </a:r>
            <a:endParaRPr>
              <a:solidFill>
                <a:srgbClr val="FFFFFF"/>
              </a:solidFill>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US" dirty="0">
                <a:solidFill>
                  <a:srgbClr val="FFFFFF"/>
                </a:solidFill>
              </a:rPr>
              <a:t>How do we focus new laws in order to begin to tackle the issue of gun related violence?</a:t>
            </a:r>
            <a:endParaRPr dirty="0">
              <a:solidFill>
                <a:srgbClr val="FFFFFF"/>
              </a:solidFill>
            </a:endParaRPr>
          </a:p>
          <a:p>
            <a:pPr marL="914400" lvl="1" indent="-317500" algn="l" rtl="0">
              <a:spcBef>
                <a:spcPts val="0"/>
              </a:spcBef>
              <a:spcAft>
                <a:spcPts val="0"/>
              </a:spcAft>
              <a:buClr>
                <a:srgbClr val="FFFFFF"/>
              </a:buClr>
              <a:buSzPts val="1400"/>
              <a:buChar char="○"/>
            </a:pPr>
            <a:r>
              <a:rPr lang="en-US" dirty="0">
                <a:solidFill>
                  <a:srgbClr val="FFFFFF"/>
                </a:solidFill>
              </a:rPr>
              <a:t>Based on the conclusions I’ve made after visualizing the data new laws should be implemented as soon as possible/for testing in the cities of Houston, Philadelphia, Baltimore, and Detroit and the age requirement to buy a gun should be raised to 21.</a:t>
            </a:r>
            <a:endParaRPr dirty="0">
              <a:solidFill>
                <a:srgbClr val="FFFFFF"/>
              </a:solidFill>
            </a:endParaRPr>
          </a:p>
          <a:p>
            <a:pPr marL="45720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What Data am I Working With?</a:t>
            </a:r>
            <a:endParaRPr>
              <a:solidFill>
                <a:srgbClr val="FFFFFF"/>
              </a:solidFill>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US" dirty="0">
                <a:solidFill>
                  <a:srgbClr val="FFFFFF"/>
                </a:solidFill>
              </a:rPr>
              <a:t>List of each gun related crime from January 1, 2013 to January 1, 2018, which includes the following data I used:</a:t>
            </a:r>
          </a:p>
          <a:p>
            <a:pPr lvl="1" indent="-342900">
              <a:spcBef>
                <a:spcPts val="0"/>
              </a:spcBef>
              <a:buClr>
                <a:srgbClr val="FFFFFF"/>
              </a:buClr>
              <a:buSzPts val="1800"/>
              <a:buChar char="●"/>
            </a:pPr>
            <a:r>
              <a:rPr lang="en-US" dirty="0">
                <a:solidFill>
                  <a:srgbClr val="FFFFFF"/>
                </a:solidFill>
              </a:rPr>
              <a:t>What type of person was involved in the incident, whether it be a suspect or victim.</a:t>
            </a:r>
          </a:p>
          <a:p>
            <a:pPr lvl="1" indent="-342900">
              <a:spcBef>
                <a:spcPts val="0"/>
              </a:spcBef>
              <a:buClr>
                <a:srgbClr val="FFFFFF"/>
              </a:buClr>
              <a:buSzPts val="1800"/>
              <a:buChar char="●"/>
            </a:pPr>
            <a:r>
              <a:rPr lang="en-US" dirty="0">
                <a:solidFill>
                  <a:srgbClr val="FFFFFF"/>
                </a:solidFill>
              </a:rPr>
              <a:t>Number of deaths caused in the incident</a:t>
            </a:r>
          </a:p>
          <a:p>
            <a:pPr lvl="1" indent="-342900">
              <a:spcBef>
                <a:spcPts val="0"/>
              </a:spcBef>
              <a:buClr>
                <a:srgbClr val="FFFFFF"/>
              </a:buClr>
              <a:buSzPts val="1800"/>
              <a:buChar char="●"/>
            </a:pPr>
            <a:r>
              <a:rPr lang="en-US" dirty="0">
                <a:solidFill>
                  <a:srgbClr val="FFFFFF"/>
                </a:solidFill>
              </a:rPr>
              <a:t>City where the incident took place</a:t>
            </a:r>
          </a:p>
          <a:p>
            <a:pPr lvl="1" indent="-342900">
              <a:spcBef>
                <a:spcPts val="0"/>
              </a:spcBef>
              <a:buClr>
                <a:srgbClr val="FFFFFF"/>
              </a:buClr>
              <a:buSzPts val="1800"/>
              <a:buChar char="●"/>
            </a:pPr>
            <a:r>
              <a:rPr lang="en-US" dirty="0">
                <a:solidFill>
                  <a:srgbClr val="FFFFFF"/>
                </a:solidFill>
              </a:rPr>
              <a:t>Age of the people involved in the incident.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Visualizing </a:t>
            </a:r>
            <a:r>
              <a:rPr lang="en-US" dirty="0"/>
              <a:t>Gun Related Deaths by City</a:t>
            </a:r>
            <a:endParaRPr dirty="0"/>
          </a:p>
        </p:txBody>
      </p:sp>
      <p:pic>
        <p:nvPicPr>
          <p:cNvPr id="3" name="Picture 2">
            <a:extLst>
              <a:ext uri="{FF2B5EF4-FFF2-40B4-BE49-F238E27FC236}">
                <a16:creationId xmlns:a16="http://schemas.microsoft.com/office/drawing/2014/main" id="{682C1E3E-78BA-4C1F-907D-BDE13B537FCE}"/>
              </a:ext>
            </a:extLst>
          </p:cNvPr>
          <p:cNvPicPr>
            <a:picLocks noChangeAspect="1"/>
          </p:cNvPicPr>
          <p:nvPr/>
        </p:nvPicPr>
        <p:blipFill>
          <a:blip r:embed="rId3"/>
          <a:stretch>
            <a:fillRect/>
          </a:stretch>
        </p:blipFill>
        <p:spPr>
          <a:xfrm>
            <a:off x="2581968" y="919968"/>
            <a:ext cx="3726683" cy="42235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t>Visualizing </a:t>
            </a:r>
            <a:r>
              <a:rPr lang="en-US" sz="2400" dirty="0"/>
              <a:t>Gun Related Deaths Caused by Each Age</a:t>
            </a:r>
            <a:endParaRPr sz="2400"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B3138FAB-7101-42F0-A3C6-09F0B26141DC}"/>
              </a:ext>
            </a:extLst>
          </p:cNvPr>
          <p:cNvPicPr>
            <a:picLocks noChangeAspect="1"/>
          </p:cNvPicPr>
          <p:nvPr/>
        </p:nvPicPr>
        <p:blipFill>
          <a:blip r:embed="rId3"/>
          <a:stretch>
            <a:fillRect/>
          </a:stretch>
        </p:blipFill>
        <p:spPr>
          <a:xfrm>
            <a:off x="1117082" y="946948"/>
            <a:ext cx="6169765" cy="41965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Conclusions from the Data</a:t>
            </a:r>
            <a:endParaRPr>
              <a:solidFill>
                <a:srgbClr val="FFFFFF"/>
              </a:solidFill>
            </a:endParaRPr>
          </a:p>
        </p:txBody>
      </p:sp>
      <p:sp>
        <p:nvSpPr>
          <p:cNvPr id="103" name="Google Shape;103;p20"/>
          <p:cNvSpPr txBox="1">
            <a:spLocks noGrp="1"/>
          </p:cNvSpPr>
          <p:nvPr>
            <p:ph type="body" idx="1"/>
          </p:nvPr>
        </p:nvSpPr>
        <p:spPr>
          <a:xfrm>
            <a:off x="311700" y="1152475"/>
            <a:ext cx="8520600" cy="390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US" dirty="0">
                <a:solidFill>
                  <a:srgbClr val="FFFFFF"/>
                </a:solidFill>
              </a:rPr>
              <a:t>There were plenty of cities with a substantial amount of gun related deaths.</a:t>
            </a:r>
          </a:p>
          <a:p>
            <a:pPr marL="457200" lvl="0" indent="-342900" algn="l" rtl="0">
              <a:spcBef>
                <a:spcPts val="0"/>
              </a:spcBef>
              <a:spcAft>
                <a:spcPts val="0"/>
              </a:spcAft>
              <a:buClr>
                <a:srgbClr val="FFFFFF"/>
              </a:buClr>
              <a:buSzPts val="1800"/>
              <a:buChar char="●"/>
            </a:pPr>
            <a:r>
              <a:rPr lang="en-US" dirty="0">
                <a:solidFill>
                  <a:srgbClr val="FFFFFF"/>
                </a:solidFill>
              </a:rPr>
              <a:t>Four cities in Houston, Baltimore, Philadelphia and Detroit stand out as the seemingly most dangerous and are the only ones with over 100 gun related deaths.</a:t>
            </a:r>
            <a:endParaRPr dirty="0">
              <a:solidFill>
                <a:srgbClr val="FFFFFF"/>
              </a:solidFill>
            </a:endParaRPr>
          </a:p>
          <a:p>
            <a:pPr marL="457200" lvl="0" indent="-342900" algn="l" rtl="0">
              <a:spcBef>
                <a:spcPts val="0"/>
              </a:spcBef>
              <a:spcAft>
                <a:spcPts val="0"/>
              </a:spcAft>
              <a:buClr>
                <a:srgbClr val="FFFFFF"/>
              </a:buClr>
              <a:buSzPts val="1800"/>
              <a:buChar char="●"/>
            </a:pPr>
            <a:r>
              <a:rPr lang="en-US" dirty="0">
                <a:solidFill>
                  <a:srgbClr val="FFFFFF"/>
                </a:solidFill>
              </a:rPr>
              <a:t>The ages of 19 and 20 stick out as causing the most gun related deaths</a:t>
            </a:r>
            <a:endParaRPr dirty="0">
              <a:solidFill>
                <a:srgbClr val="FFFFFF"/>
              </a:solidFill>
            </a:endParaRPr>
          </a:p>
          <a:p>
            <a:pPr marL="457200" lvl="0" indent="-342900" algn="l" rtl="0">
              <a:spcBef>
                <a:spcPts val="0"/>
              </a:spcBef>
              <a:spcAft>
                <a:spcPts val="0"/>
              </a:spcAft>
              <a:buClr>
                <a:srgbClr val="FFFFFF"/>
              </a:buClr>
              <a:buSzPts val="1800"/>
              <a:buChar char="●"/>
            </a:pPr>
            <a:r>
              <a:rPr lang="en-US" dirty="0">
                <a:solidFill>
                  <a:srgbClr val="FFFFFF"/>
                </a:solidFill>
              </a:rPr>
              <a:t>Based on the just stated point my theory is that people just out of high school who are new to being on their own are more likely to make the poor decisions resulting in gun related violence.</a:t>
            </a:r>
          </a:p>
          <a:p>
            <a:pPr marL="457200" lvl="0" indent="-342900" algn="l" rtl="0">
              <a:spcBef>
                <a:spcPts val="0"/>
              </a:spcBef>
              <a:spcAft>
                <a:spcPts val="0"/>
              </a:spcAft>
              <a:buClr>
                <a:srgbClr val="FFFFFF"/>
              </a:buClr>
              <a:buSzPts val="1800"/>
              <a:buChar char="●"/>
            </a:pPr>
            <a:r>
              <a:rPr lang="en-US" dirty="0">
                <a:solidFill>
                  <a:srgbClr val="FFFFFF"/>
                </a:solidFill>
              </a:rPr>
              <a:t>Based on the theory just stated I believe the gun age requirement should be raised to 21.</a:t>
            </a:r>
            <a:endParaRPr dirty="0">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285</Words>
  <Application>Microsoft Office PowerPoint</Application>
  <PresentationFormat>On-screen Show (16:9)</PresentationFormat>
  <Paragraphs>20</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PowerPoint Presentation</vt:lpstr>
      <vt:lpstr>The Problem Statement</vt:lpstr>
      <vt:lpstr>What Data am I Working With?</vt:lpstr>
      <vt:lpstr>Visualizing Gun Related Deaths by City</vt:lpstr>
      <vt:lpstr>Visualizing Gun Related Deaths Caused by Each Age </vt:lpstr>
      <vt:lpstr>Conclusions from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 Woods</dc:creator>
  <cp:lastModifiedBy>Cole Woods</cp:lastModifiedBy>
  <cp:revision>2</cp:revision>
  <dcterms:modified xsi:type="dcterms:W3CDTF">2019-03-07T06:04:08Z</dcterms:modified>
</cp:coreProperties>
</file>