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348DA-EB51-4DC3-858C-6B8C44385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9442BB-5E73-4E62-BAA3-E5EEFA844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7CE4D-7CD6-4A48-82F2-E7480E93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1427-89A0-491A-84C4-7B6A5E64E2FB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8E8A4-9C6A-494C-B9F0-9A1B2302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2FD5D-56C1-4787-8343-0F9BDFFC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0D88-6683-4B5F-8DB4-528A60AEE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21FFE-9FAA-4A9D-B868-3F6C79DF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CBFB1B-D2E2-4FE3-B2B5-1AE27376A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30267-D75C-432B-8574-F74F3427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1427-89A0-491A-84C4-7B6A5E64E2FB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11C2B-859A-40CE-A409-C4483A47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E27BD-C2ED-43B8-9C55-B7231BD6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0D88-6683-4B5F-8DB4-528A60AEE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9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1FAA55-D730-43C5-9613-DB5AC8FB3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574F00-1CE0-4BB6-98C5-B2323CE3B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54BCF-005B-40F2-B3F5-2E916A72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1427-89A0-491A-84C4-7B6A5E64E2FB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4000D-5C4A-47C7-BBA6-F328444B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B4931-9E6C-4E50-BA7A-4D7C5D7B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0D88-6683-4B5F-8DB4-528A60AEE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8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D969D-D457-4A68-B698-BB3F5019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12949-E7A2-404C-BA85-AB17DFD1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78CC7-5CF5-40EF-B6A1-843C3821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1427-89A0-491A-84C4-7B6A5E64E2FB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6578E-A068-4B24-9238-EC8A7374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CC8CB-8C70-4707-BEAC-3ACE67DA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0D88-6683-4B5F-8DB4-528A60AEE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1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533A9-DBBA-4CF4-AECD-61E037C4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58DAB-77A4-40FC-BE08-1CC6CBFE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6D1AF-E8FE-4F25-8D45-D63B4DE5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1427-89A0-491A-84C4-7B6A5E64E2FB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1A8B8-EAEF-4994-994E-4D38CEA7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4D99E-B046-48F1-8E63-8CDC3C7D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0D88-6683-4B5F-8DB4-528A60AEE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A7514-CE9C-4DB7-B992-BD00ACA4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C8E6E-74DB-49F0-B973-AA31CAA78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BC69F3-226E-45DF-97AC-C788B718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E2257-2DC4-462D-A73B-F3BEC4D8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1427-89A0-491A-84C4-7B6A5E64E2FB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AD2F8-3947-4972-A1C9-DC383C13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5DAEE-487A-44DC-8766-FE7FF4AA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0D88-6683-4B5F-8DB4-528A60AEE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7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7A504-063F-4C3E-B179-1A81D0DD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C6023A-0934-44F2-BE40-A62D2DE96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B5C02-E72B-4CF7-ABE4-1B3AA6C59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A2D4F2-0251-4FA7-A065-A9D2BE8DE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056840-CC01-4E11-9240-74E09A4E0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608051-B169-41AA-AB46-C8AA059A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1427-89A0-491A-84C4-7B6A5E64E2FB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81580-6F58-4FC6-B323-4BB8001A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448B42-9ABC-4115-A65F-1FC0A7BB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0D88-6683-4B5F-8DB4-528A60AEE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C14D-2126-4C3C-9C39-19E63EA3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50243F-3F2F-4680-B5F6-D745DB0C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1427-89A0-491A-84C4-7B6A5E64E2FB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4098CD-957D-47A9-85EF-7D31AEF6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0D7169-4EAC-47AB-9DE1-AFEA89E5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0D88-6683-4B5F-8DB4-528A60AEE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6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158D0C-4DEB-4381-A680-A057C833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1427-89A0-491A-84C4-7B6A5E64E2FB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3E095-865A-4613-9511-944A8C09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E0514-095F-4963-A7FA-C6420366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0D88-6683-4B5F-8DB4-528A60AEE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3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E31C3-6B9F-4E59-9CBC-7000426C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9DD6E-ABD0-4284-8280-CD6A80E3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D2B44E-9BD3-40E3-86CC-67900B656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22E65-B9B6-4147-AD13-3ED3748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1427-89A0-491A-84C4-7B6A5E64E2FB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9B79C-3240-4960-8104-3D1F4D92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91A0B4-3D82-4EF5-8B2A-D7C91F7A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0D88-6683-4B5F-8DB4-528A60AEE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8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729D9-BF7C-46B3-AD96-84977FC9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6F7711-8AD4-4D7B-BD64-CF85CB7AA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EE4CB-9C03-4A55-9602-D6BDCCC8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429BC-2F37-4B56-90A9-55C1E03D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1427-89A0-491A-84C4-7B6A5E64E2FB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553F8-9FB4-4349-BC79-922A9EBD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59A50-C935-45D5-B167-FDCE0126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0D88-6683-4B5F-8DB4-528A60AEE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7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16FF85-B35C-4A7B-8BD2-9A68BD37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FB734-3275-4155-8323-D441E080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2025D-3849-456A-97E1-9DED55152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1427-89A0-491A-84C4-7B6A5E64E2FB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7306D-492D-4382-987B-0232B7C2C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ACCBA-1D00-484C-ADB5-F998A18EE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0D88-6683-4B5F-8DB4-528A60AEE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cguisu/AutoFa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725BBA-8D8F-48AC-A9A3-5ECB4B2B63A1}"/>
              </a:ext>
            </a:extLst>
          </p:cNvPr>
          <p:cNvSpPr txBox="1"/>
          <p:nvPr/>
        </p:nvSpPr>
        <p:spPr>
          <a:xfrm>
            <a:off x="1010652" y="235924"/>
            <a:ext cx="9579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DeepFaceLab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程序，在以下目录找到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DeepFace_NVDIA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062D1D-BA5A-4DBC-9A07-7C7F59742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32" y="809154"/>
            <a:ext cx="7796463" cy="474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064607-5483-4517-9317-1438021B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47" y="1394744"/>
            <a:ext cx="7049869" cy="12817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02E29C-233D-4BB9-815C-3410C339420A}"/>
              </a:ext>
            </a:extLst>
          </p:cNvPr>
          <p:cNvSpPr txBox="1"/>
          <p:nvPr/>
        </p:nvSpPr>
        <p:spPr>
          <a:xfrm>
            <a:off x="1010651" y="2676538"/>
            <a:ext cx="10587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hlinkClick r:id="rId4"/>
              </a:rPr>
              <a:t>https://github.com/cguisu/AutoFace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下载或者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clone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AutoFace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DeepFace_NVDIA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文件夹复制到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AutoFace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文件夹中并重命名为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DeepFaceLab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，如下图所示。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78FD56-3E8B-407C-8193-AAA8C7491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463" y="3969335"/>
            <a:ext cx="6096000" cy="14939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F4072FE-C9BE-4D02-BE28-0E583546682D}"/>
              </a:ext>
            </a:extLst>
          </p:cNvPr>
          <p:cNvSpPr txBox="1"/>
          <p:nvPr/>
        </p:nvSpPr>
        <p:spPr>
          <a:xfrm>
            <a:off x="1010651" y="5635178"/>
            <a:ext cx="10587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将模特视频放入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model_vedio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文件夹，学生视频（视频文件名用学生姓名拼音）放入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student_vedio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文件夹。</a:t>
            </a:r>
          </a:p>
        </p:txBody>
      </p:sp>
    </p:spTree>
    <p:extLst>
      <p:ext uri="{BB962C8B-B14F-4D97-AF65-F5344CB8AC3E}">
        <p14:creationId xmlns:p14="http://schemas.microsoft.com/office/powerpoint/2010/main" val="117768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725BBA-8D8F-48AC-A9A3-5ECB4B2B63A1}"/>
              </a:ext>
            </a:extLst>
          </p:cNvPr>
          <p:cNvSpPr txBox="1"/>
          <p:nvPr/>
        </p:nvSpPr>
        <p:spPr>
          <a:xfrm>
            <a:off x="1074820" y="3027250"/>
            <a:ext cx="10539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程序运行结束后，在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DeepFaceLab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文件夹中会有多个前缀为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workpace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的文件夹，后面为学生姓名拼音，人工重命名对应文件夹为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workpace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，然后运行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 SHAEHD.bat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处理图像，后续工作参照上次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DeepFaceLab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，直到导出视频，为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workpace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result.mp4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，查看结果并将结果保存，将文件夹换回之前的名字，操作下一个文件夹。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941A59-3F77-4B37-950D-FF64428B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56" y="4683323"/>
            <a:ext cx="3533274" cy="213928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950D2F5-B984-423F-A11B-C96F8F1378FB}"/>
              </a:ext>
            </a:extLst>
          </p:cNvPr>
          <p:cNvSpPr/>
          <p:nvPr/>
        </p:nvSpPr>
        <p:spPr>
          <a:xfrm>
            <a:off x="1050757" y="502430"/>
            <a:ext cx="105396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双击运行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run_this.bat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，输入训练迭代次数，可先设定为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代，按回车即可开始。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B760C17-975C-45C1-9BAB-816D70E8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914" y="1307305"/>
            <a:ext cx="2967379" cy="116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HH Cai</dc:creator>
  <cp:lastModifiedBy>HH Cai</cp:lastModifiedBy>
  <cp:revision>6</cp:revision>
  <dcterms:created xsi:type="dcterms:W3CDTF">2020-06-26T04:01:04Z</dcterms:created>
  <dcterms:modified xsi:type="dcterms:W3CDTF">2020-06-26T08:09:09Z</dcterms:modified>
</cp:coreProperties>
</file>