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>
      <p:cViewPr varScale="1">
        <p:scale>
          <a:sx n="78" d="100"/>
          <a:sy n="78" d="100"/>
        </p:scale>
        <p:origin x="15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21972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"Logistic Regression." </a:t>
            </a:r>
            <a:r>
              <a:rPr 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Wikipedia</a:t>
            </a:r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Wikimedia Foundation Web. 08 Nov. 2016.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2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282601" y="284559"/>
            <a:ext cx="400109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CMSC 422: Task 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122" name="Shape 122"/>
          <p:cNvSpPr/>
          <p:nvPr/>
        </p:nvSpPr>
        <p:spPr>
          <a:xfrm>
            <a:off x="525669" y="928741"/>
            <a:ext cx="11895329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en-US" b="1" dirty="0" smtClean="0"/>
              <a:t>Logistic Regression </a:t>
            </a:r>
            <a:r>
              <a:rPr lang="en-US" dirty="0"/>
              <a:t>measures the relationship between the categorical dependent variable and one or more independent variables by estimating probabilities using a logistic function, which is the cumulative logistic distribution.</a:t>
            </a:r>
            <a:r>
              <a:rPr lang="en-US" baseline="30000" dirty="0" smtClean="0"/>
              <a:t>1</a:t>
            </a:r>
            <a:r>
              <a:rPr lang="en-US" baseline="30000" dirty="0" smtClean="0"/>
              <a:t>]</a:t>
            </a:r>
            <a:r>
              <a:rPr lang="en-US" dirty="0" smtClean="0"/>
              <a:t> To </a:t>
            </a:r>
            <a:r>
              <a:rPr lang="en-US" dirty="0"/>
              <a:t>get an accurate representation of the classifier, I took accuracy, precision, and </a:t>
            </a:r>
            <a:r>
              <a:rPr lang="en-US" dirty="0" smtClean="0"/>
              <a:t>area under </a:t>
            </a:r>
            <a:r>
              <a:rPr lang="en-US" dirty="0"/>
              <a:t>the roc curve scores for 20 random splits of size </a:t>
            </a:r>
            <a:r>
              <a:rPr lang="en-US" dirty="0" smtClean="0"/>
              <a:t>33%. By </a:t>
            </a:r>
            <a:r>
              <a:rPr lang="en-US" dirty="0"/>
              <a:t>this method, I hoped to homogenize the training set and validation sets for reasonable scores. </a:t>
            </a:r>
          </a:p>
        </p:txBody>
      </p:sp>
      <p:sp>
        <p:nvSpPr>
          <p:cNvPr id="123" name="Shape 123"/>
          <p:cNvSpPr/>
          <p:nvPr/>
        </p:nvSpPr>
        <p:spPr>
          <a:xfrm>
            <a:off x="6276686" y="4694833"/>
            <a:ext cx="6340095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2000" dirty="0" smtClean="0"/>
              <a:t>The baseline linear regression defaults provided the above results. Scaling, normalization, and hyper-parameter tuning (penalty, C, use of different solvers like sag and newton-cg) resulted in no noticeable improvement.</a:t>
            </a:r>
            <a:endParaRPr sz="2000" dirty="0"/>
          </a:p>
        </p:txBody>
      </p:sp>
      <p:sp>
        <p:nvSpPr>
          <p:cNvPr id="124" name="Shape 124"/>
          <p:cNvSpPr/>
          <p:nvPr/>
        </p:nvSpPr>
        <p:spPr>
          <a:xfrm>
            <a:off x="6276686" y="4110496"/>
            <a:ext cx="436016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1. </a:t>
            </a:r>
            <a:r>
              <a:rPr lang="en-US" dirty="0" smtClean="0"/>
              <a:t>Linear Regression</a:t>
            </a:r>
            <a:endParaRPr dirty="0"/>
          </a:p>
        </p:txBody>
      </p:sp>
      <p:sp>
        <p:nvSpPr>
          <p:cNvPr id="125" name="Shape 125"/>
          <p:cNvSpPr/>
          <p:nvPr/>
        </p:nvSpPr>
        <p:spPr>
          <a:xfrm>
            <a:off x="6276686" y="7876588"/>
            <a:ext cx="512961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2. </a:t>
            </a:r>
            <a:r>
              <a:rPr lang="en-US" dirty="0" smtClean="0"/>
              <a:t>Linear Regression CV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6276686" y="8411268"/>
            <a:ext cx="614431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r>
              <a:rPr lang="en-US" dirty="0" smtClean="0"/>
              <a:t>The final model </a:t>
            </a:r>
            <a:r>
              <a:rPr lang="en-US" dirty="0" smtClean="0"/>
              <a:t>utilize the default parameters for Linear Regression CV with automated hyper-parameter tuning with the ‘refit’ parameter. </a:t>
            </a:r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96547"/>
              </p:ext>
            </p:extLst>
          </p:nvPr>
        </p:nvGraphicFramePr>
        <p:xfrm>
          <a:off x="6276686" y="2622361"/>
          <a:ext cx="625738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8693"/>
                <a:gridCol w="312869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Averaged over 20 random</a:t>
                      </a:r>
                      <a:r>
                        <a:rPr lang="en-US" baseline="0" dirty="0" smtClean="0"/>
                        <a:t> seeds with 30% training size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0.922857142857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0.916590601887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0.971238728974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68660"/>
              </p:ext>
            </p:extLst>
          </p:nvPr>
        </p:nvGraphicFramePr>
        <p:xfrm>
          <a:off x="6276686" y="6393228"/>
          <a:ext cx="625738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8693"/>
                <a:gridCol w="312869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Averaged over 20 random</a:t>
                      </a:r>
                      <a:r>
                        <a:rPr lang="en-US" baseline="0" dirty="0" smtClean="0"/>
                        <a:t> seeds with 30% training size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0.923901098901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0.918577560015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0.971330848279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8288"/>
            <a:ext cx="6141347" cy="45829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190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Helvetica Light</vt:lpstr>
      <vt:lpstr>Helvetica Neue</vt:lpstr>
      <vt:lpstr>White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Gulotta</dc:creator>
  <cp:lastModifiedBy>Charles Gulotta</cp:lastModifiedBy>
  <cp:revision>13</cp:revision>
  <dcterms:modified xsi:type="dcterms:W3CDTF">2016-11-08T23:45:31Z</dcterms:modified>
</cp:coreProperties>
</file>