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82FB43-0D5A-4E8B-98F8-187F5D25B271}"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C0EA22CA-463B-47C6-890C-BFFB86A8B999}">
      <dgm:prSet/>
      <dgm:spPr/>
      <dgm:t>
        <a:bodyPr/>
        <a:lstStyle/>
        <a:p>
          <a:r>
            <a:rPr lang="en-IN"/>
            <a:t>In the Union Territory of New Delhi, there are a lot of places for the residents to go out and eat, and there are people who would like to take the opportunity of serving such people by opening his/her own restaurant.</a:t>
          </a:r>
          <a:endParaRPr lang="en-US"/>
        </a:p>
      </dgm:t>
    </dgm:pt>
    <dgm:pt modelId="{64267406-82B7-4F30-9FB0-028D4728FC1A}" type="parTrans" cxnId="{35015C2A-9127-47CA-8B71-F8137F7A4DF7}">
      <dgm:prSet/>
      <dgm:spPr/>
      <dgm:t>
        <a:bodyPr/>
        <a:lstStyle/>
        <a:p>
          <a:endParaRPr lang="en-US"/>
        </a:p>
      </dgm:t>
    </dgm:pt>
    <dgm:pt modelId="{0670BBC8-04AD-4310-90DF-708068F22A89}" type="sibTrans" cxnId="{35015C2A-9127-47CA-8B71-F8137F7A4DF7}">
      <dgm:prSet/>
      <dgm:spPr/>
      <dgm:t>
        <a:bodyPr/>
        <a:lstStyle/>
        <a:p>
          <a:endParaRPr lang="en-US"/>
        </a:p>
      </dgm:t>
    </dgm:pt>
    <dgm:pt modelId="{9E05FFE2-2E66-4E6C-98B7-7C18927318C9}">
      <dgm:prSet/>
      <dgm:spPr/>
      <dgm:t>
        <a:bodyPr/>
        <a:lstStyle/>
        <a:p>
          <a:r>
            <a:rPr lang="en-IN"/>
            <a:t>Food business always thrives on the quality of the food served, variety of the dishes and area in which it is operating. But, in large cities like New Delhi, it could be difficult to decide where should one open his new restaurant</a:t>
          </a:r>
          <a:endParaRPr lang="en-US"/>
        </a:p>
      </dgm:t>
    </dgm:pt>
    <dgm:pt modelId="{6017171A-DBDF-4BF8-810F-AD1D4D1A892B}" type="parTrans" cxnId="{11799098-5F6E-4897-94AB-1BF0210EF5B0}">
      <dgm:prSet/>
      <dgm:spPr/>
      <dgm:t>
        <a:bodyPr/>
        <a:lstStyle/>
        <a:p>
          <a:endParaRPr lang="en-US"/>
        </a:p>
      </dgm:t>
    </dgm:pt>
    <dgm:pt modelId="{236E11C0-79B2-4084-BBB8-241AF4485DCD}" type="sibTrans" cxnId="{11799098-5F6E-4897-94AB-1BF0210EF5B0}">
      <dgm:prSet/>
      <dgm:spPr/>
      <dgm:t>
        <a:bodyPr/>
        <a:lstStyle/>
        <a:p>
          <a:endParaRPr lang="en-US"/>
        </a:p>
      </dgm:t>
    </dgm:pt>
    <dgm:pt modelId="{5CFDDB82-E67B-4664-B3F9-C0A559D8D8E0}">
      <dgm:prSet/>
      <dgm:spPr/>
      <dgm:t>
        <a:bodyPr/>
        <a:lstStyle/>
        <a:p>
          <a:r>
            <a:rPr lang="en-IN" b="1"/>
            <a:t>So, to find appropriate answers to the problem we must-</a:t>
          </a:r>
          <a:endParaRPr lang="en-US"/>
        </a:p>
      </dgm:t>
    </dgm:pt>
    <dgm:pt modelId="{80E52B18-1EA0-4BF1-85CB-CE722E2BC6D4}" type="parTrans" cxnId="{C4060451-6A1F-4973-A574-D7A357FF9367}">
      <dgm:prSet/>
      <dgm:spPr/>
      <dgm:t>
        <a:bodyPr/>
        <a:lstStyle/>
        <a:p>
          <a:endParaRPr lang="en-US"/>
        </a:p>
      </dgm:t>
    </dgm:pt>
    <dgm:pt modelId="{646EF5BB-2CD9-4EC9-8C8C-545E73E84D84}" type="sibTrans" cxnId="{C4060451-6A1F-4973-A574-D7A357FF9367}">
      <dgm:prSet/>
      <dgm:spPr/>
      <dgm:t>
        <a:bodyPr/>
        <a:lstStyle/>
        <a:p>
          <a:endParaRPr lang="en-US"/>
        </a:p>
      </dgm:t>
    </dgm:pt>
    <dgm:pt modelId="{D15EA181-9917-421B-9C4F-257BF314A796}">
      <dgm:prSet/>
      <dgm:spPr/>
      <dgm:t>
        <a:bodyPr/>
        <a:lstStyle/>
        <a:p>
          <a:r>
            <a:rPr lang="en-IN"/>
            <a:t>Classify different areas in different Clusters</a:t>
          </a:r>
          <a:endParaRPr lang="en-US"/>
        </a:p>
      </dgm:t>
    </dgm:pt>
    <dgm:pt modelId="{203F3F30-3203-4548-94CE-CEA419600C66}" type="parTrans" cxnId="{7A1BF177-F63D-49A9-90CC-55220A2B6C6C}">
      <dgm:prSet/>
      <dgm:spPr/>
      <dgm:t>
        <a:bodyPr/>
        <a:lstStyle/>
        <a:p>
          <a:endParaRPr lang="en-US"/>
        </a:p>
      </dgm:t>
    </dgm:pt>
    <dgm:pt modelId="{D1257272-BEA8-4A13-A4D9-86321DA41CFB}" type="sibTrans" cxnId="{7A1BF177-F63D-49A9-90CC-55220A2B6C6C}">
      <dgm:prSet/>
      <dgm:spPr/>
      <dgm:t>
        <a:bodyPr/>
        <a:lstStyle/>
        <a:p>
          <a:endParaRPr lang="en-US"/>
        </a:p>
      </dgm:t>
    </dgm:pt>
    <dgm:pt modelId="{0AC70021-CBBE-4550-87B1-3D3CAEC3681C}">
      <dgm:prSet/>
      <dgm:spPr/>
      <dgm:t>
        <a:bodyPr/>
        <a:lstStyle/>
        <a:p>
          <a:r>
            <a:rPr lang="en-IN"/>
            <a:t>Decide appropriate location regarding where to open a restaurant</a:t>
          </a:r>
          <a:endParaRPr lang="en-US"/>
        </a:p>
      </dgm:t>
    </dgm:pt>
    <dgm:pt modelId="{64BAA46C-2AD7-4FAC-A0A4-3602317349A3}" type="parTrans" cxnId="{4876AE10-D302-4A14-A195-8EBE8200206E}">
      <dgm:prSet/>
      <dgm:spPr/>
      <dgm:t>
        <a:bodyPr/>
        <a:lstStyle/>
        <a:p>
          <a:endParaRPr lang="en-US"/>
        </a:p>
      </dgm:t>
    </dgm:pt>
    <dgm:pt modelId="{4BE6F922-B7AD-444D-9102-A44730140D97}" type="sibTrans" cxnId="{4876AE10-D302-4A14-A195-8EBE8200206E}">
      <dgm:prSet/>
      <dgm:spPr/>
      <dgm:t>
        <a:bodyPr/>
        <a:lstStyle/>
        <a:p>
          <a:endParaRPr lang="en-US"/>
        </a:p>
      </dgm:t>
    </dgm:pt>
    <dgm:pt modelId="{A246DCBE-3679-40EA-85F6-87B884848783}" type="pres">
      <dgm:prSet presAssocID="{F282FB43-0D5A-4E8B-98F8-187F5D25B271}" presName="Name0" presStyleCnt="0">
        <dgm:presLayoutVars>
          <dgm:dir/>
          <dgm:animLvl val="lvl"/>
          <dgm:resizeHandles val="exact"/>
        </dgm:presLayoutVars>
      </dgm:prSet>
      <dgm:spPr/>
    </dgm:pt>
    <dgm:pt modelId="{26E8B7D2-5F91-45FB-AB85-9DC7B2437E60}" type="pres">
      <dgm:prSet presAssocID="{5CFDDB82-E67B-4664-B3F9-C0A559D8D8E0}" presName="boxAndChildren" presStyleCnt="0"/>
      <dgm:spPr/>
    </dgm:pt>
    <dgm:pt modelId="{1F4284F0-8D81-41DD-B36D-25B71C45A0FD}" type="pres">
      <dgm:prSet presAssocID="{5CFDDB82-E67B-4664-B3F9-C0A559D8D8E0}" presName="parentTextBox" presStyleLbl="node1" presStyleIdx="0" presStyleCnt="3"/>
      <dgm:spPr/>
    </dgm:pt>
    <dgm:pt modelId="{6F740AEA-5142-4798-86C9-150A409C2E17}" type="pres">
      <dgm:prSet presAssocID="{5CFDDB82-E67B-4664-B3F9-C0A559D8D8E0}" presName="entireBox" presStyleLbl="node1" presStyleIdx="0" presStyleCnt="3"/>
      <dgm:spPr/>
    </dgm:pt>
    <dgm:pt modelId="{2A6D1FB7-F82A-4111-A066-61CA9B0F1563}" type="pres">
      <dgm:prSet presAssocID="{5CFDDB82-E67B-4664-B3F9-C0A559D8D8E0}" presName="descendantBox" presStyleCnt="0"/>
      <dgm:spPr/>
    </dgm:pt>
    <dgm:pt modelId="{F9EFC2CA-16A2-4C1E-A399-194E5BEDCC2B}" type="pres">
      <dgm:prSet presAssocID="{D15EA181-9917-421B-9C4F-257BF314A796}" presName="childTextBox" presStyleLbl="fgAccFollowNode1" presStyleIdx="0" presStyleCnt="2">
        <dgm:presLayoutVars>
          <dgm:bulletEnabled val="1"/>
        </dgm:presLayoutVars>
      </dgm:prSet>
      <dgm:spPr/>
    </dgm:pt>
    <dgm:pt modelId="{0934B140-F427-4753-AC3C-69E0AD622835}" type="pres">
      <dgm:prSet presAssocID="{0AC70021-CBBE-4550-87B1-3D3CAEC3681C}" presName="childTextBox" presStyleLbl="fgAccFollowNode1" presStyleIdx="1" presStyleCnt="2">
        <dgm:presLayoutVars>
          <dgm:bulletEnabled val="1"/>
        </dgm:presLayoutVars>
      </dgm:prSet>
      <dgm:spPr/>
    </dgm:pt>
    <dgm:pt modelId="{2E06CC01-42FD-4735-9878-D3A5AD1DB483}" type="pres">
      <dgm:prSet presAssocID="{236E11C0-79B2-4084-BBB8-241AF4485DCD}" presName="sp" presStyleCnt="0"/>
      <dgm:spPr/>
    </dgm:pt>
    <dgm:pt modelId="{0630E426-DE39-48AD-8A75-218A6D089A8D}" type="pres">
      <dgm:prSet presAssocID="{9E05FFE2-2E66-4E6C-98B7-7C18927318C9}" presName="arrowAndChildren" presStyleCnt="0"/>
      <dgm:spPr/>
    </dgm:pt>
    <dgm:pt modelId="{82E38CB8-4E02-4EF5-A19C-CE87F675FCAF}" type="pres">
      <dgm:prSet presAssocID="{9E05FFE2-2E66-4E6C-98B7-7C18927318C9}" presName="parentTextArrow" presStyleLbl="node1" presStyleIdx="1" presStyleCnt="3"/>
      <dgm:spPr/>
    </dgm:pt>
    <dgm:pt modelId="{4AD27F4F-C8E7-4C12-BE52-A80D93013CFE}" type="pres">
      <dgm:prSet presAssocID="{0670BBC8-04AD-4310-90DF-708068F22A89}" presName="sp" presStyleCnt="0"/>
      <dgm:spPr/>
    </dgm:pt>
    <dgm:pt modelId="{E11390C3-F260-40A1-8B53-22A4A0801DE1}" type="pres">
      <dgm:prSet presAssocID="{C0EA22CA-463B-47C6-890C-BFFB86A8B999}" presName="arrowAndChildren" presStyleCnt="0"/>
      <dgm:spPr/>
    </dgm:pt>
    <dgm:pt modelId="{F27AF4D5-1FED-48F9-BD4A-17BDEB40A48F}" type="pres">
      <dgm:prSet presAssocID="{C0EA22CA-463B-47C6-890C-BFFB86A8B999}" presName="parentTextArrow" presStyleLbl="node1" presStyleIdx="2" presStyleCnt="3"/>
      <dgm:spPr/>
    </dgm:pt>
  </dgm:ptLst>
  <dgm:cxnLst>
    <dgm:cxn modelId="{4876AE10-D302-4A14-A195-8EBE8200206E}" srcId="{5CFDDB82-E67B-4664-B3F9-C0A559D8D8E0}" destId="{0AC70021-CBBE-4550-87B1-3D3CAEC3681C}" srcOrd="1" destOrd="0" parTransId="{64BAA46C-2AD7-4FAC-A0A4-3602317349A3}" sibTransId="{4BE6F922-B7AD-444D-9102-A44730140D97}"/>
    <dgm:cxn modelId="{D1E6D011-20D8-4E57-A04E-86EB6778D776}" type="presOf" srcId="{9E05FFE2-2E66-4E6C-98B7-7C18927318C9}" destId="{82E38CB8-4E02-4EF5-A19C-CE87F675FCAF}" srcOrd="0" destOrd="0" presId="urn:microsoft.com/office/officeart/2005/8/layout/process4"/>
    <dgm:cxn modelId="{6BB0F015-5D46-4171-A177-CE898447C291}" type="presOf" srcId="{F282FB43-0D5A-4E8B-98F8-187F5D25B271}" destId="{A246DCBE-3679-40EA-85F6-87B884848783}" srcOrd="0" destOrd="0" presId="urn:microsoft.com/office/officeart/2005/8/layout/process4"/>
    <dgm:cxn modelId="{A2C8D71C-07CE-4B9E-B8C7-4CFEFE5F5011}" type="presOf" srcId="{0AC70021-CBBE-4550-87B1-3D3CAEC3681C}" destId="{0934B140-F427-4753-AC3C-69E0AD622835}" srcOrd="0" destOrd="0" presId="urn:microsoft.com/office/officeart/2005/8/layout/process4"/>
    <dgm:cxn modelId="{F6174629-4B73-4BA2-8420-C2AB52E3203D}" type="presOf" srcId="{C0EA22CA-463B-47C6-890C-BFFB86A8B999}" destId="{F27AF4D5-1FED-48F9-BD4A-17BDEB40A48F}" srcOrd="0" destOrd="0" presId="urn:microsoft.com/office/officeart/2005/8/layout/process4"/>
    <dgm:cxn modelId="{35015C2A-9127-47CA-8B71-F8137F7A4DF7}" srcId="{F282FB43-0D5A-4E8B-98F8-187F5D25B271}" destId="{C0EA22CA-463B-47C6-890C-BFFB86A8B999}" srcOrd="0" destOrd="0" parTransId="{64267406-82B7-4F30-9FB0-028D4728FC1A}" sibTransId="{0670BBC8-04AD-4310-90DF-708068F22A89}"/>
    <dgm:cxn modelId="{ADC2A82B-3EBA-4A54-B5FA-3EB5DB0F2605}" type="presOf" srcId="{5CFDDB82-E67B-4664-B3F9-C0A559D8D8E0}" destId="{1F4284F0-8D81-41DD-B36D-25B71C45A0FD}" srcOrd="0" destOrd="0" presId="urn:microsoft.com/office/officeart/2005/8/layout/process4"/>
    <dgm:cxn modelId="{308EDC42-8889-4851-BECC-262013595163}" type="presOf" srcId="{D15EA181-9917-421B-9C4F-257BF314A796}" destId="{F9EFC2CA-16A2-4C1E-A399-194E5BEDCC2B}" srcOrd="0" destOrd="0" presId="urn:microsoft.com/office/officeart/2005/8/layout/process4"/>
    <dgm:cxn modelId="{C4060451-6A1F-4973-A574-D7A357FF9367}" srcId="{F282FB43-0D5A-4E8B-98F8-187F5D25B271}" destId="{5CFDDB82-E67B-4664-B3F9-C0A559D8D8E0}" srcOrd="2" destOrd="0" parTransId="{80E52B18-1EA0-4BF1-85CB-CE722E2BC6D4}" sibTransId="{646EF5BB-2CD9-4EC9-8C8C-545E73E84D84}"/>
    <dgm:cxn modelId="{7A1BF177-F63D-49A9-90CC-55220A2B6C6C}" srcId="{5CFDDB82-E67B-4664-B3F9-C0A559D8D8E0}" destId="{D15EA181-9917-421B-9C4F-257BF314A796}" srcOrd="0" destOrd="0" parTransId="{203F3F30-3203-4548-94CE-CEA419600C66}" sibTransId="{D1257272-BEA8-4A13-A4D9-86321DA41CFB}"/>
    <dgm:cxn modelId="{11799098-5F6E-4897-94AB-1BF0210EF5B0}" srcId="{F282FB43-0D5A-4E8B-98F8-187F5D25B271}" destId="{9E05FFE2-2E66-4E6C-98B7-7C18927318C9}" srcOrd="1" destOrd="0" parTransId="{6017171A-DBDF-4BF8-810F-AD1D4D1A892B}" sibTransId="{236E11C0-79B2-4084-BBB8-241AF4485DCD}"/>
    <dgm:cxn modelId="{E91F87DE-A999-4787-B099-C94D833BB91F}" type="presOf" srcId="{5CFDDB82-E67B-4664-B3F9-C0A559D8D8E0}" destId="{6F740AEA-5142-4798-86C9-150A409C2E17}" srcOrd="1" destOrd="0" presId="urn:microsoft.com/office/officeart/2005/8/layout/process4"/>
    <dgm:cxn modelId="{D7F97FA8-5189-42D6-A43D-AAA34CB50473}" type="presParOf" srcId="{A246DCBE-3679-40EA-85F6-87B884848783}" destId="{26E8B7D2-5F91-45FB-AB85-9DC7B2437E60}" srcOrd="0" destOrd="0" presId="urn:microsoft.com/office/officeart/2005/8/layout/process4"/>
    <dgm:cxn modelId="{D16D6E59-A303-46DA-882F-CE62BAB4D3F3}" type="presParOf" srcId="{26E8B7D2-5F91-45FB-AB85-9DC7B2437E60}" destId="{1F4284F0-8D81-41DD-B36D-25B71C45A0FD}" srcOrd="0" destOrd="0" presId="urn:microsoft.com/office/officeart/2005/8/layout/process4"/>
    <dgm:cxn modelId="{1F5632F2-B3D2-4318-B0B7-CCFBE2BC9F9B}" type="presParOf" srcId="{26E8B7D2-5F91-45FB-AB85-9DC7B2437E60}" destId="{6F740AEA-5142-4798-86C9-150A409C2E17}" srcOrd="1" destOrd="0" presId="urn:microsoft.com/office/officeart/2005/8/layout/process4"/>
    <dgm:cxn modelId="{065B4F1A-8DDD-4677-9D64-1E17F10C5D01}" type="presParOf" srcId="{26E8B7D2-5F91-45FB-AB85-9DC7B2437E60}" destId="{2A6D1FB7-F82A-4111-A066-61CA9B0F1563}" srcOrd="2" destOrd="0" presId="urn:microsoft.com/office/officeart/2005/8/layout/process4"/>
    <dgm:cxn modelId="{03A1523C-6909-479E-8134-E636FAF5C767}" type="presParOf" srcId="{2A6D1FB7-F82A-4111-A066-61CA9B0F1563}" destId="{F9EFC2CA-16A2-4C1E-A399-194E5BEDCC2B}" srcOrd="0" destOrd="0" presId="urn:microsoft.com/office/officeart/2005/8/layout/process4"/>
    <dgm:cxn modelId="{98D8DC3D-BBFC-4CF6-AABC-AB1A94FBE81E}" type="presParOf" srcId="{2A6D1FB7-F82A-4111-A066-61CA9B0F1563}" destId="{0934B140-F427-4753-AC3C-69E0AD622835}" srcOrd="1" destOrd="0" presId="urn:microsoft.com/office/officeart/2005/8/layout/process4"/>
    <dgm:cxn modelId="{CDA16EB4-6628-4A8B-9700-19B33E536174}" type="presParOf" srcId="{A246DCBE-3679-40EA-85F6-87B884848783}" destId="{2E06CC01-42FD-4735-9878-D3A5AD1DB483}" srcOrd="1" destOrd="0" presId="urn:microsoft.com/office/officeart/2005/8/layout/process4"/>
    <dgm:cxn modelId="{D49A97B9-9A13-4D21-BA76-EDE3D8D7B1B8}" type="presParOf" srcId="{A246DCBE-3679-40EA-85F6-87B884848783}" destId="{0630E426-DE39-48AD-8A75-218A6D089A8D}" srcOrd="2" destOrd="0" presId="urn:microsoft.com/office/officeart/2005/8/layout/process4"/>
    <dgm:cxn modelId="{005C0809-0EA9-4650-B7EF-3C8AE5D505C9}" type="presParOf" srcId="{0630E426-DE39-48AD-8A75-218A6D089A8D}" destId="{82E38CB8-4E02-4EF5-A19C-CE87F675FCAF}" srcOrd="0" destOrd="0" presId="urn:microsoft.com/office/officeart/2005/8/layout/process4"/>
    <dgm:cxn modelId="{95C22A5B-AD3F-484A-B6FA-B95E7A8ADE92}" type="presParOf" srcId="{A246DCBE-3679-40EA-85F6-87B884848783}" destId="{4AD27F4F-C8E7-4C12-BE52-A80D93013CFE}" srcOrd="3" destOrd="0" presId="urn:microsoft.com/office/officeart/2005/8/layout/process4"/>
    <dgm:cxn modelId="{CA225E38-130F-4A85-8DAD-35E41738989A}" type="presParOf" srcId="{A246DCBE-3679-40EA-85F6-87B884848783}" destId="{E11390C3-F260-40A1-8B53-22A4A0801DE1}" srcOrd="4" destOrd="0" presId="urn:microsoft.com/office/officeart/2005/8/layout/process4"/>
    <dgm:cxn modelId="{FBE111D6-705E-4B88-A6F7-F94B087AC02D}" type="presParOf" srcId="{E11390C3-F260-40A1-8B53-22A4A0801DE1}" destId="{F27AF4D5-1FED-48F9-BD4A-17BDEB40A48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D8ED9B-A23D-45D8-8DF6-75457C1E910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D6F295-38A3-46CC-9A06-A0AD19B1E163}">
      <dgm:prSet/>
      <dgm:spPr/>
      <dgm:t>
        <a:bodyPr/>
        <a:lstStyle/>
        <a:p>
          <a:pPr>
            <a:lnSpc>
              <a:spcPct val="100000"/>
            </a:lnSpc>
            <a:defRPr b="1"/>
          </a:pPr>
          <a:r>
            <a:rPr lang="en-IN" dirty="0"/>
            <a:t>The data requirements of the problem are fulfilled using:</a:t>
          </a:r>
          <a:endParaRPr lang="en-US" dirty="0"/>
        </a:p>
      </dgm:t>
    </dgm:pt>
    <dgm:pt modelId="{93A3C96D-865D-4E3B-8901-6FEE0A6A128C}" type="parTrans" cxnId="{3F418DCE-65AA-496B-90C2-47F4B02FDCAB}">
      <dgm:prSet/>
      <dgm:spPr/>
      <dgm:t>
        <a:bodyPr/>
        <a:lstStyle/>
        <a:p>
          <a:endParaRPr lang="en-US"/>
        </a:p>
      </dgm:t>
    </dgm:pt>
    <dgm:pt modelId="{3DDC6B95-2418-4775-B9C1-E51DC4606A11}" type="sibTrans" cxnId="{3F418DCE-65AA-496B-90C2-47F4B02FDCAB}">
      <dgm:prSet/>
      <dgm:spPr/>
      <dgm:t>
        <a:bodyPr/>
        <a:lstStyle/>
        <a:p>
          <a:endParaRPr lang="en-US"/>
        </a:p>
      </dgm:t>
    </dgm:pt>
    <dgm:pt modelId="{2BB15EEB-8F36-42A3-AF38-BACF843E0B64}">
      <dgm:prSet/>
      <dgm:spPr/>
      <dgm:t>
        <a:bodyPr/>
        <a:lstStyle/>
        <a:p>
          <a:pPr>
            <a:lnSpc>
              <a:spcPct val="100000"/>
            </a:lnSpc>
            <a:buFont typeface="Arial" panose="020B0604020202020204" pitchFamily="34" charset="0"/>
            <a:buNone/>
          </a:pPr>
          <a:r>
            <a:rPr lang="en-IN" dirty="0"/>
            <a:t>Wikipedia</a:t>
          </a:r>
          <a:endParaRPr lang="en-US" dirty="0"/>
        </a:p>
      </dgm:t>
    </dgm:pt>
    <dgm:pt modelId="{C54475AC-9119-45BC-91A8-E82C22806527}" type="parTrans" cxnId="{CB747362-8D2C-43FC-836B-E9CD93012A67}">
      <dgm:prSet/>
      <dgm:spPr/>
      <dgm:t>
        <a:bodyPr/>
        <a:lstStyle/>
        <a:p>
          <a:endParaRPr lang="en-US"/>
        </a:p>
      </dgm:t>
    </dgm:pt>
    <dgm:pt modelId="{A89FD792-41C8-4199-ACD6-370D7A4D0FBD}" type="sibTrans" cxnId="{CB747362-8D2C-43FC-836B-E9CD93012A67}">
      <dgm:prSet/>
      <dgm:spPr/>
      <dgm:t>
        <a:bodyPr/>
        <a:lstStyle/>
        <a:p>
          <a:endParaRPr lang="en-US"/>
        </a:p>
      </dgm:t>
    </dgm:pt>
    <dgm:pt modelId="{BE24DE07-4347-4BA1-9FE8-9BEEA6913DC3}">
      <dgm:prSet/>
      <dgm:spPr/>
      <dgm:t>
        <a:bodyPr/>
        <a:lstStyle/>
        <a:p>
          <a:pPr>
            <a:lnSpc>
              <a:spcPct val="100000"/>
            </a:lnSpc>
            <a:buFont typeface="Arial" panose="020B0604020202020204" pitchFamily="34" charset="0"/>
            <a:buNone/>
          </a:pPr>
          <a:r>
            <a:rPr lang="en-IN" dirty="0"/>
            <a:t>Foursquare</a:t>
          </a:r>
          <a:endParaRPr lang="en-US" dirty="0"/>
        </a:p>
      </dgm:t>
    </dgm:pt>
    <dgm:pt modelId="{664EEAA5-FE73-4582-A079-DA3E921F91BD}" type="parTrans" cxnId="{9D3FF9F8-67F6-4257-9BBD-2449C54748DD}">
      <dgm:prSet/>
      <dgm:spPr/>
      <dgm:t>
        <a:bodyPr/>
        <a:lstStyle/>
        <a:p>
          <a:endParaRPr lang="en-US"/>
        </a:p>
      </dgm:t>
    </dgm:pt>
    <dgm:pt modelId="{B8831681-FAFE-4244-A530-4DEE9FD8EC30}" type="sibTrans" cxnId="{9D3FF9F8-67F6-4257-9BBD-2449C54748DD}">
      <dgm:prSet/>
      <dgm:spPr/>
      <dgm:t>
        <a:bodyPr/>
        <a:lstStyle/>
        <a:p>
          <a:endParaRPr lang="en-US"/>
        </a:p>
      </dgm:t>
    </dgm:pt>
    <dgm:pt modelId="{21C01F2E-88A4-4F91-B35B-420B0AE2D67F}">
      <dgm:prSet/>
      <dgm:spPr/>
      <dgm:t>
        <a:bodyPr/>
        <a:lstStyle/>
        <a:p>
          <a:pPr>
            <a:lnSpc>
              <a:spcPct val="100000"/>
            </a:lnSpc>
            <a:buFont typeface="Arial" panose="020B0604020202020204" pitchFamily="34" charset="0"/>
            <a:buNone/>
          </a:pPr>
          <a:r>
            <a:rPr lang="en-IN" dirty="0"/>
            <a:t>Geolocator</a:t>
          </a:r>
          <a:endParaRPr lang="en-US" dirty="0"/>
        </a:p>
      </dgm:t>
    </dgm:pt>
    <dgm:pt modelId="{58644B32-5193-4966-B701-365392399E40}" type="parTrans" cxnId="{8E4845F1-93B5-429B-9037-4E4DF9D20B5D}">
      <dgm:prSet/>
      <dgm:spPr/>
      <dgm:t>
        <a:bodyPr/>
        <a:lstStyle/>
        <a:p>
          <a:endParaRPr lang="en-US"/>
        </a:p>
      </dgm:t>
    </dgm:pt>
    <dgm:pt modelId="{D777B29A-5BF7-4D05-80FE-B7E212E218F9}" type="sibTrans" cxnId="{8E4845F1-93B5-429B-9037-4E4DF9D20B5D}">
      <dgm:prSet/>
      <dgm:spPr/>
      <dgm:t>
        <a:bodyPr/>
        <a:lstStyle/>
        <a:p>
          <a:endParaRPr lang="en-US"/>
        </a:p>
      </dgm:t>
    </dgm:pt>
    <dgm:pt modelId="{457DA422-7847-4446-8E36-41A6836AF04B}">
      <dgm:prSet/>
      <dgm:spPr/>
      <dgm:t>
        <a:bodyPr/>
        <a:lstStyle/>
        <a:p>
          <a:pPr>
            <a:lnSpc>
              <a:spcPct val="100000"/>
            </a:lnSpc>
            <a:defRPr b="1"/>
          </a:pPr>
          <a:r>
            <a:rPr lang="en-IN" dirty="0"/>
            <a:t>Important links</a:t>
          </a:r>
          <a:r>
            <a:rPr lang="en-IN" b="1" dirty="0"/>
            <a:t>:</a:t>
          </a:r>
          <a:endParaRPr lang="en-US" dirty="0"/>
        </a:p>
      </dgm:t>
    </dgm:pt>
    <dgm:pt modelId="{3B72F2A4-3F12-441D-8006-6668D0B72DA7}" type="parTrans" cxnId="{860A5A42-F71C-4529-8587-94599B636435}">
      <dgm:prSet/>
      <dgm:spPr/>
      <dgm:t>
        <a:bodyPr/>
        <a:lstStyle/>
        <a:p>
          <a:endParaRPr lang="en-US"/>
        </a:p>
      </dgm:t>
    </dgm:pt>
    <dgm:pt modelId="{7643ABA5-37A3-41FF-A2DC-FFCA848FBBDD}" type="sibTrans" cxnId="{860A5A42-F71C-4529-8587-94599B636435}">
      <dgm:prSet/>
      <dgm:spPr/>
      <dgm:t>
        <a:bodyPr/>
        <a:lstStyle/>
        <a:p>
          <a:endParaRPr lang="en-US"/>
        </a:p>
      </dgm:t>
    </dgm:pt>
    <dgm:pt modelId="{80741E0A-C953-47BE-BA65-A6368A250C19}">
      <dgm:prSet/>
      <dgm:spPr/>
      <dgm:t>
        <a:bodyPr/>
        <a:lstStyle/>
        <a:p>
          <a:pPr>
            <a:lnSpc>
              <a:spcPct val="100000"/>
            </a:lnSpc>
          </a:pPr>
          <a:r>
            <a:rPr lang="en-IN" dirty="0"/>
            <a:t>https://simple.wikipedia.org/wiki/List_of_districts_in_Delhi</a:t>
          </a:r>
          <a:endParaRPr lang="en-US" dirty="0"/>
        </a:p>
      </dgm:t>
    </dgm:pt>
    <dgm:pt modelId="{7E33D399-05C5-44E4-814C-C3A28D1716D2}" type="parTrans" cxnId="{1954E48C-4095-4988-B4E0-9F07CFDE8243}">
      <dgm:prSet/>
      <dgm:spPr/>
      <dgm:t>
        <a:bodyPr/>
        <a:lstStyle/>
        <a:p>
          <a:endParaRPr lang="en-US"/>
        </a:p>
      </dgm:t>
    </dgm:pt>
    <dgm:pt modelId="{2C53CB8E-78EF-438E-8BEF-F53C320C1483}" type="sibTrans" cxnId="{1954E48C-4095-4988-B4E0-9F07CFDE8243}">
      <dgm:prSet/>
      <dgm:spPr/>
      <dgm:t>
        <a:bodyPr/>
        <a:lstStyle/>
        <a:p>
          <a:endParaRPr lang="en-US"/>
        </a:p>
      </dgm:t>
    </dgm:pt>
    <dgm:pt modelId="{74ED26B3-A1E6-4171-8F5A-DB950FCF5E9A}">
      <dgm:prSet/>
      <dgm:spPr/>
      <dgm:t>
        <a:bodyPr/>
        <a:lstStyle/>
        <a:p>
          <a:pPr>
            <a:lnSpc>
              <a:spcPct val="100000"/>
            </a:lnSpc>
          </a:pPr>
          <a:r>
            <a:rPr lang="en-IN"/>
            <a:t>https://en.wikipedia.org/wiki/Neighbourhoods_of_Delhi</a:t>
          </a:r>
          <a:endParaRPr lang="en-US"/>
        </a:p>
      </dgm:t>
    </dgm:pt>
    <dgm:pt modelId="{11684640-5DCD-480A-84CD-4EED3E7576DD}" type="parTrans" cxnId="{13D97C09-88DB-49FB-95FC-8AF10DBBE7E5}">
      <dgm:prSet/>
      <dgm:spPr/>
      <dgm:t>
        <a:bodyPr/>
        <a:lstStyle/>
        <a:p>
          <a:endParaRPr lang="en-US"/>
        </a:p>
      </dgm:t>
    </dgm:pt>
    <dgm:pt modelId="{9D649B06-4282-44E1-BEE1-8BA579EF32D5}" type="sibTrans" cxnId="{13D97C09-88DB-49FB-95FC-8AF10DBBE7E5}">
      <dgm:prSet/>
      <dgm:spPr/>
      <dgm:t>
        <a:bodyPr/>
        <a:lstStyle/>
        <a:p>
          <a:endParaRPr lang="en-US"/>
        </a:p>
      </dgm:t>
    </dgm:pt>
    <dgm:pt modelId="{CB34C15D-3870-43E7-817F-0AEE03821F90}" type="pres">
      <dgm:prSet presAssocID="{61D8ED9B-A23D-45D8-8DF6-75457C1E910C}" presName="root" presStyleCnt="0">
        <dgm:presLayoutVars>
          <dgm:dir/>
          <dgm:resizeHandles val="exact"/>
        </dgm:presLayoutVars>
      </dgm:prSet>
      <dgm:spPr/>
    </dgm:pt>
    <dgm:pt modelId="{47810A23-3020-4D80-80BC-96770714F5E2}" type="pres">
      <dgm:prSet presAssocID="{72D6F295-38A3-46CC-9A06-A0AD19B1E163}" presName="compNode" presStyleCnt="0"/>
      <dgm:spPr/>
    </dgm:pt>
    <dgm:pt modelId="{E9E19BC7-0451-4E36-BE9B-A68D729F8198}" type="pres">
      <dgm:prSet presAssocID="{72D6F295-38A3-46CC-9A06-A0AD19B1E163}" presName="iconRect" presStyleLbl="node1" presStyleIdx="0" presStyleCnt="2" custLinFactNeighborX="84024" custLinFactNeighborY="-3045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3F51A39E-D7F3-41D1-AB15-330FFDE963F2}" type="pres">
      <dgm:prSet presAssocID="{72D6F295-38A3-46CC-9A06-A0AD19B1E163}" presName="iconSpace" presStyleCnt="0"/>
      <dgm:spPr/>
    </dgm:pt>
    <dgm:pt modelId="{8CDC3B44-0E2D-41EB-BF22-602AD96A9371}" type="pres">
      <dgm:prSet presAssocID="{72D6F295-38A3-46CC-9A06-A0AD19B1E163}" presName="parTx" presStyleLbl="revTx" presStyleIdx="0" presStyleCnt="4" custLinFactNeighborX="1699" custLinFactNeighborY="-34713">
        <dgm:presLayoutVars>
          <dgm:chMax val="0"/>
          <dgm:chPref val="0"/>
        </dgm:presLayoutVars>
      </dgm:prSet>
      <dgm:spPr/>
    </dgm:pt>
    <dgm:pt modelId="{946E3423-4A7B-4E35-BCA6-7FBF828EC409}" type="pres">
      <dgm:prSet presAssocID="{72D6F295-38A3-46CC-9A06-A0AD19B1E163}" presName="txSpace" presStyleCnt="0"/>
      <dgm:spPr/>
    </dgm:pt>
    <dgm:pt modelId="{D05FE117-3B08-4F35-B00F-014DAC4560AE}" type="pres">
      <dgm:prSet presAssocID="{72D6F295-38A3-46CC-9A06-A0AD19B1E163}" presName="desTx" presStyleLbl="revTx" presStyleIdx="1" presStyleCnt="4" custLinFactNeighborX="22595" custLinFactNeighborY="-13371">
        <dgm:presLayoutVars/>
      </dgm:prSet>
      <dgm:spPr/>
    </dgm:pt>
    <dgm:pt modelId="{3880A5CC-54E1-4385-8528-FD18526476EC}" type="pres">
      <dgm:prSet presAssocID="{3DDC6B95-2418-4775-B9C1-E51DC4606A11}" presName="sibTrans" presStyleCnt="0"/>
      <dgm:spPr/>
    </dgm:pt>
    <dgm:pt modelId="{9ECEF88E-5E8A-4FF7-99A4-E7DD5345F7FF}" type="pres">
      <dgm:prSet presAssocID="{457DA422-7847-4446-8E36-41A6836AF04B}" presName="compNode" presStyleCnt="0"/>
      <dgm:spPr/>
    </dgm:pt>
    <dgm:pt modelId="{B3708978-133C-4AA4-B9FD-DD399B6A12FB}" type="pres">
      <dgm:prSet presAssocID="{457DA422-7847-4446-8E36-41A6836AF04B}" presName="iconRect" presStyleLbl="node1" presStyleIdx="1" presStyleCnt="2" custLinFactNeighborX="41995" custLinFactNeighborY="-51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041422BE-5001-4078-970D-C9685E70A5F3}" type="pres">
      <dgm:prSet presAssocID="{457DA422-7847-4446-8E36-41A6836AF04B}" presName="iconSpace" presStyleCnt="0"/>
      <dgm:spPr/>
    </dgm:pt>
    <dgm:pt modelId="{B743E05F-A2D2-45A7-B7AB-93253DBEFCD3}" type="pres">
      <dgm:prSet presAssocID="{457DA422-7847-4446-8E36-41A6836AF04B}" presName="parTx" presStyleLbl="revTx" presStyleIdx="2" presStyleCnt="4" custLinFactNeighborX="-10861" custLinFactNeighborY="-36378">
        <dgm:presLayoutVars>
          <dgm:chMax val="0"/>
          <dgm:chPref val="0"/>
        </dgm:presLayoutVars>
      </dgm:prSet>
      <dgm:spPr/>
    </dgm:pt>
    <dgm:pt modelId="{08CE8601-785E-47BB-9973-A1F2DB3AFEA7}" type="pres">
      <dgm:prSet presAssocID="{457DA422-7847-4446-8E36-41A6836AF04B}" presName="txSpace" presStyleCnt="0"/>
      <dgm:spPr/>
    </dgm:pt>
    <dgm:pt modelId="{A4ACA3E5-36B5-4A80-8E5E-D662139E2129}" type="pres">
      <dgm:prSet presAssocID="{457DA422-7847-4446-8E36-41A6836AF04B}" presName="desTx" presStyleLbl="revTx" presStyleIdx="3" presStyleCnt="4" custScaleX="179534">
        <dgm:presLayoutVars/>
      </dgm:prSet>
      <dgm:spPr/>
    </dgm:pt>
  </dgm:ptLst>
  <dgm:cxnLst>
    <dgm:cxn modelId="{13D97C09-88DB-49FB-95FC-8AF10DBBE7E5}" srcId="{457DA422-7847-4446-8E36-41A6836AF04B}" destId="{74ED26B3-A1E6-4171-8F5A-DB950FCF5E9A}" srcOrd="1" destOrd="0" parTransId="{11684640-5DCD-480A-84CD-4EED3E7576DD}" sibTransId="{9D649B06-4282-44E1-BEE1-8BA579EF32D5}"/>
    <dgm:cxn modelId="{1C9D420A-FAE5-4919-B7D0-74D64DD5FB15}" type="presOf" srcId="{61D8ED9B-A23D-45D8-8DF6-75457C1E910C}" destId="{CB34C15D-3870-43E7-817F-0AEE03821F90}" srcOrd="0" destOrd="0" presId="urn:microsoft.com/office/officeart/2018/2/layout/IconLabelDescriptionList"/>
    <dgm:cxn modelId="{DC46AF2B-71D4-4CCE-B503-C565315BCF9C}" type="presOf" srcId="{BE24DE07-4347-4BA1-9FE8-9BEEA6913DC3}" destId="{D05FE117-3B08-4F35-B00F-014DAC4560AE}" srcOrd="0" destOrd="1" presId="urn:microsoft.com/office/officeart/2018/2/layout/IconLabelDescriptionList"/>
    <dgm:cxn modelId="{4570DC3E-C707-43E2-81BC-7DD2F9C2A17A}" type="presOf" srcId="{21C01F2E-88A4-4F91-B35B-420B0AE2D67F}" destId="{D05FE117-3B08-4F35-B00F-014DAC4560AE}" srcOrd="0" destOrd="2" presId="urn:microsoft.com/office/officeart/2018/2/layout/IconLabelDescriptionList"/>
    <dgm:cxn modelId="{CB747362-8D2C-43FC-836B-E9CD93012A67}" srcId="{72D6F295-38A3-46CC-9A06-A0AD19B1E163}" destId="{2BB15EEB-8F36-42A3-AF38-BACF843E0B64}" srcOrd="0" destOrd="0" parTransId="{C54475AC-9119-45BC-91A8-E82C22806527}" sibTransId="{A89FD792-41C8-4199-ACD6-370D7A4D0FBD}"/>
    <dgm:cxn modelId="{860A5A42-F71C-4529-8587-94599B636435}" srcId="{61D8ED9B-A23D-45D8-8DF6-75457C1E910C}" destId="{457DA422-7847-4446-8E36-41A6836AF04B}" srcOrd="1" destOrd="0" parTransId="{3B72F2A4-3F12-441D-8006-6668D0B72DA7}" sibTransId="{7643ABA5-37A3-41FF-A2DC-FFCA848FBBDD}"/>
    <dgm:cxn modelId="{08389A89-10DD-4AC5-9712-AE00B558568F}" type="presOf" srcId="{2BB15EEB-8F36-42A3-AF38-BACF843E0B64}" destId="{D05FE117-3B08-4F35-B00F-014DAC4560AE}" srcOrd="0" destOrd="0" presId="urn:microsoft.com/office/officeart/2018/2/layout/IconLabelDescriptionList"/>
    <dgm:cxn modelId="{1954E48C-4095-4988-B4E0-9F07CFDE8243}" srcId="{457DA422-7847-4446-8E36-41A6836AF04B}" destId="{80741E0A-C953-47BE-BA65-A6368A250C19}" srcOrd="0" destOrd="0" parTransId="{7E33D399-05C5-44E4-814C-C3A28D1716D2}" sibTransId="{2C53CB8E-78EF-438E-8BEF-F53C320C1483}"/>
    <dgm:cxn modelId="{42332196-1316-41C2-B442-90EE30D4E45B}" type="presOf" srcId="{80741E0A-C953-47BE-BA65-A6368A250C19}" destId="{A4ACA3E5-36B5-4A80-8E5E-D662139E2129}" srcOrd="0" destOrd="0" presId="urn:microsoft.com/office/officeart/2018/2/layout/IconLabelDescriptionList"/>
    <dgm:cxn modelId="{A68B1FAA-EBFE-422A-9A8D-CD8A1C12B1FA}" type="presOf" srcId="{74ED26B3-A1E6-4171-8F5A-DB950FCF5E9A}" destId="{A4ACA3E5-36B5-4A80-8E5E-D662139E2129}" srcOrd="0" destOrd="1" presId="urn:microsoft.com/office/officeart/2018/2/layout/IconLabelDescriptionList"/>
    <dgm:cxn modelId="{E2A5BCAD-8231-4109-A3DC-D55E4AEE4C1C}" type="presOf" srcId="{72D6F295-38A3-46CC-9A06-A0AD19B1E163}" destId="{8CDC3B44-0E2D-41EB-BF22-602AD96A9371}" srcOrd="0" destOrd="0" presId="urn:microsoft.com/office/officeart/2018/2/layout/IconLabelDescriptionList"/>
    <dgm:cxn modelId="{3F418DCE-65AA-496B-90C2-47F4B02FDCAB}" srcId="{61D8ED9B-A23D-45D8-8DF6-75457C1E910C}" destId="{72D6F295-38A3-46CC-9A06-A0AD19B1E163}" srcOrd="0" destOrd="0" parTransId="{93A3C96D-865D-4E3B-8901-6FEE0A6A128C}" sibTransId="{3DDC6B95-2418-4775-B9C1-E51DC4606A11}"/>
    <dgm:cxn modelId="{8E4845F1-93B5-429B-9037-4E4DF9D20B5D}" srcId="{72D6F295-38A3-46CC-9A06-A0AD19B1E163}" destId="{21C01F2E-88A4-4F91-B35B-420B0AE2D67F}" srcOrd="2" destOrd="0" parTransId="{58644B32-5193-4966-B701-365392399E40}" sibTransId="{D777B29A-5BF7-4D05-80FE-B7E212E218F9}"/>
    <dgm:cxn modelId="{9D3FF9F8-67F6-4257-9BBD-2449C54748DD}" srcId="{72D6F295-38A3-46CC-9A06-A0AD19B1E163}" destId="{BE24DE07-4347-4BA1-9FE8-9BEEA6913DC3}" srcOrd="1" destOrd="0" parTransId="{664EEAA5-FE73-4582-A079-DA3E921F91BD}" sibTransId="{B8831681-FAFE-4244-A530-4DEE9FD8EC30}"/>
    <dgm:cxn modelId="{AAEDCEFE-8B3B-4CF8-BFE3-49A9EB65EFC7}" type="presOf" srcId="{457DA422-7847-4446-8E36-41A6836AF04B}" destId="{B743E05F-A2D2-45A7-B7AB-93253DBEFCD3}" srcOrd="0" destOrd="0" presId="urn:microsoft.com/office/officeart/2018/2/layout/IconLabelDescriptionList"/>
    <dgm:cxn modelId="{3E282043-66A3-4F87-8611-13D2FD09EDCE}" type="presParOf" srcId="{CB34C15D-3870-43E7-817F-0AEE03821F90}" destId="{47810A23-3020-4D80-80BC-96770714F5E2}" srcOrd="0" destOrd="0" presId="urn:microsoft.com/office/officeart/2018/2/layout/IconLabelDescriptionList"/>
    <dgm:cxn modelId="{947FF1B3-8E05-41AD-9998-A9853224A63E}" type="presParOf" srcId="{47810A23-3020-4D80-80BC-96770714F5E2}" destId="{E9E19BC7-0451-4E36-BE9B-A68D729F8198}" srcOrd="0" destOrd="0" presId="urn:microsoft.com/office/officeart/2018/2/layout/IconLabelDescriptionList"/>
    <dgm:cxn modelId="{804080AE-6025-41FB-AC2F-C68703FE0FCE}" type="presParOf" srcId="{47810A23-3020-4D80-80BC-96770714F5E2}" destId="{3F51A39E-D7F3-41D1-AB15-330FFDE963F2}" srcOrd="1" destOrd="0" presId="urn:microsoft.com/office/officeart/2018/2/layout/IconLabelDescriptionList"/>
    <dgm:cxn modelId="{4AEF9624-2BB7-4649-BE4E-1F9EDCE83926}" type="presParOf" srcId="{47810A23-3020-4D80-80BC-96770714F5E2}" destId="{8CDC3B44-0E2D-41EB-BF22-602AD96A9371}" srcOrd="2" destOrd="0" presId="urn:microsoft.com/office/officeart/2018/2/layout/IconLabelDescriptionList"/>
    <dgm:cxn modelId="{C8BE8CDF-2239-42D7-8D97-0C297277D801}" type="presParOf" srcId="{47810A23-3020-4D80-80BC-96770714F5E2}" destId="{946E3423-4A7B-4E35-BCA6-7FBF828EC409}" srcOrd="3" destOrd="0" presId="urn:microsoft.com/office/officeart/2018/2/layout/IconLabelDescriptionList"/>
    <dgm:cxn modelId="{0EC13892-C2CC-4DAE-986F-14C6A6FFFEFC}" type="presParOf" srcId="{47810A23-3020-4D80-80BC-96770714F5E2}" destId="{D05FE117-3B08-4F35-B00F-014DAC4560AE}" srcOrd="4" destOrd="0" presId="urn:microsoft.com/office/officeart/2018/2/layout/IconLabelDescriptionList"/>
    <dgm:cxn modelId="{099D191D-46D1-4771-93DE-2CF47BBA4179}" type="presParOf" srcId="{CB34C15D-3870-43E7-817F-0AEE03821F90}" destId="{3880A5CC-54E1-4385-8528-FD18526476EC}" srcOrd="1" destOrd="0" presId="urn:microsoft.com/office/officeart/2018/2/layout/IconLabelDescriptionList"/>
    <dgm:cxn modelId="{96D4197C-7F9B-4D43-9648-74CC7BC9AAA4}" type="presParOf" srcId="{CB34C15D-3870-43E7-817F-0AEE03821F90}" destId="{9ECEF88E-5E8A-4FF7-99A4-E7DD5345F7FF}" srcOrd="2" destOrd="0" presId="urn:microsoft.com/office/officeart/2018/2/layout/IconLabelDescriptionList"/>
    <dgm:cxn modelId="{4B9420FB-65E2-4BA3-BD1B-E3867A211D68}" type="presParOf" srcId="{9ECEF88E-5E8A-4FF7-99A4-E7DD5345F7FF}" destId="{B3708978-133C-4AA4-B9FD-DD399B6A12FB}" srcOrd="0" destOrd="0" presId="urn:microsoft.com/office/officeart/2018/2/layout/IconLabelDescriptionList"/>
    <dgm:cxn modelId="{0A7C548C-4917-4BFB-9B99-E289F3255CDE}" type="presParOf" srcId="{9ECEF88E-5E8A-4FF7-99A4-E7DD5345F7FF}" destId="{041422BE-5001-4078-970D-C9685E70A5F3}" srcOrd="1" destOrd="0" presId="urn:microsoft.com/office/officeart/2018/2/layout/IconLabelDescriptionList"/>
    <dgm:cxn modelId="{98243D06-81FF-40BD-89E6-407148C404D2}" type="presParOf" srcId="{9ECEF88E-5E8A-4FF7-99A4-E7DD5345F7FF}" destId="{B743E05F-A2D2-45A7-B7AB-93253DBEFCD3}" srcOrd="2" destOrd="0" presId="urn:microsoft.com/office/officeart/2018/2/layout/IconLabelDescriptionList"/>
    <dgm:cxn modelId="{C5CF4478-D80F-4170-914D-7B8E3A19E194}" type="presParOf" srcId="{9ECEF88E-5E8A-4FF7-99A4-E7DD5345F7FF}" destId="{08CE8601-785E-47BB-9973-A1F2DB3AFEA7}" srcOrd="3" destOrd="0" presId="urn:microsoft.com/office/officeart/2018/2/layout/IconLabelDescriptionList"/>
    <dgm:cxn modelId="{5CE3897B-5410-4E12-B1EA-FD9D9B42B4F6}" type="presParOf" srcId="{9ECEF88E-5E8A-4FF7-99A4-E7DD5345F7FF}" destId="{A4ACA3E5-36B5-4A80-8E5E-D662139E212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1AC725-727E-4FF9-B001-91A111FFE4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3D40C6-BC8E-4744-92DA-B91E939F381D}">
      <dgm:prSet/>
      <dgm:spPr/>
      <dgm:t>
        <a:bodyPr/>
        <a:lstStyle/>
        <a:p>
          <a:r>
            <a:rPr lang="en-IN"/>
            <a:t>Plotting markers of the locations on Map to visualize the areas.</a:t>
          </a:r>
          <a:endParaRPr lang="en-US"/>
        </a:p>
      </dgm:t>
    </dgm:pt>
    <dgm:pt modelId="{B9FA34F0-624A-4FD9-BAF0-9AD45844C40E}" type="parTrans" cxnId="{1CE3BEB9-4961-4A15-B473-ED085227EFC1}">
      <dgm:prSet/>
      <dgm:spPr/>
      <dgm:t>
        <a:bodyPr/>
        <a:lstStyle/>
        <a:p>
          <a:endParaRPr lang="en-US"/>
        </a:p>
      </dgm:t>
    </dgm:pt>
    <dgm:pt modelId="{6337AC91-C9B8-4E59-8357-7D63F6E25FDC}" type="sibTrans" cxnId="{1CE3BEB9-4961-4A15-B473-ED085227EFC1}">
      <dgm:prSet/>
      <dgm:spPr/>
      <dgm:t>
        <a:bodyPr/>
        <a:lstStyle/>
        <a:p>
          <a:endParaRPr lang="en-US"/>
        </a:p>
      </dgm:t>
    </dgm:pt>
    <dgm:pt modelId="{5CEC40C0-E8D3-4FB7-A7FC-105F8AF33497}">
      <dgm:prSet/>
      <dgm:spPr/>
      <dgm:t>
        <a:bodyPr/>
        <a:lstStyle/>
        <a:p>
          <a:r>
            <a:rPr lang="en-IN"/>
            <a:t>Using coordinates in Foursquare API to make several calls and gather data of different places in each neighbourhood for classification of them in clusters. </a:t>
          </a:r>
          <a:endParaRPr lang="en-US"/>
        </a:p>
      </dgm:t>
    </dgm:pt>
    <dgm:pt modelId="{8EF5084F-8531-47E1-9E4F-CC935AF236C0}" type="parTrans" cxnId="{2CE3A11A-1DBD-4FC7-AAB2-AF57E92978D9}">
      <dgm:prSet/>
      <dgm:spPr/>
      <dgm:t>
        <a:bodyPr/>
        <a:lstStyle/>
        <a:p>
          <a:endParaRPr lang="en-US"/>
        </a:p>
      </dgm:t>
    </dgm:pt>
    <dgm:pt modelId="{3713D030-D599-4AF6-BEDE-80CDA99C217C}" type="sibTrans" cxnId="{2CE3A11A-1DBD-4FC7-AAB2-AF57E92978D9}">
      <dgm:prSet/>
      <dgm:spPr/>
      <dgm:t>
        <a:bodyPr/>
        <a:lstStyle/>
        <a:p>
          <a:endParaRPr lang="en-US"/>
        </a:p>
      </dgm:t>
    </dgm:pt>
    <dgm:pt modelId="{96B1D142-D200-414A-8A56-83452695A947}">
      <dgm:prSet/>
      <dgm:spPr/>
      <dgm:t>
        <a:bodyPr/>
        <a:lstStyle/>
        <a:p>
          <a:r>
            <a:rPr lang="en-IN"/>
            <a:t>After classifying, they will be marked on map in different colours for visualizing different clusters in the city.</a:t>
          </a:r>
          <a:endParaRPr lang="en-US"/>
        </a:p>
      </dgm:t>
    </dgm:pt>
    <dgm:pt modelId="{68BE508D-4DB9-4E39-BB0D-35A426EF02DC}" type="parTrans" cxnId="{6BA1669D-A5D7-40C0-9568-57768C939770}">
      <dgm:prSet/>
      <dgm:spPr/>
      <dgm:t>
        <a:bodyPr/>
        <a:lstStyle/>
        <a:p>
          <a:endParaRPr lang="en-US"/>
        </a:p>
      </dgm:t>
    </dgm:pt>
    <dgm:pt modelId="{066B520C-958A-42EF-949A-4AFD9CC01754}" type="sibTrans" cxnId="{6BA1669D-A5D7-40C0-9568-57768C939770}">
      <dgm:prSet/>
      <dgm:spPr/>
      <dgm:t>
        <a:bodyPr/>
        <a:lstStyle/>
        <a:p>
          <a:endParaRPr lang="en-US"/>
        </a:p>
      </dgm:t>
    </dgm:pt>
    <dgm:pt modelId="{914BECC2-4E07-4A1D-87D4-7D592A7096E1}" type="pres">
      <dgm:prSet presAssocID="{D21AC725-727E-4FF9-B001-91A111FFE49D}" presName="root" presStyleCnt="0">
        <dgm:presLayoutVars>
          <dgm:dir/>
          <dgm:resizeHandles val="exact"/>
        </dgm:presLayoutVars>
      </dgm:prSet>
      <dgm:spPr/>
    </dgm:pt>
    <dgm:pt modelId="{D264A17D-67FC-426C-84E3-C89932485558}" type="pres">
      <dgm:prSet presAssocID="{F43D40C6-BC8E-4744-92DA-B91E939F381D}" presName="compNode" presStyleCnt="0"/>
      <dgm:spPr/>
    </dgm:pt>
    <dgm:pt modelId="{03F9FB4B-21C5-47DE-BA17-71453B5C0A2A}" type="pres">
      <dgm:prSet presAssocID="{F43D40C6-BC8E-4744-92DA-B91E939F381D}" presName="bgRect" presStyleLbl="bgShp" presStyleIdx="0" presStyleCnt="3"/>
      <dgm:spPr/>
    </dgm:pt>
    <dgm:pt modelId="{F9310A09-A110-4CA3-BA40-88822D259D15}" type="pres">
      <dgm:prSet presAssocID="{F43D40C6-BC8E-4744-92DA-B91E939F38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A5E9BB28-AAE4-4FA6-9918-4D9E15290F66}" type="pres">
      <dgm:prSet presAssocID="{F43D40C6-BC8E-4744-92DA-B91E939F381D}" presName="spaceRect" presStyleCnt="0"/>
      <dgm:spPr/>
    </dgm:pt>
    <dgm:pt modelId="{C999C6D9-F3A5-4281-BA0C-83937ADC7509}" type="pres">
      <dgm:prSet presAssocID="{F43D40C6-BC8E-4744-92DA-B91E939F381D}" presName="parTx" presStyleLbl="revTx" presStyleIdx="0" presStyleCnt="3">
        <dgm:presLayoutVars>
          <dgm:chMax val="0"/>
          <dgm:chPref val="0"/>
        </dgm:presLayoutVars>
      </dgm:prSet>
      <dgm:spPr/>
    </dgm:pt>
    <dgm:pt modelId="{EDD51E7B-90E7-4843-B8DA-96E8F4EE4185}" type="pres">
      <dgm:prSet presAssocID="{6337AC91-C9B8-4E59-8357-7D63F6E25FDC}" presName="sibTrans" presStyleCnt="0"/>
      <dgm:spPr/>
    </dgm:pt>
    <dgm:pt modelId="{8D5C53D3-F7C3-4008-89A8-EBAFBF715FAC}" type="pres">
      <dgm:prSet presAssocID="{5CEC40C0-E8D3-4FB7-A7FC-105F8AF33497}" presName="compNode" presStyleCnt="0"/>
      <dgm:spPr/>
    </dgm:pt>
    <dgm:pt modelId="{B235994B-327F-404C-8993-1A721D96A122}" type="pres">
      <dgm:prSet presAssocID="{5CEC40C0-E8D3-4FB7-A7FC-105F8AF33497}" presName="bgRect" presStyleLbl="bgShp" presStyleIdx="1" presStyleCnt="3"/>
      <dgm:spPr/>
    </dgm:pt>
    <dgm:pt modelId="{AE4AB6AA-3DDE-472D-B252-70C8695C70FA}" type="pres">
      <dgm:prSet presAssocID="{5CEC40C0-E8D3-4FB7-A7FC-105F8AF334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DAC796F-A10F-4392-B209-913166CB24BB}" type="pres">
      <dgm:prSet presAssocID="{5CEC40C0-E8D3-4FB7-A7FC-105F8AF33497}" presName="spaceRect" presStyleCnt="0"/>
      <dgm:spPr/>
    </dgm:pt>
    <dgm:pt modelId="{1E31A42A-5F96-4DCA-9AB9-6F7E3C469B4A}" type="pres">
      <dgm:prSet presAssocID="{5CEC40C0-E8D3-4FB7-A7FC-105F8AF33497}" presName="parTx" presStyleLbl="revTx" presStyleIdx="1" presStyleCnt="3">
        <dgm:presLayoutVars>
          <dgm:chMax val="0"/>
          <dgm:chPref val="0"/>
        </dgm:presLayoutVars>
      </dgm:prSet>
      <dgm:spPr/>
    </dgm:pt>
    <dgm:pt modelId="{434B5DF5-1211-4600-AC23-0D0766073E03}" type="pres">
      <dgm:prSet presAssocID="{3713D030-D599-4AF6-BEDE-80CDA99C217C}" presName="sibTrans" presStyleCnt="0"/>
      <dgm:spPr/>
    </dgm:pt>
    <dgm:pt modelId="{64CF870C-8884-470D-8EC3-99FFE5301CBA}" type="pres">
      <dgm:prSet presAssocID="{96B1D142-D200-414A-8A56-83452695A947}" presName="compNode" presStyleCnt="0"/>
      <dgm:spPr/>
    </dgm:pt>
    <dgm:pt modelId="{C3FDDA65-6623-4B76-9444-8C44CF32F106}" type="pres">
      <dgm:prSet presAssocID="{96B1D142-D200-414A-8A56-83452695A947}" presName="bgRect" presStyleLbl="bgShp" presStyleIdx="2" presStyleCnt="3"/>
      <dgm:spPr/>
    </dgm:pt>
    <dgm:pt modelId="{0B665C34-8E94-43A0-AD89-E0D6C04AE1DA}" type="pres">
      <dgm:prSet presAssocID="{96B1D142-D200-414A-8A56-83452695A9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21E074D0-D997-45EF-8D17-3A1E52CBBCD6}" type="pres">
      <dgm:prSet presAssocID="{96B1D142-D200-414A-8A56-83452695A947}" presName="spaceRect" presStyleCnt="0"/>
      <dgm:spPr/>
    </dgm:pt>
    <dgm:pt modelId="{5B9DA717-F8CF-4792-BF89-25CC851A57FE}" type="pres">
      <dgm:prSet presAssocID="{96B1D142-D200-414A-8A56-83452695A947}" presName="parTx" presStyleLbl="revTx" presStyleIdx="2" presStyleCnt="3">
        <dgm:presLayoutVars>
          <dgm:chMax val="0"/>
          <dgm:chPref val="0"/>
        </dgm:presLayoutVars>
      </dgm:prSet>
      <dgm:spPr/>
    </dgm:pt>
  </dgm:ptLst>
  <dgm:cxnLst>
    <dgm:cxn modelId="{8A636509-5AAE-4706-A559-2A4118666517}" type="presOf" srcId="{D21AC725-727E-4FF9-B001-91A111FFE49D}" destId="{914BECC2-4E07-4A1D-87D4-7D592A7096E1}" srcOrd="0" destOrd="0" presId="urn:microsoft.com/office/officeart/2018/2/layout/IconVerticalSolidList"/>
    <dgm:cxn modelId="{2CE3A11A-1DBD-4FC7-AAB2-AF57E92978D9}" srcId="{D21AC725-727E-4FF9-B001-91A111FFE49D}" destId="{5CEC40C0-E8D3-4FB7-A7FC-105F8AF33497}" srcOrd="1" destOrd="0" parTransId="{8EF5084F-8531-47E1-9E4F-CC935AF236C0}" sibTransId="{3713D030-D599-4AF6-BEDE-80CDA99C217C}"/>
    <dgm:cxn modelId="{CAA31C42-9BF0-4D94-9EB6-84D158FD4EE3}" type="presOf" srcId="{96B1D142-D200-414A-8A56-83452695A947}" destId="{5B9DA717-F8CF-4792-BF89-25CC851A57FE}" srcOrd="0" destOrd="0" presId="urn:microsoft.com/office/officeart/2018/2/layout/IconVerticalSolidList"/>
    <dgm:cxn modelId="{08196A88-7FF9-4AC6-AAFA-7604FF1FB3D4}" type="presOf" srcId="{F43D40C6-BC8E-4744-92DA-B91E939F381D}" destId="{C999C6D9-F3A5-4281-BA0C-83937ADC7509}" srcOrd="0" destOrd="0" presId="urn:microsoft.com/office/officeart/2018/2/layout/IconVerticalSolidList"/>
    <dgm:cxn modelId="{6BA1669D-A5D7-40C0-9568-57768C939770}" srcId="{D21AC725-727E-4FF9-B001-91A111FFE49D}" destId="{96B1D142-D200-414A-8A56-83452695A947}" srcOrd="2" destOrd="0" parTransId="{68BE508D-4DB9-4E39-BB0D-35A426EF02DC}" sibTransId="{066B520C-958A-42EF-949A-4AFD9CC01754}"/>
    <dgm:cxn modelId="{134010A4-C780-45AE-B7DA-D0DF9CA7A211}" type="presOf" srcId="{5CEC40C0-E8D3-4FB7-A7FC-105F8AF33497}" destId="{1E31A42A-5F96-4DCA-9AB9-6F7E3C469B4A}" srcOrd="0" destOrd="0" presId="urn:microsoft.com/office/officeart/2018/2/layout/IconVerticalSolidList"/>
    <dgm:cxn modelId="{1CE3BEB9-4961-4A15-B473-ED085227EFC1}" srcId="{D21AC725-727E-4FF9-B001-91A111FFE49D}" destId="{F43D40C6-BC8E-4744-92DA-B91E939F381D}" srcOrd="0" destOrd="0" parTransId="{B9FA34F0-624A-4FD9-BAF0-9AD45844C40E}" sibTransId="{6337AC91-C9B8-4E59-8357-7D63F6E25FDC}"/>
    <dgm:cxn modelId="{A0831ACF-422A-484D-AF60-8E1623C5593D}" type="presParOf" srcId="{914BECC2-4E07-4A1D-87D4-7D592A7096E1}" destId="{D264A17D-67FC-426C-84E3-C89932485558}" srcOrd="0" destOrd="0" presId="urn:microsoft.com/office/officeart/2018/2/layout/IconVerticalSolidList"/>
    <dgm:cxn modelId="{F4D50F38-B1AF-40CE-9521-8A675543DB65}" type="presParOf" srcId="{D264A17D-67FC-426C-84E3-C89932485558}" destId="{03F9FB4B-21C5-47DE-BA17-71453B5C0A2A}" srcOrd="0" destOrd="0" presId="urn:microsoft.com/office/officeart/2018/2/layout/IconVerticalSolidList"/>
    <dgm:cxn modelId="{BAD6A676-DE5C-4A61-A897-C93120F23771}" type="presParOf" srcId="{D264A17D-67FC-426C-84E3-C89932485558}" destId="{F9310A09-A110-4CA3-BA40-88822D259D15}" srcOrd="1" destOrd="0" presId="urn:microsoft.com/office/officeart/2018/2/layout/IconVerticalSolidList"/>
    <dgm:cxn modelId="{F82B3088-90CD-4056-B3EB-C42B3B89E4B2}" type="presParOf" srcId="{D264A17D-67FC-426C-84E3-C89932485558}" destId="{A5E9BB28-AAE4-4FA6-9918-4D9E15290F66}" srcOrd="2" destOrd="0" presId="urn:microsoft.com/office/officeart/2018/2/layout/IconVerticalSolidList"/>
    <dgm:cxn modelId="{3D8C84C7-09DE-4E75-9A89-29B15BF7156B}" type="presParOf" srcId="{D264A17D-67FC-426C-84E3-C89932485558}" destId="{C999C6D9-F3A5-4281-BA0C-83937ADC7509}" srcOrd="3" destOrd="0" presId="urn:microsoft.com/office/officeart/2018/2/layout/IconVerticalSolidList"/>
    <dgm:cxn modelId="{E2D473DE-6716-44CE-9F9E-7B2A026FF961}" type="presParOf" srcId="{914BECC2-4E07-4A1D-87D4-7D592A7096E1}" destId="{EDD51E7B-90E7-4843-B8DA-96E8F4EE4185}" srcOrd="1" destOrd="0" presId="urn:microsoft.com/office/officeart/2018/2/layout/IconVerticalSolidList"/>
    <dgm:cxn modelId="{9A781F4F-A826-45A5-8FB7-5EBF6DB6074B}" type="presParOf" srcId="{914BECC2-4E07-4A1D-87D4-7D592A7096E1}" destId="{8D5C53D3-F7C3-4008-89A8-EBAFBF715FAC}" srcOrd="2" destOrd="0" presId="urn:microsoft.com/office/officeart/2018/2/layout/IconVerticalSolidList"/>
    <dgm:cxn modelId="{695E5958-7C04-445E-A2D6-73E4C9593DB1}" type="presParOf" srcId="{8D5C53D3-F7C3-4008-89A8-EBAFBF715FAC}" destId="{B235994B-327F-404C-8993-1A721D96A122}" srcOrd="0" destOrd="0" presId="urn:microsoft.com/office/officeart/2018/2/layout/IconVerticalSolidList"/>
    <dgm:cxn modelId="{9F4711AD-CA8A-44AB-A1CE-E09A890FCFFD}" type="presParOf" srcId="{8D5C53D3-F7C3-4008-89A8-EBAFBF715FAC}" destId="{AE4AB6AA-3DDE-472D-B252-70C8695C70FA}" srcOrd="1" destOrd="0" presId="urn:microsoft.com/office/officeart/2018/2/layout/IconVerticalSolidList"/>
    <dgm:cxn modelId="{BA016EB7-C214-4D16-838B-B8466AF11E7F}" type="presParOf" srcId="{8D5C53D3-F7C3-4008-89A8-EBAFBF715FAC}" destId="{1DAC796F-A10F-4392-B209-913166CB24BB}" srcOrd="2" destOrd="0" presId="urn:microsoft.com/office/officeart/2018/2/layout/IconVerticalSolidList"/>
    <dgm:cxn modelId="{F45D0CF2-B838-4C37-8CC6-C454C1A6EFC3}" type="presParOf" srcId="{8D5C53D3-F7C3-4008-89A8-EBAFBF715FAC}" destId="{1E31A42A-5F96-4DCA-9AB9-6F7E3C469B4A}" srcOrd="3" destOrd="0" presId="urn:microsoft.com/office/officeart/2018/2/layout/IconVerticalSolidList"/>
    <dgm:cxn modelId="{79556005-F341-4A8A-AE89-36C94435ACC0}" type="presParOf" srcId="{914BECC2-4E07-4A1D-87D4-7D592A7096E1}" destId="{434B5DF5-1211-4600-AC23-0D0766073E03}" srcOrd="3" destOrd="0" presId="urn:microsoft.com/office/officeart/2018/2/layout/IconVerticalSolidList"/>
    <dgm:cxn modelId="{B6D5611D-D5E1-4A49-889B-EBC5ABFE363F}" type="presParOf" srcId="{914BECC2-4E07-4A1D-87D4-7D592A7096E1}" destId="{64CF870C-8884-470D-8EC3-99FFE5301CBA}" srcOrd="4" destOrd="0" presId="urn:microsoft.com/office/officeart/2018/2/layout/IconVerticalSolidList"/>
    <dgm:cxn modelId="{52664609-A97F-4C14-A2E6-3A6BEAA815DB}" type="presParOf" srcId="{64CF870C-8884-470D-8EC3-99FFE5301CBA}" destId="{C3FDDA65-6623-4B76-9444-8C44CF32F106}" srcOrd="0" destOrd="0" presId="urn:microsoft.com/office/officeart/2018/2/layout/IconVerticalSolidList"/>
    <dgm:cxn modelId="{4752DE4F-CEDA-40B3-94C4-87A0049CC5B4}" type="presParOf" srcId="{64CF870C-8884-470D-8EC3-99FFE5301CBA}" destId="{0B665C34-8E94-43A0-AD89-E0D6C04AE1DA}" srcOrd="1" destOrd="0" presId="urn:microsoft.com/office/officeart/2018/2/layout/IconVerticalSolidList"/>
    <dgm:cxn modelId="{19C73DE6-0139-4ABD-AA65-3D4B97861481}" type="presParOf" srcId="{64CF870C-8884-470D-8EC3-99FFE5301CBA}" destId="{21E074D0-D997-45EF-8D17-3A1E52CBBCD6}" srcOrd="2" destOrd="0" presId="urn:microsoft.com/office/officeart/2018/2/layout/IconVerticalSolidList"/>
    <dgm:cxn modelId="{F7C0FBA5-169A-4697-94C0-936507C9F842}" type="presParOf" srcId="{64CF870C-8884-470D-8EC3-99FFE5301CBA}" destId="{5B9DA717-F8CF-4792-BF89-25CC851A57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AD646-A951-4B00-AA76-3F01118CD68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3E7D23C-E289-42E5-875D-71336782A193}">
      <dgm:prSet/>
      <dgm:spPr/>
      <dgm:t>
        <a:bodyPr/>
        <a:lstStyle/>
        <a:p>
          <a:r>
            <a:rPr lang="en-IN"/>
            <a:t>Total of 2080 locations were found in their database located in Delhi. </a:t>
          </a:r>
          <a:endParaRPr lang="en-US"/>
        </a:p>
      </dgm:t>
    </dgm:pt>
    <dgm:pt modelId="{7B25C8B1-0F24-41B5-9A2C-E715F822CD55}" type="parTrans" cxnId="{7F6C751C-56FE-40FF-B162-4B225D730809}">
      <dgm:prSet/>
      <dgm:spPr/>
      <dgm:t>
        <a:bodyPr/>
        <a:lstStyle/>
        <a:p>
          <a:endParaRPr lang="en-US"/>
        </a:p>
      </dgm:t>
    </dgm:pt>
    <dgm:pt modelId="{A4AFF370-CFBE-41AA-A2C9-AED689EF654A}" type="sibTrans" cxnId="{7F6C751C-56FE-40FF-B162-4B225D730809}">
      <dgm:prSet/>
      <dgm:spPr/>
      <dgm:t>
        <a:bodyPr/>
        <a:lstStyle/>
        <a:p>
          <a:endParaRPr lang="en-US"/>
        </a:p>
      </dgm:t>
    </dgm:pt>
    <dgm:pt modelId="{7F2B01B1-B300-4D99-B69E-DA11A5553168}">
      <dgm:prSet/>
      <dgm:spPr/>
      <dgm:t>
        <a:bodyPr/>
        <a:lstStyle/>
        <a:p>
          <a:r>
            <a:rPr lang="en-IN"/>
            <a:t>Those 2080 locations were divided into 218 different categories, of those top 30 categories with respect to the number of venues in each category, is represented as a bar graph plotted in previous slide. </a:t>
          </a:r>
          <a:endParaRPr lang="en-US"/>
        </a:p>
      </dgm:t>
    </dgm:pt>
    <dgm:pt modelId="{A3C73E9D-103B-4A20-968E-230EE067A2E0}" type="parTrans" cxnId="{7CA803FA-713F-48B5-B3C8-7EF4471362C5}">
      <dgm:prSet/>
      <dgm:spPr/>
      <dgm:t>
        <a:bodyPr/>
        <a:lstStyle/>
        <a:p>
          <a:endParaRPr lang="en-US"/>
        </a:p>
      </dgm:t>
    </dgm:pt>
    <dgm:pt modelId="{5A06FCC7-2D98-44A9-9140-F2DBE84D4C09}" type="sibTrans" cxnId="{7CA803FA-713F-48B5-B3C8-7EF4471362C5}">
      <dgm:prSet/>
      <dgm:spPr/>
      <dgm:t>
        <a:bodyPr/>
        <a:lstStyle/>
        <a:p>
          <a:endParaRPr lang="en-US"/>
        </a:p>
      </dgm:t>
    </dgm:pt>
    <dgm:pt modelId="{DC565645-D6BB-4798-9233-4B5C50049886}">
      <dgm:prSet/>
      <dgm:spPr/>
      <dgm:t>
        <a:bodyPr/>
        <a:lstStyle/>
        <a:p>
          <a:r>
            <a:rPr lang="en-IN"/>
            <a:t>The first 9 venue categories are related to food, of which the most venues were Indian Restaurants, followed by Café and then Hotel. </a:t>
          </a:r>
          <a:endParaRPr lang="en-US"/>
        </a:p>
      </dgm:t>
    </dgm:pt>
    <dgm:pt modelId="{B04DD10B-9CEC-4723-BDF2-EEC73B43056B}" type="parTrans" cxnId="{ABD44B42-48EF-4A58-B467-CBD9D1AB65B4}">
      <dgm:prSet/>
      <dgm:spPr/>
      <dgm:t>
        <a:bodyPr/>
        <a:lstStyle/>
        <a:p>
          <a:endParaRPr lang="en-US"/>
        </a:p>
      </dgm:t>
    </dgm:pt>
    <dgm:pt modelId="{107873A7-2D00-4B40-921D-B8BB6939B902}" type="sibTrans" cxnId="{ABD44B42-48EF-4A58-B467-CBD9D1AB65B4}">
      <dgm:prSet/>
      <dgm:spPr/>
      <dgm:t>
        <a:bodyPr/>
        <a:lstStyle/>
        <a:p>
          <a:endParaRPr lang="en-US"/>
        </a:p>
      </dgm:t>
    </dgm:pt>
    <dgm:pt modelId="{304947C1-3F07-42EA-A266-318F218131E3}">
      <dgm:prSet/>
      <dgm:spPr/>
      <dgm:t>
        <a:bodyPr/>
        <a:lstStyle/>
        <a:p>
          <a:r>
            <a:rPr lang="en-IN"/>
            <a:t>Most common category is related to food and is quite popular. </a:t>
          </a:r>
          <a:endParaRPr lang="en-US"/>
        </a:p>
      </dgm:t>
    </dgm:pt>
    <dgm:pt modelId="{E19C6FA7-064D-4BF7-9C32-0817C12F6F6A}" type="parTrans" cxnId="{DAE33762-CD37-48D4-8F07-349672FCB59D}">
      <dgm:prSet/>
      <dgm:spPr/>
      <dgm:t>
        <a:bodyPr/>
        <a:lstStyle/>
        <a:p>
          <a:endParaRPr lang="en-US"/>
        </a:p>
      </dgm:t>
    </dgm:pt>
    <dgm:pt modelId="{E09AB51F-9827-4C2D-B5D1-EC8A0F4C703B}" type="sibTrans" cxnId="{DAE33762-CD37-48D4-8F07-349672FCB59D}">
      <dgm:prSet/>
      <dgm:spPr/>
      <dgm:t>
        <a:bodyPr/>
        <a:lstStyle/>
        <a:p>
          <a:endParaRPr lang="en-US"/>
        </a:p>
      </dgm:t>
    </dgm:pt>
    <dgm:pt modelId="{1D4108A8-3F89-4881-8B82-8E8770F427E7}" type="pres">
      <dgm:prSet presAssocID="{C7EAD646-A951-4B00-AA76-3F01118CD683}" presName="linear" presStyleCnt="0">
        <dgm:presLayoutVars>
          <dgm:animLvl val="lvl"/>
          <dgm:resizeHandles val="exact"/>
        </dgm:presLayoutVars>
      </dgm:prSet>
      <dgm:spPr/>
    </dgm:pt>
    <dgm:pt modelId="{CA2D4B60-ACEA-4D80-AD67-66CF30E4B735}" type="pres">
      <dgm:prSet presAssocID="{C3E7D23C-E289-42E5-875D-71336782A193}" presName="parentText" presStyleLbl="node1" presStyleIdx="0" presStyleCnt="4">
        <dgm:presLayoutVars>
          <dgm:chMax val="0"/>
          <dgm:bulletEnabled val="1"/>
        </dgm:presLayoutVars>
      </dgm:prSet>
      <dgm:spPr/>
    </dgm:pt>
    <dgm:pt modelId="{3C772DF4-048A-4931-B576-21FB13FD7701}" type="pres">
      <dgm:prSet presAssocID="{A4AFF370-CFBE-41AA-A2C9-AED689EF654A}" presName="spacer" presStyleCnt="0"/>
      <dgm:spPr/>
    </dgm:pt>
    <dgm:pt modelId="{90865B72-22AF-434C-A669-3E5FADA22A61}" type="pres">
      <dgm:prSet presAssocID="{7F2B01B1-B300-4D99-B69E-DA11A5553168}" presName="parentText" presStyleLbl="node1" presStyleIdx="1" presStyleCnt="4">
        <dgm:presLayoutVars>
          <dgm:chMax val="0"/>
          <dgm:bulletEnabled val="1"/>
        </dgm:presLayoutVars>
      </dgm:prSet>
      <dgm:spPr/>
    </dgm:pt>
    <dgm:pt modelId="{5F45FF1D-F3FF-4064-9B1F-F361496B769C}" type="pres">
      <dgm:prSet presAssocID="{5A06FCC7-2D98-44A9-9140-F2DBE84D4C09}" presName="spacer" presStyleCnt="0"/>
      <dgm:spPr/>
    </dgm:pt>
    <dgm:pt modelId="{8C8F8398-BD5A-4173-9170-42C50B113647}" type="pres">
      <dgm:prSet presAssocID="{DC565645-D6BB-4798-9233-4B5C50049886}" presName="parentText" presStyleLbl="node1" presStyleIdx="2" presStyleCnt="4">
        <dgm:presLayoutVars>
          <dgm:chMax val="0"/>
          <dgm:bulletEnabled val="1"/>
        </dgm:presLayoutVars>
      </dgm:prSet>
      <dgm:spPr/>
    </dgm:pt>
    <dgm:pt modelId="{7C013D39-ED21-4318-BAD3-D7D867B5088E}" type="pres">
      <dgm:prSet presAssocID="{107873A7-2D00-4B40-921D-B8BB6939B902}" presName="spacer" presStyleCnt="0"/>
      <dgm:spPr/>
    </dgm:pt>
    <dgm:pt modelId="{BAC2B7C4-73A7-4329-BB43-351219DD463C}" type="pres">
      <dgm:prSet presAssocID="{304947C1-3F07-42EA-A266-318F218131E3}" presName="parentText" presStyleLbl="node1" presStyleIdx="3" presStyleCnt="4">
        <dgm:presLayoutVars>
          <dgm:chMax val="0"/>
          <dgm:bulletEnabled val="1"/>
        </dgm:presLayoutVars>
      </dgm:prSet>
      <dgm:spPr/>
    </dgm:pt>
  </dgm:ptLst>
  <dgm:cxnLst>
    <dgm:cxn modelId="{7F6C751C-56FE-40FF-B162-4B225D730809}" srcId="{C7EAD646-A951-4B00-AA76-3F01118CD683}" destId="{C3E7D23C-E289-42E5-875D-71336782A193}" srcOrd="0" destOrd="0" parTransId="{7B25C8B1-0F24-41B5-9A2C-E715F822CD55}" sibTransId="{A4AFF370-CFBE-41AA-A2C9-AED689EF654A}"/>
    <dgm:cxn modelId="{E155252F-1CA8-4FAB-80AE-95DC65A37F9A}" type="presOf" srcId="{7F2B01B1-B300-4D99-B69E-DA11A5553168}" destId="{90865B72-22AF-434C-A669-3E5FADA22A61}" srcOrd="0" destOrd="0" presId="urn:microsoft.com/office/officeart/2005/8/layout/vList2"/>
    <dgm:cxn modelId="{DAE33762-CD37-48D4-8F07-349672FCB59D}" srcId="{C7EAD646-A951-4B00-AA76-3F01118CD683}" destId="{304947C1-3F07-42EA-A266-318F218131E3}" srcOrd="3" destOrd="0" parTransId="{E19C6FA7-064D-4BF7-9C32-0817C12F6F6A}" sibTransId="{E09AB51F-9827-4C2D-B5D1-EC8A0F4C703B}"/>
    <dgm:cxn modelId="{ABD44B42-48EF-4A58-B467-CBD9D1AB65B4}" srcId="{C7EAD646-A951-4B00-AA76-3F01118CD683}" destId="{DC565645-D6BB-4798-9233-4B5C50049886}" srcOrd="2" destOrd="0" parTransId="{B04DD10B-9CEC-4723-BDF2-EEC73B43056B}" sibTransId="{107873A7-2D00-4B40-921D-B8BB6939B902}"/>
    <dgm:cxn modelId="{8DDAA878-9696-44C3-A1FB-9AA198CD68FA}" type="presOf" srcId="{C3E7D23C-E289-42E5-875D-71336782A193}" destId="{CA2D4B60-ACEA-4D80-AD67-66CF30E4B735}" srcOrd="0" destOrd="0" presId="urn:microsoft.com/office/officeart/2005/8/layout/vList2"/>
    <dgm:cxn modelId="{249F36CE-37E2-47F2-AC14-FF8C57B0E9CE}" type="presOf" srcId="{304947C1-3F07-42EA-A266-318F218131E3}" destId="{BAC2B7C4-73A7-4329-BB43-351219DD463C}" srcOrd="0" destOrd="0" presId="urn:microsoft.com/office/officeart/2005/8/layout/vList2"/>
    <dgm:cxn modelId="{452C1FE8-CE8F-4E93-9595-D93B6E29301D}" type="presOf" srcId="{DC565645-D6BB-4798-9233-4B5C50049886}" destId="{8C8F8398-BD5A-4173-9170-42C50B113647}" srcOrd="0" destOrd="0" presId="urn:microsoft.com/office/officeart/2005/8/layout/vList2"/>
    <dgm:cxn modelId="{897B4CF4-021A-475E-85B4-11A911D4D13B}" type="presOf" srcId="{C7EAD646-A951-4B00-AA76-3F01118CD683}" destId="{1D4108A8-3F89-4881-8B82-8E8770F427E7}" srcOrd="0" destOrd="0" presId="urn:microsoft.com/office/officeart/2005/8/layout/vList2"/>
    <dgm:cxn modelId="{7CA803FA-713F-48B5-B3C8-7EF4471362C5}" srcId="{C7EAD646-A951-4B00-AA76-3F01118CD683}" destId="{7F2B01B1-B300-4D99-B69E-DA11A5553168}" srcOrd="1" destOrd="0" parTransId="{A3C73E9D-103B-4A20-968E-230EE067A2E0}" sibTransId="{5A06FCC7-2D98-44A9-9140-F2DBE84D4C09}"/>
    <dgm:cxn modelId="{B02D9083-C96F-440F-AA10-B5DE79C30E51}" type="presParOf" srcId="{1D4108A8-3F89-4881-8B82-8E8770F427E7}" destId="{CA2D4B60-ACEA-4D80-AD67-66CF30E4B735}" srcOrd="0" destOrd="0" presId="urn:microsoft.com/office/officeart/2005/8/layout/vList2"/>
    <dgm:cxn modelId="{B48ECF52-93C7-4854-9BE4-6C132E923A68}" type="presParOf" srcId="{1D4108A8-3F89-4881-8B82-8E8770F427E7}" destId="{3C772DF4-048A-4931-B576-21FB13FD7701}" srcOrd="1" destOrd="0" presId="urn:microsoft.com/office/officeart/2005/8/layout/vList2"/>
    <dgm:cxn modelId="{1D8EFF8D-B0C9-474F-B2D8-5158DFBB5DD8}" type="presParOf" srcId="{1D4108A8-3F89-4881-8B82-8E8770F427E7}" destId="{90865B72-22AF-434C-A669-3E5FADA22A61}" srcOrd="2" destOrd="0" presId="urn:microsoft.com/office/officeart/2005/8/layout/vList2"/>
    <dgm:cxn modelId="{2DFD6EC8-B13E-408A-8A7E-73534434BDC9}" type="presParOf" srcId="{1D4108A8-3F89-4881-8B82-8E8770F427E7}" destId="{5F45FF1D-F3FF-4064-9B1F-F361496B769C}" srcOrd="3" destOrd="0" presId="urn:microsoft.com/office/officeart/2005/8/layout/vList2"/>
    <dgm:cxn modelId="{BBEF45E4-19A2-4636-94F8-77BB6F0D5AA7}" type="presParOf" srcId="{1D4108A8-3F89-4881-8B82-8E8770F427E7}" destId="{8C8F8398-BD5A-4173-9170-42C50B113647}" srcOrd="4" destOrd="0" presId="urn:microsoft.com/office/officeart/2005/8/layout/vList2"/>
    <dgm:cxn modelId="{D19FB50B-56B8-4007-8669-780DEE0FC834}" type="presParOf" srcId="{1D4108A8-3F89-4881-8B82-8E8770F427E7}" destId="{7C013D39-ED21-4318-BAD3-D7D867B5088E}" srcOrd="5" destOrd="0" presId="urn:microsoft.com/office/officeart/2005/8/layout/vList2"/>
    <dgm:cxn modelId="{F4DC5F52-7198-4CE6-80D7-32CBA719AFEF}" type="presParOf" srcId="{1D4108A8-3F89-4881-8B82-8E8770F427E7}" destId="{BAC2B7C4-73A7-4329-BB43-351219DD463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BA3FED-5922-4832-AD3D-0AF528F5B67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A32ECB-B63F-4F6F-AFDA-B650634539BF}">
      <dgm:prSet/>
      <dgm:spPr/>
      <dgm:t>
        <a:bodyPr/>
        <a:lstStyle/>
        <a:p>
          <a:r>
            <a:rPr lang="en-IN"/>
            <a:t>Most common type cluster is 5, which has Fast Food Restaurants</a:t>
          </a:r>
          <a:endParaRPr lang="en-US"/>
        </a:p>
      </dgm:t>
    </dgm:pt>
    <dgm:pt modelId="{38EB29B9-67E1-41E8-8777-DF00D60F9D60}" type="parTrans" cxnId="{B41BEC99-A51B-45EB-9A57-41E31D83D885}">
      <dgm:prSet/>
      <dgm:spPr/>
      <dgm:t>
        <a:bodyPr/>
        <a:lstStyle/>
        <a:p>
          <a:endParaRPr lang="en-US"/>
        </a:p>
      </dgm:t>
    </dgm:pt>
    <dgm:pt modelId="{FDFCD52D-330E-4350-A685-FEE0F054482B}" type="sibTrans" cxnId="{B41BEC99-A51B-45EB-9A57-41E31D83D885}">
      <dgm:prSet/>
      <dgm:spPr/>
      <dgm:t>
        <a:bodyPr/>
        <a:lstStyle/>
        <a:p>
          <a:endParaRPr lang="en-US"/>
        </a:p>
      </dgm:t>
    </dgm:pt>
    <dgm:pt modelId="{92965FC9-D9AE-4070-B60B-23BEBAC491FA}">
      <dgm:prSet/>
      <dgm:spPr/>
      <dgm:t>
        <a:bodyPr/>
        <a:lstStyle/>
        <a:p>
          <a:r>
            <a:rPr lang="en-IN"/>
            <a:t>Clusters- 1,2,3,8,7 commonly have French Restaurants</a:t>
          </a:r>
          <a:endParaRPr lang="en-US"/>
        </a:p>
      </dgm:t>
    </dgm:pt>
    <dgm:pt modelId="{2940A175-01BB-4300-917C-632D4D430B5D}" type="parTrans" cxnId="{15903A2F-C654-42E3-9429-FD4B57436AF3}">
      <dgm:prSet/>
      <dgm:spPr/>
      <dgm:t>
        <a:bodyPr/>
        <a:lstStyle/>
        <a:p>
          <a:endParaRPr lang="en-US"/>
        </a:p>
      </dgm:t>
    </dgm:pt>
    <dgm:pt modelId="{201A9ED9-E0E1-43AA-95E8-C175782A06BB}" type="sibTrans" cxnId="{15903A2F-C654-42E3-9429-FD4B57436AF3}">
      <dgm:prSet/>
      <dgm:spPr/>
      <dgm:t>
        <a:bodyPr/>
        <a:lstStyle/>
        <a:p>
          <a:endParaRPr lang="en-US"/>
        </a:p>
      </dgm:t>
    </dgm:pt>
    <dgm:pt modelId="{1E5CAA92-D387-4F4B-B45F-69E352A5DCAB}">
      <dgm:prSet/>
      <dgm:spPr/>
      <dgm:t>
        <a:bodyPr/>
        <a:lstStyle/>
        <a:p>
          <a:r>
            <a:rPr lang="en-IN"/>
            <a:t>Clusters-3,6 commonly have Indian Restaurants</a:t>
          </a:r>
          <a:endParaRPr lang="en-US"/>
        </a:p>
      </dgm:t>
    </dgm:pt>
    <dgm:pt modelId="{5E4E6F93-C945-4EC8-ADFC-4A7135914ABA}" type="parTrans" cxnId="{9628D59E-1BD2-4483-9584-21BFC49AE639}">
      <dgm:prSet/>
      <dgm:spPr/>
      <dgm:t>
        <a:bodyPr/>
        <a:lstStyle/>
        <a:p>
          <a:endParaRPr lang="en-US"/>
        </a:p>
      </dgm:t>
    </dgm:pt>
    <dgm:pt modelId="{DFE0F8A9-E1A2-4B51-8CBD-0E74C8A87720}" type="sibTrans" cxnId="{9628D59E-1BD2-4483-9584-21BFC49AE639}">
      <dgm:prSet/>
      <dgm:spPr/>
      <dgm:t>
        <a:bodyPr/>
        <a:lstStyle/>
        <a:p>
          <a:endParaRPr lang="en-US"/>
        </a:p>
      </dgm:t>
    </dgm:pt>
    <dgm:pt modelId="{9C33B167-C3DB-4999-AA11-99354E4B6FE6}" type="pres">
      <dgm:prSet presAssocID="{95BA3FED-5922-4832-AD3D-0AF528F5B672}" presName="root" presStyleCnt="0">
        <dgm:presLayoutVars>
          <dgm:dir/>
          <dgm:resizeHandles val="exact"/>
        </dgm:presLayoutVars>
      </dgm:prSet>
      <dgm:spPr/>
    </dgm:pt>
    <dgm:pt modelId="{25B843AF-CCD4-4D67-A08A-2A78547DE226}" type="pres">
      <dgm:prSet presAssocID="{98A32ECB-B63F-4F6F-AFDA-B650634539BF}" presName="compNode" presStyleCnt="0"/>
      <dgm:spPr/>
    </dgm:pt>
    <dgm:pt modelId="{B52D3D97-AB90-4B50-9BB2-174F60DB0E70}" type="pres">
      <dgm:prSet presAssocID="{98A32ECB-B63F-4F6F-AFDA-B650634539BF}" presName="bgRect" presStyleLbl="bgShp" presStyleIdx="0" presStyleCnt="3"/>
      <dgm:spPr/>
    </dgm:pt>
    <dgm:pt modelId="{A2C7BC25-34EB-4D74-909B-55E7F2C39BA5}" type="pres">
      <dgm:prSet presAssocID="{98A32ECB-B63F-4F6F-AFDA-B650634539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rger and Drink"/>
        </a:ext>
      </dgm:extLst>
    </dgm:pt>
    <dgm:pt modelId="{24B5B55C-6A13-4DFD-8AFE-39C7D24249D2}" type="pres">
      <dgm:prSet presAssocID="{98A32ECB-B63F-4F6F-AFDA-B650634539BF}" presName="spaceRect" presStyleCnt="0"/>
      <dgm:spPr/>
    </dgm:pt>
    <dgm:pt modelId="{7D48BA72-ED23-4E83-981F-1BD1D56251D0}" type="pres">
      <dgm:prSet presAssocID="{98A32ECB-B63F-4F6F-AFDA-B650634539BF}" presName="parTx" presStyleLbl="revTx" presStyleIdx="0" presStyleCnt="3">
        <dgm:presLayoutVars>
          <dgm:chMax val="0"/>
          <dgm:chPref val="0"/>
        </dgm:presLayoutVars>
      </dgm:prSet>
      <dgm:spPr/>
    </dgm:pt>
    <dgm:pt modelId="{1D9E6E3A-E5AD-4A58-A39D-5DBF9FB7F8C0}" type="pres">
      <dgm:prSet presAssocID="{FDFCD52D-330E-4350-A685-FEE0F054482B}" presName="sibTrans" presStyleCnt="0"/>
      <dgm:spPr/>
    </dgm:pt>
    <dgm:pt modelId="{F4198B5F-6130-40A3-AB55-7348E05A676A}" type="pres">
      <dgm:prSet presAssocID="{92965FC9-D9AE-4070-B60B-23BEBAC491FA}" presName="compNode" presStyleCnt="0"/>
      <dgm:spPr/>
    </dgm:pt>
    <dgm:pt modelId="{17FDE97D-5DC3-4780-A23A-2A94294D3017}" type="pres">
      <dgm:prSet presAssocID="{92965FC9-D9AE-4070-B60B-23BEBAC491FA}" presName="bgRect" presStyleLbl="bgShp" presStyleIdx="1" presStyleCnt="3"/>
      <dgm:spPr/>
    </dgm:pt>
    <dgm:pt modelId="{40CAD432-B79D-4B2B-B1FD-2BB13702421A}" type="pres">
      <dgm:prSet presAssocID="{92965FC9-D9AE-4070-B60B-23BEBAC491F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oon"/>
        </a:ext>
      </dgm:extLst>
    </dgm:pt>
    <dgm:pt modelId="{27056619-FC6D-4135-A9E4-9C359B6B321E}" type="pres">
      <dgm:prSet presAssocID="{92965FC9-D9AE-4070-B60B-23BEBAC491FA}" presName="spaceRect" presStyleCnt="0"/>
      <dgm:spPr/>
    </dgm:pt>
    <dgm:pt modelId="{0A4217D1-D89A-4022-88AB-9B967C3026E1}" type="pres">
      <dgm:prSet presAssocID="{92965FC9-D9AE-4070-B60B-23BEBAC491FA}" presName="parTx" presStyleLbl="revTx" presStyleIdx="1" presStyleCnt="3">
        <dgm:presLayoutVars>
          <dgm:chMax val="0"/>
          <dgm:chPref val="0"/>
        </dgm:presLayoutVars>
      </dgm:prSet>
      <dgm:spPr/>
    </dgm:pt>
    <dgm:pt modelId="{D5CCD960-CDF7-4E44-B54B-D3F15BC78312}" type="pres">
      <dgm:prSet presAssocID="{201A9ED9-E0E1-43AA-95E8-C175782A06BB}" presName="sibTrans" presStyleCnt="0"/>
      <dgm:spPr/>
    </dgm:pt>
    <dgm:pt modelId="{F335DFF5-040E-45B4-9EE3-59100EDB7A85}" type="pres">
      <dgm:prSet presAssocID="{1E5CAA92-D387-4F4B-B45F-69E352A5DCAB}" presName="compNode" presStyleCnt="0"/>
      <dgm:spPr/>
    </dgm:pt>
    <dgm:pt modelId="{87EA5B80-9E29-4786-A149-444394959B1C}" type="pres">
      <dgm:prSet presAssocID="{1E5CAA92-D387-4F4B-B45F-69E352A5DCAB}" presName="bgRect" presStyleLbl="bgShp" presStyleIdx="2" presStyleCnt="3"/>
      <dgm:spPr/>
    </dgm:pt>
    <dgm:pt modelId="{37D0E727-5750-4974-A1CF-F6BD81E40300}" type="pres">
      <dgm:prSet presAssocID="{1E5CAA92-D387-4F4B-B45F-69E352A5DC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84E1070D-142E-4AFA-867D-F15CB65D699C}" type="pres">
      <dgm:prSet presAssocID="{1E5CAA92-D387-4F4B-B45F-69E352A5DCAB}" presName="spaceRect" presStyleCnt="0"/>
      <dgm:spPr/>
    </dgm:pt>
    <dgm:pt modelId="{1EBA3413-9322-4245-8EEA-867EDFADE2B8}" type="pres">
      <dgm:prSet presAssocID="{1E5CAA92-D387-4F4B-B45F-69E352A5DCAB}" presName="parTx" presStyleLbl="revTx" presStyleIdx="2" presStyleCnt="3">
        <dgm:presLayoutVars>
          <dgm:chMax val="0"/>
          <dgm:chPref val="0"/>
        </dgm:presLayoutVars>
      </dgm:prSet>
      <dgm:spPr/>
    </dgm:pt>
  </dgm:ptLst>
  <dgm:cxnLst>
    <dgm:cxn modelId="{ECEB7404-FD8D-454D-92A1-E9BFADB863DC}" type="presOf" srcId="{95BA3FED-5922-4832-AD3D-0AF528F5B672}" destId="{9C33B167-C3DB-4999-AA11-99354E4B6FE6}" srcOrd="0" destOrd="0" presId="urn:microsoft.com/office/officeart/2018/2/layout/IconVerticalSolidList"/>
    <dgm:cxn modelId="{5B31DA25-C68D-4E8D-8BBB-3735863C9F40}" type="presOf" srcId="{92965FC9-D9AE-4070-B60B-23BEBAC491FA}" destId="{0A4217D1-D89A-4022-88AB-9B967C3026E1}" srcOrd="0" destOrd="0" presId="urn:microsoft.com/office/officeart/2018/2/layout/IconVerticalSolidList"/>
    <dgm:cxn modelId="{15903A2F-C654-42E3-9429-FD4B57436AF3}" srcId="{95BA3FED-5922-4832-AD3D-0AF528F5B672}" destId="{92965FC9-D9AE-4070-B60B-23BEBAC491FA}" srcOrd="1" destOrd="0" parTransId="{2940A175-01BB-4300-917C-632D4D430B5D}" sibTransId="{201A9ED9-E0E1-43AA-95E8-C175782A06BB}"/>
    <dgm:cxn modelId="{C0377965-4762-4D6A-87B4-47B6F43FCEB0}" type="presOf" srcId="{1E5CAA92-D387-4F4B-B45F-69E352A5DCAB}" destId="{1EBA3413-9322-4245-8EEA-867EDFADE2B8}" srcOrd="0" destOrd="0" presId="urn:microsoft.com/office/officeart/2018/2/layout/IconVerticalSolidList"/>
    <dgm:cxn modelId="{B41BEC99-A51B-45EB-9A57-41E31D83D885}" srcId="{95BA3FED-5922-4832-AD3D-0AF528F5B672}" destId="{98A32ECB-B63F-4F6F-AFDA-B650634539BF}" srcOrd="0" destOrd="0" parTransId="{38EB29B9-67E1-41E8-8777-DF00D60F9D60}" sibTransId="{FDFCD52D-330E-4350-A685-FEE0F054482B}"/>
    <dgm:cxn modelId="{9628D59E-1BD2-4483-9584-21BFC49AE639}" srcId="{95BA3FED-5922-4832-AD3D-0AF528F5B672}" destId="{1E5CAA92-D387-4F4B-B45F-69E352A5DCAB}" srcOrd="2" destOrd="0" parTransId="{5E4E6F93-C945-4EC8-ADFC-4A7135914ABA}" sibTransId="{DFE0F8A9-E1A2-4B51-8CBD-0E74C8A87720}"/>
    <dgm:cxn modelId="{46402EC1-FFF0-46DC-AF1D-F59901A88575}" type="presOf" srcId="{98A32ECB-B63F-4F6F-AFDA-B650634539BF}" destId="{7D48BA72-ED23-4E83-981F-1BD1D56251D0}" srcOrd="0" destOrd="0" presId="urn:microsoft.com/office/officeart/2018/2/layout/IconVerticalSolidList"/>
    <dgm:cxn modelId="{A6283B1D-D206-477C-94FC-783F350687B6}" type="presParOf" srcId="{9C33B167-C3DB-4999-AA11-99354E4B6FE6}" destId="{25B843AF-CCD4-4D67-A08A-2A78547DE226}" srcOrd="0" destOrd="0" presId="urn:microsoft.com/office/officeart/2018/2/layout/IconVerticalSolidList"/>
    <dgm:cxn modelId="{EBA75334-64DB-4145-B070-AFA446BF40F9}" type="presParOf" srcId="{25B843AF-CCD4-4D67-A08A-2A78547DE226}" destId="{B52D3D97-AB90-4B50-9BB2-174F60DB0E70}" srcOrd="0" destOrd="0" presId="urn:microsoft.com/office/officeart/2018/2/layout/IconVerticalSolidList"/>
    <dgm:cxn modelId="{186C32E5-B7BF-4376-8229-2E449AE61763}" type="presParOf" srcId="{25B843AF-CCD4-4D67-A08A-2A78547DE226}" destId="{A2C7BC25-34EB-4D74-909B-55E7F2C39BA5}" srcOrd="1" destOrd="0" presId="urn:microsoft.com/office/officeart/2018/2/layout/IconVerticalSolidList"/>
    <dgm:cxn modelId="{5AD40678-B243-4606-9AED-9F2B80C44F44}" type="presParOf" srcId="{25B843AF-CCD4-4D67-A08A-2A78547DE226}" destId="{24B5B55C-6A13-4DFD-8AFE-39C7D24249D2}" srcOrd="2" destOrd="0" presId="urn:microsoft.com/office/officeart/2018/2/layout/IconVerticalSolidList"/>
    <dgm:cxn modelId="{CB4A1BE9-FD86-4929-B041-0CE0BD977EC9}" type="presParOf" srcId="{25B843AF-CCD4-4D67-A08A-2A78547DE226}" destId="{7D48BA72-ED23-4E83-981F-1BD1D56251D0}" srcOrd="3" destOrd="0" presId="urn:microsoft.com/office/officeart/2018/2/layout/IconVerticalSolidList"/>
    <dgm:cxn modelId="{E3F9F2C3-34BD-4423-9561-AC832B01BB06}" type="presParOf" srcId="{9C33B167-C3DB-4999-AA11-99354E4B6FE6}" destId="{1D9E6E3A-E5AD-4A58-A39D-5DBF9FB7F8C0}" srcOrd="1" destOrd="0" presId="urn:microsoft.com/office/officeart/2018/2/layout/IconVerticalSolidList"/>
    <dgm:cxn modelId="{3C61B5F5-04B0-415D-A949-EF0917645F14}" type="presParOf" srcId="{9C33B167-C3DB-4999-AA11-99354E4B6FE6}" destId="{F4198B5F-6130-40A3-AB55-7348E05A676A}" srcOrd="2" destOrd="0" presId="urn:microsoft.com/office/officeart/2018/2/layout/IconVerticalSolidList"/>
    <dgm:cxn modelId="{EAD563DC-8AFD-4237-BCEC-02E2FE1F7DE9}" type="presParOf" srcId="{F4198B5F-6130-40A3-AB55-7348E05A676A}" destId="{17FDE97D-5DC3-4780-A23A-2A94294D3017}" srcOrd="0" destOrd="0" presId="urn:microsoft.com/office/officeart/2018/2/layout/IconVerticalSolidList"/>
    <dgm:cxn modelId="{07029ACF-81C9-4BA1-8A4F-1536544E93AC}" type="presParOf" srcId="{F4198B5F-6130-40A3-AB55-7348E05A676A}" destId="{40CAD432-B79D-4B2B-B1FD-2BB13702421A}" srcOrd="1" destOrd="0" presId="urn:microsoft.com/office/officeart/2018/2/layout/IconVerticalSolidList"/>
    <dgm:cxn modelId="{1538C464-3391-43ED-A717-2628DD0ED067}" type="presParOf" srcId="{F4198B5F-6130-40A3-AB55-7348E05A676A}" destId="{27056619-FC6D-4135-A9E4-9C359B6B321E}" srcOrd="2" destOrd="0" presId="urn:microsoft.com/office/officeart/2018/2/layout/IconVerticalSolidList"/>
    <dgm:cxn modelId="{00C3400F-2F1C-4275-B6F2-956AE84A8129}" type="presParOf" srcId="{F4198B5F-6130-40A3-AB55-7348E05A676A}" destId="{0A4217D1-D89A-4022-88AB-9B967C3026E1}" srcOrd="3" destOrd="0" presId="urn:microsoft.com/office/officeart/2018/2/layout/IconVerticalSolidList"/>
    <dgm:cxn modelId="{451BB2FB-5B48-4DE5-B0BD-403B3D1FC8C0}" type="presParOf" srcId="{9C33B167-C3DB-4999-AA11-99354E4B6FE6}" destId="{D5CCD960-CDF7-4E44-B54B-D3F15BC78312}" srcOrd="3" destOrd="0" presId="urn:microsoft.com/office/officeart/2018/2/layout/IconVerticalSolidList"/>
    <dgm:cxn modelId="{EE500120-A8D1-4351-9B38-922BC5F0C65D}" type="presParOf" srcId="{9C33B167-C3DB-4999-AA11-99354E4B6FE6}" destId="{F335DFF5-040E-45B4-9EE3-59100EDB7A85}" srcOrd="4" destOrd="0" presId="urn:microsoft.com/office/officeart/2018/2/layout/IconVerticalSolidList"/>
    <dgm:cxn modelId="{A9665612-8AB6-41B9-813E-18FA7054B966}" type="presParOf" srcId="{F335DFF5-040E-45B4-9EE3-59100EDB7A85}" destId="{87EA5B80-9E29-4786-A149-444394959B1C}" srcOrd="0" destOrd="0" presId="urn:microsoft.com/office/officeart/2018/2/layout/IconVerticalSolidList"/>
    <dgm:cxn modelId="{3128081C-0B79-4284-8D62-36217815A03B}" type="presParOf" srcId="{F335DFF5-040E-45B4-9EE3-59100EDB7A85}" destId="{37D0E727-5750-4974-A1CF-F6BD81E40300}" srcOrd="1" destOrd="0" presId="urn:microsoft.com/office/officeart/2018/2/layout/IconVerticalSolidList"/>
    <dgm:cxn modelId="{6C1A5D0E-2A25-4ADE-948D-B37ED3608C08}" type="presParOf" srcId="{F335DFF5-040E-45B4-9EE3-59100EDB7A85}" destId="{84E1070D-142E-4AFA-867D-F15CB65D699C}" srcOrd="2" destOrd="0" presId="urn:microsoft.com/office/officeart/2018/2/layout/IconVerticalSolidList"/>
    <dgm:cxn modelId="{7EF617DA-2119-4796-9237-D9CDA90AECA1}" type="presParOf" srcId="{F335DFF5-040E-45B4-9EE3-59100EDB7A85}" destId="{1EBA3413-9322-4245-8EEA-867EDFADE2B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40AEA-5142-4798-86C9-150A409C2E17}">
      <dsp:nvSpPr>
        <dsp:cNvPr id="0" name=""/>
        <dsp:cNvSpPr/>
      </dsp:nvSpPr>
      <dsp:spPr>
        <a:xfrm>
          <a:off x="0" y="4004074"/>
          <a:ext cx="5889686" cy="131422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a:t>So, to find appropriate answers to the problem we must-</a:t>
          </a:r>
          <a:endParaRPr lang="en-US" sz="1600" kern="1200"/>
        </a:p>
      </dsp:txBody>
      <dsp:txXfrm>
        <a:off x="0" y="4004074"/>
        <a:ext cx="5889686" cy="709682"/>
      </dsp:txXfrm>
    </dsp:sp>
    <dsp:sp modelId="{F9EFC2CA-16A2-4C1E-A399-194E5BEDCC2B}">
      <dsp:nvSpPr>
        <dsp:cNvPr id="0" name=""/>
        <dsp:cNvSpPr/>
      </dsp:nvSpPr>
      <dsp:spPr>
        <a:xfrm>
          <a:off x="0" y="4687472"/>
          <a:ext cx="2944843" cy="60454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IN" sz="1400" kern="1200"/>
            <a:t>Classify different areas in different Clusters</a:t>
          </a:r>
          <a:endParaRPr lang="en-US" sz="1400" kern="1200"/>
        </a:p>
      </dsp:txBody>
      <dsp:txXfrm>
        <a:off x="0" y="4687472"/>
        <a:ext cx="2944843" cy="604544"/>
      </dsp:txXfrm>
    </dsp:sp>
    <dsp:sp modelId="{0934B140-F427-4753-AC3C-69E0AD622835}">
      <dsp:nvSpPr>
        <dsp:cNvPr id="0" name=""/>
        <dsp:cNvSpPr/>
      </dsp:nvSpPr>
      <dsp:spPr>
        <a:xfrm>
          <a:off x="2944843" y="4687472"/>
          <a:ext cx="2944843" cy="604544"/>
        </a:xfrm>
        <a:prstGeom prst="rect">
          <a:avLst/>
        </a:prstGeom>
        <a:solidFill>
          <a:schemeClr val="accent2">
            <a:tint val="40000"/>
            <a:alpha val="90000"/>
            <a:hueOff val="3334177"/>
            <a:satOff val="7689"/>
            <a:lumOff val="83"/>
            <a:alphaOff val="0"/>
          </a:schemeClr>
        </a:solidFill>
        <a:ln w="15875" cap="flat" cmpd="sng" algn="ctr">
          <a:solidFill>
            <a:schemeClr val="accent2">
              <a:tint val="40000"/>
              <a:alpha val="90000"/>
              <a:hueOff val="3334177"/>
              <a:satOff val="7689"/>
              <a:lumOff val="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IN" sz="1400" kern="1200"/>
            <a:t>Decide appropriate location regarding where to open a restaurant</a:t>
          </a:r>
          <a:endParaRPr lang="en-US" sz="1400" kern="1200"/>
        </a:p>
      </dsp:txBody>
      <dsp:txXfrm>
        <a:off x="2944843" y="4687472"/>
        <a:ext cx="2944843" cy="604544"/>
      </dsp:txXfrm>
    </dsp:sp>
    <dsp:sp modelId="{82E38CB8-4E02-4EF5-A19C-CE87F675FCAF}">
      <dsp:nvSpPr>
        <dsp:cNvPr id="0" name=""/>
        <dsp:cNvSpPr/>
      </dsp:nvSpPr>
      <dsp:spPr>
        <a:xfrm rot="10800000">
          <a:off x="0" y="2002507"/>
          <a:ext cx="5889686" cy="2021280"/>
        </a:xfrm>
        <a:prstGeom prst="upArrowCallou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Food business always thrives on the quality of the food served, variety of the dishes and area in which it is operating. But, in large cities like New Delhi, it could be difficult to decide where should one open his new restaurant</a:t>
          </a:r>
          <a:endParaRPr lang="en-US" sz="1600" kern="1200"/>
        </a:p>
      </dsp:txBody>
      <dsp:txXfrm rot="10800000">
        <a:off x="0" y="2002507"/>
        <a:ext cx="5889686" cy="1313367"/>
      </dsp:txXfrm>
    </dsp:sp>
    <dsp:sp modelId="{F27AF4D5-1FED-48F9-BD4A-17BDEB40A48F}">
      <dsp:nvSpPr>
        <dsp:cNvPr id="0" name=""/>
        <dsp:cNvSpPr/>
      </dsp:nvSpPr>
      <dsp:spPr>
        <a:xfrm rot="10800000">
          <a:off x="0" y="940"/>
          <a:ext cx="5889686" cy="2021280"/>
        </a:xfrm>
        <a:prstGeom prst="upArrowCallou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In the Union Territory of New Delhi, there are a lot of places for the residents to go out and eat, and there are people who would like to take the opportunity of serving such people by opening his/her own restaurant.</a:t>
          </a:r>
          <a:endParaRPr lang="en-US" sz="1600" kern="1200"/>
        </a:p>
      </dsp:txBody>
      <dsp:txXfrm rot="10800000">
        <a:off x="0" y="940"/>
        <a:ext cx="5889686" cy="1313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19BC7-0451-4E36-BE9B-A68D729F8198}">
      <dsp:nvSpPr>
        <dsp:cNvPr id="0" name=""/>
        <dsp:cNvSpPr/>
      </dsp:nvSpPr>
      <dsp:spPr>
        <a:xfrm>
          <a:off x="635852" y="1231223"/>
          <a:ext cx="745682" cy="7456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DC3B44-0E2D-41EB-BF22-602AD96A9371}">
      <dsp:nvSpPr>
        <dsp:cNvPr id="0" name=""/>
        <dsp:cNvSpPr/>
      </dsp:nvSpPr>
      <dsp:spPr>
        <a:xfrm>
          <a:off x="45498" y="2091429"/>
          <a:ext cx="2130520" cy="619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IN" sz="1400" kern="1200" dirty="0"/>
            <a:t>The data requirements of the problem are fulfilled using:</a:t>
          </a:r>
          <a:endParaRPr lang="en-US" sz="1400" kern="1200" dirty="0"/>
        </a:p>
      </dsp:txBody>
      <dsp:txXfrm>
        <a:off x="45498" y="2091429"/>
        <a:ext cx="2130520" cy="619787"/>
      </dsp:txXfrm>
    </dsp:sp>
    <dsp:sp modelId="{D05FE117-3B08-4F35-B00F-014DAC4560AE}">
      <dsp:nvSpPr>
        <dsp:cNvPr id="0" name=""/>
        <dsp:cNvSpPr/>
      </dsp:nvSpPr>
      <dsp:spPr>
        <a:xfrm>
          <a:off x="490691" y="2857697"/>
          <a:ext cx="2130520" cy="87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Font typeface="Arial" panose="020B0604020202020204" pitchFamily="34" charset="0"/>
            <a:buNone/>
          </a:pPr>
          <a:r>
            <a:rPr lang="en-IN" sz="1100" kern="1200" dirty="0"/>
            <a:t>Wikipedia</a:t>
          </a:r>
          <a:endParaRPr lang="en-US" sz="1100" kern="1200" dirty="0"/>
        </a:p>
        <a:p>
          <a:pPr marL="0" lvl="0" indent="0" algn="l" defTabSz="488950">
            <a:lnSpc>
              <a:spcPct val="100000"/>
            </a:lnSpc>
            <a:spcBef>
              <a:spcPct val="0"/>
            </a:spcBef>
            <a:spcAft>
              <a:spcPct val="35000"/>
            </a:spcAft>
            <a:buFont typeface="Arial" panose="020B0604020202020204" pitchFamily="34" charset="0"/>
            <a:buNone/>
          </a:pPr>
          <a:r>
            <a:rPr lang="en-IN" sz="1100" kern="1200" dirty="0"/>
            <a:t>Foursquare</a:t>
          </a:r>
          <a:endParaRPr lang="en-US" sz="1100" kern="1200" dirty="0"/>
        </a:p>
        <a:p>
          <a:pPr marL="0" lvl="0" indent="0" algn="l" defTabSz="488950">
            <a:lnSpc>
              <a:spcPct val="100000"/>
            </a:lnSpc>
            <a:spcBef>
              <a:spcPct val="0"/>
            </a:spcBef>
            <a:spcAft>
              <a:spcPct val="35000"/>
            </a:spcAft>
            <a:buFont typeface="Arial" panose="020B0604020202020204" pitchFamily="34" charset="0"/>
            <a:buNone/>
          </a:pPr>
          <a:r>
            <a:rPr lang="en-IN" sz="1100" kern="1200" dirty="0"/>
            <a:t>Geolocator</a:t>
          </a:r>
          <a:endParaRPr lang="en-US" sz="1100" kern="1200" dirty="0"/>
        </a:p>
      </dsp:txBody>
      <dsp:txXfrm>
        <a:off x="490691" y="2857697"/>
        <a:ext cx="2130520" cy="870476"/>
      </dsp:txXfrm>
    </dsp:sp>
    <dsp:sp modelId="{B3708978-133C-4AA4-B9FD-DD399B6A12FB}">
      <dsp:nvSpPr>
        <dsp:cNvPr id="0" name=""/>
        <dsp:cNvSpPr/>
      </dsp:nvSpPr>
      <dsp:spPr>
        <a:xfrm>
          <a:off x="3673055" y="1077985"/>
          <a:ext cx="745682" cy="7456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43E05F-A2D2-45A7-B7AB-93253DBEFCD3}">
      <dsp:nvSpPr>
        <dsp:cNvPr id="0" name=""/>
        <dsp:cNvSpPr/>
      </dsp:nvSpPr>
      <dsp:spPr>
        <a:xfrm>
          <a:off x="3128510" y="2081109"/>
          <a:ext cx="2130520" cy="619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IN" sz="1400" kern="1200" dirty="0"/>
            <a:t>Important links</a:t>
          </a:r>
          <a:r>
            <a:rPr lang="en-IN" sz="1400" b="1" kern="1200" dirty="0"/>
            <a:t>:</a:t>
          </a:r>
          <a:endParaRPr lang="en-US" sz="1400" kern="1200" dirty="0"/>
        </a:p>
      </dsp:txBody>
      <dsp:txXfrm>
        <a:off x="3128510" y="2081109"/>
        <a:ext cx="2130520" cy="619787"/>
      </dsp:txXfrm>
    </dsp:sp>
    <dsp:sp modelId="{A4ACA3E5-36B5-4A80-8E5E-D662139E2129}">
      <dsp:nvSpPr>
        <dsp:cNvPr id="0" name=""/>
        <dsp:cNvSpPr/>
      </dsp:nvSpPr>
      <dsp:spPr>
        <a:xfrm>
          <a:off x="2512662" y="2974089"/>
          <a:ext cx="3825008" cy="87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IN" sz="1100" kern="1200" dirty="0"/>
            <a:t>https://simple.wikipedia.org/wiki/List_of_districts_in_Delhi</a:t>
          </a:r>
          <a:endParaRPr lang="en-US" sz="1100" kern="1200" dirty="0"/>
        </a:p>
        <a:p>
          <a:pPr marL="0" lvl="0" indent="0" algn="l" defTabSz="488950">
            <a:lnSpc>
              <a:spcPct val="100000"/>
            </a:lnSpc>
            <a:spcBef>
              <a:spcPct val="0"/>
            </a:spcBef>
            <a:spcAft>
              <a:spcPct val="35000"/>
            </a:spcAft>
            <a:buNone/>
          </a:pPr>
          <a:r>
            <a:rPr lang="en-IN" sz="1100" kern="1200"/>
            <a:t>https://en.wikipedia.org/wiki/Neighbourhoods_of_Delhi</a:t>
          </a:r>
          <a:endParaRPr lang="en-US" sz="1100" kern="1200"/>
        </a:p>
      </dsp:txBody>
      <dsp:txXfrm>
        <a:off x="2512662" y="2974089"/>
        <a:ext cx="3825008" cy="8704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9FB4B-21C5-47DE-BA17-71453B5C0A2A}">
      <dsp:nvSpPr>
        <dsp:cNvPr id="0" name=""/>
        <dsp:cNvSpPr/>
      </dsp:nvSpPr>
      <dsp:spPr>
        <a:xfrm>
          <a:off x="0" y="649"/>
          <a:ext cx="5889686" cy="15194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10A09-A110-4CA3-BA40-88822D259D15}">
      <dsp:nvSpPr>
        <dsp:cNvPr id="0" name=""/>
        <dsp:cNvSpPr/>
      </dsp:nvSpPr>
      <dsp:spPr>
        <a:xfrm>
          <a:off x="459622" y="342517"/>
          <a:ext cx="835676" cy="8356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99C6D9-F3A5-4281-BA0C-83937ADC7509}">
      <dsp:nvSpPr>
        <dsp:cNvPr id="0" name=""/>
        <dsp:cNvSpPr/>
      </dsp:nvSpPr>
      <dsp:spPr>
        <a:xfrm>
          <a:off x="1754920" y="64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800100">
            <a:lnSpc>
              <a:spcPct val="90000"/>
            </a:lnSpc>
            <a:spcBef>
              <a:spcPct val="0"/>
            </a:spcBef>
            <a:spcAft>
              <a:spcPct val="35000"/>
            </a:spcAft>
            <a:buNone/>
          </a:pPr>
          <a:r>
            <a:rPr lang="en-IN" sz="1800" kern="1200"/>
            <a:t>Plotting markers of the locations on Map to visualize the areas.</a:t>
          </a:r>
          <a:endParaRPr lang="en-US" sz="1800" kern="1200"/>
        </a:p>
      </dsp:txBody>
      <dsp:txXfrm>
        <a:off x="1754920" y="649"/>
        <a:ext cx="4134765" cy="1519412"/>
      </dsp:txXfrm>
    </dsp:sp>
    <dsp:sp modelId="{B235994B-327F-404C-8993-1A721D96A122}">
      <dsp:nvSpPr>
        <dsp:cNvPr id="0" name=""/>
        <dsp:cNvSpPr/>
      </dsp:nvSpPr>
      <dsp:spPr>
        <a:xfrm>
          <a:off x="0" y="1899914"/>
          <a:ext cx="5889686" cy="15194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AB6AA-3DDE-472D-B252-70C8695C70FA}">
      <dsp:nvSpPr>
        <dsp:cNvPr id="0" name=""/>
        <dsp:cNvSpPr/>
      </dsp:nvSpPr>
      <dsp:spPr>
        <a:xfrm>
          <a:off x="459622" y="2241782"/>
          <a:ext cx="835676" cy="835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31A42A-5F96-4DCA-9AB9-6F7E3C469B4A}">
      <dsp:nvSpPr>
        <dsp:cNvPr id="0" name=""/>
        <dsp:cNvSpPr/>
      </dsp:nvSpPr>
      <dsp:spPr>
        <a:xfrm>
          <a:off x="1754920" y="1899914"/>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800100">
            <a:lnSpc>
              <a:spcPct val="90000"/>
            </a:lnSpc>
            <a:spcBef>
              <a:spcPct val="0"/>
            </a:spcBef>
            <a:spcAft>
              <a:spcPct val="35000"/>
            </a:spcAft>
            <a:buNone/>
          </a:pPr>
          <a:r>
            <a:rPr lang="en-IN" sz="1800" kern="1200"/>
            <a:t>Using coordinates in Foursquare API to make several calls and gather data of different places in each neighbourhood for classification of them in clusters. </a:t>
          </a:r>
          <a:endParaRPr lang="en-US" sz="1800" kern="1200"/>
        </a:p>
      </dsp:txBody>
      <dsp:txXfrm>
        <a:off x="1754920" y="1899914"/>
        <a:ext cx="4134765" cy="1519412"/>
      </dsp:txXfrm>
    </dsp:sp>
    <dsp:sp modelId="{C3FDDA65-6623-4B76-9444-8C44CF32F106}">
      <dsp:nvSpPr>
        <dsp:cNvPr id="0" name=""/>
        <dsp:cNvSpPr/>
      </dsp:nvSpPr>
      <dsp:spPr>
        <a:xfrm>
          <a:off x="0" y="3799179"/>
          <a:ext cx="5889686" cy="15194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65C34-8E94-43A0-AD89-E0D6C04AE1DA}">
      <dsp:nvSpPr>
        <dsp:cNvPr id="0" name=""/>
        <dsp:cNvSpPr/>
      </dsp:nvSpPr>
      <dsp:spPr>
        <a:xfrm>
          <a:off x="459622" y="4141047"/>
          <a:ext cx="835676" cy="835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9DA717-F8CF-4792-BF89-25CC851A57FE}">
      <dsp:nvSpPr>
        <dsp:cNvPr id="0" name=""/>
        <dsp:cNvSpPr/>
      </dsp:nvSpPr>
      <dsp:spPr>
        <a:xfrm>
          <a:off x="1754920" y="379917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800100">
            <a:lnSpc>
              <a:spcPct val="90000"/>
            </a:lnSpc>
            <a:spcBef>
              <a:spcPct val="0"/>
            </a:spcBef>
            <a:spcAft>
              <a:spcPct val="35000"/>
            </a:spcAft>
            <a:buNone/>
          </a:pPr>
          <a:r>
            <a:rPr lang="en-IN" sz="1800" kern="1200"/>
            <a:t>After classifying, they will be marked on map in different colours for visualizing different clusters in the city.</a:t>
          </a:r>
          <a:endParaRPr lang="en-US" sz="1800" kern="1200"/>
        </a:p>
      </dsp:txBody>
      <dsp:txXfrm>
        <a:off x="1754920" y="3799179"/>
        <a:ext cx="4134765" cy="15194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D4B60-ACEA-4D80-AD67-66CF30E4B735}">
      <dsp:nvSpPr>
        <dsp:cNvPr id="0" name=""/>
        <dsp:cNvSpPr/>
      </dsp:nvSpPr>
      <dsp:spPr>
        <a:xfrm>
          <a:off x="0" y="9975"/>
          <a:ext cx="5889686" cy="128378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Total of 2080 locations were found in their database located in Delhi. </a:t>
          </a:r>
          <a:endParaRPr lang="en-US" sz="1900" kern="1200"/>
        </a:p>
      </dsp:txBody>
      <dsp:txXfrm>
        <a:off x="62669" y="72644"/>
        <a:ext cx="5764348" cy="1158444"/>
      </dsp:txXfrm>
    </dsp:sp>
    <dsp:sp modelId="{90865B72-22AF-434C-A669-3E5FADA22A61}">
      <dsp:nvSpPr>
        <dsp:cNvPr id="0" name=""/>
        <dsp:cNvSpPr/>
      </dsp:nvSpPr>
      <dsp:spPr>
        <a:xfrm>
          <a:off x="0" y="1348478"/>
          <a:ext cx="5889686" cy="1283782"/>
        </a:xfrm>
        <a:prstGeom prst="round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Those 2080 locations were divided into 218 different categories, of those top 30 categories with respect to the number of venues in each category, is represented as a bar graph plotted in previous slide. </a:t>
          </a:r>
          <a:endParaRPr lang="en-US" sz="1900" kern="1200"/>
        </a:p>
      </dsp:txBody>
      <dsp:txXfrm>
        <a:off x="62669" y="1411147"/>
        <a:ext cx="5764348" cy="1158444"/>
      </dsp:txXfrm>
    </dsp:sp>
    <dsp:sp modelId="{8C8F8398-BD5A-4173-9170-42C50B113647}">
      <dsp:nvSpPr>
        <dsp:cNvPr id="0" name=""/>
        <dsp:cNvSpPr/>
      </dsp:nvSpPr>
      <dsp:spPr>
        <a:xfrm>
          <a:off x="0" y="2686980"/>
          <a:ext cx="5889686" cy="1283782"/>
        </a:xfrm>
        <a:prstGeom prst="round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The first 9 venue categories are related to food, of which the most venues were Indian Restaurants, followed by Café and then Hotel. </a:t>
          </a:r>
          <a:endParaRPr lang="en-US" sz="1900" kern="1200"/>
        </a:p>
      </dsp:txBody>
      <dsp:txXfrm>
        <a:off x="62669" y="2749649"/>
        <a:ext cx="5764348" cy="1158444"/>
      </dsp:txXfrm>
    </dsp:sp>
    <dsp:sp modelId="{BAC2B7C4-73A7-4329-BB43-351219DD463C}">
      <dsp:nvSpPr>
        <dsp:cNvPr id="0" name=""/>
        <dsp:cNvSpPr/>
      </dsp:nvSpPr>
      <dsp:spPr>
        <a:xfrm>
          <a:off x="0" y="4025483"/>
          <a:ext cx="5889686" cy="1283782"/>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Most common category is related to food and is quite popular. </a:t>
          </a:r>
          <a:endParaRPr lang="en-US" sz="1900" kern="1200"/>
        </a:p>
      </dsp:txBody>
      <dsp:txXfrm>
        <a:off x="62669" y="4088152"/>
        <a:ext cx="5764348" cy="1158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D3D97-AB90-4B50-9BB2-174F60DB0E70}">
      <dsp:nvSpPr>
        <dsp:cNvPr id="0" name=""/>
        <dsp:cNvSpPr/>
      </dsp:nvSpPr>
      <dsp:spPr>
        <a:xfrm>
          <a:off x="0" y="649"/>
          <a:ext cx="5889686" cy="1519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7BC25-34EB-4D74-909B-55E7F2C39BA5}">
      <dsp:nvSpPr>
        <dsp:cNvPr id="0" name=""/>
        <dsp:cNvSpPr/>
      </dsp:nvSpPr>
      <dsp:spPr>
        <a:xfrm>
          <a:off x="459622" y="342517"/>
          <a:ext cx="835676" cy="8356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48BA72-ED23-4E83-981F-1BD1D56251D0}">
      <dsp:nvSpPr>
        <dsp:cNvPr id="0" name=""/>
        <dsp:cNvSpPr/>
      </dsp:nvSpPr>
      <dsp:spPr>
        <a:xfrm>
          <a:off x="1754920" y="64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1111250">
            <a:lnSpc>
              <a:spcPct val="90000"/>
            </a:lnSpc>
            <a:spcBef>
              <a:spcPct val="0"/>
            </a:spcBef>
            <a:spcAft>
              <a:spcPct val="35000"/>
            </a:spcAft>
            <a:buNone/>
          </a:pPr>
          <a:r>
            <a:rPr lang="en-IN" sz="2500" kern="1200"/>
            <a:t>Most common type cluster is 5, which has Fast Food Restaurants</a:t>
          </a:r>
          <a:endParaRPr lang="en-US" sz="2500" kern="1200"/>
        </a:p>
      </dsp:txBody>
      <dsp:txXfrm>
        <a:off x="1754920" y="649"/>
        <a:ext cx="4134765" cy="1519412"/>
      </dsp:txXfrm>
    </dsp:sp>
    <dsp:sp modelId="{17FDE97D-5DC3-4780-A23A-2A94294D3017}">
      <dsp:nvSpPr>
        <dsp:cNvPr id="0" name=""/>
        <dsp:cNvSpPr/>
      </dsp:nvSpPr>
      <dsp:spPr>
        <a:xfrm>
          <a:off x="0" y="1899914"/>
          <a:ext cx="5889686" cy="1519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AD432-B79D-4B2B-B1FD-2BB13702421A}">
      <dsp:nvSpPr>
        <dsp:cNvPr id="0" name=""/>
        <dsp:cNvSpPr/>
      </dsp:nvSpPr>
      <dsp:spPr>
        <a:xfrm>
          <a:off x="459622" y="2241782"/>
          <a:ext cx="835676" cy="835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4217D1-D89A-4022-88AB-9B967C3026E1}">
      <dsp:nvSpPr>
        <dsp:cNvPr id="0" name=""/>
        <dsp:cNvSpPr/>
      </dsp:nvSpPr>
      <dsp:spPr>
        <a:xfrm>
          <a:off x="1754920" y="1899914"/>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1111250">
            <a:lnSpc>
              <a:spcPct val="90000"/>
            </a:lnSpc>
            <a:spcBef>
              <a:spcPct val="0"/>
            </a:spcBef>
            <a:spcAft>
              <a:spcPct val="35000"/>
            </a:spcAft>
            <a:buNone/>
          </a:pPr>
          <a:r>
            <a:rPr lang="en-IN" sz="2500" kern="1200"/>
            <a:t>Clusters- 1,2,3,8,7 commonly have French Restaurants</a:t>
          </a:r>
          <a:endParaRPr lang="en-US" sz="2500" kern="1200"/>
        </a:p>
      </dsp:txBody>
      <dsp:txXfrm>
        <a:off x="1754920" y="1899914"/>
        <a:ext cx="4134765" cy="1519412"/>
      </dsp:txXfrm>
    </dsp:sp>
    <dsp:sp modelId="{87EA5B80-9E29-4786-A149-444394959B1C}">
      <dsp:nvSpPr>
        <dsp:cNvPr id="0" name=""/>
        <dsp:cNvSpPr/>
      </dsp:nvSpPr>
      <dsp:spPr>
        <a:xfrm>
          <a:off x="0" y="3799179"/>
          <a:ext cx="5889686" cy="1519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0E727-5750-4974-A1CF-F6BD81E40300}">
      <dsp:nvSpPr>
        <dsp:cNvPr id="0" name=""/>
        <dsp:cNvSpPr/>
      </dsp:nvSpPr>
      <dsp:spPr>
        <a:xfrm>
          <a:off x="459622" y="4141047"/>
          <a:ext cx="835676" cy="835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BA3413-9322-4245-8EEA-867EDFADE2B8}">
      <dsp:nvSpPr>
        <dsp:cNvPr id="0" name=""/>
        <dsp:cNvSpPr/>
      </dsp:nvSpPr>
      <dsp:spPr>
        <a:xfrm>
          <a:off x="1754920" y="379917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1111250">
            <a:lnSpc>
              <a:spcPct val="90000"/>
            </a:lnSpc>
            <a:spcBef>
              <a:spcPct val="0"/>
            </a:spcBef>
            <a:spcAft>
              <a:spcPct val="35000"/>
            </a:spcAft>
            <a:buNone/>
          </a:pPr>
          <a:r>
            <a:rPr lang="en-IN" sz="2500" kern="1200"/>
            <a:t>Clusters-3,6 commonly have Indian Restaurants</a:t>
          </a:r>
          <a:endParaRPr lang="en-US" sz="2500" kern="1200"/>
        </a:p>
      </dsp:txBody>
      <dsp:txXfrm>
        <a:off x="1754920" y="3799179"/>
        <a:ext cx="4134765" cy="15194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5/6/2020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5/6/2020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5/6/2020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2.png"/><Relationship Id="rId7" Type="http://schemas.openxmlformats.org/officeDocument/2006/relationships/image" Target="../media/image19.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3.png"/><Relationship Id="rId9"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DFF4-A41F-4554-A691-BB987D35F26E}"/>
              </a:ext>
            </a:extLst>
          </p:cNvPr>
          <p:cNvSpPr>
            <a:spLocks noGrp="1"/>
          </p:cNvSpPr>
          <p:nvPr>
            <p:ph type="ctrTitle"/>
          </p:nvPr>
        </p:nvSpPr>
        <p:spPr/>
        <p:txBody>
          <a:bodyPr>
            <a:normAutofit fontScale="90000"/>
          </a:bodyPr>
          <a:lstStyle/>
          <a:p>
            <a:r>
              <a:rPr lang="en-IN" dirty="0"/>
              <a:t>Battle-of-Neighbourhoods</a:t>
            </a:r>
          </a:p>
        </p:txBody>
      </p:sp>
      <p:sp>
        <p:nvSpPr>
          <p:cNvPr id="3" name="Subtitle 2">
            <a:extLst>
              <a:ext uri="{FF2B5EF4-FFF2-40B4-BE49-F238E27FC236}">
                <a16:creationId xmlns:a16="http://schemas.microsoft.com/office/drawing/2014/main" id="{BBEE5A98-2DA9-4BAF-931A-ED630162DDB4}"/>
              </a:ext>
            </a:extLst>
          </p:cNvPr>
          <p:cNvSpPr>
            <a:spLocks noGrp="1"/>
          </p:cNvSpPr>
          <p:nvPr>
            <p:ph type="subTitle" idx="1"/>
          </p:nvPr>
        </p:nvSpPr>
        <p:spPr/>
        <p:txBody>
          <a:bodyPr/>
          <a:lstStyle/>
          <a:p>
            <a:r>
              <a:rPr lang="en-IN" dirty="0"/>
              <a:t>Analysing the Neighbourhoods in Delhi</a:t>
            </a:r>
          </a:p>
        </p:txBody>
      </p:sp>
    </p:spTree>
    <p:extLst>
      <p:ext uri="{BB962C8B-B14F-4D97-AF65-F5344CB8AC3E}">
        <p14:creationId xmlns:p14="http://schemas.microsoft.com/office/powerpoint/2010/main" val="342650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5"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6"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1" name="Rectangle 22">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E0ADB-4B74-4930-A75D-D979440CC220}"/>
              </a:ext>
            </a:extLst>
          </p:cNvPr>
          <p:cNvSpPr>
            <a:spLocks noGrp="1"/>
          </p:cNvSpPr>
          <p:nvPr>
            <p:ph type="title"/>
          </p:nvPr>
        </p:nvSpPr>
        <p:spPr>
          <a:xfrm>
            <a:off x="1974254" y="5166421"/>
            <a:ext cx="8445357" cy="883524"/>
          </a:xfrm>
        </p:spPr>
        <p:txBody>
          <a:bodyPr vert="horz" lIns="91440" tIns="45720" rIns="91440" bIns="45720" rtlCol="0" anchor="t">
            <a:normAutofit/>
          </a:bodyPr>
          <a:lstStyle/>
          <a:p>
            <a:r>
              <a:rPr lang="en-US" sz="1900"/>
              <a:t>The map of Delhi showing neighbourhoods divided into 10 clusters</a:t>
            </a:r>
            <a:br>
              <a:rPr lang="en-US" sz="1900"/>
            </a:br>
            <a:endParaRPr lang="en-US" sz="1900"/>
          </a:p>
        </p:txBody>
      </p:sp>
      <p:sp>
        <p:nvSpPr>
          <p:cNvPr id="33" name="Rectangle 32">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1E8CE56-E076-4FA1-8DEC-816C18FCF059}"/>
              </a:ext>
            </a:extLst>
          </p:cNvPr>
          <p:cNvPicPr>
            <a:picLocks noGrp="1"/>
          </p:cNvPicPr>
          <p:nvPr>
            <p:ph idx="1"/>
          </p:nvPr>
        </p:nvPicPr>
        <p:blipFill rotWithShape="1">
          <a:blip r:embed="rId5"/>
          <a:srcRect t="13970" r="-1" b="687"/>
          <a:stretch/>
        </p:blipFill>
        <p:spPr>
          <a:xfrm>
            <a:off x="1005401" y="-1"/>
            <a:ext cx="10380133" cy="4030679"/>
          </a:xfrm>
          <a:prstGeom prst="rect">
            <a:avLst/>
          </a:prstGeom>
          <a:ln>
            <a:solidFill>
              <a:schemeClr val="accent6"/>
            </a:solidFill>
          </a:ln>
        </p:spPr>
      </p:pic>
      <p:sp>
        <p:nvSpPr>
          <p:cNvPr id="35" name="Rectangle 34">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40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36DEE5D-D3C8-4CDA-A56E-16DC9827FD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921FED63-87F5-43C8-B3EE-EE55402F41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DAB9C36F-D5DA-4963-8F46-ACB29FC58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E9699F7-F6C8-4681-8B5B-3689D902B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F69729CC-46A6-4B9D-A836-1A54CB413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9E68761-88C6-42AA-ABF3-C16ED1DF9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7701378C-5339-4CC1-A08C-47B4402B2E7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DE387429-3AC2-470B-BB39-5023E02A2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01F7046-4EA2-4AF9-8534-912AFCDB83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D0547B45-C438-44F8-947A-79B212939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7940C733-B1A3-4088-AAE0-A56DD01EE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9B1196-F7DC-4EFB-A468-B01DF964B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6CD8165-D3D7-46E7-8982-2A369B69B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2F701-3BE7-4528-8183-C8812D8367AF}"/>
              </a:ext>
            </a:extLst>
          </p:cNvPr>
          <p:cNvSpPr>
            <a:spLocks noGrp="1"/>
          </p:cNvSpPr>
          <p:nvPr>
            <p:ph type="title"/>
          </p:nvPr>
        </p:nvSpPr>
        <p:spPr>
          <a:xfrm>
            <a:off x="1969804" y="3428998"/>
            <a:ext cx="2785076" cy="2268559"/>
          </a:xfrm>
        </p:spPr>
        <p:txBody>
          <a:bodyPr vert="horz" lIns="91440" tIns="45720" rIns="91440" bIns="45720" rtlCol="0" anchor="t">
            <a:normAutofit/>
          </a:bodyPr>
          <a:lstStyle/>
          <a:p>
            <a:r>
              <a:rPr lang="en-US" sz="3600"/>
              <a:t>Results</a:t>
            </a:r>
            <a:br>
              <a:rPr lang="en-US" sz="3600"/>
            </a:br>
            <a:endParaRPr lang="en-US" sz="3600"/>
          </a:p>
        </p:txBody>
      </p:sp>
      <p:pic>
        <p:nvPicPr>
          <p:cNvPr id="5" name="Picture 4">
            <a:extLst>
              <a:ext uri="{FF2B5EF4-FFF2-40B4-BE49-F238E27FC236}">
                <a16:creationId xmlns:a16="http://schemas.microsoft.com/office/drawing/2014/main" id="{AD4FEA90-35BB-477B-94CA-76542CF1FF17}"/>
              </a:ext>
            </a:extLst>
          </p:cNvPr>
          <p:cNvPicPr>
            <a:picLocks noChangeAspect="1"/>
          </p:cNvPicPr>
          <p:nvPr/>
        </p:nvPicPr>
        <p:blipFill>
          <a:blip r:embed="rId5"/>
          <a:stretch>
            <a:fillRect/>
          </a:stretch>
        </p:blipFill>
        <p:spPr>
          <a:xfrm>
            <a:off x="6657939" y="106564"/>
            <a:ext cx="4481146" cy="232805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8" name="Picture 7">
            <a:extLst>
              <a:ext uri="{FF2B5EF4-FFF2-40B4-BE49-F238E27FC236}">
                <a16:creationId xmlns:a16="http://schemas.microsoft.com/office/drawing/2014/main" id="{8D43A51E-1BD7-4CCC-847C-A33555D17C3D}"/>
              </a:ext>
            </a:extLst>
          </p:cNvPr>
          <p:cNvPicPr>
            <a:picLocks noChangeAspect="1"/>
          </p:cNvPicPr>
          <p:nvPr/>
        </p:nvPicPr>
        <p:blipFill>
          <a:blip r:embed="rId6"/>
          <a:stretch>
            <a:fillRect/>
          </a:stretch>
        </p:blipFill>
        <p:spPr>
          <a:xfrm>
            <a:off x="1120040" y="4227436"/>
            <a:ext cx="5182190" cy="252400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4" name="Content Placeholder 3">
            <a:extLst>
              <a:ext uri="{FF2B5EF4-FFF2-40B4-BE49-F238E27FC236}">
                <a16:creationId xmlns:a16="http://schemas.microsoft.com/office/drawing/2014/main" id="{637D7CFA-13FE-4D49-BB65-C0BD4B2FE61A}"/>
              </a:ext>
            </a:extLst>
          </p:cNvPr>
          <p:cNvPicPr>
            <a:picLocks noGrp="1" noChangeAspect="1"/>
          </p:cNvPicPr>
          <p:nvPr>
            <p:ph idx="1"/>
          </p:nvPr>
        </p:nvPicPr>
        <p:blipFill>
          <a:blip r:embed="rId7"/>
          <a:stretch>
            <a:fillRect/>
          </a:stretch>
        </p:blipFill>
        <p:spPr>
          <a:xfrm>
            <a:off x="1092088" y="54716"/>
            <a:ext cx="5192657" cy="287136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6" name="Picture 5">
            <a:extLst>
              <a:ext uri="{FF2B5EF4-FFF2-40B4-BE49-F238E27FC236}">
                <a16:creationId xmlns:a16="http://schemas.microsoft.com/office/drawing/2014/main" id="{175024E0-8713-4459-A6C7-14847B3DDFEA}"/>
              </a:ext>
            </a:extLst>
          </p:cNvPr>
          <p:cNvPicPr>
            <a:picLocks noChangeAspect="1"/>
          </p:cNvPicPr>
          <p:nvPr/>
        </p:nvPicPr>
        <p:blipFill>
          <a:blip r:embed="rId8"/>
          <a:stretch>
            <a:fillRect/>
          </a:stretch>
        </p:blipFill>
        <p:spPr>
          <a:xfrm>
            <a:off x="6657939" y="2476372"/>
            <a:ext cx="4481145" cy="218255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EEFC4D24-5CDD-40EF-BA9B-721AEEB3F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ABC1BF3-9CD2-42B3-AA2B-A034732174C2}"/>
              </a:ext>
            </a:extLst>
          </p:cNvPr>
          <p:cNvPicPr>
            <a:picLocks noChangeAspect="1"/>
          </p:cNvPicPr>
          <p:nvPr/>
        </p:nvPicPr>
        <p:blipFill>
          <a:blip r:embed="rId9"/>
          <a:stretch>
            <a:fillRect/>
          </a:stretch>
        </p:blipFill>
        <p:spPr>
          <a:xfrm>
            <a:off x="6657938" y="4715543"/>
            <a:ext cx="4481146" cy="2083121"/>
          </a:xfrm>
          <a:prstGeom prst="rect">
            <a:avLst/>
          </a:prstGeom>
        </p:spPr>
      </p:pic>
    </p:spTree>
    <p:extLst>
      <p:ext uri="{BB962C8B-B14F-4D97-AF65-F5344CB8AC3E}">
        <p14:creationId xmlns:p14="http://schemas.microsoft.com/office/powerpoint/2010/main" val="168639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9" name="Picture 58">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1" name="Rectangle 60">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xtBox 68">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71" name="Rectangle 70">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5" name="Picture 74">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76">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78542-AF52-4996-B235-73FAEC2BEAE5}"/>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2500"/>
              <a:t>Number of Neighbourhoods in each cluster</a:t>
            </a:r>
          </a:p>
        </p:txBody>
      </p:sp>
      <p:pic>
        <p:nvPicPr>
          <p:cNvPr id="4" name="Content Placeholder 3">
            <a:extLst>
              <a:ext uri="{FF2B5EF4-FFF2-40B4-BE49-F238E27FC236}">
                <a16:creationId xmlns:a16="http://schemas.microsoft.com/office/drawing/2014/main" id="{110787F3-EDE7-4B5A-A0AF-BFEDF682B5AB}"/>
              </a:ext>
            </a:extLst>
          </p:cNvPr>
          <p:cNvPicPr>
            <a:picLocks noGrp="1" noChangeAspect="1"/>
          </p:cNvPicPr>
          <p:nvPr>
            <p:ph idx="1"/>
          </p:nvPr>
        </p:nvPicPr>
        <p:blipFill>
          <a:blip r:embed="rId5"/>
          <a:stretch>
            <a:fillRect/>
          </a:stretch>
        </p:blipFill>
        <p:spPr>
          <a:xfrm>
            <a:off x="5229186" y="2667909"/>
            <a:ext cx="5727485" cy="269188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3" name="Rectangle 82">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15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7F2504-10C1-4976-8224-55617D57A2A7}"/>
              </a:ext>
            </a:extLst>
          </p:cNvPr>
          <p:cNvSpPr>
            <a:spLocks noGrp="1"/>
          </p:cNvSpPr>
          <p:nvPr>
            <p:ph type="title"/>
          </p:nvPr>
        </p:nvSpPr>
        <p:spPr>
          <a:xfrm>
            <a:off x="1337191" y="1064365"/>
            <a:ext cx="2856582" cy="3313671"/>
          </a:xfrm>
        </p:spPr>
        <p:txBody>
          <a:bodyPr>
            <a:normAutofit/>
          </a:bodyPr>
          <a:lstStyle/>
          <a:p>
            <a:pPr algn="l"/>
            <a:r>
              <a:rPr lang="en-IN">
                <a:solidFill>
                  <a:schemeClr val="bg1"/>
                </a:solidFill>
                <a:latin typeface="Calibri" panose="020F0502020204030204" pitchFamily="34" charset="0"/>
                <a:ea typeface="Calibri" panose="020F0502020204030204" pitchFamily="34" charset="0"/>
                <a:cs typeface="Calibri" panose="020F0502020204030204" pitchFamily="34" charset="0"/>
              </a:rPr>
              <a:t>With these findings, we can surely say that </a:t>
            </a:r>
            <a:r>
              <a:rPr lang="en-IN">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IN">
              <a:solidFill>
                <a:schemeClr val="bg1"/>
              </a:solidFill>
            </a:endParaRP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F31A1A-38CF-4A18-A87C-FFA230454B86}"/>
              </a:ext>
            </a:extLst>
          </p:cNvPr>
          <p:cNvGraphicFramePr>
            <a:graphicFrameLocks noGrp="1"/>
          </p:cNvGraphicFramePr>
          <p:nvPr>
            <p:ph idx="1"/>
            <p:extLst>
              <p:ext uri="{D42A27DB-BD31-4B8C-83A1-F6EECF244321}">
                <p14:modId xmlns:p14="http://schemas.microsoft.com/office/powerpoint/2010/main" val="1480670304"/>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24123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B6D47-946B-423E-B963-08A0E3A61054}"/>
              </a:ext>
            </a:extLst>
          </p:cNvPr>
          <p:cNvSpPr>
            <a:spLocks noGrp="1"/>
          </p:cNvSpPr>
          <p:nvPr>
            <p:ph type="title"/>
          </p:nvPr>
        </p:nvSpPr>
        <p:spPr>
          <a:xfrm>
            <a:off x="2188901" y="808056"/>
            <a:ext cx="8381238" cy="1077229"/>
          </a:xfrm>
        </p:spPr>
        <p:txBody>
          <a:bodyPr>
            <a:normAutofit/>
          </a:bodyPr>
          <a:lstStyle/>
          <a:p>
            <a:pPr algn="l"/>
            <a:r>
              <a:rPr lang="en-IN" b="1" dirty="0"/>
              <a:t>Discussion</a:t>
            </a:r>
            <a:br>
              <a:rPr lang="en-IN" dirty="0"/>
            </a:br>
            <a:endParaRPr lang="en-IN"/>
          </a:p>
        </p:txBody>
      </p:sp>
      <p:sp>
        <p:nvSpPr>
          <p:cNvPr id="3" name="Content Placeholder 2">
            <a:extLst>
              <a:ext uri="{FF2B5EF4-FFF2-40B4-BE49-F238E27FC236}">
                <a16:creationId xmlns:a16="http://schemas.microsoft.com/office/drawing/2014/main" id="{950A9008-BDB3-45DA-AFBB-30CAFB0E74A7}"/>
              </a:ext>
            </a:extLst>
          </p:cNvPr>
          <p:cNvSpPr>
            <a:spLocks noGrp="1"/>
          </p:cNvSpPr>
          <p:nvPr>
            <p:ph idx="1"/>
          </p:nvPr>
        </p:nvSpPr>
        <p:spPr>
          <a:xfrm>
            <a:off x="2256639" y="2052116"/>
            <a:ext cx="6572814" cy="3997828"/>
          </a:xfrm>
        </p:spPr>
        <p:txBody>
          <a:bodyPr anchor="t">
            <a:normAutofit/>
          </a:bodyPr>
          <a:lstStyle/>
          <a:p>
            <a:r>
              <a:rPr lang="en-IN" sz="1800"/>
              <a:t>Now that we have findings backed by data, one can easily plan with these findings, about whether he will go into areas where that venue common and will have to compete with them in order to survive in the market. Also, he can go into areas where that category of venue is not there at present and could possibly attract people by introducing something new in their neighbourhood. It is completely dependent on the person on how he would use these findings</a:t>
            </a:r>
          </a:p>
          <a:p>
            <a:endParaRPr lang="en-IN" sz="1800"/>
          </a:p>
        </p:txBody>
      </p:sp>
    </p:spTree>
    <p:extLst>
      <p:ext uri="{BB962C8B-B14F-4D97-AF65-F5344CB8AC3E}">
        <p14:creationId xmlns:p14="http://schemas.microsoft.com/office/powerpoint/2010/main" val="307045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542C9F24-6786-44F2-9A35-BF82645E8A1C}"/>
              </a:ext>
            </a:extLst>
          </p:cNvPr>
          <p:cNvSpPr>
            <a:spLocks noGrp="1"/>
          </p:cNvSpPr>
          <p:nvPr>
            <p:ph type="title"/>
          </p:nvPr>
        </p:nvSpPr>
        <p:spPr>
          <a:xfrm>
            <a:off x="2611808" y="1022548"/>
            <a:ext cx="7958331" cy="1308063"/>
          </a:xfrm>
        </p:spPr>
        <p:txBody>
          <a:bodyPr anchor="b">
            <a:normAutofit/>
          </a:bodyPr>
          <a:lstStyle/>
          <a:p>
            <a:pPr algn="l"/>
            <a:r>
              <a:rPr lang="en-IN" sz="4400" b="1">
                <a:solidFill>
                  <a:srgbClr val="1F2D29"/>
                </a:solidFill>
                <a:latin typeface="Calibri Light" panose="020F0302020204030204" pitchFamily="34" charset="0"/>
                <a:ea typeface="Calibri" panose="020F0502020204030204" pitchFamily="34" charset="0"/>
              </a:rPr>
              <a:t>Conclusion</a:t>
            </a:r>
            <a:endParaRPr lang="en-IN" sz="4400">
              <a:solidFill>
                <a:srgbClr val="1F2D29"/>
              </a:solidFill>
            </a:endParaRPr>
          </a:p>
        </p:txBody>
      </p:sp>
      <p:sp>
        <p:nvSpPr>
          <p:cNvPr id="3" name="Content Placeholder 2">
            <a:extLst>
              <a:ext uri="{FF2B5EF4-FFF2-40B4-BE49-F238E27FC236}">
                <a16:creationId xmlns:a16="http://schemas.microsoft.com/office/drawing/2014/main" id="{14FA0A0D-54E6-4D62-8B39-F6FDEC7C57A4}"/>
              </a:ext>
            </a:extLst>
          </p:cNvPr>
          <p:cNvSpPr>
            <a:spLocks noGrp="1"/>
          </p:cNvSpPr>
          <p:nvPr>
            <p:ph idx="1"/>
          </p:nvPr>
        </p:nvSpPr>
        <p:spPr>
          <a:xfrm>
            <a:off x="2302933" y="2641604"/>
            <a:ext cx="7621606" cy="3443107"/>
          </a:xfrm>
        </p:spPr>
        <p:txBody>
          <a:bodyPr anchor="t">
            <a:normAutofit/>
          </a:bodyPr>
          <a:lstStyle/>
          <a:p>
            <a:r>
              <a:rPr lang="en-IN" sz="1600">
                <a:solidFill>
                  <a:srgbClr val="1F2D29"/>
                </a:solidFill>
                <a:latin typeface="Calibri" panose="020F0502020204030204" pitchFamily="34" charset="0"/>
                <a:ea typeface="Calibri" panose="020F0502020204030204" pitchFamily="34" charset="0"/>
                <a:cs typeface="Calibri" panose="020F0502020204030204" pitchFamily="34" charset="0"/>
              </a:rPr>
              <a:t>These findings from the analysis could be very useful for someone looking to get into food business and would help him a lot to understand the characteristics of the neighbourhoods in Delhi, and Delhi as whole. He would be able to get a fair idea of what kind of challenges and opportunities each neighbourhood offers. This would help him in planning about those in advance and would be very beneficial in the initial stages of business.</a:t>
            </a:r>
            <a:endParaRPr lang="en-IN" sz="1600">
              <a:solidFill>
                <a:srgbClr val="1F2D29"/>
              </a:solidFill>
              <a:latin typeface="Calibri" panose="020F0502020204030204" pitchFamily="34" charset="0"/>
              <a:ea typeface="Calibri" panose="020F0502020204030204" pitchFamily="34" charset="0"/>
              <a:cs typeface="Times New Roman" panose="02020603050405020304" pitchFamily="18" charset="0"/>
            </a:endParaRPr>
          </a:p>
          <a:p>
            <a:endParaRPr lang="en-IN" sz="1600">
              <a:solidFill>
                <a:srgbClr val="1F2D29"/>
              </a:solidFill>
            </a:endParaRPr>
          </a:p>
        </p:txBody>
      </p:sp>
    </p:spTree>
    <p:extLst>
      <p:ext uri="{BB962C8B-B14F-4D97-AF65-F5344CB8AC3E}">
        <p14:creationId xmlns:p14="http://schemas.microsoft.com/office/powerpoint/2010/main" val="51297196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3EAE9-A0E7-4BA8-83AF-0CC9AAE04FF0}"/>
              </a:ext>
            </a:extLst>
          </p:cNvPr>
          <p:cNvSpPr>
            <a:spLocks noGrp="1"/>
          </p:cNvSpPr>
          <p:nvPr>
            <p:ph type="title"/>
          </p:nvPr>
        </p:nvSpPr>
        <p:spPr>
          <a:xfrm>
            <a:off x="2188901" y="808056"/>
            <a:ext cx="8381238" cy="1077229"/>
          </a:xfrm>
        </p:spPr>
        <p:txBody>
          <a:bodyPr>
            <a:normAutofit/>
          </a:bodyPr>
          <a:lstStyle/>
          <a:p>
            <a:pPr algn="l"/>
            <a:r>
              <a:rPr lang="en-IN" sz="4800"/>
              <a:t>Bakground</a:t>
            </a:r>
          </a:p>
        </p:txBody>
      </p:sp>
      <p:sp>
        <p:nvSpPr>
          <p:cNvPr id="3" name="Content Placeholder 2">
            <a:extLst>
              <a:ext uri="{FF2B5EF4-FFF2-40B4-BE49-F238E27FC236}">
                <a16:creationId xmlns:a16="http://schemas.microsoft.com/office/drawing/2014/main" id="{37D0545E-1FF2-40C7-BAB9-DC31FAFE9246}"/>
              </a:ext>
            </a:extLst>
          </p:cNvPr>
          <p:cNvSpPr>
            <a:spLocks noGrp="1"/>
          </p:cNvSpPr>
          <p:nvPr>
            <p:ph idx="1"/>
          </p:nvPr>
        </p:nvSpPr>
        <p:spPr>
          <a:xfrm>
            <a:off x="2256639" y="2052116"/>
            <a:ext cx="6572814" cy="3997828"/>
          </a:xfrm>
        </p:spPr>
        <p:txBody>
          <a:bodyPr anchor="t">
            <a:normAutofit/>
          </a:bodyPr>
          <a:lstStyle/>
          <a:p>
            <a:r>
              <a:rPr lang="en-IN" sz="1800"/>
              <a:t>Opening and running a business in Food industry is difficult, as there are a lot of challenges one will face, when opening such establishment. For example, there is an issue of where to operate from as the location is really an important factor. There have been a lot of cases where establishments have failed just because their location was not appropriate. But this problem could be solved using data.</a:t>
            </a:r>
          </a:p>
          <a:p>
            <a:endParaRPr lang="en-IN" sz="1800"/>
          </a:p>
        </p:txBody>
      </p:sp>
    </p:spTree>
    <p:extLst>
      <p:ext uri="{BB962C8B-B14F-4D97-AF65-F5344CB8AC3E}">
        <p14:creationId xmlns:p14="http://schemas.microsoft.com/office/powerpoint/2010/main" val="300009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1A4633-7DD4-47D4-B17C-ED98FDEB9F32}"/>
              </a:ext>
            </a:extLst>
          </p:cNvPr>
          <p:cNvSpPr>
            <a:spLocks noGrp="1"/>
          </p:cNvSpPr>
          <p:nvPr>
            <p:ph type="title"/>
          </p:nvPr>
        </p:nvSpPr>
        <p:spPr>
          <a:xfrm>
            <a:off x="1337191" y="1064365"/>
            <a:ext cx="2856582" cy="3313671"/>
          </a:xfrm>
        </p:spPr>
        <p:txBody>
          <a:bodyPr>
            <a:normAutofit/>
          </a:bodyPr>
          <a:lstStyle/>
          <a:p>
            <a:pPr algn="l"/>
            <a:r>
              <a:rPr lang="en-IN" b="1">
                <a:solidFill>
                  <a:schemeClr val="bg1"/>
                </a:solidFill>
              </a:rPr>
              <a:t>Problem Statement and Description</a:t>
            </a:r>
            <a:br>
              <a:rPr lang="en-IN">
                <a:solidFill>
                  <a:schemeClr val="bg1"/>
                </a:solidFill>
              </a:rPr>
            </a:br>
            <a:endParaRPr lang="en-IN">
              <a:solidFill>
                <a:schemeClr val="bg1"/>
              </a:solidFill>
            </a:endParaRP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AA2EB50-0CCE-4283-9A2D-969AF8122A3D}"/>
              </a:ext>
            </a:extLst>
          </p:cNvPr>
          <p:cNvGraphicFramePr>
            <a:graphicFrameLocks noGrp="1"/>
          </p:cNvGraphicFramePr>
          <p:nvPr>
            <p:ph idx="1"/>
            <p:extLst>
              <p:ext uri="{D42A27DB-BD31-4B8C-83A1-F6EECF244321}">
                <p14:modId xmlns:p14="http://schemas.microsoft.com/office/powerpoint/2010/main" val="2083676211"/>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041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74F505-6B01-43FA-916B-F03610FC96A2}"/>
              </a:ext>
            </a:extLst>
          </p:cNvPr>
          <p:cNvSpPr>
            <a:spLocks noGrp="1"/>
          </p:cNvSpPr>
          <p:nvPr>
            <p:ph type="title"/>
          </p:nvPr>
        </p:nvSpPr>
        <p:spPr>
          <a:xfrm>
            <a:off x="1337191" y="1064365"/>
            <a:ext cx="2856582" cy="3313671"/>
          </a:xfrm>
        </p:spPr>
        <p:txBody>
          <a:bodyPr>
            <a:normAutofit/>
          </a:bodyPr>
          <a:lstStyle/>
          <a:p>
            <a:pPr algn="l"/>
            <a:r>
              <a:rPr lang="en-IN" b="1">
                <a:solidFill>
                  <a:schemeClr val="bg1"/>
                </a:solidFill>
                <a:latin typeface="Calibri Light" panose="020F0302020204030204" pitchFamily="34" charset="0"/>
                <a:ea typeface="Calibri" panose="020F0502020204030204" pitchFamily="34" charset="0"/>
                <a:cs typeface="Times New Roman" panose="02020603050405020304" pitchFamily="18" charset="0"/>
              </a:rPr>
              <a:t>Data Requirements</a:t>
            </a:r>
            <a:br>
              <a:rPr lang="en-IN">
                <a:solidFill>
                  <a:schemeClr val="bg1"/>
                </a:solidFill>
                <a:latin typeface="Calibri" panose="020F0502020204030204" pitchFamily="34" charset="0"/>
                <a:ea typeface="Calibri" panose="020F0502020204030204" pitchFamily="34" charset="0"/>
                <a:cs typeface="Times New Roman" panose="02020603050405020304" pitchFamily="18" charset="0"/>
              </a:rPr>
            </a:br>
            <a:endParaRPr lang="en-IN">
              <a:solidFill>
                <a:schemeClr val="bg1"/>
              </a:solidFill>
            </a:endParaRPr>
          </a:p>
        </p:txBody>
      </p:sp>
      <p:sp>
        <p:nvSpPr>
          <p:cNvPr id="27" name="Rectangle 2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5B376A3-5872-4FB1-864E-D19C25B90B46}"/>
              </a:ext>
            </a:extLst>
          </p:cNvPr>
          <p:cNvGraphicFramePr>
            <a:graphicFrameLocks noGrp="1"/>
          </p:cNvGraphicFramePr>
          <p:nvPr>
            <p:ph idx="1"/>
            <p:extLst>
              <p:ext uri="{D42A27DB-BD31-4B8C-83A1-F6EECF244321}">
                <p14:modId xmlns:p14="http://schemas.microsoft.com/office/powerpoint/2010/main" val="2054092043"/>
              </p:ext>
            </p:extLst>
          </p:nvPr>
        </p:nvGraphicFramePr>
        <p:xfrm>
          <a:off x="5049897" y="897535"/>
          <a:ext cx="6346971" cy="5302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42348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693F1C-9D81-431C-A273-64136D113983}"/>
              </a:ext>
            </a:extLst>
          </p:cNvPr>
          <p:cNvSpPr>
            <a:spLocks noGrp="1"/>
          </p:cNvSpPr>
          <p:nvPr>
            <p:ph type="title"/>
          </p:nvPr>
        </p:nvSpPr>
        <p:spPr>
          <a:xfrm>
            <a:off x="1337191" y="1064365"/>
            <a:ext cx="2856582" cy="3313671"/>
          </a:xfrm>
        </p:spPr>
        <p:txBody>
          <a:bodyPr>
            <a:normAutofit/>
          </a:bodyPr>
          <a:lstStyle/>
          <a:p>
            <a:pPr algn="l"/>
            <a:r>
              <a:rPr lang="en-IN" b="1">
                <a:solidFill>
                  <a:schemeClr val="bg1"/>
                </a:solidFill>
                <a:latin typeface="Calibri Light" panose="020F0302020204030204" pitchFamily="34" charset="0"/>
                <a:ea typeface="Calibri" panose="020F0502020204030204" pitchFamily="34" charset="0"/>
                <a:cs typeface="Times New Roman" panose="02020603050405020304" pitchFamily="18" charset="0"/>
              </a:rPr>
              <a:t>Data Gathering and Transformation</a:t>
            </a:r>
            <a:br>
              <a:rPr lang="en-IN">
                <a:solidFill>
                  <a:schemeClr val="bg1"/>
                </a:solidFill>
                <a:latin typeface="Calibri" panose="020F0502020204030204" pitchFamily="34" charset="0"/>
                <a:ea typeface="Calibri" panose="020F0502020204030204" pitchFamily="34" charset="0"/>
                <a:cs typeface="Times New Roman" panose="02020603050405020304" pitchFamily="18" charset="0"/>
              </a:rPr>
            </a:br>
            <a:endParaRPr lang="en-IN">
              <a:solidFill>
                <a:schemeClr val="bg1"/>
              </a:solidFill>
            </a:endParaRP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A4A82B6-A317-435E-A0A7-17017BF2C8DE}"/>
              </a:ext>
            </a:extLst>
          </p:cNvPr>
          <p:cNvGraphicFramePr>
            <a:graphicFrameLocks noGrp="1"/>
          </p:cNvGraphicFramePr>
          <p:nvPr>
            <p:ph idx="1"/>
            <p:extLst>
              <p:ext uri="{D42A27DB-BD31-4B8C-83A1-F6EECF244321}">
                <p14:modId xmlns:p14="http://schemas.microsoft.com/office/powerpoint/2010/main" val="827902977"/>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57252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37" name="Rectangle 22">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92E58-A1DD-48FA-8A24-CC52B4735562}"/>
              </a:ext>
            </a:extLst>
          </p:cNvPr>
          <p:cNvSpPr>
            <a:spLocks noGrp="1"/>
          </p:cNvSpPr>
          <p:nvPr>
            <p:ph type="title"/>
          </p:nvPr>
        </p:nvSpPr>
        <p:spPr>
          <a:xfrm>
            <a:off x="1974254" y="5166421"/>
            <a:ext cx="8445357" cy="883524"/>
          </a:xfrm>
        </p:spPr>
        <p:txBody>
          <a:bodyPr vert="horz" lIns="91440" tIns="45720" rIns="91440" bIns="45720" rtlCol="0" anchor="t">
            <a:normAutofit/>
          </a:bodyPr>
          <a:lstStyle/>
          <a:p>
            <a:r>
              <a:rPr lang="en-US" sz="2600"/>
              <a:t>Neighbourhoods in Delhi marked using Folium </a:t>
            </a:r>
            <a:br>
              <a:rPr lang="en-US" sz="2600"/>
            </a:br>
            <a:endParaRPr lang="en-US" sz="2600"/>
          </a:p>
        </p:txBody>
      </p:sp>
      <p:sp>
        <p:nvSpPr>
          <p:cNvPr id="33" name="Rectangle 32">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5D4FEE5-8049-43C0-8386-120D575AFC01}"/>
              </a:ext>
            </a:extLst>
          </p:cNvPr>
          <p:cNvPicPr>
            <a:picLocks noGrp="1"/>
          </p:cNvPicPr>
          <p:nvPr>
            <p:ph idx="1"/>
          </p:nvPr>
        </p:nvPicPr>
        <p:blipFill rotWithShape="1">
          <a:blip r:embed="rId5"/>
          <a:srcRect t="22775" r="-1" b="16073"/>
          <a:stretch/>
        </p:blipFill>
        <p:spPr>
          <a:xfrm>
            <a:off x="1005401" y="-1"/>
            <a:ext cx="10380133" cy="4030679"/>
          </a:xfrm>
          <a:prstGeom prst="rect">
            <a:avLst/>
          </a:prstGeom>
          <a:ln>
            <a:solidFill>
              <a:schemeClr val="accent6"/>
            </a:solidFill>
          </a:ln>
        </p:spPr>
      </p:pic>
      <p:sp>
        <p:nvSpPr>
          <p:cNvPr id="35" name="Rectangle 34">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07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8BDBD-A899-40F4-AE53-A0CDFF7770B6}"/>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Top Venue Categories in Delhi</a:t>
            </a:r>
            <a:br>
              <a:rPr lang="en-US" sz="3200"/>
            </a:br>
            <a:endParaRPr lang="en-US" sz="3200"/>
          </a:p>
        </p:txBody>
      </p:sp>
      <p:pic>
        <p:nvPicPr>
          <p:cNvPr id="4" name="Content Placeholder 3">
            <a:extLst>
              <a:ext uri="{FF2B5EF4-FFF2-40B4-BE49-F238E27FC236}">
                <a16:creationId xmlns:a16="http://schemas.microsoft.com/office/drawing/2014/main" id="{EF38A57C-26BB-49D4-ADA2-FC6BF74F5694}"/>
              </a:ext>
            </a:extLst>
          </p:cNvPr>
          <p:cNvPicPr>
            <a:picLocks noGrp="1"/>
          </p:cNvPicPr>
          <p:nvPr>
            <p:ph idx="1"/>
          </p:nvPr>
        </p:nvPicPr>
        <p:blipFill>
          <a:blip r:embed="rId5"/>
          <a:stretch>
            <a:fillRect/>
          </a:stretch>
        </p:blipFill>
        <p:spPr>
          <a:xfrm>
            <a:off x="5444747" y="1005680"/>
            <a:ext cx="5297322" cy="484730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46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D9EAE8-6017-40FF-874C-C9A051684486}"/>
              </a:ext>
            </a:extLst>
          </p:cNvPr>
          <p:cNvSpPr>
            <a:spLocks noGrp="1"/>
          </p:cNvSpPr>
          <p:nvPr>
            <p:ph type="title"/>
          </p:nvPr>
        </p:nvSpPr>
        <p:spPr>
          <a:xfrm>
            <a:off x="1337191" y="1064365"/>
            <a:ext cx="2856582" cy="3313671"/>
          </a:xfrm>
        </p:spPr>
        <p:txBody>
          <a:bodyPr>
            <a:normAutofit/>
          </a:bodyPr>
          <a:lstStyle/>
          <a:p>
            <a:pPr algn="l"/>
            <a:r>
              <a:rPr lang="en-IN">
                <a:solidFill>
                  <a:schemeClr val="bg1"/>
                </a:solidFill>
              </a:rPr>
              <a:t>Description of data collected</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DBF6C2F-131E-4551-9F6B-8E982EE71203}"/>
              </a:ext>
            </a:extLst>
          </p:cNvPr>
          <p:cNvGraphicFramePr>
            <a:graphicFrameLocks noGrp="1"/>
          </p:cNvGraphicFramePr>
          <p:nvPr>
            <p:ph idx="1"/>
            <p:extLst>
              <p:ext uri="{D42A27DB-BD31-4B8C-83A1-F6EECF244321}">
                <p14:modId xmlns:p14="http://schemas.microsoft.com/office/powerpoint/2010/main" val="529216868"/>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1776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0134F5F3-BCB9-4315-BEB0-5E2992140B7B}"/>
              </a:ext>
            </a:extLst>
          </p:cNvPr>
          <p:cNvSpPr>
            <a:spLocks noGrp="1"/>
          </p:cNvSpPr>
          <p:nvPr>
            <p:ph type="title"/>
          </p:nvPr>
        </p:nvSpPr>
        <p:spPr>
          <a:xfrm>
            <a:off x="2611808" y="1022548"/>
            <a:ext cx="7958331" cy="1308063"/>
          </a:xfrm>
        </p:spPr>
        <p:txBody>
          <a:bodyPr anchor="b">
            <a:normAutofit/>
          </a:bodyPr>
          <a:lstStyle/>
          <a:p>
            <a:pPr algn="l"/>
            <a:r>
              <a:rPr lang="en-IN" sz="4400" b="1">
                <a:solidFill>
                  <a:srgbClr val="1F2D29"/>
                </a:solidFill>
                <a:latin typeface="Calibri Light" panose="020F0302020204030204" pitchFamily="34" charset="0"/>
                <a:ea typeface="Calibri" panose="020F0502020204030204" pitchFamily="34" charset="0"/>
                <a:cs typeface="Times New Roman" panose="02020603050405020304" pitchFamily="18" charset="0"/>
              </a:rPr>
              <a:t>Methodology</a:t>
            </a:r>
            <a:br>
              <a:rPr lang="en-IN" sz="4400">
                <a:solidFill>
                  <a:srgbClr val="1F2D29"/>
                </a:solidFill>
                <a:latin typeface="Calibri" panose="020F0502020204030204" pitchFamily="34" charset="0"/>
                <a:ea typeface="Calibri" panose="020F0502020204030204" pitchFamily="34" charset="0"/>
                <a:cs typeface="Times New Roman" panose="02020603050405020304" pitchFamily="18" charset="0"/>
              </a:rPr>
            </a:br>
            <a:endParaRPr lang="en-IN" sz="4400">
              <a:solidFill>
                <a:srgbClr val="1F2D29"/>
              </a:solidFill>
            </a:endParaRPr>
          </a:p>
        </p:txBody>
      </p:sp>
      <p:sp>
        <p:nvSpPr>
          <p:cNvPr id="3" name="Content Placeholder 2">
            <a:extLst>
              <a:ext uri="{FF2B5EF4-FFF2-40B4-BE49-F238E27FC236}">
                <a16:creationId xmlns:a16="http://schemas.microsoft.com/office/drawing/2014/main" id="{4F249447-6737-42FA-9300-449E8E0C7A41}"/>
              </a:ext>
            </a:extLst>
          </p:cNvPr>
          <p:cNvSpPr>
            <a:spLocks noGrp="1"/>
          </p:cNvSpPr>
          <p:nvPr>
            <p:ph idx="1"/>
          </p:nvPr>
        </p:nvSpPr>
        <p:spPr>
          <a:xfrm>
            <a:off x="2302933" y="2641604"/>
            <a:ext cx="7621606" cy="3443107"/>
          </a:xfrm>
        </p:spPr>
        <p:txBody>
          <a:bodyPr anchor="t">
            <a:normAutofit/>
          </a:bodyPr>
          <a:lstStyle/>
          <a:p>
            <a:pPr>
              <a:spcAft>
                <a:spcPts val="800"/>
              </a:spcAft>
            </a:pPr>
            <a:r>
              <a:rPr lang="en-IN" sz="1600">
                <a:solidFill>
                  <a:srgbClr val="1F2D29"/>
                </a:solidFill>
                <a:latin typeface="Calibri" panose="020F0502020204030204" pitchFamily="34" charset="0"/>
                <a:ea typeface="Calibri" panose="020F0502020204030204" pitchFamily="34" charset="0"/>
                <a:cs typeface="Calibri" panose="020F0502020204030204" pitchFamily="34" charset="0"/>
              </a:rPr>
              <a:t>The data collection, transformation, and analysis, all was done in the Jupyter Notebook using python. Sources of data were different for different data. Mainly there were 3 sources:</a:t>
            </a:r>
            <a:endParaRPr lang="en-IN" sz="1600">
              <a:solidFill>
                <a:srgbClr val="1F2D29"/>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n-IN" sz="1600">
                <a:solidFill>
                  <a:srgbClr val="1F2D29"/>
                </a:solidFill>
                <a:latin typeface="Calibri" panose="020F0502020204030204" pitchFamily="34" charset="0"/>
                <a:ea typeface="Calibri" panose="020F0502020204030204" pitchFamily="34" charset="0"/>
                <a:cs typeface="Calibri" panose="020F0502020204030204" pitchFamily="34" charset="0"/>
              </a:rPr>
              <a:t>Wikipedia</a:t>
            </a:r>
            <a:endParaRPr lang="en-IN" sz="1600">
              <a:solidFill>
                <a:srgbClr val="1F2D29"/>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n-IN" sz="1600">
                <a:solidFill>
                  <a:srgbClr val="1F2D29"/>
                </a:solidFill>
                <a:latin typeface="Calibri" panose="020F0502020204030204" pitchFamily="34" charset="0"/>
                <a:ea typeface="Calibri" panose="020F0502020204030204" pitchFamily="34" charset="0"/>
                <a:cs typeface="Calibri" panose="020F0502020204030204" pitchFamily="34" charset="0"/>
              </a:rPr>
              <a:t>Geolocator</a:t>
            </a:r>
            <a:endParaRPr lang="en-IN" sz="1600">
              <a:solidFill>
                <a:srgbClr val="1F2D29"/>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pPr>
            <a:r>
              <a:rPr lang="en-IN" sz="1600">
                <a:solidFill>
                  <a:srgbClr val="1F2D29"/>
                </a:solidFill>
                <a:latin typeface="Calibri" panose="020F0502020204030204" pitchFamily="34" charset="0"/>
                <a:ea typeface="Calibri" panose="020F0502020204030204" pitchFamily="34" charset="0"/>
                <a:cs typeface="Calibri" panose="020F0502020204030204" pitchFamily="34" charset="0"/>
              </a:rPr>
              <a:t>Foursquare</a:t>
            </a:r>
          </a:p>
          <a:p>
            <a:pPr>
              <a:spcAft>
                <a:spcPts val="800"/>
              </a:spcAft>
            </a:pPr>
            <a:r>
              <a:rPr lang="en-IN" sz="1600">
                <a:solidFill>
                  <a:srgbClr val="1F2D29"/>
                </a:solidFill>
                <a:latin typeface="Calibri" panose="020F0502020204030204" pitchFamily="34" charset="0"/>
                <a:ea typeface="Calibri" panose="020F0502020204030204" pitchFamily="34" charset="0"/>
              </a:rPr>
              <a:t>After collecting and transforming data into meaningful dataset, an algorithm called as K-Means-Clustering was applied to the collected data. </a:t>
            </a:r>
            <a:endParaRPr lang="en-IN" sz="1600">
              <a:solidFill>
                <a:srgbClr val="1F2D29"/>
              </a:solidFill>
              <a:latin typeface="Calibri" panose="020F0502020204030204" pitchFamily="34" charset="0"/>
              <a:ea typeface="Calibri" panose="020F0502020204030204" pitchFamily="34" charset="0"/>
              <a:cs typeface="Times New Roman" panose="02020603050405020304" pitchFamily="18" charset="0"/>
            </a:endParaRPr>
          </a:p>
          <a:p>
            <a:endParaRPr lang="en-IN" sz="1600">
              <a:solidFill>
                <a:srgbClr val="1F2D29"/>
              </a:solidFill>
            </a:endParaRPr>
          </a:p>
        </p:txBody>
      </p:sp>
    </p:spTree>
    <p:extLst>
      <p:ext uri="{BB962C8B-B14F-4D97-AF65-F5344CB8AC3E}">
        <p14:creationId xmlns:p14="http://schemas.microsoft.com/office/powerpoint/2010/main" val="176889008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MS Shell Dlg 2</vt:lpstr>
      <vt:lpstr>Wingdings</vt:lpstr>
      <vt:lpstr>Wingdings 3</vt:lpstr>
      <vt:lpstr>Madison</vt:lpstr>
      <vt:lpstr>Battle-of-Neighbourhoods</vt:lpstr>
      <vt:lpstr>Bakground</vt:lpstr>
      <vt:lpstr>Problem Statement and Description </vt:lpstr>
      <vt:lpstr>Data Requirements </vt:lpstr>
      <vt:lpstr>Data Gathering and Transformation </vt:lpstr>
      <vt:lpstr>Neighbourhoods in Delhi marked using Folium  </vt:lpstr>
      <vt:lpstr>Top Venue Categories in Delhi </vt:lpstr>
      <vt:lpstr>Description of data collected</vt:lpstr>
      <vt:lpstr>Methodology </vt:lpstr>
      <vt:lpstr>The map of Delhi showing neighbourhoods divided into 10 clusters </vt:lpstr>
      <vt:lpstr>Results </vt:lpstr>
      <vt:lpstr>Number of Neighbourhoods in each cluster</vt:lpstr>
      <vt:lpstr>With these findings, we can surely say that :</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Battle-of-Neighbourhoods</dc:title>
  <dc:creator>Chirag Gupta</dc:creator>
  <cp:lastModifiedBy>Chirag Gupta</cp:lastModifiedBy>
  <cp:revision>1</cp:revision>
  <dcterms:created xsi:type="dcterms:W3CDTF">2020-05-06T14:43:07Z</dcterms:created>
  <dcterms:modified xsi:type="dcterms:W3CDTF">2020-05-06T14:43:36Z</dcterms:modified>
</cp:coreProperties>
</file>