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1"/>
  </p:notesMasterIdLst>
  <p:sldIdLst>
    <p:sldId id="256" r:id="rId5"/>
    <p:sldId id="257" r:id="rId6"/>
    <p:sldId id="259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D1473-46AA-47AA-AF48-1C8D0AF9965D}" v="22" dt="2023-12-15T14:25:52.015"/>
    <p1510:client id="{65542224-6E43-4D2A-9722-31E9B74380A8}" v="44" dt="2023-12-15T10:09:18.439"/>
    <p1510:client id="{7D18C972-DD25-407E-AB6E-B7365D389363}" v="43" dt="2023-12-15T14:30:0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E53F-FFFB-4B60-8248-8E768DEF5337}" type="datetimeFigureOut">
              <a:rPr lang="de-CH" smtClean="0"/>
              <a:t>19.12.2023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482C-C6E2-48BB-ADCC-3A0DE29276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90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NearbAI ist eine innovative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WebApp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, die es ermöglicht, Restaurants, Bars und weitere gastronomische Einrichtungen in einem Umkreis von einem Kilometer zu entdecken und zu vergleichen – basierend auf Echtzeit-Bewertungen und persönlichen Präferenzen.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482C-C6E2-48BB-ADCC-3A0DE29276C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6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C2F37-579C-1310-2DD1-2F44AE75B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6081A5-AA97-8A8F-511C-4B55BC48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52C1C-04B2-CB99-3299-64BB32A2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E521B-1F2C-FA44-728A-931E2CA9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19BFAC-75A8-67A3-0785-39140166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E19C6-9341-00DC-4DBD-CDA9B64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E84511-C176-D6E2-673B-C5A71CBC8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BB45A-252A-5910-9FA9-DA26105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88D56-9444-7549-E3EA-1683187A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222C7-33C0-0B51-6100-57E339D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798078-EB57-B63F-2801-13E466340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CEF816-7AF2-856D-67DB-842137F2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AD2FB-3560-F659-ADBF-075708B4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70FF5-7D80-DCF5-B53D-77CDB30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4C16C-9ADF-EF73-5161-702071F8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3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0E836-52CA-EB4E-C683-3BBC817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DF092-9110-CEF7-A24A-50EBEEF8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8A30B-8B88-7FC7-221E-A97075D5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BFFD1-50FD-F6F5-F1A7-900482EF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137EE-420C-DE0D-8035-87E53A58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3882A-267B-522A-19A5-7F413017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DC875-04B9-4AF3-4CB3-A27B29CF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8F24A-5E88-0D7E-3B1D-EF233BC9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67879-31C1-280A-4AD6-38B8EE4D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36C26-C861-6A42-2E71-12FB6291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69016-4668-C88F-D3D3-C8A36F1D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63080-23A4-7105-ABA0-CAE16C396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29679E-8442-51F1-CFED-11540DF5D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E9FB6-F9E0-8561-D614-6C0D5037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B82F20-5B98-7E25-3EAD-AB9FB783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69A474-FD20-38B2-9BBD-B7EB18D4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F51C1-6E14-FB56-E91E-3711DE2A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99D68-4760-993A-B78B-5DE670BC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6531FF-E23D-9503-9913-9617BAFD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C6B0C3-F6E8-280F-4034-2FA70A2E2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AD3FD1-9B79-0EBB-C01B-61C64D5E5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77E911-0889-F317-D808-B215181D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8549AC-138B-28D6-DEE7-B86EF00E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8BD4B9-6663-2B88-7839-74ACDCD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1FBE-12BF-C417-2049-EC08D5A9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9DFAA3-9788-6551-243B-4616942F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6DA3DE-F9EC-1CE7-B7B0-7EE2015E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CC6328-5225-5827-3302-994A4866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A495E3-FB93-080B-C553-41C485BC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B75741-2386-EAE7-075A-FF5DDB35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56A56C-B357-2451-81EF-B83B3AA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B9BAD-3B50-BD10-345D-7277EC3F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8E351-45E1-8C33-1840-CFBCBAD0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6727D1-22F7-AE19-72A0-B557CA977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B2AE5-DEAF-E8AD-CA3F-B6E524E9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16E683-59A4-8D30-CBF9-B976397F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3F17F7-7F34-0440-CAA0-7FA2BB8F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B2C1-2785-3AF4-098C-FCE29E1B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DEA506-D839-FC71-2AF3-23805F3A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6AB827-7DFA-E135-21EE-0CA684EC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31857-F1A5-7840-3A1C-68E4AFED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682B67-1D22-593C-2CBA-F60762B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01390-A378-AD3C-641F-949F4F31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1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0C227-545A-0E43-57EF-545843C2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730655-5786-0B5A-77E7-51B1B936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FCB88-E1D4-ECF7-6354-76584AE35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E6C19-9848-32A4-8C1E-18AD144F1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AE59A-0845-FCDA-3F73-9C65362C1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94720F-D823-2171-1D14-9EDE8926F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4000" b="1" dirty="0">
                <a:solidFill>
                  <a:srgbClr val="FFFFFF"/>
                </a:solidFill>
              </a:rPr>
              <a:t>Projekt NearbAI</a:t>
            </a:r>
            <a:endParaRPr lang="de-CH" sz="4000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D75CC-A9AC-218B-B360-4F387C8AD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Software Projects 3</a:t>
            </a:r>
            <a:endParaRPr lang="de-CH" sz="2000">
              <a:solidFill>
                <a:srgbClr val="FFFFFF"/>
              </a:solidFill>
            </a:endParaRPr>
          </a:p>
        </p:txBody>
      </p:sp>
      <p:pic>
        <p:nvPicPr>
          <p:cNvPr id="34" name="Grafik 33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F586588D-0178-F564-6C24-E68D7CAD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2428" y="1667724"/>
            <a:ext cx="7225748" cy="35225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  <a:softEdge rad="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8A594A0-D657-AD57-69A9-5CB43801D25D}"/>
              </a:ext>
            </a:extLst>
          </p:cNvPr>
          <p:cNvSpPr txBox="1"/>
          <p:nvPr/>
        </p:nvSpPr>
        <p:spPr>
          <a:xfrm>
            <a:off x="9185946" y="5964572"/>
            <a:ext cx="2501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/>
              <a:t>Cyrill Gurtner und Michael Seitz</a:t>
            </a:r>
          </a:p>
          <a:p>
            <a:pPr>
              <a:spcAft>
                <a:spcPts val="600"/>
              </a:spcAft>
            </a:pPr>
            <a:r>
              <a:rPr lang="de-DE" sz="1400" dirty="0"/>
              <a:t>DS21t-2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42012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CE31B2-8401-473D-8411-ABB79EC8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i="0" cap="all" baseline="0" dirty="0">
                <a:solidFill>
                  <a:srgbClr val="FFFFFF"/>
                </a:solidFill>
              </a:rPr>
              <a:t>Ablauf</a:t>
            </a:r>
            <a:endParaRPr lang="en-US" sz="4000" b="1" i="0" cap="all" baseline="0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AD5350-2B28-620A-5930-050D9E23F949}"/>
              </a:ext>
            </a:extLst>
          </p:cNvPr>
          <p:cNvSpPr txBox="1"/>
          <p:nvPr/>
        </p:nvSpPr>
        <p:spPr>
          <a:xfrm>
            <a:off x="4420858" y="478712"/>
            <a:ext cx="7108892" cy="2693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Was ist NearbAI?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User-Story und Zielgruppe</a:t>
            </a:r>
            <a:endParaRPr lang="de-DE" sz="2400" dirty="0">
              <a:ea typeface="Calibri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Demo</a:t>
            </a:r>
            <a:endParaRPr lang="de-DE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ea typeface="Calibri" panose="020F0502020204030204"/>
                <a:cs typeface="Calibri" panose="020F0502020204030204"/>
              </a:rPr>
              <a:t>Technische Aspekte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Ausblick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Fragerunde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9F66EC2-2798-2A9E-6166-3399604327D2}"/>
              </a:ext>
            </a:extLst>
          </p:cNvPr>
          <p:cNvSpPr txBox="1">
            <a:spLocks/>
          </p:cNvSpPr>
          <p:nvPr/>
        </p:nvSpPr>
        <p:spPr>
          <a:xfrm>
            <a:off x="1148407" y="575853"/>
            <a:ext cx="1867910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FFFFFF"/>
                </a:solidFill>
              </a:rPr>
              <a:t>NearbAI</a:t>
            </a:r>
            <a:endParaRPr lang="de-CH" sz="4000" dirty="0">
              <a:solidFill>
                <a:srgbClr val="FFFFFF"/>
              </a:solidFill>
            </a:endParaRPr>
          </a:p>
        </p:txBody>
      </p:sp>
      <p:pic>
        <p:nvPicPr>
          <p:cNvPr id="17" name="Grafik 16" descr="Ein Bild, das Symbol, Grafiken, Logo, Schrift enthält.&#10;&#10;Automatisch generierte Beschreibung">
            <a:extLst>
              <a:ext uri="{FF2B5EF4-FFF2-40B4-BE49-F238E27FC236}">
                <a16:creationId xmlns:a16="http://schemas.microsoft.com/office/drawing/2014/main" id="{043DC289-46F4-03E9-3D75-3B176426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" y="723210"/>
            <a:ext cx="871389" cy="864487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37B496D3-7AED-ABED-E5FA-740546F7D94F}"/>
              </a:ext>
            </a:extLst>
          </p:cNvPr>
          <p:cNvSpPr txBox="1"/>
          <p:nvPr/>
        </p:nvSpPr>
        <p:spPr>
          <a:xfrm>
            <a:off x="9185946" y="5964572"/>
            <a:ext cx="2501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/>
              <a:t>Cyrill Gurtner und Michael Seitz</a:t>
            </a:r>
          </a:p>
          <a:p>
            <a:pPr>
              <a:spcAft>
                <a:spcPts val="600"/>
              </a:spcAft>
            </a:pPr>
            <a:r>
              <a:rPr lang="de-DE" sz="1400" dirty="0"/>
              <a:t>DS21t-2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0555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CE31B2-8401-473D-8411-ABB79EC8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i="0" cap="all" baseline="0" dirty="0">
                <a:solidFill>
                  <a:srgbClr val="FFFFFF"/>
                </a:solidFill>
              </a:rPr>
              <a:t>Was </a:t>
            </a:r>
            <a:r>
              <a:rPr lang="en-US" b="1" i="0" cap="all" baseline="0" dirty="0" err="1">
                <a:solidFill>
                  <a:srgbClr val="FFFFFF"/>
                </a:solidFill>
              </a:rPr>
              <a:t>ist</a:t>
            </a:r>
            <a:r>
              <a:rPr lang="en-US" b="1" i="0" cap="all" baseline="0" dirty="0">
                <a:solidFill>
                  <a:srgbClr val="FFFFFF"/>
                </a:solidFill>
              </a:rPr>
              <a:t> </a:t>
            </a:r>
            <a:r>
              <a:rPr lang="en-US" b="1" i="0" cap="all" baseline="0" dirty="0" err="1">
                <a:solidFill>
                  <a:srgbClr val="FFFFFF"/>
                </a:solidFill>
              </a:rPr>
              <a:t>NEarbAI</a:t>
            </a:r>
            <a:r>
              <a:rPr lang="en-US" b="1" i="0" cap="all" baseline="0" dirty="0">
                <a:solidFill>
                  <a:srgbClr val="FFFFFF"/>
                </a:solidFill>
              </a:rPr>
              <a:t>?</a:t>
            </a:r>
            <a:endParaRPr lang="en-US" sz="3600" b="1" i="0" cap="all" baseline="0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AD5350-2B28-620A-5930-050D9E23F949}"/>
              </a:ext>
            </a:extLst>
          </p:cNvPr>
          <p:cNvSpPr txBox="1"/>
          <p:nvPr/>
        </p:nvSpPr>
        <p:spPr>
          <a:xfrm>
            <a:off x="4420858" y="478712"/>
            <a:ext cx="710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/>
              <a:t>Dein kulinarischer Kompass – immer zur Hand.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9F66EC2-2798-2A9E-6166-3399604327D2}"/>
              </a:ext>
            </a:extLst>
          </p:cNvPr>
          <p:cNvSpPr txBox="1">
            <a:spLocks/>
          </p:cNvSpPr>
          <p:nvPr/>
        </p:nvSpPr>
        <p:spPr>
          <a:xfrm>
            <a:off x="1148407" y="575853"/>
            <a:ext cx="1867910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FFFFFF"/>
                </a:solidFill>
              </a:rPr>
              <a:t>NearbAI</a:t>
            </a:r>
            <a:endParaRPr lang="de-CH" sz="4000" dirty="0">
              <a:solidFill>
                <a:srgbClr val="FFFFFF"/>
              </a:solidFill>
            </a:endParaRPr>
          </a:p>
        </p:txBody>
      </p:sp>
      <p:pic>
        <p:nvPicPr>
          <p:cNvPr id="17" name="Grafik 16" descr="Ein Bild, das Symbol, Grafiken, Logo, Schrift enthält.&#10;&#10;Automatisch generierte Beschreibung">
            <a:extLst>
              <a:ext uri="{FF2B5EF4-FFF2-40B4-BE49-F238E27FC236}">
                <a16:creationId xmlns:a16="http://schemas.microsoft.com/office/drawing/2014/main" id="{043DC289-46F4-03E9-3D75-3B1764263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" y="723210"/>
            <a:ext cx="871389" cy="8644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B3507B0-1A7C-E612-AA02-C72DCCB511B8}"/>
              </a:ext>
            </a:extLst>
          </p:cNvPr>
          <p:cNvSpPr txBox="1"/>
          <p:nvPr/>
        </p:nvSpPr>
        <p:spPr>
          <a:xfrm>
            <a:off x="9185946" y="5964572"/>
            <a:ext cx="2501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/>
              <a:t>Cyrill Gurtner und Michael Seitz</a:t>
            </a:r>
          </a:p>
          <a:p>
            <a:pPr>
              <a:spcAft>
                <a:spcPts val="600"/>
              </a:spcAft>
            </a:pPr>
            <a:r>
              <a:rPr lang="de-DE" sz="1400" dirty="0"/>
              <a:t>DS21t-2</a:t>
            </a:r>
            <a:endParaRPr lang="de-CH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C805AA-F9A9-1B84-BC89-EADBCD49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237" y="1709974"/>
            <a:ext cx="7877990" cy="342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4838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CE31B2-8401-473D-8411-ABB79EC8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i="0" cap="all" baseline="0" dirty="0">
                <a:solidFill>
                  <a:srgbClr val="FFFFFF"/>
                </a:solidFill>
              </a:rPr>
              <a:t>User Stories und </a:t>
            </a:r>
            <a:r>
              <a:rPr lang="en-US" b="1" i="0" cap="all" baseline="0" dirty="0" err="1">
                <a:solidFill>
                  <a:srgbClr val="FFFFFF"/>
                </a:solidFill>
              </a:rPr>
              <a:t>Zielgruppe</a:t>
            </a:r>
            <a:endParaRPr lang="en-US" sz="3600" b="1" i="0" cap="all" baseline="0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AD5350-2B28-620A-5930-050D9E23F949}"/>
              </a:ext>
            </a:extLst>
          </p:cNvPr>
          <p:cNvSpPr txBox="1"/>
          <p:nvPr/>
        </p:nvSpPr>
        <p:spPr>
          <a:xfrm>
            <a:off x="4420858" y="478712"/>
            <a:ext cx="710889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 dirty="0"/>
              <a:t>Entdeckung kulinarischer Schätze mit NearbAI</a:t>
            </a:r>
            <a:endParaRPr lang="de-DE" sz="2400" dirty="0"/>
          </a:p>
          <a:p>
            <a:pPr>
              <a:spcAft>
                <a:spcPts val="600"/>
              </a:spcAft>
            </a:pPr>
            <a:r>
              <a:rPr lang="de-DE" dirty="0"/>
              <a:t>Userstory:</a:t>
            </a:r>
          </a:p>
          <a:p>
            <a:pPr>
              <a:spcAft>
                <a:spcPts val="600"/>
              </a:spcAft>
            </a:pPr>
            <a:r>
              <a:rPr lang="de-DE" dirty="0"/>
              <a:t>Als leidenschaftlicher Feinschmecker möchte ich neue und hoch bewertete Restaurants in meiner Nähe entdecken, um meine kulinarischen Erfahrungen zu bereichern.</a:t>
            </a:r>
          </a:p>
          <a:p>
            <a:pPr>
              <a:spcAft>
                <a:spcPts val="600"/>
              </a:spcAft>
            </a:pPr>
            <a:endParaRPr lang="de-DE" sz="2000" dirty="0"/>
          </a:p>
          <a:p>
            <a:pPr>
              <a:spcAft>
                <a:spcPts val="600"/>
              </a:spcAft>
            </a:pPr>
            <a:r>
              <a:rPr lang="de-DE" dirty="0"/>
              <a:t>Szenario:</a:t>
            </a:r>
          </a:p>
          <a:p>
            <a:pPr>
              <a:spcAft>
                <a:spcPts val="600"/>
              </a:spcAft>
            </a:pPr>
            <a:r>
              <a:rPr lang="de-DE" b="1" dirty="0"/>
              <a:t>Standorterkennung</a:t>
            </a:r>
            <a:r>
              <a:rPr lang="de-DE" dirty="0"/>
              <a:t> durch NearbAI</a:t>
            </a:r>
          </a:p>
          <a:p>
            <a:pPr>
              <a:spcAft>
                <a:spcPts val="600"/>
              </a:spcAft>
            </a:pPr>
            <a:r>
              <a:rPr lang="de-DE" dirty="0"/>
              <a:t>Anzeigen der POI mithilfe von </a:t>
            </a:r>
            <a:r>
              <a:rPr lang="de-DE" b="1" dirty="0"/>
              <a:t>Umkreissuche</a:t>
            </a:r>
          </a:p>
          <a:p>
            <a:pPr>
              <a:spcAft>
                <a:spcPts val="600"/>
              </a:spcAft>
            </a:pPr>
            <a:r>
              <a:rPr lang="de-DE" dirty="0"/>
              <a:t>Mittels </a:t>
            </a:r>
            <a:r>
              <a:rPr lang="de-DE" b="1" dirty="0"/>
              <a:t>Filter</a:t>
            </a:r>
            <a:r>
              <a:rPr lang="de-DE" dirty="0"/>
              <a:t> mein Lieblingsessen finden</a:t>
            </a:r>
          </a:p>
          <a:p>
            <a:pPr>
              <a:spcAft>
                <a:spcPts val="600"/>
              </a:spcAft>
            </a:pPr>
            <a:r>
              <a:rPr lang="de-DE" b="1" dirty="0"/>
              <a:t>Bewertungen </a:t>
            </a:r>
            <a:r>
              <a:rPr lang="de-DE" dirty="0"/>
              <a:t>sehen und verfassen</a:t>
            </a:r>
          </a:p>
          <a:p>
            <a:pPr>
              <a:spcAft>
                <a:spcPts val="600"/>
              </a:spcAft>
            </a:pPr>
            <a:r>
              <a:rPr lang="de-DE" dirty="0"/>
              <a:t>POIs miteinander </a:t>
            </a:r>
            <a:r>
              <a:rPr lang="de-DE" b="1" dirty="0"/>
              <a:t>vergleichen</a:t>
            </a:r>
            <a:endParaRPr lang="de-DE" sz="2000" b="1" dirty="0"/>
          </a:p>
          <a:p>
            <a:pPr>
              <a:spcAft>
                <a:spcPts val="600"/>
              </a:spcAft>
            </a:pPr>
            <a:endParaRPr lang="de-DE" sz="2000" b="1" dirty="0"/>
          </a:p>
          <a:p>
            <a:pPr>
              <a:spcAft>
                <a:spcPts val="600"/>
              </a:spcAft>
            </a:pPr>
            <a:r>
              <a:rPr lang="de-DE" sz="2000" dirty="0"/>
              <a:t>Zielgruppe: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Kulinarische Entdecker, Touristen, Kritiker und Blogger</a:t>
            </a:r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9F66EC2-2798-2A9E-6166-3399604327D2}"/>
              </a:ext>
            </a:extLst>
          </p:cNvPr>
          <p:cNvSpPr txBox="1">
            <a:spLocks/>
          </p:cNvSpPr>
          <p:nvPr/>
        </p:nvSpPr>
        <p:spPr>
          <a:xfrm>
            <a:off x="1148407" y="575853"/>
            <a:ext cx="1867910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FFFFFF"/>
                </a:solidFill>
              </a:rPr>
              <a:t>NearbAI</a:t>
            </a:r>
            <a:endParaRPr lang="de-CH" sz="4000" dirty="0">
              <a:solidFill>
                <a:srgbClr val="FFFFFF"/>
              </a:solidFill>
            </a:endParaRPr>
          </a:p>
        </p:txBody>
      </p:sp>
      <p:pic>
        <p:nvPicPr>
          <p:cNvPr id="17" name="Grafik 16" descr="Ein Bild, das Symbol, Grafiken, Logo, Schrift enthält.&#10;&#10;Automatisch generierte Beschreibung">
            <a:extLst>
              <a:ext uri="{FF2B5EF4-FFF2-40B4-BE49-F238E27FC236}">
                <a16:creationId xmlns:a16="http://schemas.microsoft.com/office/drawing/2014/main" id="{043DC289-46F4-03E9-3D75-3B176426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" y="723210"/>
            <a:ext cx="871389" cy="8644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4F029DF-2AF5-DCDE-D7EF-30A2FB621F4C}"/>
              </a:ext>
            </a:extLst>
          </p:cNvPr>
          <p:cNvSpPr txBox="1"/>
          <p:nvPr/>
        </p:nvSpPr>
        <p:spPr>
          <a:xfrm>
            <a:off x="9185946" y="5964572"/>
            <a:ext cx="2501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/>
              <a:t>Cyrill Gurtner und Michael Seitz</a:t>
            </a:r>
          </a:p>
          <a:p>
            <a:pPr>
              <a:spcAft>
                <a:spcPts val="600"/>
              </a:spcAft>
            </a:pPr>
            <a:r>
              <a:rPr lang="de-DE" sz="1400" dirty="0"/>
              <a:t>DS21t-2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54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CE31B2-8401-473D-8411-ABB79EC8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i="0" cap="all" baseline="0" dirty="0">
                <a:solidFill>
                  <a:srgbClr val="FFFFFF"/>
                </a:solidFill>
              </a:rPr>
              <a:t>Demo</a:t>
            </a:r>
            <a:endParaRPr lang="en-US" sz="3600" b="1" i="0" cap="all" baseline="0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AD5350-2B28-620A-5930-050D9E23F949}"/>
              </a:ext>
            </a:extLst>
          </p:cNvPr>
          <p:cNvSpPr txBox="1"/>
          <p:nvPr/>
        </p:nvSpPr>
        <p:spPr>
          <a:xfrm>
            <a:off x="4420858" y="478712"/>
            <a:ext cx="71088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 dirty="0">
                <a:ea typeface="Calibri"/>
                <a:cs typeface="Calibri"/>
              </a:rPr>
              <a:t>Desktop und Mobile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9F66EC2-2798-2A9E-6166-3399604327D2}"/>
              </a:ext>
            </a:extLst>
          </p:cNvPr>
          <p:cNvSpPr txBox="1">
            <a:spLocks/>
          </p:cNvSpPr>
          <p:nvPr/>
        </p:nvSpPr>
        <p:spPr>
          <a:xfrm>
            <a:off x="1148407" y="575853"/>
            <a:ext cx="1867910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FFFFFF"/>
                </a:solidFill>
              </a:rPr>
              <a:t>NearbAI</a:t>
            </a:r>
            <a:endParaRPr lang="de-CH" sz="4000" dirty="0">
              <a:solidFill>
                <a:srgbClr val="FFFFFF"/>
              </a:solidFill>
            </a:endParaRPr>
          </a:p>
        </p:txBody>
      </p:sp>
      <p:pic>
        <p:nvPicPr>
          <p:cNvPr id="17" name="Grafik 16" descr="Ein Bild, das Symbol, Grafiken, Logo, Schrift enthält.&#10;&#10;Automatisch generierte Beschreibung">
            <a:extLst>
              <a:ext uri="{FF2B5EF4-FFF2-40B4-BE49-F238E27FC236}">
                <a16:creationId xmlns:a16="http://schemas.microsoft.com/office/drawing/2014/main" id="{043DC289-46F4-03E9-3D75-3B176426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" y="723210"/>
            <a:ext cx="871389" cy="8644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4F029DF-2AF5-DCDE-D7EF-30A2FB621F4C}"/>
              </a:ext>
            </a:extLst>
          </p:cNvPr>
          <p:cNvSpPr txBox="1"/>
          <p:nvPr/>
        </p:nvSpPr>
        <p:spPr>
          <a:xfrm>
            <a:off x="9185946" y="5964572"/>
            <a:ext cx="2501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/>
              <a:t>Cyrill Gurtner und Michael Seitz</a:t>
            </a:r>
          </a:p>
          <a:p>
            <a:pPr>
              <a:spcAft>
                <a:spcPts val="600"/>
              </a:spcAft>
            </a:pPr>
            <a:r>
              <a:rPr lang="de-DE" sz="1400" dirty="0"/>
              <a:t>DS21t-2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89564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CE31B2-8401-473D-8411-ABB79EC8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i="0" cap="all" baseline="0" dirty="0" err="1">
                <a:solidFill>
                  <a:srgbClr val="FFFFFF"/>
                </a:solidFill>
              </a:rPr>
              <a:t>Ausblick</a:t>
            </a:r>
            <a:endParaRPr lang="en-US" sz="3600" b="1" i="0" cap="all" baseline="0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AD5350-2B28-620A-5930-050D9E23F949}"/>
              </a:ext>
            </a:extLst>
          </p:cNvPr>
          <p:cNvSpPr txBox="1"/>
          <p:nvPr/>
        </p:nvSpPr>
        <p:spPr>
          <a:xfrm>
            <a:off x="4420858" y="478712"/>
            <a:ext cx="710889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 dirty="0"/>
              <a:t>Die Zukunft von NearbAI</a:t>
            </a:r>
          </a:p>
          <a:p>
            <a:pPr>
              <a:spcAft>
                <a:spcPts val="600"/>
              </a:spcAft>
            </a:pPr>
            <a:endParaRPr lang="de-DE" sz="2800" b="1" dirty="0"/>
          </a:p>
          <a:p>
            <a:pPr>
              <a:spcAft>
                <a:spcPts val="600"/>
              </a:spcAft>
            </a:pPr>
            <a:r>
              <a:rPr lang="de-DE" sz="2800" dirty="0"/>
              <a:t>Mögliche zukünftige Features: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Login System, individuelles Profil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Intelligentes Empfehlungssystem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Erweiterte Filteroptionen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9F66EC2-2798-2A9E-6166-3399604327D2}"/>
              </a:ext>
            </a:extLst>
          </p:cNvPr>
          <p:cNvSpPr txBox="1">
            <a:spLocks/>
          </p:cNvSpPr>
          <p:nvPr/>
        </p:nvSpPr>
        <p:spPr>
          <a:xfrm>
            <a:off x="1148407" y="575853"/>
            <a:ext cx="1867910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FFFFFF"/>
                </a:solidFill>
              </a:rPr>
              <a:t>NearbAI</a:t>
            </a:r>
            <a:endParaRPr lang="de-CH" sz="4000" dirty="0">
              <a:solidFill>
                <a:srgbClr val="FFFFFF"/>
              </a:solidFill>
            </a:endParaRPr>
          </a:p>
        </p:txBody>
      </p:sp>
      <p:pic>
        <p:nvPicPr>
          <p:cNvPr id="17" name="Grafik 16" descr="Ein Bild, das Symbol, Grafiken, Logo, Schrift enthält.&#10;&#10;Automatisch generierte Beschreibung">
            <a:extLst>
              <a:ext uri="{FF2B5EF4-FFF2-40B4-BE49-F238E27FC236}">
                <a16:creationId xmlns:a16="http://schemas.microsoft.com/office/drawing/2014/main" id="{043DC289-46F4-03E9-3D75-3B176426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" y="723210"/>
            <a:ext cx="871389" cy="8644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4F029DF-2AF5-DCDE-D7EF-30A2FB621F4C}"/>
              </a:ext>
            </a:extLst>
          </p:cNvPr>
          <p:cNvSpPr txBox="1"/>
          <p:nvPr/>
        </p:nvSpPr>
        <p:spPr>
          <a:xfrm>
            <a:off x="9185946" y="5964572"/>
            <a:ext cx="2501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dirty="0"/>
              <a:t>Cyrill Gurtner und Michael Seitz</a:t>
            </a:r>
          </a:p>
          <a:p>
            <a:pPr>
              <a:spcAft>
                <a:spcPts val="600"/>
              </a:spcAft>
            </a:pPr>
            <a:r>
              <a:rPr lang="de-DE" sz="1400" dirty="0"/>
              <a:t>DS21t-2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7961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6BD5EADD4CD249BC418B052855E0DA" ma:contentTypeVersion="15" ma:contentTypeDescription="Ein neues Dokument erstellen." ma:contentTypeScope="" ma:versionID="1b370e19537ca6a7164a142a77331003">
  <xsd:schema xmlns:xsd="http://www.w3.org/2001/XMLSchema" xmlns:xs="http://www.w3.org/2001/XMLSchema" xmlns:p="http://schemas.microsoft.com/office/2006/metadata/properties" xmlns:ns3="d96b5cb2-45c9-447d-bd74-b8f2d5785368" xmlns:ns4="ad9a35d2-3b75-4c0a-a779-30e5c49fcb18" targetNamespace="http://schemas.microsoft.com/office/2006/metadata/properties" ma:root="true" ma:fieldsID="905cf0b3392c6474117d7bd23b2a487f" ns3:_="" ns4:_="">
    <xsd:import namespace="d96b5cb2-45c9-447d-bd74-b8f2d5785368"/>
    <xsd:import namespace="ad9a35d2-3b75-4c0a-a779-30e5c49fcb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b5cb2-45c9-447d-bd74-b8f2d5785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a35d2-3b75-4c0a-a779-30e5c49fcb1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96b5cb2-45c9-447d-bd74-b8f2d5785368" xsi:nil="true"/>
  </documentManagement>
</p:properties>
</file>

<file path=customXml/itemProps1.xml><?xml version="1.0" encoding="utf-8"?>
<ds:datastoreItem xmlns:ds="http://schemas.openxmlformats.org/officeDocument/2006/customXml" ds:itemID="{3F0A667F-3873-4D41-9C49-3B2538B33F47}">
  <ds:schemaRefs>
    <ds:schemaRef ds:uri="ad9a35d2-3b75-4c0a-a779-30e5c49fcb18"/>
    <ds:schemaRef ds:uri="d96b5cb2-45c9-447d-bd74-b8f2d57853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0F486F-7F74-485C-912C-7946593F75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F76912-E119-48D6-AD5C-8751DD4713AA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ad9a35d2-3b75-4c0a-a779-30e5c49fcb18"/>
    <ds:schemaRef ds:uri="d96b5cb2-45c9-447d-bd74-b8f2d57853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Projekt NearbAI</vt:lpstr>
      <vt:lpstr>Ablauf</vt:lpstr>
      <vt:lpstr>Was ist NEarbAI?</vt:lpstr>
      <vt:lpstr>User Stories und Zielgruppe</vt:lpstr>
      <vt:lpstr>Demo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NearbAI</dc:title>
  <dc:creator>Michael Dimitri Seitz</dc:creator>
  <cp:lastModifiedBy>Seitz Michael (seitzmi1)</cp:lastModifiedBy>
  <cp:revision>15</cp:revision>
  <dcterms:created xsi:type="dcterms:W3CDTF">2023-12-15T08:28:07Z</dcterms:created>
  <dcterms:modified xsi:type="dcterms:W3CDTF">2023-12-19T17:25:03Z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0x0101002E6BD5EADD4CD249BC418B052855E0DA</vt:lpwstr>
  </property>
</Properties>
</file>