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60" y="-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dirty="0"/>
              <a:t>Assignment Course Project Shiny Application and Reproducible Pitch</a:t>
            </a:r>
            <a:br>
              <a:rPr lang="en-US" b="1" dirty="0"/>
            </a:br>
            <a:r>
              <a:rPr lang="en-US" dirty="0" err="1" smtClean="0"/>
              <a:t>Chenggong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6/19/2016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50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66800"/>
            <a:ext cx="8543464" cy="4572000"/>
          </a:xfrm>
        </p:spPr>
      </p:pic>
    </p:spTree>
    <p:extLst>
      <p:ext uri="{BB962C8B-B14F-4D97-AF65-F5344CB8AC3E}">
        <p14:creationId xmlns:p14="http://schemas.microsoft.com/office/powerpoint/2010/main" val="4305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17" y="685800"/>
            <a:ext cx="7100702" cy="5440363"/>
          </a:xfrm>
        </p:spPr>
      </p:pic>
    </p:spTree>
    <p:extLst>
      <p:ext uri="{BB962C8B-B14F-4D97-AF65-F5344CB8AC3E}">
        <p14:creationId xmlns:p14="http://schemas.microsoft.com/office/powerpoint/2010/main" val="57205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98680"/>
            <a:ext cx="4970647" cy="5627484"/>
          </a:xfrm>
        </p:spPr>
      </p:pic>
    </p:spTree>
    <p:extLst>
      <p:ext uri="{BB962C8B-B14F-4D97-AF65-F5344CB8AC3E}">
        <p14:creationId xmlns:p14="http://schemas.microsoft.com/office/powerpoint/2010/main" val="3542343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09600"/>
            <a:ext cx="8310777" cy="4953000"/>
          </a:xfrm>
        </p:spPr>
      </p:pic>
    </p:spTree>
    <p:extLst>
      <p:ext uri="{BB962C8B-B14F-4D97-AF65-F5344CB8AC3E}">
        <p14:creationId xmlns:p14="http://schemas.microsoft.com/office/powerpoint/2010/main" val="1770144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On-screen Show (4:3)</PresentationFormat>
  <Paragraphs>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Assignment Course Project Shiny Application and Reproducible Pitch Chenggong 6/19/2016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Course Project Shiny Application and Reproducible Pitch Chenggong 6/19/2016 </dc:title>
  <dc:creator>chenggong wang</dc:creator>
  <cp:lastModifiedBy>Charles</cp:lastModifiedBy>
  <cp:revision>1</cp:revision>
  <dcterms:created xsi:type="dcterms:W3CDTF">2006-08-16T00:00:00Z</dcterms:created>
  <dcterms:modified xsi:type="dcterms:W3CDTF">2016-06-20T06:38:27Z</dcterms:modified>
</cp:coreProperties>
</file>