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0058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079"/>
    <a:srgbClr val="CCFCF2"/>
    <a:srgbClr val="FCE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A642C-F23E-4340-997C-EAB02103D75C}" v="22" dt="2022-05-02T03:37:26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3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Gabriella Wathne" userId="9989f795-af2b-47cf-a099-5ee88ef5a7d7" providerId="ADAL" clId="{518A642C-F23E-4340-997C-EAB02103D75C}"/>
    <pc:docChg chg="undo custSel addSld modSld">
      <pc:chgData name="Camille Gabriella Wathne" userId="9989f795-af2b-47cf-a099-5ee88ef5a7d7" providerId="ADAL" clId="{518A642C-F23E-4340-997C-EAB02103D75C}" dt="2022-05-02T03:38:59.623" v="350" actId="164"/>
      <pc:docMkLst>
        <pc:docMk/>
      </pc:docMkLst>
      <pc:sldChg chg="addSp delSp modSp mod">
        <pc:chgData name="Camille Gabriella Wathne" userId="9989f795-af2b-47cf-a099-5ee88ef5a7d7" providerId="ADAL" clId="{518A642C-F23E-4340-997C-EAB02103D75C}" dt="2022-05-02T03:38:04.521" v="347" actId="1038"/>
        <pc:sldMkLst>
          <pc:docMk/>
          <pc:sldMk cId="2884043026" sldId="256"/>
        </pc:sldMkLst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5" creationId="{B0F733EF-2DCD-824D-BD8F-C022B8F25C89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6" creationId="{50EFC966-09E0-D240-BB0C-3AD2B91EB18D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7" creationId="{8B0119DD-3041-A249-8277-E6289EF2BF6E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8" creationId="{46AA1FE2-41DA-0C46-A7DF-82CB2C355390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9" creationId="{7854059A-06BF-794B-81F7-D03527E0A66D}"/>
          </ac:spMkLst>
        </pc:spChg>
        <pc:spChg chg="mod topLvl">
          <ac:chgData name="Camille Gabriella Wathne" userId="9989f795-af2b-47cf-a099-5ee88ef5a7d7" providerId="ADAL" clId="{518A642C-F23E-4340-997C-EAB02103D75C}" dt="2022-05-02T03:38:04.521" v="347" actId="1038"/>
          <ac:spMkLst>
            <pc:docMk/>
            <pc:sldMk cId="2884043026" sldId="256"/>
            <ac:spMk id="10" creationId="{79BC8455-23FB-BE4C-AA01-3037D8878266}"/>
          </ac:spMkLst>
        </pc:spChg>
        <pc:spChg chg="mod topLvl">
          <ac:chgData name="Camille Gabriella Wathne" userId="9989f795-af2b-47cf-a099-5ee88ef5a7d7" providerId="ADAL" clId="{518A642C-F23E-4340-997C-EAB02103D75C}" dt="2022-05-02T02:19:53.780" v="334" actId="1076"/>
          <ac:spMkLst>
            <pc:docMk/>
            <pc:sldMk cId="2884043026" sldId="256"/>
            <ac:spMk id="11" creationId="{5FD56E1A-C171-B945-B71C-187EAEB720B7}"/>
          </ac:spMkLst>
        </pc:spChg>
        <pc:spChg chg="mod topLvl">
          <ac:chgData name="Camille Gabriella Wathne" userId="9989f795-af2b-47cf-a099-5ee88ef5a7d7" providerId="ADAL" clId="{518A642C-F23E-4340-997C-EAB02103D75C}" dt="2022-05-02T02:18:57.082" v="308" actId="1036"/>
          <ac:spMkLst>
            <pc:docMk/>
            <pc:sldMk cId="2884043026" sldId="256"/>
            <ac:spMk id="12" creationId="{81C03892-C676-AE4C-A3AE-5F7C56FADE15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13" creationId="{BD28FDA2-A07C-164A-B4AF-86C75F065508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14" creationId="{17A76D0B-6CE6-0640-A476-9640212110D5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15" creationId="{28EB768C-E574-384D-BC54-DA633B17D4C5}"/>
          </ac:spMkLst>
        </pc:spChg>
        <pc:spChg chg="mod topLvl">
          <ac:chgData name="Camille Gabriella Wathne" userId="9989f795-af2b-47cf-a099-5ee88ef5a7d7" providerId="ADAL" clId="{518A642C-F23E-4340-997C-EAB02103D75C}" dt="2022-05-02T02:19:08.886" v="313" actId="1036"/>
          <ac:spMkLst>
            <pc:docMk/>
            <pc:sldMk cId="2884043026" sldId="256"/>
            <ac:spMk id="16" creationId="{DF545C2C-E1AD-BF4B-86EF-BB474ED6648A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17" creationId="{00F7E28C-33C6-6B4A-8667-5788AA1957EA}"/>
          </ac:spMkLst>
        </pc:spChg>
        <pc:spChg chg="mod topLvl">
          <ac:chgData name="Camille Gabriella Wathne" userId="9989f795-af2b-47cf-a099-5ee88ef5a7d7" providerId="ADAL" clId="{518A642C-F23E-4340-997C-EAB02103D75C}" dt="2022-05-02T02:19:46.769" v="331" actId="1076"/>
          <ac:spMkLst>
            <pc:docMk/>
            <pc:sldMk cId="2884043026" sldId="256"/>
            <ac:spMk id="18" creationId="{650E5AD0-BF46-B646-89FB-5C750A1B3A37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19" creationId="{D84BD7D6-C7AA-8545-977C-038F7CA3F1F7}"/>
          </ac:spMkLst>
        </pc:spChg>
        <pc:spChg chg="del topLvl">
          <ac:chgData name="Camille Gabriella Wathne" userId="9989f795-af2b-47cf-a099-5ee88ef5a7d7" providerId="ADAL" clId="{518A642C-F23E-4340-997C-EAB02103D75C}" dt="2022-04-28T22:16:08.548" v="129" actId="478"/>
          <ac:spMkLst>
            <pc:docMk/>
            <pc:sldMk cId="2884043026" sldId="256"/>
            <ac:spMk id="20" creationId="{1363D343-8DE2-354F-A0AD-901A8415E3AF}"/>
          </ac:spMkLst>
        </pc:spChg>
        <pc:spChg chg="del topLvl">
          <ac:chgData name="Camille Gabriella Wathne" userId="9989f795-af2b-47cf-a099-5ee88ef5a7d7" providerId="ADAL" clId="{518A642C-F23E-4340-997C-EAB02103D75C}" dt="2022-04-28T22:16:01.855" v="126" actId="478"/>
          <ac:spMkLst>
            <pc:docMk/>
            <pc:sldMk cId="2884043026" sldId="256"/>
            <ac:spMk id="21" creationId="{0071BAB2-836A-9E47-8CDA-2AACE4F159EC}"/>
          </ac:spMkLst>
        </pc:spChg>
        <pc:spChg chg="del topLvl">
          <ac:chgData name="Camille Gabriella Wathne" userId="9989f795-af2b-47cf-a099-5ee88ef5a7d7" providerId="ADAL" clId="{518A642C-F23E-4340-997C-EAB02103D75C}" dt="2022-04-28T22:16:07.637" v="128" actId="478"/>
          <ac:spMkLst>
            <pc:docMk/>
            <pc:sldMk cId="2884043026" sldId="256"/>
            <ac:spMk id="22" creationId="{0CBDA984-05AD-ED4E-9B47-DFBC096FAF48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23" creationId="{D079DEF5-EDDE-8F4F-A03D-1287B3185CE1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24" creationId="{9EC28620-DA3A-B844-A3B1-117E3A9AF97E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26" creationId="{6D99E093-7502-734A-91AB-67D7F4503538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27" creationId="{31CC865C-26C9-E145-9BCB-D60EDCAF34C8}"/>
          </ac:spMkLst>
        </pc:spChg>
        <pc:spChg chg="mod topLvl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29" creationId="{40C38382-8C1E-5B4F-83D5-91DC9CE1C46C}"/>
          </ac:spMkLst>
        </pc:spChg>
        <pc:spChg chg="mod topLvl">
          <ac:chgData name="Camille Gabriella Wathne" userId="9989f795-af2b-47cf-a099-5ee88ef5a7d7" providerId="ADAL" clId="{518A642C-F23E-4340-997C-EAB02103D75C}" dt="2022-05-02T02:18:20.696" v="303" actId="1076"/>
          <ac:spMkLst>
            <pc:docMk/>
            <pc:sldMk cId="2884043026" sldId="256"/>
            <ac:spMk id="30" creationId="{26C2DB4F-65FD-5D44-84EA-F8B6ADE8EA3C}"/>
          </ac:spMkLst>
        </pc:spChg>
        <pc:spChg chg="add mod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33" creationId="{1399ADB9-C747-B643-AB61-1061F7D6E50D}"/>
          </ac:spMkLst>
        </pc:spChg>
        <pc:spChg chg="add mod">
          <ac:chgData name="Camille Gabriella Wathne" userId="9989f795-af2b-47cf-a099-5ee88ef5a7d7" providerId="ADAL" clId="{518A642C-F23E-4340-997C-EAB02103D75C}" dt="2022-05-02T02:19:24.454" v="319" actId="1035"/>
          <ac:spMkLst>
            <pc:docMk/>
            <pc:sldMk cId="2884043026" sldId="256"/>
            <ac:spMk id="44" creationId="{51CE3816-6198-D942-A7FB-924A939EB67D}"/>
          </ac:spMkLst>
        </pc:spChg>
        <pc:spChg chg="add mod">
          <ac:chgData name="Camille Gabriella Wathne" userId="9989f795-af2b-47cf-a099-5ee88ef5a7d7" providerId="ADAL" clId="{518A642C-F23E-4340-997C-EAB02103D75C}" dt="2022-05-02T02:19:25.579" v="321" actId="1036"/>
          <ac:spMkLst>
            <pc:docMk/>
            <pc:sldMk cId="2884043026" sldId="256"/>
            <ac:spMk id="45" creationId="{EDAC7E8E-F912-1C45-B88D-F19AA5EDFF49}"/>
          </ac:spMkLst>
        </pc:spChg>
        <pc:spChg chg="add mod">
          <ac:chgData name="Camille Gabriella Wathne" userId="9989f795-af2b-47cf-a099-5ee88ef5a7d7" providerId="ADAL" clId="{518A642C-F23E-4340-997C-EAB02103D75C}" dt="2022-05-02T02:19:16.047" v="317" actId="1038"/>
          <ac:spMkLst>
            <pc:docMk/>
            <pc:sldMk cId="2884043026" sldId="256"/>
            <ac:spMk id="48" creationId="{8487AA55-8492-D544-B5DD-BD9D7884D411}"/>
          </ac:spMkLst>
        </pc:spChg>
        <pc:spChg chg="add mod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49" creationId="{6E0A1FEA-06FC-6448-880A-55565AECDD84}"/>
          </ac:spMkLst>
        </pc:spChg>
        <pc:spChg chg="add mod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50" creationId="{8436CC6B-FFCD-574B-A15B-4DB47EF5426F}"/>
          </ac:spMkLst>
        </pc:spChg>
        <pc:spChg chg="add mod">
          <ac:chgData name="Camille Gabriella Wathne" userId="9989f795-af2b-47cf-a099-5ee88ef5a7d7" providerId="ADAL" clId="{518A642C-F23E-4340-997C-EAB02103D75C}" dt="2022-05-02T02:21:05.759" v="337" actId="1076"/>
          <ac:spMkLst>
            <pc:docMk/>
            <pc:sldMk cId="2884043026" sldId="256"/>
            <ac:spMk id="54" creationId="{B46C6407-7D38-FB43-9F29-605A1E6CEFA5}"/>
          </ac:spMkLst>
        </pc:spChg>
        <pc:spChg chg="add mod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55" creationId="{CC3ACC2B-F362-4646-8B21-D5F61990CE85}"/>
          </ac:spMkLst>
        </pc:spChg>
        <pc:spChg chg="add mod">
          <ac:chgData name="Camille Gabriella Wathne" userId="9989f795-af2b-47cf-a099-5ee88ef5a7d7" providerId="ADAL" clId="{518A642C-F23E-4340-997C-EAB02103D75C}" dt="2022-04-28T22:38:58.963" v="296" actId="1076"/>
          <ac:spMkLst>
            <pc:docMk/>
            <pc:sldMk cId="2884043026" sldId="256"/>
            <ac:spMk id="59" creationId="{24B09293-2E97-794C-8B5A-9C9C14D08E88}"/>
          </ac:spMkLst>
        </pc:spChg>
        <pc:grpChg chg="add mod">
          <ac:chgData name="Camille Gabriella Wathne" userId="9989f795-af2b-47cf-a099-5ee88ef5a7d7" providerId="ADAL" clId="{518A642C-F23E-4340-997C-EAB02103D75C}" dt="2022-05-02T03:38:03.221" v="345" actId="1035"/>
          <ac:grpSpMkLst>
            <pc:docMk/>
            <pc:sldMk cId="2884043026" sldId="256"/>
            <ac:grpSpMk id="2" creationId="{AD69C605-479D-5A47-A1FC-0C8C54649B49}"/>
          </ac:grpSpMkLst>
        </pc:grpChg>
        <pc:grpChg chg="del">
          <ac:chgData name="Camille Gabriella Wathne" userId="9989f795-af2b-47cf-a099-5ee88ef5a7d7" providerId="ADAL" clId="{518A642C-F23E-4340-997C-EAB02103D75C}" dt="2022-04-28T22:10:35.443" v="26" actId="165"/>
          <ac:grpSpMkLst>
            <pc:docMk/>
            <pc:sldMk cId="2884043026" sldId="256"/>
            <ac:grpSpMk id="4" creationId="{3E6C4804-7DE8-174C-806A-BE3D338573A6}"/>
          </ac:grpSpMkLst>
        </pc:grpChg>
        <pc:cxnChg chg="mod topLvl">
          <ac:chgData name="Camille Gabriella Wathne" userId="9989f795-af2b-47cf-a099-5ee88ef5a7d7" providerId="ADAL" clId="{518A642C-F23E-4340-997C-EAB02103D75C}" dt="2022-04-28T22:38:58.963" v="296" actId="1076"/>
          <ac:cxnSpMkLst>
            <pc:docMk/>
            <pc:sldMk cId="2884043026" sldId="256"/>
            <ac:cxnSpMk id="25" creationId="{A844F369-9C96-4743-9445-0232E4E5980F}"/>
          </ac:cxnSpMkLst>
        </pc:cxnChg>
        <pc:cxnChg chg="mod topLvl">
          <ac:chgData name="Camille Gabriella Wathne" userId="9989f795-af2b-47cf-a099-5ee88ef5a7d7" providerId="ADAL" clId="{518A642C-F23E-4340-997C-EAB02103D75C}" dt="2022-04-28T22:38:58.963" v="296" actId="1076"/>
          <ac:cxnSpMkLst>
            <pc:docMk/>
            <pc:sldMk cId="2884043026" sldId="256"/>
            <ac:cxnSpMk id="28" creationId="{1BED0510-E352-624B-A5F2-80164D36B085}"/>
          </ac:cxnSpMkLst>
        </pc:cxnChg>
        <pc:cxnChg chg="del topLvl">
          <ac:chgData name="Camille Gabriella Wathne" userId="9989f795-af2b-47cf-a099-5ee88ef5a7d7" providerId="ADAL" clId="{518A642C-F23E-4340-997C-EAB02103D75C}" dt="2022-04-28T22:16:02.394" v="127" actId="478"/>
          <ac:cxnSpMkLst>
            <pc:docMk/>
            <pc:sldMk cId="2884043026" sldId="256"/>
            <ac:cxnSpMk id="31" creationId="{D327731A-652E-494D-8210-BF27304CFA46}"/>
          </ac:cxnSpMkLst>
        </pc:cxnChg>
        <pc:cxnChg chg="mod topLvl">
          <ac:chgData name="Camille Gabriella Wathne" userId="9989f795-af2b-47cf-a099-5ee88ef5a7d7" providerId="ADAL" clId="{518A642C-F23E-4340-997C-EAB02103D75C}" dt="2022-04-28T22:38:58.963" v="296" actId="1076"/>
          <ac:cxnSpMkLst>
            <pc:docMk/>
            <pc:sldMk cId="2884043026" sldId="256"/>
            <ac:cxnSpMk id="32" creationId="{8EC21EBA-9401-D34F-A557-8F6581143C97}"/>
          </ac:cxnSpMkLst>
        </pc:cxnChg>
        <pc:cxnChg chg="add mod">
          <ac:chgData name="Camille Gabriella Wathne" userId="9989f795-af2b-47cf-a099-5ee88ef5a7d7" providerId="ADAL" clId="{518A642C-F23E-4340-997C-EAB02103D75C}" dt="2022-04-28T22:38:58.963" v="296" actId="1076"/>
          <ac:cxnSpMkLst>
            <pc:docMk/>
            <pc:sldMk cId="2884043026" sldId="256"/>
            <ac:cxnSpMk id="51" creationId="{DEF8EFF8-E657-BD43-961E-729F07C88E0C}"/>
          </ac:cxnSpMkLst>
        </pc:cxnChg>
        <pc:cxnChg chg="add mod">
          <ac:chgData name="Camille Gabriella Wathne" userId="9989f795-af2b-47cf-a099-5ee88ef5a7d7" providerId="ADAL" clId="{518A642C-F23E-4340-997C-EAB02103D75C}" dt="2022-05-02T02:21:02.821" v="336" actId="1076"/>
          <ac:cxnSpMkLst>
            <pc:docMk/>
            <pc:sldMk cId="2884043026" sldId="256"/>
            <ac:cxnSpMk id="56" creationId="{2C848A03-38A7-8B40-B8D4-64070C410AF9}"/>
          </ac:cxnSpMkLst>
        </pc:cxnChg>
      </pc:sldChg>
      <pc:sldChg chg="addSp delSp modSp add mod">
        <pc:chgData name="Camille Gabriella Wathne" userId="9989f795-af2b-47cf-a099-5ee88ef5a7d7" providerId="ADAL" clId="{518A642C-F23E-4340-997C-EAB02103D75C}" dt="2022-05-02T03:38:59.623" v="350" actId="164"/>
        <pc:sldMkLst>
          <pc:docMk/>
          <pc:sldMk cId="2909026660" sldId="257"/>
        </pc:sldMkLst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5" creationId="{B0F733EF-2DCD-824D-BD8F-C022B8F25C89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6" creationId="{50EFC966-09E0-D240-BB0C-3AD2B91EB18D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7" creationId="{8B0119DD-3041-A249-8277-E6289EF2BF6E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8" creationId="{46AA1FE2-41DA-0C46-A7DF-82CB2C355390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9" creationId="{7854059A-06BF-794B-81F7-D03527E0A66D}"/>
          </ac:spMkLst>
        </pc:spChg>
        <pc:spChg chg="mod topLvl">
          <ac:chgData name="Camille Gabriella Wathne" userId="9989f795-af2b-47cf-a099-5ee88ef5a7d7" providerId="ADAL" clId="{518A642C-F23E-4340-997C-EAB02103D75C}" dt="2022-05-02T03:38:00.130" v="343" actId="1038"/>
          <ac:spMkLst>
            <pc:docMk/>
            <pc:sldMk cId="2909026660" sldId="257"/>
            <ac:spMk id="10" creationId="{79BC8455-23FB-BE4C-AA01-3037D8878266}"/>
          </ac:spMkLst>
        </pc:spChg>
        <pc:spChg chg="mod topLvl">
          <ac:chgData name="Camille Gabriella Wathne" userId="9989f795-af2b-47cf-a099-5ee88ef5a7d7" providerId="ADAL" clId="{518A642C-F23E-4340-997C-EAB02103D75C}" dt="2022-05-02T03:38:14.562" v="348" actId="207"/>
          <ac:spMkLst>
            <pc:docMk/>
            <pc:sldMk cId="2909026660" sldId="257"/>
            <ac:spMk id="11" creationId="{5FD56E1A-C171-B945-B71C-187EAEB720B7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12" creationId="{81C03892-C676-AE4C-A3AE-5F7C56FADE15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13" creationId="{BD28FDA2-A07C-164A-B4AF-86C75F065508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14" creationId="{17A76D0B-6CE6-0640-A476-9640212110D5}"/>
          </ac:spMkLst>
        </pc:spChg>
        <pc:spChg chg="mod topLvl">
          <ac:chgData name="Camille Gabriella Wathne" userId="9989f795-af2b-47cf-a099-5ee88ef5a7d7" providerId="ADAL" clId="{518A642C-F23E-4340-997C-EAB02103D75C}" dt="2022-05-02T03:37:54.304" v="341" actId="207"/>
          <ac:spMkLst>
            <pc:docMk/>
            <pc:sldMk cId="2909026660" sldId="257"/>
            <ac:spMk id="15" creationId="{28EB768C-E574-384D-BC54-DA633B17D4C5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16" creationId="{DF545C2C-E1AD-BF4B-86EF-BB474ED6648A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17" creationId="{00F7E28C-33C6-6B4A-8667-5788AA1957EA}"/>
          </ac:spMkLst>
        </pc:spChg>
        <pc:spChg chg="mod topLvl">
          <ac:chgData name="Camille Gabriella Wathne" userId="9989f795-af2b-47cf-a099-5ee88ef5a7d7" providerId="ADAL" clId="{518A642C-F23E-4340-997C-EAB02103D75C}" dt="2022-05-02T03:38:14.562" v="348" actId="207"/>
          <ac:spMkLst>
            <pc:docMk/>
            <pc:sldMk cId="2909026660" sldId="257"/>
            <ac:spMk id="18" creationId="{650E5AD0-BF46-B646-89FB-5C750A1B3A37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19" creationId="{D84BD7D6-C7AA-8545-977C-038F7CA3F1F7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23" creationId="{D079DEF5-EDDE-8F4F-A03D-1287B3185CE1}"/>
          </ac:spMkLst>
        </pc:spChg>
        <pc:spChg chg="mod topLvl">
          <ac:chgData name="Camille Gabriella Wathne" userId="9989f795-af2b-47cf-a099-5ee88ef5a7d7" providerId="ADAL" clId="{518A642C-F23E-4340-997C-EAB02103D75C}" dt="2022-05-02T03:38:14.562" v="348" actId="207"/>
          <ac:spMkLst>
            <pc:docMk/>
            <pc:sldMk cId="2909026660" sldId="257"/>
            <ac:spMk id="24" creationId="{9EC28620-DA3A-B844-A3B1-117E3A9AF97E}"/>
          </ac:spMkLst>
        </pc:spChg>
        <pc:spChg chg="mod topLvl">
          <ac:chgData name="Camille Gabriella Wathne" userId="9989f795-af2b-47cf-a099-5ee88ef5a7d7" providerId="ADAL" clId="{518A642C-F23E-4340-997C-EAB02103D75C}" dt="2022-05-02T03:37:54.304" v="341" actId="207"/>
          <ac:spMkLst>
            <pc:docMk/>
            <pc:sldMk cId="2909026660" sldId="257"/>
            <ac:spMk id="26" creationId="{6D99E093-7502-734A-91AB-67D7F4503538}"/>
          </ac:spMkLst>
        </pc:spChg>
        <pc:spChg chg="mod topLvl">
          <ac:chgData name="Camille Gabriella Wathne" userId="9989f795-af2b-47cf-a099-5ee88ef5a7d7" providerId="ADAL" clId="{518A642C-F23E-4340-997C-EAB02103D75C}" dt="2022-05-02T03:38:14.562" v="348" actId="207"/>
          <ac:spMkLst>
            <pc:docMk/>
            <pc:sldMk cId="2909026660" sldId="257"/>
            <ac:spMk id="27" creationId="{31CC865C-26C9-E145-9BCB-D60EDCAF34C8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29" creationId="{40C38382-8C1E-5B4F-83D5-91DC9CE1C46C}"/>
          </ac:spMkLst>
        </pc:spChg>
        <pc:spChg chg="mod topLvl">
          <ac:chgData name="Camille Gabriella Wathne" userId="9989f795-af2b-47cf-a099-5ee88ef5a7d7" providerId="ADAL" clId="{518A642C-F23E-4340-997C-EAB02103D75C}" dt="2022-05-02T03:37:54.304" v="341" actId="207"/>
          <ac:spMkLst>
            <pc:docMk/>
            <pc:sldMk cId="2909026660" sldId="257"/>
            <ac:spMk id="30" creationId="{26C2DB4F-65FD-5D44-84EA-F8B6ADE8EA3C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33" creationId="{1399ADB9-C747-B643-AB61-1061F7D6E50D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44" creationId="{51CE3816-6198-D942-A7FB-924A939EB67D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45" creationId="{EDAC7E8E-F912-1C45-B88D-F19AA5EDFF49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48" creationId="{8487AA55-8492-D544-B5DD-BD9D7884D411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49" creationId="{6E0A1FEA-06FC-6448-880A-55565AECDD84}"/>
          </ac:spMkLst>
        </pc:spChg>
        <pc:spChg chg="topLvl">
          <ac:chgData name="Camille Gabriella Wathne" userId="9989f795-af2b-47cf-a099-5ee88ef5a7d7" providerId="ADAL" clId="{518A642C-F23E-4340-997C-EAB02103D75C}" dt="2022-05-02T03:37:43.248" v="340" actId="165"/>
          <ac:spMkLst>
            <pc:docMk/>
            <pc:sldMk cId="2909026660" sldId="257"/>
            <ac:spMk id="50" creationId="{8436CC6B-FFCD-574B-A15B-4DB47EF5426F}"/>
          </ac:spMkLst>
        </pc:spChg>
        <pc:spChg chg="mod topLvl">
          <ac:chgData name="Camille Gabriella Wathne" userId="9989f795-af2b-47cf-a099-5ee88ef5a7d7" providerId="ADAL" clId="{518A642C-F23E-4340-997C-EAB02103D75C}" dt="2022-05-02T03:38:14.562" v="348" actId="207"/>
          <ac:spMkLst>
            <pc:docMk/>
            <pc:sldMk cId="2909026660" sldId="257"/>
            <ac:spMk id="54" creationId="{B46C6407-7D38-FB43-9F29-605A1E6CEFA5}"/>
          </ac:spMkLst>
        </pc:spChg>
        <pc:spChg chg="mod topLvl">
          <ac:chgData name="Camille Gabriella Wathne" userId="9989f795-af2b-47cf-a099-5ee88ef5a7d7" providerId="ADAL" clId="{518A642C-F23E-4340-997C-EAB02103D75C}" dt="2022-05-02T03:38:14.562" v="348" actId="207"/>
          <ac:spMkLst>
            <pc:docMk/>
            <pc:sldMk cId="2909026660" sldId="257"/>
            <ac:spMk id="55" creationId="{CC3ACC2B-F362-4646-8B21-D5F61990CE85}"/>
          </ac:spMkLst>
        </pc:spChg>
        <pc:spChg chg="mod topLvl">
          <ac:chgData name="Camille Gabriella Wathne" userId="9989f795-af2b-47cf-a099-5ee88ef5a7d7" providerId="ADAL" clId="{518A642C-F23E-4340-997C-EAB02103D75C}" dt="2022-05-02T03:37:54.304" v="341" actId="207"/>
          <ac:spMkLst>
            <pc:docMk/>
            <pc:sldMk cId="2909026660" sldId="257"/>
            <ac:spMk id="59" creationId="{24B09293-2E97-794C-8B5A-9C9C14D08E88}"/>
          </ac:spMkLst>
        </pc:spChg>
        <pc:grpChg chg="del">
          <ac:chgData name="Camille Gabriella Wathne" userId="9989f795-af2b-47cf-a099-5ee88ef5a7d7" providerId="ADAL" clId="{518A642C-F23E-4340-997C-EAB02103D75C}" dt="2022-05-02T03:37:43.248" v="340" actId="165"/>
          <ac:grpSpMkLst>
            <pc:docMk/>
            <pc:sldMk cId="2909026660" sldId="257"/>
            <ac:grpSpMk id="2" creationId="{AD69C605-479D-5A47-A1FC-0C8C54649B49}"/>
          </ac:grpSpMkLst>
        </pc:grpChg>
        <pc:grpChg chg="add">
          <ac:chgData name="Camille Gabriella Wathne" userId="9989f795-af2b-47cf-a099-5ee88ef5a7d7" providerId="ADAL" clId="{518A642C-F23E-4340-997C-EAB02103D75C}" dt="2022-05-02T03:38:59.623" v="350" actId="164"/>
          <ac:grpSpMkLst>
            <pc:docMk/>
            <pc:sldMk cId="2909026660" sldId="257"/>
            <ac:grpSpMk id="3" creationId="{952022EC-5D84-B042-8785-7840774FBDF6}"/>
          </ac:grpSpMkLst>
        </pc:grpChg>
        <pc:cxnChg chg="mod topLvl">
          <ac:chgData name="Camille Gabriella Wathne" userId="9989f795-af2b-47cf-a099-5ee88ef5a7d7" providerId="ADAL" clId="{518A642C-F23E-4340-997C-EAB02103D75C}" dt="2022-05-02T03:38:30.616" v="349" actId="208"/>
          <ac:cxnSpMkLst>
            <pc:docMk/>
            <pc:sldMk cId="2909026660" sldId="257"/>
            <ac:cxnSpMk id="25" creationId="{A844F369-9C96-4743-9445-0232E4E5980F}"/>
          </ac:cxnSpMkLst>
        </pc:cxnChg>
        <pc:cxnChg chg="mod topLvl">
          <ac:chgData name="Camille Gabriella Wathne" userId="9989f795-af2b-47cf-a099-5ee88ef5a7d7" providerId="ADAL" clId="{518A642C-F23E-4340-997C-EAB02103D75C}" dt="2022-05-02T03:38:30.616" v="349" actId="208"/>
          <ac:cxnSpMkLst>
            <pc:docMk/>
            <pc:sldMk cId="2909026660" sldId="257"/>
            <ac:cxnSpMk id="28" creationId="{1BED0510-E352-624B-A5F2-80164D36B085}"/>
          </ac:cxnSpMkLst>
        </pc:cxnChg>
        <pc:cxnChg chg="mod topLvl">
          <ac:chgData name="Camille Gabriella Wathne" userId="9989f795-af2b-47cf-a099-5ee88ef5a7d7" providerId="ADAL" clId="{518A642C-F23E-4340-997C-EAB02103D75C}" dt="2022-05-02T03:38:30.616" v="349" actId="208"/>
          <ac:cxnSpMkLst>
            <pc:docMk/>
            <pc:sldMk cId="2909026660" sldId="257"/>
            <ac:cxnSpMk id="32" creationId="{8EC21EBA-9401-D34F-A557-8F6581143C97}"/>
          </ac:cxnSpMkLst>
        </pc:cxnChg>
        <pc:cxnChg chg="mod topLvl">
          <ac:chgData name="Camille Gabriella Wathne" userId="9989f795-af2b-47cf-a099-5ee88ef5a7d7" providerId="ADAL" clId="{518A642C-F23E-4340-997C-EAB02103D75C}" dt="2022-05-02T03:38:30.616" v="349" actId="208"/>
          <ac:cxnSpMkLst>
            <pc:docMk/>
            <pc:sldMk cId="2909026660" sldId="257"/>
            <ac:cxnSpMk id="51" creationId="{DEF8EFF8-E657-BD43-961E-729F07C88E0C}"/>
          </ac:cxnSpMkLst>
        </pc:cxnChg>
        <pc:cxnChg chg="mod topLvl">
          <ac:chgData name="Camille Gabriella Wathne" userId="9989f795-af2b-47cf-a099-5ee88ef5a7d7" providerId="ADAL" clId="{518A642C-F23E-4340-997C-EAB02103D75C}" dt="2022-05-02T03:38:30.616" v="349" actId="208"/>
          <ac:cxnSpMkLst>
            <pc:docMk/>
            <pc:sldMk cId="2909026660" sldId="257"/>
            <ac:cxnSpMk id="56" creationId="{2C848A03-38A7-8B40-B8D4-64070C410A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5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708-59A8-F54E-950C-21DF53330D7A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C340-2631-1C4D-9F9B-7F376D4D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69C605-479D-5A47-A1FC-0C8C54649B49}"/>
              </a:ext>
            </a:extLst>
          </p:cNvPr>
          <p:cNvGrpSpPr/>
          <p:nvPr/>
        </p:nvGrpSpPr>
        <p:grpSpPr>
          <a:xfrm>
            <a:off x="509567" y="444861"/>
            <a:ext cx="9214568" cy="6625465"/>
            <a:chOff x="509567" y="444861"/>
            <a:chExt cx="9214568" cy="66254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F733EF-2DCD-824D-BD8F-C022B8F25C89}"/>
                </a:ext>
              </a:extLst>
            </p:cNvPr>
            <p:cNvSpPr/>
            <p:nvPr/>
          </p:nvSpPr>
          <p:spPr>
            <a:xfrm>
              <a:off x="768503" y="981338"/>
              <a:ext cx="2352118" cy="2354221"/>
            </a:xfrm>
            <a:prstGeom prst="ellipse">
              <a:avLst/>
            </a:prstGeom>
            <a:solidFill>
              <a:srgbClr val="31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EFC966-09E0-D240-BB0C-3AD2B91EB18D}"/>
                </a:ext>
              </a:extLst>
            </p:cNvPr>
            <p:cNvSpPr/>
            <p:nvPr/>
          </p:nvSpPr>
          <p:spPr>
            <a:xfrm>
              <a:off x="5330975" y="869332"/>
              <a:ext cx="4139354" cy="4143055"/>
            </a:xfrm>
            <a:prstGeom prst="ellipse">
              <a:avLst/>
            </a:prstGeom>
            <a:solidFill>
              <a:srgbClr val="5F7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0119DD-3041-A249-8277-E6289EF2BF6E}"/>
                </a:ext>
              </a:extLst>
            </p:cNvPr>
            <p:cNvSpPr/>
            <p:nvPr/>
          </p:nvSpPr>
          <p:spPr>
            <a:xfrm>
              <a:off x="6094410" y="5568299"/>
              <a:ext cx="1072677" cy="1073636"/>
            </a:xfrm>
            <a:prstGeom prst="ellipse">
              <a:avLst/>
            </a:prstGeom>
            <a:solidFill>
              <a:srgbClr val="F0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AA1FE2-41DA-0C46-A7DF-82CB2C355390}"/>
                </a:ext>
              </a:extLst>
            </p:cNvPr>
            <p:cNvSpPr/>
            <p:nvPr/>
          </p:nvSpPr>
          <p:spPr>
            <a:xfrm>
              <a:off x="3500902" y="4041345"/>
              <a:ext cx="1178274" cy="1179327"/>
            </a:xfrm>
            <a:prstGeom prst="ellipse">
              <a:avLst/>
            </a:prstGeom>
            <a:solidFill>
              <a:srgbClr val="CCF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4059A-06BF-794B-81F7-D03527E0A66D}"/>
                </a:ext>
              </a:extLst>
            </p:cNvPr>
            <p:cNvSpPr/>
            <p:nvPr/>
          </p:nvSpPr>
          <p:spPr>
            <a:xfrm>
              <a:off x="2047663" y="2382826"/>
              <a:ext cx="1178274" cy="1179327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00B0F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BC8455-23FB-BE4C-AA01-3037D8878266}"/>
                </a:ext>
              </a:extLst>
            </p:cNvPr>
            <p:cNvSpPr/>
            <p:nvPr/>
          </p:nvSpPr>
          <p:spPr>
            <a:xfrm>
              <a:off x="3130312" y="3749132"/>
              <a:ext cx="1178274" cy="1179327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31A2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MT" panose="020B0502020104020203" pitchFamily="34" charset="77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C03892-C676-AE4C-A3AE-5F7C56FADE15}"/>
                </a:ext>
              </a:extLst>
            </p:cNvPr>
            <p:cNvSpPr/>
            <p:nvPr/>
          </p:nvSpPr>
          <p:spPr>
            <a:xfrm>
              <a:off x="6127454" y="4203163"/>
              <a:ext cx="1148173" cy="1149199"/>
            </a:xfrm>
            <a:prstGeom prst="ellipse">
              <a:avLst/>
            </a:prstGeom>
            <a:pattFill prst="wdUpDiag">
              <a:fgClr>
                <a:srgbClr val="F0DFFF"/>
              </a:fgClr>
              <a:bgClr>
                <a:srgbClr val="5F71CE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28FDA2-A07C-164A-B4AF-86C75F065508}"/>
                </a:ext>
              </a:extLst>
            </p:cNvPr>
            <p:cNvSpPr/>
            <p:nvPr/>
          </p:nvSpPr>
          <p:spPr>
            <a:xfrm>
              <a:off x="5906913" y="5091416"/>
              <a:ext cx="1148173" cy="1149199"/>
            </a:xfrm>
            <a:prstGeom prst="ellipse">
              <a:avLst/>
            </a:prstGeom>
            <a:pattFill prst="wdUpDiag">
              <a:fgClr>
                <a:srgbClr val="F0DFFF"/>
              </a:fgClr>
              <a:bgClr>
                <a:srgbClr val="5F71CE"/>
              </a:bgClr>
            </a:patt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A76D0B-6CE6-0640-A476-9640212110D5}"/>
                </a:ext>
              </a:extLst>
            </p:cNvPr>
            <p:cNvSpPr/>
            <p:nvPr/>
          </p:nvSpPr>
          <p:spPr>
            <a:xfrm>
              <a:off x="5835945" y="5302239"/>
              <a:ext cx="1612144" cy="1617662"/>
            </a:xfrm>
            <a:prstGeom prst="ellipse">
              <a:avLst/>
            </a:prstGeom>
            <a:noFill/>
            <a:ln w="552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EB768C-E574-384D-BC54-DA633B17D4C5}"/>
                </a:ext>
              </a:extLst>
            </p:cNvPr>
            <p:cNvSpPr txBox="1"/>
            <p:nvPr/>
          </p:nvSpPr>
          <p:spPr>
            <a:xfrm>
              <a:off x="5541036" y="6677371"/>
              <a:ext cx="2088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MT" panose="020B0502020104020203" pitchFamily="34" charset="77"/>
                </a:rPr>
                <a:t>Total Receivership: 995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545C2C-E1AD-BF4B-86EF-BB474ED6648A}"/>
                </a:ext>
              </a:extLst>
            </p:cNvPr>
            <p:cNvSpPr/>
            <p:nvPr/>
          </p:nvSpPr>
          <p:spPr>
            <a:xfrm>
              <a:off x="4281530" y="4231109"/>
              <a:ext cx="757992" cy="758669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5F71CE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MT" panose="020B0502020104020203" pitchFamily="34" charset="7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4BD7D6-C7AA-8545-977C-038F7CA3F1F7}"/>
                </a:ext>
              </a:extLst>
            </p:cNvPr>
            <p:cNvSpPr/>
            <p:nvPr/>
          </p:nvSpPr>
          <p:spPr>
            <a:xfrm>
              <a:off x="5276189" y="3559486"/>
              <a:ext cx="757992" cy="758669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5F71CE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MT" panose="020B0502020104020203" pitchFamily="34" charset="77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79DEF5-EDDE-8F4F-A03D-1287B3185CE1}"/>
                </a:ext>
              </a:extLst>
            </p:cNvPr>
            <p:cNvSpPr/>
            <p:nvPr/>
          </p:nvSpPr>
          <p:spPr>
            <a:xfrm>
              <a:off x="5077168" y="592596"/>
              <a:ext cx="4646967" cy="4662873"/>
            </a:xfrm>
            <a:prstGeom prst="ellipse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9E093-7502-734A-91AB-67D7F4503538}"/>
                </a:ext>
              </a:extLst>
            </p:cNvPr>
            <p:cNvSpPr txBox="1"/>
            <p:nvPr/>
          </p:nvSpPr>
          <p:spPr>
            <a:xfrm>
              <a:off x="6502416" y="444861"/>
              <a:ext cx="1887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MT" panose="020B0502020104020203" pitchFamily="34" charset="77"/>
                </a:rPr>
                <a:t>Total Vacants: 14,941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CC865C-26C9-E145-9BCB-D60EDCAF34C8}"/>
                </a:ext>
              </a:extLst>
            </p:cNvPr>
            <p:cNvSpPr txBox="1"/>
            <p:nvPr/>
          </p:nvSpPr>
          <p:spPr>
            <a:xfrm>
              <a:off x="6644388" y="5127317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latin typeface="Gill Sans MT" panose="020B0502020104020203" pitchFamily="34" charset="77"/>
                </a:rPr>
                <a:t>: 697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BED0510-E352-624B-A5F2-80164D36B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488" y="4945165"/>
              <a:ext cx="37763" cy="5357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99ADB9-C747-B643-AB61-1061F7D6E50D}"/>
                </a:ext>
              </a:extLst>
            </p:cNvPr>
            <p:cNvSpPr/>
            <p:nvPr/>
          </p:nvSpPr>
          <p:spPr>
            <a:xfrm>
              <a:off x="885666" y="4712085"/>
              <a:ext cx="2017883" cy="2019687"/>
            </a:xfrm>
            <a:prstGeom prst="ellipse">
              <a:avLst/>
            </a:prstGeom>
            <a:solidFill>
              <a:srgbClr val="FCD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CE3816-6198-D942-A7FB-924A939EB67D}"/>
                </a:ext>
              </a:extLst>
            </p:cNvPr>
            <p:cNvSpPr/>
            <p:nvPr/>
          </p:nvSpPr>
          <p:spPr>
            <a:xfrm>
              <a:off x="1017185" y="4421475"/>
              <a:ext cx="931223" cy="932055"/>
            </a:xfrm>
            <a:prstGeom prst="ellipse">
              <a:avLst/>
            </a:prstGeom>
            <a:pattFill prst="wdUpDiag">
              <a:fgClr>
                <a:srgbClr val="FCE4A9"/>
              </a:fgClr>
              <a:bgClr>
                <a:srgbClr val="00B0F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DAC7E8E-F912-1C45-B88D-F19AA5EDFF49}"/>
                </a:ext>
              </a:extLst>
            </p:cNvPr>
            <p:cNvSpPr/>
            <p:nvPr/>
          </p:nvSpPr>
          <p:spPr>
            <a:xfrm>
              <a:off x="876629" y="2606752"/>
              <a:ext cx="931223" cy="932055"/>
            </a:xfrm>
            <a:prstGeom prst="ellipse">
              <a:avLst/>
            </a:prstGeom>
            <a:pattFill prst="wdUpDiag">
              <a:fgClr>
                <a:srgbClr val="FCE4A9"/>
              </a:fgClr>
              <a:bgClr>
                <a:srgbClr val="00B0F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87AA55-8492-D544-B5DD-BD9D7884D411}"/>
                </a:ext>
              </a:extLst>
            </p:cNvPr>
            <p:cNvSpPr/>
            <p:nvPr/>
          </p:nvSpPr>
          <p:spPr>
            <a:xfrm>
              <a:off x="2571293" y="5447835"/>
              <a:ext cx="574542" cy="575055"/>
            </a:xfrm>
            <a:prstGeom prst="ellipse">
              <a:avLst/>
            </a:prstGeom>
            <a:pattFill prst="wdUpDiag">
              <a:fgClr>
                <a:srgbClr val="FCD079"/>
              </a:fgClr>
              <a:bgClr>
                <a:srgbClr val="CCFCF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0A1FEA-06FC-6448-880A-55565AECDD84}"/>
                </a:ext>
              </a:extLst>
            </p:cNvPr>
            <p:cNvSpPr/>
            <p:nvPr/>
          </p:nvSpPr>
          <p:spPr>
            <a:xfrm>
              <a:off x="3783636" y="4885887"/>
              <a:ext cx="574542" cy="575055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FCD079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C38382-8C1E-5B4F-83D5-91DC9CE1C46C}"/>
                </a:ext>
              </a:extLst>
            </p:cNvPr>
            <p:cNvSpPr/>
            <p:nvPr/>
          </p:nvSpPr>
          <p:spPr>
            <a:xfrm>
              <a:off x="509567" y="727018"/>
              <a:ext cx="2859027" cy="2868813"/>
            </a:xfrm>
            <a:prstGeom prst="ellipse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C2DB4F-65FD-5D44-84EA-F8B6ADE8EA3C}"/>
                </a:ext>
              </a:extLst>
            </p:cNvPr>
            <p:cNvSpPr txBox="1"/>
            <p:nvPr/>
          </p:nvSpPr>
          <p:spPr>
            <a:xfrm>
              <a:off x="840702" y="530778"/>
              <a:ext cx="2196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MT" panose="020B0502020104020203" pitchFamily="34" charset="77"/>
                </a:rPr>
                <a:t>Total Adopt-a-Lot: 4,843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36CC6B-FFCD-574B-A15B-4DB47EF5426F}"/>
                </a:ext>
              </a:extLst>
            </p:cNvPr>
            <p:cNvSpPr/>
            <p:nvPr/>
          </p:nvSpPr>
          <p:spPr>
            <a:xfrm>
              <a:off x="645627" y="4462846"/>
              <a:ext cx="2495898" cy="2504441"/>
            </a:xfrm>
            <a:prstGeom prst="ellipse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F7E28C-33C6-6B4A-8667-5788AA1957EA}"/>
                </a:ext>
              </a:extLst>
            </p:cNvPr>
            <p:cNvSpPr/>
            <p:nvPr/>
          </p:nvSpPr>
          <p:spPr>
            <a:xfrm>
              <a:off x="3273764" y="3797555"/>
              <a:ext cx="1661218" cy="1666904"/>
            </a:xfrm>
            <a:prstGeom prst="ellipse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0E5AD0-BF46-B646-89FB-5C750A1B3A37}"/>
                </a:ext>
              </a:extLst>
            </p:cNvPr>
            <p:cNvSpPr txBox="1"/>
            <p:nvPr/>
          </p:nvSpPr>
          <p:spPr>
            <a:xfrm>
              <a:off x="3465748" y="3476474"/>
              <a:ext cx="1253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ill Sans MT" panose="020B0502020104020203" pitchFamily="34" charset="77"/>
                </a:rPr>
                <a:t>Total Open Bid: 1,229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C28620-DA3A-B844-A3B1-117E3A9AF97E}"/>
                </a:ext>
              </a:extLst>
            </p:cNvPr>
            <p:cNvSpPr txBox="1"/>
            <p:nvPr/>
          </p:nvSpPr>
          <p:spPr>
            <a:xfrm>
              <a:off x="4828833" y="4447134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latin typeface="Gill Sans MT" panose="020B0502020104020203" pitchFamily="34" charset="77"/>
                </a:rPr>
                <a:t>: 251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844F369-9C96-4743-9445-0232E4E59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6252" y="4019042"/>
              <a:ext cx="814784" cy="47789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EC21EBA-9401-D34F-A557-8F6581143C97}"/>
                </a:ext>
              </a:extLst>
            </p:cNvPr>
            <p:cNvCxnSpPr>
              <a:cxnSpLocks/>
            </p:cNvCxnSpPr>
            <p:nvPr/>
          </p:nvCxnSpPr>
          <p:spPr>
            <a:xfrm>
              <a:off x="2758324" y="3131540"/>
              <a:ext cx="850081" cy="10957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8EFF8-E657-BD43-961E-729F07C88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659" y="5213047"/>
              <a:ext cx="907441" cy="5085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6C6407-7D38-FB43-9F29-605A1E6CEFA5}"/>
                </a:ext>
              </a:extLst>
            </p:cNvPr>
            <p:cNvSpPr txBox="1"/>
            <p:nvPr/>
          </p:nvSpPr>
          <p:spPr>
            <a:xfrm>
              <a:off x="1367791" y="4173999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latin typeface="Gill Sans MT" panose="020B0502020104020203" pitchFamily="34" charset="77"/>
                </a:rPr>
                <a:t>: 393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3ACC2B-F362-4646-8B21-D5F61990CE85}"/>
                </a:ext>
              </a:extLst>
            </p:cNvPr>
            <p:cNvSpPr txBox="1"/>
            <p:nvPr/>
          </p:nvSpPr>
          <p:spPr>
            <a:xfrm>
              <a:off x="2891583" y="4996704"/>
              <a:ext cx="849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latin typeface="Gill Sans MT" panose="020B0502020104020203" pitchFamily="34" charset="77"/>
                </a:rPr>
                <a:t>: 168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C848A03-38A7-8B40-B8D4-64070C410AF9}"/>
                </a:ext>
              </a:extLst>
            </p:cNvPr>
            <p:cNvCxnSpPr>
              <a:cxnSpLocks/>
            </p:cNvCxnSpPr>
            <p:nvPr/>
          </p:nvCxnSpPr>
          <p:spPr>
            <a:xfrm>
              <a:off x="1342240" y="3315353"/>
              <a:ext cx="0" cy="14917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4B09293-2E97-794C-8B5A-9C9C14D08E88}"/>
                </a:ext>
              </a:extLst>
            </p:cNvPr>
            <p:cNvSpPr txBox="1"/>
            <p:nvPr/>
          </p:nvSpPr>
          <p:spPr>
            <a:xfrm>
              <a:off x="876945" y="6731772"/>
              <a:ext cx="2327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MT" panose="020B0502020104020203" pitchFamily="34" charset="77"/>
                </a:rPr>
                <a:t>Total Demolition: 3,593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D56E1A-C171-B945-B71C-187EAEB720B7}"/>
                </a:ext>
              </a:extLst>
            </p:cNvPr>
            <p:cNvSpPr txBox="1"/>
            <p:nvPr/>
          </p:nvSpPr>
          <p:spPr>
            <a:xfrm>
              <a:off x="2174367" y="3624607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latin typeface="Gill Sans MT" panose="020B0502020104020203" pitchFamily="34" charset="77"/>
                </a:rPr>
                <a:t>: 664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04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2022EC-5D84-B042-8785-7840774FBDF6}"/>
              </a:ext>
            </a:extLst>
          </p:cNvPr>
          <p:cNvGrpSpPr/>
          <p:nvPr/>
        </p:nvGrpSpPr>
        <p:grpSpPr>
          <a:xfrm>
            <a:off x="509567" y="444861"/>
            <a:ext cx="9214568" cy="6625465"/>
            <a:chOff x="509567" y="444861"/>
            <a:chExt cx="9214568" cy="66254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F733EF-2DCD-824D-BD8F-C022B8F25C89}"/>
                </a:ext>
              </a:extLst>
            </p:cNvPr>
            <p:cNvSpPr/>
            <p:nvPr/>
          </p:nvSpPr>
          <p:spPr>
            <a:xfrm>
              <a:off x="768503" y="981338"/>
              <a:ext cx="2352118" cy="2354221"/>
            </a:xfrm>
            <a:prstGeom prst="ellipse">
              <a:avLst/>
            </a:prstGeom>
            <a:solidFill>
              <a:srgbClr val="31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EFC966-09E0-D240-BB0C-3AD2B91EB18D}"/>
                </a:ext>
              </a:extLst>
            </p:cNvPr>
            <p:cNvSpPr/>
            <p:nvPr/>
          </p:nvSpPr>
          <p:spPr>
            <a:xfrm>
              <a:off x="5330975" y="869332"/>
              <a:ext cx="4139354" cy="4143055"/>
            </a:xfrm>
            <a:prstGeom prst="ellipse">
              <a:avLst/>
            </a:prstGeom>
            <a:solidFill>
              <a:srgbClr val="5F7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0119DD-3041-A249-8277-E6289EF2BF6E}"/>
                </a:ext>
              </a:extLst>
            </p:cNvPr>
            <p:cNvSpPr/>
            <p:nvPr/>
          </p:nvSpPr>
          <p:spPr>
            <a:xfrm>
              <a:off x="6094410" y="5568299"/>
              <a:ext cx="1072677" cy="1073636"/>
            </a:xfrm>
            <a:prstGeom prst="ellipse">
              <a:avLst/>
            </a:prstGeom>
            <a:solidFill>
              <a:srgbClr val="F0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AA1FE2-41DA-0C46-A7DF-82CB2C355390}"/>
                </a:ext>
              </a:extLst>
            </p:cNvPr>
            <p:cNvSpPr/>
            <p:nvPr/>
          </p:nvSpPr>
          <p:spPr>
            <a:xfrm>
              <a:off x="3500902" y="4041345"/>
              <a:ext cx="1178274" cy="1179327"/>
            </a:xfrm>
            <a:prstGeom prst="ellipse">
              <a:avLst/>
            </a:prstGeom>
            <a:solidFill>
              <a:srgbClr val="CCF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4059A-06BF-794B-81F7-D03527E0A66D}"/>
                </a:ext>
              </a:extLst>
            </p:cNvPr>
            <p:cNvSpPr/>
            <p:nvPr/>
          </p:nvSpPr>
          <p:spPr>
            <a:xfrm>
              <a:off x="2047663" y="2382826"/>
              <a:ext cx="1178274" cy="1179327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00B0F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BC8455-23FB-BE4C-AA01-3037D8878266}"/>
                </a:ext>
              </a:extLst>
            </p:cNvPr>
            <p:cNvSpPr/>
            <p:nvPr/>
          </p:nvSpPr>
          <p:spPr>
            <a:xfrm>
              <a:off x="3130312" y="3749132"/>
              <a:ext cx="1178274" cy="1179327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31A2F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MT" panose="020B0502020104020203" pitchFamily="34" charset="77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C03892-C676-AE4C-A3AE-5F7C56FADE15}"/>
                </a:ext>
              </a:extLst>
            </p:cNvPr>
            <p:cNvSpPr/>
            <p:nvPr/>
          </p:nvSpPr>
          <p:spPr>
            <a:xfrm>
              <a:off x="6127454" y="4203163"/>
              <a:ext cx="1148173" cy="1149199"/>
            </a:xfrm>
            <a:prstGeom prst="ellipse">
              <a:avLst/>
            </a:prstGeom>
            <a:pattFill prst="wdUpDiag">
              <a:fgClr>
                <a:srgbClr val="F0DFFF"/>
              </a:fgClr>
              <a:bgClr>
                <a:srgbClr val="5F71CE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28FDA2-A07C-164A-B4AF-86C75F065508}"/>
                </a:ext>
              </a:extLst>
            </p:cNvPr>
            <p:cNvSpPr/>
            <p:nvPr/>
          </p:nvSpPr>
          <p:spPr>
            <a:xfrm>
              <a:off x="5906913" y="5091416"/>
              <a:ext cx="1148173" cy="1149199"/>
            </a:xfrm>
            <a:prstGeom prst="ellipse">
              <a:avLst/>
            </a:prstGeom>
            <a:pattFill prst="wdUpDiag">
              <a:fgClr>
                <a:srgbClr val="F0DFFF"/>
              </a:fgClr>
              <a:bgClr>
                <a:srgbClr val="5F71CE"/>
              </a:bgClr>
            </a:patt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A76D0B-6CE6-0640-A476-9640212110D5}"/>
                </a:ext>
              </a:extLst>
            </p:cNvPr>
            <p:cNvSpPr/>
            <p:nvPr/>
          </p:nvSpPr>
          <p:spPr>
            <a:xfrm>
              <a:off x="5835945" y="5302239"/>
              <a:ext cx="1612144" cy="1617662"/>
            </a:xfrm>
            <a:prstGeom prst="ellipse">
              <a:avLst/>
            </a:prstGeom>
            <a:noFill/>
            <a:ln w="552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EB768C-E574-384D-BC54-DA633B17D4C5}"/>
                </a:ext>
              </a:extLst>
            </p:cNvPr>
            <p:cNvSpPr txBox="1"/>
            <p:nvPr/>
          </p:nvSpPr>
          <p:spPr>
            <a:xfrm>
              <a:off x="5541036" y="6677371"/>
              <a:ext cx="2088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Total Receivership: 995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545C2C-E1AD-BF4B-86EF-BB474ED6648A}"/>
                </a:ext>
              </a:extLst>
            </p:cNvPr>
            <p:cNvSpPr/>
            <p:nvPr/>
          </p:nvSpPr>
          <p:spPr>
            <a:xfrm>
              <a:off x="4281530" y="4231109"/>
              <a:ext cx="757992" cy="758669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5F71CE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MT" panose="020B0502020104020203" pitchFamily="34" charset="7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4BD7D6-C7AA-8545-977C-038F7CA3F1F7}"/>
                </a:ext>
              </a:extLst>
            </p:cNvPr>
            <p:cNvSpPr/>
            <p:nvPr/>
          </p:nvSpPr>
          <p:spPr>
            <a:xfrm>
              <a:off x="5276189" y="3559486"/>
              <a:ext cx="757992" cy="758669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5F71CE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MT" panose="020B0502020104020203" pitchFamily="34" charset="77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79DEF5-EDDE-8F4F-A03D-1287B3185CE1}"/>
                </a:ext>
              </a:extLst>
            </p:cNvPr>
            <p:cNvSpPr/>
            <p:nvPr/>
          </p:nvSpPr>
          <p:spPr>
            <a:xfrm>
              <a:off x="5077168" y="592596"/>
              <a:ext cx="4646967" cy="4662873"/>
            </a:xfrm>
            <a:prstGeom prst="ellipse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9E093-7502-734A-91AB-67D7F4503538}"/>
                </a:ext>
              </a:extLst>
            </p:cNvPr>
            <p:cNvSpPr txBox="1"/>
            <p:nvPr/>
          </p:nvSpPr>
          <p:spPr>
            <a:xfrm>
              <a:off x="6502416" y="444861"/>
              <a:ext cx="1887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Total Vacants: 14,941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CC865C-26C9-E145-9BCB-D60EDCAF34C8}"/>
                </a:ext>
              </a:extLst>
            </p:cNvPr>
            <p:cNvSpPr txBox="1"/>
            <p:nvPr/>
          </p:nvSpPr>
          <p:spPr>
            <a:xfrm>
              <a:off x="6644388" y="5127317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: 697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BED0510-E352-624B-A5F2-80164D36B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488" y="4945165"/>
              <a:ext cx="37763" cy="535765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99ADB9-C747-B643-AB61-1061F7D6E50D}"/>
                </a:ext>
              </a:extLst>
            </p:cNvPr>
            <p:cNvSpPr/>
            <p:nvPr/>
          </p:nvSpPr>
          <p:spPr>
            <a:xfrm>
              <a:off x="885666" y="4712085"/>
              <a:ext cx="2017883" cy="2019687"/>
            </a:xfrm>
            <a:prstGeom prst="ellipse">
              <a:avLst/>
            </a:prstGeom>
            <a:solidFill>
              <a:srgbClr val="FCD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CE3816-6198-D942-A7FB-924A939EB67D}"/>
                </a:ext>
              </a:extLst>
            </p:cNvPr>
            <p:cNvSpPr/>
            <p:nvPr/>
          </p:nvSpPr>
          <p:spPr>
            <a:xfrm>
              <a:off x="1017185" y="4421475"/>
              <a:ext cx="931223" cy="932055"/>
            </a:xfrm>
            <a:prstGeom prst="ellipse">
              <a:avLst/>
            </a:prstGeom>
            <a:pattFill prst="wdUpDiag">
              <a:fgClr>
                <a:srgbClr val="FCE4A9"/>
              </a:fgClr>
              <a:bgClr>
                <a:srgbClr val="00B0F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DAC7E8E-F912-1C45-B88D-F19AA5EDFF49}"/>
                </a:ext>
              </a:extLst>
            </p:cNvPr>
            <p:cNvSpPr/>
            <p:nvPr/>
          </p:nvSpPr>
          <p:spPr>
            <a:xfrm>
              <a:off x="876629" y="2606752"/>
              <a:ext cx="931223" cy="932055"/>
            </a:xfrm>
            <a:prstGeom prst="ellipse">
              <a:avLst/>
            </a:prstGeom>
            <a:pattFill prst="wdUpDiag">
              <a:fgClr>
                <a:srgbClr val="FCE4A9"/>
              </a:fgClr>
              <a:bgClr>
                <a:srgbClr val="00B0F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87AA55-8492-D544-B5DD-BD9D7884D411}"/>
                </a:ext>
              </a:extLst>
            </p:cNvPr>
            <p:cNvSpPr/>
            <p:nvPr/>
          </p:nvSpPr>
          <p:spPr>
            <a:xfrm>
              <a:off x="2571293" y="5447835"/>
              <a:ext cx="574542" cy="575055"/>
            </a:xfrm>
            <a:prstGeom prst="ellipse">
              <a:avLst/>
            </a:prstGeom>
            <a:pattFill prst="wdUpDiag">
              <a:fgClr>
                <a:srgbClr val="FCD079"/>
              </a:fgClr>
              <a:bgClr>
                <a:srgbClr val="CCFCF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0A1FEA-06FC-6448-880A-55565AECDD84}"/>
                </a:ext>
              </a:extLst>
            </p:cNvPr>
            <p:cNvSpPr/>
            <p:nvPr/>
          </p:nvSpPr>
          <p:spPr>
            <a:xfrm>
              <a:off x="3783636" y="4885887"/>
              <a:ext cx="574542" cy="575055"/>
            </a:xfrm>
            <a:prstGeom prst="ellipse">
              <a:avLst/>
            </a:prstGeom>
            <a:pattFill prst="wdUpDiag">
              <a:fgClr>
                <a:srgbClr val="CCFCF2"/>
              </a:fgClr>
              <a:bgClr>
                <a:srgbClr val="FCD079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C38382-8C1E-5B4F-83D5-91DC9CE1C46C}"/>
                </a:ext>
              </a:extLst>
            </p:cNvPr>
            <p:cNvSpPr/>
            <p:nvPr/>
          </p:nvSpPr>
          <p:spPr>
            <a:xfrm>
              <a:off x="509567" y="727018"/>
              <a:ext cx="2859027" cy="2868813"/>
            </a:xfrm>
            <a:prstGeom prst="ellipse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C2DB4F-65FD-5D44-84EA-F8B6ADE8EA3C}"/>
                </a:ext>
              </a:extLst>
            </p:cNvPr>
            <p:cNvSpPr txBox="1"/>
            <p:nvPr/>
          </p:nvSpPr>
          <p:spPr>
            <a:xfrm>
              <a:off x="840702" y="530778"/>
              <a:ext cx="2196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Total Adopt-a-Lot: 4,843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36CC6B-FFCD-574B-A15B-4DB47EF5426F}"/>
                </a:ext>
              </a:extLst>
            </p:cNvPr>
            <p:cNvSpPr/>
            <p:nvPr/>
          </p:nvSpPr>
          <p:spPr>
            <a:xfrm>
              <a:off x="645627" y="4462846"/>
              <a:ext cx="2495898" cy="2504441"/>
            </a:xfrm>
            <a:prstGeom prst="ellipse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F7E28C-33C6-6B4A-8667-5788AA1957EA}"/>
                </a:ext>
              </a:extLst>
            </p:cNvPr>
            <p:cNvSpPr/>
            <p:nvPr/>
          </p:nvSpPr>
          <p:spPr>
            <a:xfrm>
              <a:off x="3273764" y="3797555"/>
              <a:ext cx="1661218" cy="1666904"/>
            </a:xfrm>
            <a:prstGeom prst="ellipse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Gill Sans MT" panose="020B0502020104020203" pitchFamily="34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0E5AD0-BF46-B646-89FB-5C750A1B3A37}"/>
                </a:ext>
              </a:extLst>
            </p:cNvPr>
            <p:cNvSpPr txBox="1"/>
            <p:nvPr/>
          </p:nvSpPr>
          <p:spPr>
            <a:xfrm>
              <a:off x="3465748" y="3476474"/>
              <a:ext cx="1253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Total Open Bid: 1,229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C28620-DA3A-B844-A3B1-117E3A9AF97E}"/>
                </a:ext>
              </a:extLst>
            </p:cNvPr>
            <p:cNvSpPr txBox="1"/>
            <p:nvPr/>
          </p:nvSpPr>
          <p:spPr>
            <a:xfrm>
              <a:off x="4828833" y="4447134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: 251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844F369-9C96-4743-9445-0232E4E59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6252" y="4019042"/>
              <a:ext cx="814784" cy="477895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EC21EBA-9401-D34F-A557-8F6581143C97}"/>
                </a:ext>
              </a:extLst>
            </p:cNvPr>
            <p:cNvCxnSpPr>
              <a:cxnSpLocks/>
            </p:cNvCxnSpPr>
            <p:nvPr/>
          </p:nvCxnSpPr>
          <p:spPr>
            <a:xfrm>
              <a:off x="2758324" y="3131540"/>
              <a:ext cx="850081" cy="1095791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8EFF8-E657-BD43-961E-729F07C88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659" y="5213047"/>
              <a:ext cx="907441" cy="508586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6C6407-7D38-FB43-9F29-605A1E6CEFA5}"/>
                </a:ext>
              </a:extLst>
            </p:cNvPr>
            <p:cNvSpPr txBox="1"/>
            <p:nvPr/>
          </p:nvSpPr>
          <p:spPr>
            <a:xfrm>
              <a:off x="1367791" y="4173999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: 393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3ACC2B-F362-4646-8B21-D5F61990CE85}"/>
                </a:ext>
              </a:extLst>
            </p:cNvPr>
            <p:cNvSpPr txBox="1"/>
            <p:nvPr/>
          </p:nvSpPr>
          <p:spPr>
            <a:xfrm>
              <a:off x="2891583" y="4996704"/>
              <a:ext cx="849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: 168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C848A03-38A7-8B40-B8D4-64070C410AF9}"/>
                </a:ext>
              </a:extLst>
            </p:cNvPr>
            <p:cNvCxnSpPr>
              <a:cxnSpLocks/>
            </p:cNvCxnSpPr>
            <p:nvPr/>
          </p:nvCxnSpPr>
          <p:spPr>
            <a:xfrm>
              <a:off x="1342240" y="3315353"/>
              <a:ext cx="0" cy="1491792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4B09293-2E97-794C-8B5A-9C9C14D08E88}"/>
                </a:ext>
              </a:extLst>
            </p:cNvPr>
            <p:cNvSpPr txBox="1"/>
            <p:nvPr/>
          </p:nvSpPr>
          <p:spPr>
            <a:xfrm>
              <a:off x="876945" y="6731772"/>
              <a:ext cx="2327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Total Demolition: 3,593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D56E1A-C171-B945-B71C-187EAEB720B7}"/>
                </a:ext>
              </a:extLst>
            </p:cNvPr>
            <p:cNvSpPr txBox="1"/>
            <p:nvPr/>
          </p:nvSpPr>
          <p:spPr>
            <a:xfrm>
              <a:off x="2174367" y="3624607"/>
              <a:ext cx="105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Overlap</a:t>
              </a:r>
              <a:r>
                <a:rPr lang="en-US" sz="1400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: 664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02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72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Gabriella Wathne</dc:creator>
  <cp:lastModifiedBy>Camille Gabriella Wathne</cp:lastModifiedBy>
  <cp:revision>1</cp:revision>
  <dcterms:created xsi:type="dcterms:W3CDTF">2022-04-20T03:58:39Z</dcterms:created>
  <dcterms:modified xsi:type="dcterms:W3CDTF">2022-05-02T03:39:09Z</dcterms:modified>
</cp:coreProperties>
</file>