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CABAC-F473-43BA-A6A7-ACE8D6FC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1B294-6907-47DD-9C73-0C505D1DF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3E647-12E0-44BC-B13E-9EB83F6C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5F57A-AF09-419C-82ED-E717F401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CE85F-7C88-4F7B-8F93-FCAC4958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4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7E40F-F17A-4384-96BF-9EE6DCFD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860E3A-81DF-4D99-BA1B-C5D8BD69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65452-1610-45C2-BCD0-A848BA5B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C9CDD-DF9E-41CB-9D1A-FAD1D00C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5AE93-DF15-44B1-9C21-C8DE8A36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7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8CD8B9-DA78-42AC-96D2-DD61C2AEA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A2394E-8B10-452A-AB6C-E66B1F991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C23C5-6FE3-479F-949B-2C42E2CF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55D3D-39BC-4FB4-810B-8718422D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E9469-2E73-4E1D-9E88-56B65247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0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CE308-A6D9-42CD-97E9-99448F2C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E3391-2C63-40FE-97B7-68DDBEE1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D7481-8397-4460-ACEB-CBFC3E9F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D0FF3-A166-401C-B4F5-B8D60320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0AE80-677D-40B8-9164-A76AC1BA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14A77-432A-4FED-824B-2BE76E3F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3D5B6-09B8-4349-8841-5E7D98373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6EE8F-7876-4416-A057-F6CEA509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EF7DE-3A77-45A3-9489-431C59AC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A1D5B-0F4A-41A2-AC2F-004CC629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57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E1AE2-3995-4D7B-B452-D3C5AC75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9B76A-6018-40D7-825E-34A167EAD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ABB04-1BD5-4A32-9A5E-1CB83CA49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EFCB68-D555-4A55-B8B0-3AA6949C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ABA20-518E-4596-A65C-395E4098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66DEF-C061-4FDE-B9D0-66483050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0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8451A-3EA1-486E-A08E-3CE6C574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C04BF-A01C-4CFC-97F9-38BE88E6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D8030-AF01-4940-9254-173AEBAA3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5C4C0-5149-49ED-9076-0A0673E02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7C3DC3-5FBE-4CFC-87A4-555603D7B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A1B66B-F231-445A-9972-C64529C6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252315-7C93-4427-B39B-56F82C83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97CFF2-3D04-4DD6-BB50-E31D92AC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B871F-7AC9-4FF8-84EB-D73F9658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1848F4-62DB-4CC3-85ED-9AEB9906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FB2F48-8B33-4423-AF45-811EF86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F3A654-B8DF-4D0B-8DBE-0FA7DD5A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7B7E67-D625-4D53-9C5D-275B0B64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D36672-4171-46AC-89F8-D37854F6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A10256-1C61-40BB-9DA3-3DCA4E94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31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18292-923E-4922-98F4-C2C86D3F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285BC-873E-4CD3-B4C5-5B860324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FEDEC-28CF-4914-AC5A-CC531FFAD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BDE39-76C3-49C7-AF75-5532C2CE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1FB50B-5AE4-450B-ABB8-6D3DFF51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5B2C5-516B-4404-8058-1E5336AA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4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1ADBA-6EA0-4116-AC42-A94F3CE6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38E019-196B-471B-A022-FDDB0BD6B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C8471-4577-49C1-A39D-94FFA17DB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E0D76-5D15-4892-89A0-0B17219E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65A60D-4AF0-46D0-8732-783CA356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90C5C-63BA-447A-A8AE-178413AD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3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B992FA-4A05-4ABD-A511-EB0C1BD2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E0AB9-1436-4D6A-B586-15501C34E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AF952-537E-48A4-9684-8EFF9F28D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91D5-11D1-4B52-9E9A-A1CE1835208E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EF6C5-ABB0-4E17-B633-02DCB0C4E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01EE1-AE0C-4894-B845-6B4FEE9A2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75503-B840-4069-95F4-C402AA8D4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DD0FAE6-02FD-493F-AC81-8C26046E2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52758"/>
              </p:ext>
            </p:extLst>
          </p:nvPr>
        </p:nvGraphicFramePr>
        <p:xfrm>
          <a:off x="0" y="0"/>
          <a:ext cx="12192000" cy="703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3419428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699977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066427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748455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1563325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252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SSH, FTP, Telnet, SMTP, POP3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1727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937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468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Transfer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SCTP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586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783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HDLC, 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3513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5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5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CGY</dc:creator>
  <cp:lastModifiedBy> </cp:lastModifiedBy>
  <cp:revision>5</cp:revision>
  <dcterms:created xsi:type="dcterms:W3CDTF">2020-07-12T11:01:38Z</dcterms:created>
  <dcterms:modified xsi:type="dcterms:W3CDTF">2020-07-12T11:45:10Z</dcterms:modified>
</cp:coreProperties>
</file>