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1" r:id="rId2"/>
  </p:sldIdLst>
  <p:sldSz cx="9144000" cy="5143500" type="screen16x9"/>
  <p:notesSz cx="6858000" cy="9144000"/>
  <p:defaultTextStyle>
    <a:lvl1pPr marL="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1pPr>
    <a:lvl2pPr marL="457056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2pPr>
    <a:lvl3pPr marL="914112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3pPr>
    <a:lvl4pPr marL="1371168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4pPr>
    <a:lvl5pPr marL="1828224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5pPr>
    <a:lvl6pPr marL="2285280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6pPr>
    <a:lvl7pPr marL="2742337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7pPr>
    <a:lvl8pPr marL="3199392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8pPr>
    <a:lvl9pPr marL="3656448" algn="l" rtl="0" latinLnBrk="0">
      <a:defRPr lang="tr-TR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8130" autoAdjust="0"/>
    <p:restoredTop sz="87621" autoAdjust="0"/>
  </p:normalViewPr>
  <p:slideViewPr>
    <p:cSldViewPr>
      <p:cViewPr varScale="1">
        <p:scale>
          <a:sx n="109" d="100"/>
          <a:sy n="109" d="100"/>
        </p:scale>
        <p:origin x="1142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/>
          <a:lstStyle>
            <a:lvl1pPr algn="r" latinLnBrk="0">
              <a:defRPr lang="tr-TR" sz="1200"/>
            </a:lvl1pPr>
            <a:extLst/>
          </a:lstStyle>
          <a:p>
            <a:fld id="{A8ADFD5B-A66C-449C-B6E8-FB716D07777D}" type="datetimeFigureOut">
              <a:pPr/>
              <a:t>8/26/2019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6" rIns="91431" bIns="45716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1" tIns="45716" rIns="91431" bIns="45716" rtlCol="0">
            <a:normAutofit/>
          </a:bodyPr>
          <a:lstStyle/>
          <a:p>
            <a:pPr lvl="0"/>
            <a:r>
              <a:rPr lang="tr-TR"/>
              <a:t>Ana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l" latinLnBrk="0">
              <a:defRPr lang="tr-TR" sz="1200"/>
            </a:lvl1pPr>
            <a:extLst/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431" tIns="45716" rIns="91431" bIns="45716" rtlCol="0" anchor="b"/>
          <a:lstStyle>
            <a:lvl1pPr algn="r" latinLnBrk="0">
              <a:defRPr lang="tr-TR" sz="1200"/>
            </a:lvl1pPr>
            <a:extLst/>
          </a:lstStyle>
          <a:p>
            <a:fld id="{CA5D3BF3-D352-46FC-8343-31F56E6730EA}" type="slidenum"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950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1pPr>
    <a:lvl2pPr marL="457056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2pPr>
    <a:lvl3pPr marL="914112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3pPr>
    <a:lvl4pPr marL="1371168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4pPr>
    <a:lvl5pPr marL="1828224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5pPr>
    <a:lvl6pPr marL="2285280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6pPr>
    <a:lvl7pPr marL="2742337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7pPr>
    <a:lvl8pPr marL="3199392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8pPr>
    <a:lvl9pPr marL="3656448" algn="l" rtl="0" latinLnBrk="0">
      <a:defRPr lang="tr-TR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202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Slayd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10" name="Rectangle 9"/>
          <p:cNvSpPr/>
          <p:nvPr/>
        </p:nvSpPr>
        <p:spPr>
          <a:xfrm>
            <a:off x="-9144" y="4539997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11" name="Rectangle 10"/>
          <p:cNvSpPr/>
          <p:nvPr/>
        </p:nvSpPr>
        <p:spPr>
          <a:xfrm>
            <a:off x="2359152" y="4533139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tr-TR" sz="2800">
                <a:solidFill>
                  <a:srgbClr val="FFFFFF"/>
                </a:solidFill>
              </a:defRPr>
            </a:lvl1pPr>
            <a:lvl2pPr marL="457198" indent="0" algn="ctr" eaLnBrk="1" latinLnBrk="0" hangingPunct="1">
              <a:buNone/>
            </a:lvl2pPr>
            <a:lvl3pPr marL="914395" indent="0" algn="ctr" eaLnBrk="1" latinLnBrk="0" hangingPunct="1">
              <a:buNone/>
            </a:lvl3pPr>
            <a:lvl4pPr marL="1371592" indent="0" algn="ctr" eaLnBrk="1" latinLnBrk="0" hangingPunct="1">
              <a:buNone/>
            </a:lvl4pPr>
            <a:lvl5pPr marL="1828789" indent="0" algn="ctr" eaLnBrk="1" latinLnBrk="0" hangingPunct="1">
              <a:buNone/>
            </a:lvl5pPr>
            <a:lvl6pPr marL="2285987" indent="0" algn="ctr" eaLnBrk="1" latinLnBrk="0" hangingPunct="1">
              <a:buNone/>
            </a:lvl6pPr>
            <a:lvl7pPr marL="2743185" indent="0" algn="ctr" eaLnBrk="1" latinLnBrk="0" hangingPunct="1">
              <a:buNone/>
            </a:lvl7pPr>
            <a:lvl8pPr marL="3200381" indent="0" algn="ctr" eaLnBrk="1" latinLnBrk="0" hangingPunct="1">
              <a:buNone/>
            </a:lvl8pPr>
            <a:lvl9pPr marL="3657579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en-US"/>
              <a:t>Click to edit Master subtitle style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5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tr-TR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tr-TR">
                <a:solidFill>
                  <a:srgbClr val="FFFFFF"/>
                </a:solidFill>
              </a:rPr>
              <a:pPr algn="ctr"/>
              <a:t>26.08.2019</a:t>
            </a:fld>
            <a:endParaRPr kumimoji="0" lang="tr-TR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5"/>
            <a:ext cx="5867400" cy="273844"/>
          </a:xfrm>
        </p:spPr>
        <p:txBody>
          <a:bodyPr/>
          <a:lstStyle>
            <a:lvl1pPr algn="r"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tr-TR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1"/>
            <a:ext cx="838200" cy="285750"/>
          </a:xfrm>
        </p:spPr>
        <p:txBody>
          <a:bodyPr/>
          <a:lstStyle>
            <a:lvl1pPr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tr-TR">
                <a:solidFill>
                  <a:schemeClr val="tx2"/>
                </a:solidFill>
              </a:rPr>
              <a:pPr/>
              <a:t>‹#›</a:t>
            </a:fld>
            <a:endParaRPr kumimoji="0" lang="tr-TR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tr-TR" cap="all" baseline="0"/>
            </a:lvl1pPr>
            <a:extLst/>
          </a:lstStyle>
          <a:p>
            <a:pPr eaLnBrk="1" latinLnBrk="0" hangingPunct="1"/>
            <a:r>
              <a:rPr lang="en-US"/>
              <a:t>Click to edit Master title style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zel Yerleş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pPr/>
              <a:t>8/26/2019</a:t>
            </a:fld>
            <a:endParaRPr kumimoji="0" lang="tr-TR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3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tr-TR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tr-TR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tr-TR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tr-TR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1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tr-TR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tr-TR"/>
              <a:t>Ana başlık stilini düzenlemek için tıklatın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pPr/>
              <a:t>8/26/2019</a:t>
            </a:fld>
            <a:endParaRPr kumimoji="0"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2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tr-TR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tr-TR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3"/>
            <a:ext cx="3886200" cy="326862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52"/>
            <a:ext cx="3886200" cy="3268625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8/26/2019</a:t>
            </a:fld>
            <a:endParaRPr kumimoji="0"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tr-TR"/>
            </a:lvl1pPr>
            <a:extLst/>
          </a:lstStyle>
          <a:p>
            <a:pPr eaLnBrk="1" latinLnBrk="0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9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9"/>
            <a:ext cx="3886200" cy="26289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pPr/>
              <a:t>8/26/2019</a:t>
            </a:fld>
            <a:endParaRPr kumimoji="0" lang="tr-T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tr-T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tr-TR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pPr/>
              <a:t>8/26/2019</a:t>
            </a:fld>
            <a:endParaRPr kumimoji="0"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rgbClr val="FFFFFF"/>
                </a:solidFill>
              </a:rPr>
              <a:pPr/>
              <a:t>‹#›</a:t>
            </a:fld>
            <a:endParaRPr kumimoji="0" lang="tr-T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pPr/>
              <a:t>8/26/2019</a:t>
            </a:fld>
            <a:endParaRPr kumimoji="0"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tr-TR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chemeClr val="tx2"/>
                </a:solidFill>
              </a:rPr>
              <a:pPr/>
              <a:t>‹#›</a:t>
            </a:fld>
            <a:endParaRPr kumimoji="0" lang="tr-TR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İçerik, Açıklama Yazıl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tr-TR" sz="4200" b="0"/>
            </a:lvl1pPr>
            <a:extLst/>
          </a:lstStyle>
          <a:p>
            <a:pPr eaLnBrk="1" latinLnBrk="0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pPr/>
              <a:t>8/26/2019</a:t>
            </a:fld>
            <a:endParaRPr kumimoji="0"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tr-TR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tr-TR">
                <a:solidFill>
                  <a:srgbClr val="FFFFFF"/>
                </a:solidFill>
              </a:rPr>
              <a:pPr/>
              <a:t>‹#›</a:t>
            </a:fld>
            <a:endParaRPr kumimoji="0" lang="tr-TR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tr-TR" sz="1800"/>
            </a:lvl1pPr>
            <a:lvl2pPr eaLnBrk="1" latinLnBrk="0" hangingPunct="1">
              <a:buNone/>
              <a:defRPr kumimoji="0" lang="tr-TR" sz="1200"/>
            </a:lvl2pPr>
            <a:lvl3pPr eaLnBrk="1" latinLnBrk="0" hangingPunct="1">
              <a:buNone/>
              <a:defRPr kumimoji="0" lang="tr-TR" sz="1000"/>
            </a:lvl3pPr>
            <a:lvl4pPr eaLnBrk="1" latinLnBrk="0" hangingPunct="1">
              <a:buNone/>
              <a:defRPr kumimoji="0" lang="tr-TR" sz="900"/>
            </a:lvl4pPr>
            <a:lvl5pPr eaLnBrk="1" latinLnBrk="0" hangingPunct="1">
              <a:buNone/>
              <a:defRPr kumimoji="0" lang="tr-TR" sz="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1"/>
            <a:ext cx="6400800" cy="3200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, Açıklama Yazılı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tr-TR"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1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tr-TR" sz="1700"/>
            </a:lvl1pPr>
            <a:lvl2pPr eaLnBrk="1" latinLnBrk="0" hangingPunct="1">
              <a:buFontTx/>
              <a:buNone/>
              <a:defRPr kumimoji="0" lang="tr-TR" sz="1200"/>
            </a:lvl2pPr>
            <a:lvl3pPr eaLnBrk="1" latinLnBrk="0" hangingPunct="1">
              <a:buFontTx/>
              <a:buNone/>
              <a:defRPr kumimoji="0" lang="tr-TR" sz="1000"/>
            </a:lvl3pPr>
            <a:lvl4pPr eaLnBrk="1" latinLnBrk="0" hangingPunct="1">
              <a:buFontTx/>
              <a:buNone/>
              <a:defRPr kumimoji="0" lang="tr-TR" sz="900"/>
            </a:lvl4pPr>
            <a:lvl5pPr eaLnBrk="1" latinLnBrk="0" hangingPunct="1">
              <a:buFontTx/>
              <a:buNone/>
              <a:defRPr kumimoji="0" lang="tr-TR" sz="9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1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tr-TR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en-US"/>
              <a:t>Click to edit Master title style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1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pPr/>
              <a:t>8/26/2019</a:t>
            </a:fld>
            <a:endParaRPr kumimoji="0" lang="tr-T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tr-TR" sz="2800"/>
            </a:lvl1pPr>
            <a:extLst/>
          </a:lstStyle>
          <a:p>
            <a:pPr algn="ctr"/>
            <a:fld id="{8F82E0A0-C266-4798-8C8F-B9F91E9DA37E}" type="slidenum">
              <a:rPr kumimoji="0" lang="tr-TR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6"/>
            <a:ext cx="4572000" cy="273844"/>
          </a:xfrm>
        </p:spPr>
        <p:txBody>
          <a:bodyPr rtlCol="0"/>
          <a:lstStyle/>
          <a:p>
            <a:endParaRPr kumimoji="0"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tr-TR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pPr/>
              <a:t>8/26/2019</a:t>
            </a:fld>
            <a:endParaRPr kumimoji="0" lang="tr-TR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4" y="4686156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tr-TR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tr-TR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1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8" name="Rectangle 7"/>
          <p:cNvSpPr/>
          <p:nvPr/>
        </p:nvSpPr>
        <p:spPr>
          <a:xfrm>
            <a:off x="0" y="1129461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9" name="Rectangle 8"/>
          <p:cNvSpPr/>
          <p:nvPr/>
        </p:nvSpPr>
        <p:spPr>
          <a:xfrm>
            <a:off x="590550" y="1129461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tr-TR" sz="2112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9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tr-TR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tr-TR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tr-TR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eaLnBrk="1" latinLnBrk="0" hangingPunct="1"/>
            <a:r>
              <a:rPr kumimoji="0"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tr-TR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38" indent="-320038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tr-TR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77" indent="-274319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tr-TR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indent="-228598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tr-TR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indent="-228598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indent="-228598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tr-TR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08" indent="-228598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27" indent="-228598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45" indent="-228598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63" indent="-228598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tr-TR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rtl="0" eaLnBrk="1" latinLnBrk="0" hangingPunct="1">
        <a:defRPr kumimoji="0" lang="tr-TR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lue screen of death malware ile ilgili gÃ¶rsel sonucu">
            <a:extLst>
              <a:ext uri="{FF2B5EF4-FFF2-40B4-BE49-F238E27FC236}">
                <a16:creationId xmlns:a16="http://schemas.microsoft.com/office/drawing/2014/main" id="{E02E98D2-653C-4459-BF89-6EB1CDE8C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470" y="-1"/>
            <a:ext cx="7546151" cy="340748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8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1546698" y="4113767"/>
            <a:ext cx="7597302" cy="102973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0049"/>
            <a:ext cx="1447800" cy="340995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1607736" y="4251708"/>
            <a:ext cx="7315200" cy="818730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  <a:cs typeface="Mongolian Baiti" panose="03000500000000000000" pitchFamily="66" charset="0"/>
              </a:rPr>
              <a:t>Ph.D. Candidate Çağatay Yücel</a:t>
            </a:r>
            <a:endParaRPr lang="tr-TR" sz="1400" b="1" dirty="0">
              <a:solidFill>
                <a:srgbClr val="FF0000"/>
              </a:solidFill>
              <a:latin typeface="Bookman Old Style" panose="02050604050505020204" pitchFamily="18" charset="0"/>
              <a:cs typeface="Mongolian Baiti" panose="03000500000000000000" pitchFamily="66" charset="0"/>
            </a:endParaRPr>
          </a:p>
          <a:p>
            <a:r>
              <a:rPr lang="tr-TR" sz="1400" b="1" dirty="0">
                <a:solidFill>
                  <a:srgbClr val="FF0000"/>
                </a:solidFill>
                <a:latin typeface="Bookman Old Style" panose="02050604050505020204" pitchFamily="18" charset="0"/>
                <a:cs typeface="Mongolian Baiti" panose="03000500000000000000" pitchFamily="66" charset="0"/>
              </a:rPr>
              <a:t>Department of </a:t>
            </a:r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  <a:cs typeface="Mongolian Baiti" panose="03000500000000000000" pitchFamily="66" charset="0"/>
              </a:rPr>
              <a:t>Computer Engineering</a:t>
            </a:r>
            <a:endParaRPr lang="tr-TR" sz="1400" b="1" dirty="0">
              <a:solidFill>
                <a:srgbClr val="FF0000"/>
              </a:solidFill>
              <a:latin typeface="Bookman Old Style" panose="02050604050505020204" pitchFamily="18" charset="0"/>
              <a:cs typeface="Mongolian Baiti" panose="03000500000000000000" pitchFamily="66" charset="0"/>
            </a:endParaRPr>
          </a:p>
          <a:p>
            <a:r>
              <a:rPr lang="en-US" sz="1400" b="1" dirty="0">
                <a:solidFill>
                  <a:srgbClr val="FF0000"/>
                </a:solidFill>
                <a:latin typeface="Bookman Old Style" panose="02050604050505020204" pitchFamily="18" charset="0"/>
                <a:cs typeface="Mongolian Baiti" panose="03000500000000000000" pitchFamily="66" charset="0"/>
              </a:rPr>
              <a:t>Yaşar University</a:t>
            </a:r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545817" y="2377748"/>
            <a:ext cx="7573699" cy="1029733"/>
          </a:xfrm>
          <a:noFill/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Ph.D. Thesis Defense</a:t>
            </a:r>
            <a:r>
              <a:rPr lang="tr-TR" sz="2000" b="1" dirty="0">
                <a:solidFill>
                  <a:schemeClr val="tx1"/>
                </a:solidFill>
                <a:latin typeface="Trebuchet MS" panose="020B0603020202020204" pitchFamily="34" charset="0"/>
              </a:rPr>
              <a:t>: </a:t>
            </a:r>
            <a:br>
              <a:rPr lang="tr-TR" sz="2000" b="1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sz="2400" b="1" i="1" dirty="0">
                <a:solidFill>
                  <a:schemeClr val="tx1"/>
                </a:solidFill>
              </a:rPr>
              <a:t>Imaging and Evaluating The Memory Access for Malware</a:t>
            </a:r>
            <a:endParaRPr lang="en-US" sz="2000" b="1" i="1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 2"/>
          <p:cNvSpPr txBox="1">
            <a:spLocks/>
          </p:cNvSpPr>
          <p:nvPr/>
        </p:nvSpPr>
        <p:spPr>
          <a:xfrm>
            <a:off x="70763" y="3467114"/>
            <a:ext cx="1447800" cy="914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Tx/>
              <a:buNone/>
              <a:defRPr kumimoji="0" lang="tr-TR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Tx/>
              <a:buNone/>
              <a:defRPr kumimoji="0" lang="tr-TR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Tx/>
              <a:buNone/>
              <a:defRPr kumimoji="0" lang="tr-TR"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Tx/>
              <a:buNone/>
              <a:defRPr kumimoji="0" lang="tr-T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Tx/>
              <a:buNone/>
              <a:defRPr kumimoji="0" lang="tr-TR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lang="tr-T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lang="tr-T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lang="tr-T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lang="tr-TR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/>
            <a:r>
              <a:rPr lang="en-US" sz="1200" dirty="0">
                <a:latin typeface="Trebuchet MS" panose="020B0603020202020204" pitchFamily="34" charset="0"/>
              </a:rPr>
              <a:t>2</a:t>
            </a:r>
            <a:r>
              <a:rPr lang="tr-TR" sz="1200" dirty="0">
                <a:latin typeface="Trebuchet MS" panose="020B0603020202020204" pitchFamily="34" charset="0"/>
              </a:rPr>
              <a:t>9.0</a:t>
            </a:r>
            <a:r>
              <a:rPr lang="en-US" sz="1200" dirty="0">
                <a:latin typeface="Trebuchet MS" panose="020B0603020202020204" pitchFamily="34" charset="0"/>
              </a:rPr>
              <a:t>8</a:t>
            </a:r>
            <a:r>
              <a:rPr lang="tr-TR" sz="1200" dirty="0">
                <a:latin typeface="Trebuchet MS" panose="020B0603020202020204" pitchFamily="34" charset="0"/>
              </a:rPr>
              <a:t>.2019</a:t>
            </a:r>
          </a:p>
          <a:p>
            <a:pPr algn="r"/>
            <a:r>
              <a:rPr lang="tr-TR" sz="1200" dirty="0">
                <a:latin typeface="Trebuchet MS" panose="020B0603020202020204" pitchFamily="34" charset="0"/>
              </a:rPr>
              <a:t>Time: 1</a:t>
            </a:r>
            <a:r>
              <a:rPr lang="en-US" sz="1200" dirty="0">
                <a:latin typeface="Trebuchet MS" panose="020B0603020202020204" pitchFamily="34" charset="0"/>
              </a:rPr>
              <a:t>0</a:t>
            </a:r>
            <a:r>
              <a:rPr lang="tr-TR" sz="1200" dirty="0">
                <a:latin typeface="Trebuchet MS" panose="020B0603020202020204" pitchFamily="34" charset="0"/>
              </a:rPr>
              <a:t>:00</a:t>
            </a:r>
          </a:p>
          <a:p>
            <a:pPr algn="r"/>
            <a:endParaRPr lang="en-US" sz="1200" dirty="0">
              <a:latin typeface="Trebuchet MS" panose="020B0603020202020204" pitchFamily="34" charset="0"/>
            </a:endParaRPr>
          </a:p>
          <a:p>
            <a:pPr algn="r"/>
            <a:r>
              <a:rPr lang="tr-TR" sz="1200" dirty="0">
                <a:latin typeface="Trebuchet MS" panose="020B0603020202020204" pitchFamily="34" charset="0"/>
              </a:rPr>
              <a:t>Venue: </a:t>
            </a:r>
            <a:r>
              <a:rPr lang="en-US" sz="1200" dirty="0">
                <a:latin typeface="Trebuchet MS" panose="020B0603020202020204" pitchFamily="34" charset="0"/>
              </a:rPr>
              <a:t>YU Cyber Security Laboratory</a:t>
            </a:r>
          </a:p>
          <a:p>
            <a:pPr algn="r"/>
            <a:r>
              <a:rPr lang="en-US" sz="1200" dirty="0">
                <a:latin typeface="Trebuchet MS" panose="020B0603020202020204" pitchFamily="34" charset="0"/>
              </a:rPr>
              <a:t>Y B 219 </a:t>
            </a:r>
            <a:endParaRPr lang="tr-TR" sz="1200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35008" y="133350"/>
            <a:ext cx="1508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>
                <a:solidFill>
                  <a:srgbClr val="002060"/>
                </a:solidFill>
                <a:latin typeface="Trebuchet MS" panose="020B0603020202020204" pitchFamily="34" charset="0"/>
              </a:rPr>
              <a:t>Department of </a:t>
            </a:r>
            <a:r>
              <a:rPr lang="en-US" sz="1400" b="1" dirty="0">
                <a:solidFill>
                  <a:srgbClr val="002060"/>
                </a:solidFill>
                <a:latin typeface="Trebuchet MS" panose="020B0603020202020204" pitchFamily="34" charset="0"/>
              </a:rPr>
              <a:t>Computer Engineering</a:t>
            </a:r>
            <a:endParaRPr lang="en-US" sz="1400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02" y="1960707"/>
            <a:ext cx="969195" cy="129684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ustom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1798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43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Bookman Old Style</vt:lpstr>
      <vt:lpstr>Calibri</vt:lpstr>
      <vt:lpstr>Trebuchet MS</vt:lpstr>
      <vt:lpstr>Tw Cen MT</vt:lpstr>
      <vt:lpstr>Wingdings</vt:lpstr>
      <vt:lpstr>Wingdings 2</vt:lpstr>
      <vt:lpstr>WidescreenPresentation</vt:lpstr>
      <vt:lpstr>Ph.D. Thesis Defense:  Imaging and Evaluating The Memory Access for Malware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2016-04-15T10:07:10Z</dcterms:created>
  <dcterms:modified xsi:type="dcterms:W3CDTF">2019-08-26T09:47:00Z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1055</vt:i4>
  </property>
  <property fmtid="{D5CDD505-2E9C-101B-9397-08002B2CF9AE}" pid="3" name="_Version">
    <vt:lpwstr>12.0.4518</vt:lpwstr>
  </property>
</Properties>
</file>