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366" r:id="rId4"/>
    <p:sldId id="367" r:id="rId5"/>
    <p:sldId id="365" r:id="rId6"/>
    <p:sldId id="282" r:id="rId7"/>
    <p:sldId id="327" r:id="rId8"/>
    <p:sldId id="284" r:id="rId9"/>
    <p:sldId id="368" r:id="rId10"/>
    <p:sldId id="293" r:id="rId11"/>
    <p:sldId id="294" r:id="rId12"/>
    <p:sldId id="295" r:id="rId13"/>
    <p:sldId id="285" r:id="rId14"/>
    <p:sldId id="318" r:id="rId15"/>
    <p:sldId id="319" r:id="rId16"/>
    <p:sldId id="320" r:id="rId17"/>
    <p:sldId id="321" r:id="rId18"/>
    <p:sldId id="286" r:id="rId19"/>
    <p:sldId id="317" r:id="rId21"/>
    <p:sldId id="297" r:id="rId22"/>
    <p:sldId id="298" r:id="rId23"/>
    <p:sldId id="299" r:id="rId24"/>
    <p:sldId id="322" r:id="rId25"/>
    <p:sldId id="324" r:id="rId26"/>
    <p:sldId id="302" r:id="rId27"/>
    <p:sldId id="287" r:id="rId28"/>
    <p:sldId id="303" r:id="rId29"/>
    <p:sldId id="304" r:id="rId30"/>
    <p:sldId id="305" r:id="rId31"/>
    <p:sldId id="306" r:id="rId32"/>
    <p:sldId id="307" r:id="rId33"/>
    <p:sldId id="308" r:id="rId34"/>
    <p:sldId id="288" r:id="rId35"/>
    <p:sldId id="309" r:id="rId36"/>
    <p:sldId id="310" r:id="rId37"/>
    <p:sldId id="311" r:id="rId38"/>
    <p:sldId id="312" r:id="rId39"/>
    <p:sldId id="313" r:id="rId40"/>
    <p:sldId id="289" r:id="rId41"/>
    <p:sldId id="314" r:id="rId42"/>
    <p:sldId id="290" r:id="rId43"/>
    <p:sldId id="326" r:id="rId44"/>
    <p:sldId id="325" r:id="rId45"/>
    <p:sldId id="292" r:id="rId46"/>
    <p:sldId id="283"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64" autoAdjust="0"/>
  </p:normalViewPr>
  <p:slideViewPr>
    <p:cSldViewPr snapToGrid="0">
      <p:cViewPr varScale="1">
        <p:scale>
          <a:sx n="66" d="100"/>
          <a:sy n="66" d="100"/>
        </p:scale>
        <p:origin x="5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C272F8-FAE0-427D-8D8F-B785FD35CADB}"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zh-CN" altLang="en-US"/>
        </a:p>
      </dgm:t>
    </dgm:pt>
    <dgm:pt modelId="{58941524-0D07-412D-BA26-173C61DC7BCE}">
      <dgm:prSet custT="1"/>
      <dgm:spPr/>
      <dgm:t>
        <a:bodyPr/>
        <a:lstStyle/>
        <a:p>
          <a:r>
            <a:rPr lang="zh-CN" altLang="en-US" sz="2800" dirty="0">
              <a:latin typeface="微软雅黑" panose="020B0503020204020204" pitchFamily="34" charset="-122"/>
              <a:ea typeface="微软雅黑" panose="020B0503020204020204" pitchFamily="34" charset="-122"/>
            </a:rPr>
            <a:t>大数据概念</a:t>
          </a:r>
        </a:p>
      </dgm:t>
    </dgm:pt>
    <dgm:pt modelId="{110FF8E7-05B4-4385-AAD3-A46F107D660E}" cxnId="{8BD379C8-1719-45E6-A00D-44FFED99E70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AE2CA4D-FB8A-4192-9912-30B14CE38365}" cxnId="{8BD379C8-1719-45E6-A00D-44FFED99E70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C3F8C45-23CF-4CD3-B0FC-A360C3DE0616}">
      <dgm:prSet/>
      <dgm:spPr/>
      <dgm:t>
        <a:bodyPr/>
        <a:lstStyle/>
        <a:p>
          <a:r>
            <a:rPr lang="zh-CN" dirty="0">
              <a:latin typeface="微软雅黑" panose="020B0503020204020204" pitchFamily="34" charset="-122"/>
              <a:ea typeface="微软雅黑" panose="020B0503020204020204" pitchFamily="34" charset="-122"/>
            </a:rPr>
            <a:t>维克托</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迈尔</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舍恩伯格及肯尼斯</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库克耶：大数据是不用随机分析法（抽样调查）这样捷径，而采用所有数据进行分析处理。</a:t>
          </a:r>
        </a:p>
      </dgm:t>
    </dgm:pt>
    <dgm:pt modelId="{5CA9190B-25E1-487E-9DE4-270F30AEC1E7}" cxnId="{DD756518-EF22-40B5-BAC9-B4374F4FE4C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8DF5356A-5675-4A8C-83DD-372AE048233E}" cxnId="{DD756518-EF22-40B5-BAC9-B4374F4FE4C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92AD0CE-FB4A-4DFB-BF7B-DBC5B319866A}">
      <dgm:prSet/>
      <dgm:spPr/>
      <dgm:t>
        <a:bodyPr/>
        <a:lstStyle/>
        <a:p>
          <a:r>
            <a:rPr lang="zh-CN" dirty="0">
              <a:latin typeface="微软雅黑" panose="020B0503020204020204" pitchFamily="34" charset="-122"/>
              <a:ea typeface="微软雅黑" panose="020B0503020204020204" pitchFamily="34" charset="-122"/>
            </a:rPr>
            <a:t>大数据研究机构</a:t>
          </a:r>
          <a:r>
            <a:rPr lang="en-US" dirty="0">
              <a:latin typeface="微软雅黑" panose="020B0503020204020204" pitchFamily="34" charset="-122"/>
              <a:ea typeface="微软雅黑" panose="020B0503020204020204" pitchFamily="34" charset="-122"/>
            </a:rPr>
            <a:t>Gartner</a:t>
          </a:r>
          <a:r>
            <a:rPr lang="zh-CN" dirty="0">
              <a:latin typeface="微软雅黑" panose="020B0503020204020204" pitchFamily="34" charset="-122"/>
              <a:ea typeface="微软雅黑" panose="020B0503020204020204" pitchFamily="34" charset="-122"/>
            </a:rPr>
            <a:t>：大数据是需要新处理模式才能具有更强的决策力、洞察发现力和流程优化能力来适应海量、高增长率和多样化的信息资产。</a:t>
          </a:r>
        </a:p>
      </dgm:t>
    </dgm:pt>
    <dgm:pt modelId="{A07767F5-1D72-4136-8739-83A2653AA71A}" cxnId="{8D2E45C4-F0FA-487F-8AF7-C54DFD91907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24FABB9-0A3A-49D1-88C4-47B447ACF7A3}" cxnId="{8D2E45C4-F0FA-487F-8AF7-C54DFD91907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2FA8B2D-579E-48B9-AF69-A9D672341DE9}">
      <dgm:prSet/>
      <dgm:spPr/>
      <dgm:t>
        <a:bodyPr/>
        <a:lstStyle/>
        <a:p>
          <a:r>
            <a:rPr lang="zh-CN" dirty="0">
              <a:latin typeface="微软雅黑" panose="020B0503020204020204" pitchFamily="34" charset="-122"/>
              <a:ea typeface="微软雅黑" panose="020B0503020204020204" pitchFamily="34" charset="-122"/>
            </a:rPr>
            <a:t>麦肯锡全球研究所：一种规模大到在获取、存储、管理、分析方面大大超出了传统数据库软件工具能力范围的数据集合，具有海量的数据规模、快速的数据流转、多样的数据类型和价值密度低四大特征。</a:t>
          </a:r>
        </a:p>
      </dgm:t>
    </dgm:pt>
    <dgm:pt modelId="{BECC66C6-FF94-4197-B1F0-6AC1FFA7ECE6}" cxnId="{BFF48F06-EECB-47FC-BFE3-96BB8E27C6D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D8D2C973-7CF4-40B8-8C83-46E9C5756A91}" cxnId="{BFF48F06-EECB-47FC-BFE3-96BB8E27C6D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14B7CD0-3DFD-419D-8C16-235C8077D4B4}">
      <dgm:prSet/>
      <dgm:spPr/>
      <dgm:t>
        <a:bodyPr/>
        <a:lstStyle/>
        <a:p>
          <a:r>
            <a:rPr lang="zh-CN" dirty="0">
              <a:latin typeface="微软雅黑" panose="020B0503020204020204" pitchFamily="34" charset="-122"/>
              <a:ea typeface="微软雅黑" panose="020B0503020204020204" pitchFamily="34" charset="-122"/>
            </a:rPr>
            <a:t>大数据是大规模数据的集合体，是数据对象、数据集成技术、数据分析应用、商业模式、思维创新的统一体，也是一门捕捉、管理和处理数据的技术，它代表着一种全新的思维方式。</a:t>
          </a:r>
        </a:p>
      </dgm:t>
    </dgm:pt>
    <dgm:pt modelId="{256F25B7-15EE-44A1-83D9-8356497CD585}" cxnId="{318592F3-26DD-4C45-BA80-894011ECCDC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B9AABCC-BC9E-4034-9C84-A5AF588F1435}" cxnId="{318592F3-26DD-4C45-BA80-894011ECCDC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C00B6DD-BD2B-408F-B1A9-24D36909104E}" type="pres">
      <dgm:prSet presAssocID="{4CC272F8-FAE0-427D-8D8F-B785FD35CADB}" presName="vert0" presStyleCnt="0">
        <dgm:presLayoutVars>
          <dgm:dir/>
          <dgm:animOne val="branch"/>
          <dgm:animLvl val="lvl"/>
        </dgm:presLayoutVars>
      </dgm:prSet>
      <dgm:spPr/>
    </dgm:pt>
    <dgm:pt modelId="{6EDDAADF-3E14-40DA-86A8-EE321362EEFF}" type="pres">
      <dgm:prSet presAssocID="{58941524-0D07-412D-BA26-173C61DC7BCE}" presName="thickLine" presStyleLbl="alignNode1" presStyleIdx="0" presStyleCnt="1"/>
      <dgm:spPr/>
    </dgm:pt>
    <dgm:pt modelId="{6CFC5FAB-DE30-48AC-AACD-11337F226CBF}" type="pres">
      <dgm:prSet presAssocID="{58941524-0D07-412D-BA26-173C61DC7BCE}" presName="horz1" presStyleCnt="0"/>
      <dgm:spPr/>
    </dgm:pt>
    <dgm:pt modelId="{3CE0B064-1B7C-4004-A21E-F1D8B05F2BB0}" type="pres">
      <dgm:prSet presAssocID="{58941524-0D07-412D-BA26-173C61DC7BCE}" presName="tx1" presStyleLbl="revTx" presStyleIdx="0" presStyleCnt="5"/>
      <dgm:spPr/>
    </dgm:pt>
    <dgm:pt modelId="{89E8129A-F1E4-4724-80E8-81AC1596534B}" type="pres">
      <dgm:prSet presAssocID="{58941524-0D07-412D-BA26-173C61DC7BCE}" presName="vert1" presStyleCnt="0"/>
      <dgm:spPr/>
    </dgm:pt>
    <dgm:pt modelId="{AEAE838D-FBD4-47DD-BEA9-59A14DFAE4C7}" type="pres">
      <dgm:prSet presAssocID="{0C3F8C45-23CF-4CD3-B0FC-A360C3DE0616}" presName="vertSpace2a" presStyleCnt="0"/>
      <dgm:spPr/>
    </dgm:pt>
    <dgm:pt modelId="{6C81CFED-2BAA-4663-A6CA-713227BE2897}" type="pres">
      <dgm:prSet presAssocID="{0C3F8C45-23CF-4CD3-B0FC-A360C3DE0616}" presName="horz2" presStyleCnt="0"/>
      <dgm:spPr/>
    </dgm:pt>
    <dgm:pt modelId="{5671BDCA-9424-447A-834F-31B5746C86FD}" type="pres">
      <dgm:prSet presAssocID="{0C3F8C45-23CF-4CD3-B0FC-A360C3DE0616}" presName="horzSpace2" presStyleCnt="0"/>
      <dgm:spPr/>
    </dgm:pt>
    <dgm:pt modelId="{6EB7A676-EBB0-4761-A59B-7DFC2D06020F}" type="pres">
      <dgm:prSet presAssocID="{0C3F8C45-23CF-4CD3-B0FC-A360C3DE0616}" presName="tx2" presStyleLbl="revTx" presStyleIdx="1" presStyleCnt="5"/>
      <dgm:spPr/>
    </dgm:pt>
    <dgm:pt modelId="{3F6089C5-073C-4E6A-8B24-9496AD92BF6B}" type="pres">
      <dgm:prSet presAssocID="{0C3F8C45-23CF-4CD3-B0FC-A360C3DE0616}" presName="vert2" presStyleCnt="0"/>
      <dgm:spPr/>
    </dgm:pt>
    <dgm:pt modelId="{DE6F1056-9ED0-4EC1-83DF-CA935E44B3F3}" type="pres">
      <dgm:prSet presAssocID="{0C3F8C45-23CF-4CD3-B0FC-A360C3DE0616}" presName="thinLine2b" presStyleLbl="callout" presStyleIdx="0" presStyleCnt="4"/>
      <dgm:spPr/>
    </dgm:pt>
    <dgm:pt modelId="{011AFA71-EF02-475D-99C1-DE900C63BCEB}" type="pres">
      <dgm:prSet presAssocID="{0C3F8C45-23CF-4CD3-B0FC-A360C3DE0616}" presName="vertSpace2b" presStyleCnt="0"/>
      <dgm:spPr/>
    </dgm:pt>
    <dgm:pt modelId="{E9DF72EA-CED7-4DA4-91C9-B55DABF510BC}" type="pres">
      <dgm:prSet presAssocID="{892AD0CE-FB4A-4DFB-BF7B-DBC5B319866A}" presName="horz2" presStyleCnt="0"/>
      <dgm:spPr/>
    </dgm:pt>
    <dgm:pt modelId="{BAFC0CE2-5F77-42CF-AF63-75C47D5424DD}" type="pres">
      <dgm:prSet presAssocID="{892AD0CE-FB4A-4DFB-BF7B-DBC5B319866A}" presName="horzSpace2" presStyleCnt="0"/>
      <dgm:spPr/>
    </dgm:pt>
    <dgm:pt modelId="{8E78BE54-4060-4948-B1B9-E01200EA0F46}" type="pres">
      <dgm:prSet presAssocID="{892AD0CE-FB4A-4DFB-BF7B-DBC5B319866A}" presName="tx2" presStyleLbl="revTx" presStyleIdx="2" presStyleCnt="5"/>
      <dgm:spPr/>
    </dgm:pt>
    <dgm:pt modelId="{A9FF94F5-B2EB-4273-8360-A83AA2878BEE}" type="pres">
      <dgm:prSet presAssocID="{892AD0CE-FB4A-4DFB-BF7B-DBC5B319866A}" presName="vert2" presStyleCnt="0"/>
      <dgm:spPr/>
    </dgm:pt>
    <dgm:pt modelId="{157D6BCE-1CD6-47BB-BE0F-3B15DD3C0792}" type="pres">
      <dgm:prSet presAssocID="{892AD0CE-FB4A-4DFB-BF7B-DBC5B319866A}" presName="thinLine2b" presStyleLbl="callout" presStyleIdx="1" presStyleCnt="4"/>
      <dgm:spPr/>
    </dgm:pt>
    <dgm:pt modelId="{56761B43-5BFB-48E0-94AF-3AC8BCFED401}" type="pres">
      <dgm:prSet presAssocID="{892AD0CE-FB4A-4DFB-BF7B-DBC5B319866A}" presName="vertSpace2b" presStyleCnt="0"/>
      <dgm:spPr/>
    </dgm:pt>
    <dgm:pt modelId="{17522877-5499-4197-AD85-99B3F4AB4C8C}" type="pres">
      <dgm:prSet presAssocID="{F2FA8B2D-579E-48B9-AF69-A9D672341DE9}" presName="horz2" presStyleCnt="0"/>
      <dgm:spPr/>
    </dgm:pt>
    <dgm:pt modelId="{349987F1-A335-4D35-A58C-6EDE9E204AE8}" type="pres">
      <dgm:prSet presAssocID="{F2FA8B2D-579E-48B9-AF69-A9D672341DE9}" presName="horzSpace2" presStyleCnt="0"/>
      <dgm:spPr/>
    </dgm:pt>
    <dgm:pt modelId="{0720A44F-7D5C-4A0A-9D2B-84723CEF9B67}" type="pres">
      <dgm:prSet presAssocID="{F2FA8B2D-579E-48B9-AF69-A9D672341DE9}" presName="tx2" presStyleLbl="revTx" presStyleIdx="3" presStyleCnt="5"/>
      <dgm:spPr/>
    </dgm:pt>
    <dgm:pt modelId="{499A9D05-1F64-4147-ADD4-AC5FD0DA0F95}" type="pres">
      <dgm:prSet presAssocID="{F2FA8B2D-579E-48B9-AF69-A9D672341DE9}" presName="vert2" presStyleCnt="0"/>
      <dgm:spPr/>
    </dgm:pt>
    <dgm:pt modelId="{3F476AE0-B605-414D-8B2C-38A068B742B1}" type="pres">
      <dgm:prSet presAssocID="{F2FA8B2D-579E-48B9-AF69-A9D672341DE9}" presName="thinLine2b" presStyleLbl="callout" presStyleIdx="2" presStyleCnt="4"/>
      <dgm:spPr/>
    </dgm:pt>
    <dgm:pt modelId="{7338A768-92A3-415A-9BB2-04D05A832189}" type="pres">
      <dgm:prSet presAssocID="{F2FA8B2D-579E-48B9-AF69-A9D672341DE9}" presName="vertSpace2b" presStyleCnt="0"/>
      <dgm:spPr/>
    </dgm:pt>
    <dgm:pt modelId="{E1678FE2-6332-4854-9D91-FB78565FFCDF}" type="pres">
      <dgm:prSet presAssocID="{A14B7CD0-3DFD-419D-8C16-235C8077D4B4}" presName="horz2" presStyleCnt="0"/>
      <dgm:spPr/>
    </dgm:pt>
    <dgm:pt modelId="{D2FAC293-753B-478B-AB69-2C8A41FD20D7}" type="pres">
      <dgm:prSet presAssocID="{A14B7CD0-3DFD-419D-8C16-235C8077D4B4}" presName="horzSpace2" presStyleCnt="0"/>
      <dgm:spPr/>
    </dgm:pt>
    <dgm:pt modelId="{FAE66D12-C942-48EA-826B-3476316634AC}" type="pres">
      <dgm:prSet presAssocID="{A14B7CD0-3DFD-419D-8C16-235C8077D4B4}" presName="tx2" presStyleLbl="revTx" presStyleIdx="4" presStyleCnt="5"/>
      <dgm:spPr/>
    </dgm:pt>
    <dgm:pt modelId="{8DBB7543-D4FC-4690-9087-86873061BBDE}" type="pres">
      <dgm:prSet presAssocID="{A14B7CD0-3DFD-419D-8C16-235C8077D4B4}" presName="vert2" presStyleCnt="0"/>
      <dgm:spPr/>
    </dgm:pt>
    <dgm:pt modelId="{E03DF8C6-95F0-4351-B900-CFDB810C7D0B}" type="pres">
      <dgm:prSet presAssocID="{A14B7CD0-3DFD-419D-8C16-235C8077D4B4}" presName="thinLine2b" presStyleLbl="callout" presStyleIdx="3" presStyleCnt="4"/>
      <dgm:spPr/>
    </dgm:pt>
    <dgm:pt modelId="{5A939640-E095-40A0-8D42-96024651512E}" type="pres">
      <dgm:prSet presAssocID="{A14B7CD0-3DFD-419D-8C16-235C8077D4B4}" presName="vertSpace2b" presStyleCnt="0"/>
      <dgm:spPr/>
    </dgm:pt>
  </dgm:ptLst>
  <dgm:cxnLst>
    <dgm:cxn modelId="{BFF48F06-EECB-47FC-BFE3-96BB8E27C6D6}" srcId="{58941524-0D07-412D-BA26-173C61DC7BCE}" destId="{F2FA8B2D-579E-48B9-AF69-A9D672341DE9}" srcOrd="2" destOrd="0" parTransId="{BECC66C6-FF94-4197-B1F0-6AC1FFA7ECE6}" sibTransId="{D8D2C973-7CF4-40B8-8C83-46E9C5756A91}"/>
    <dgm:cxn modelId="{9D84C009-9402-483A-92C2-A3788F6B16FC}" type="presOf" srcId="{0C3F8C45-23CF-4CD3-B0FC-A360C3DE0616}" destId="{6EB7A676-EBB0-4761-A59B-7DFC2D06020F}" srcOrd="0" destOrd="0" presId="urn:microsoft.com/office/officeart/2008/layout/LinedList"/>
    <dgm:cxn modelId="{D74C3717-FFC1-428C-BC3E-4C9D9A92F839}" type="presOf" srcId="{4CC272F8-FAE0-427D-8D8F-B785FD35CADB}" destId="{AC00B6DD-BD2B-408F-B1A9-24D36909104E}" srcOrd="0" destOrd="0" presId="urn:microsoft.com/office/officeart/2008/layout/LinedList"/>
    <dgm:cxn modelId="{DD756518-EF22-40B5-BAC9-B4374F4FE4C9}" srcId="{58941524-0D07-412D-BA26-173C61DC7BCE}" destId="{0C3F8C45-23CF-4CD3-B0FC-A360C3DE0616}" srcOrd="0" destOrd="0" parTransId="{5CA9190B-25E1-487E-9DE4-270F30AEC1E7}" sibTransId="{8DF5356A-5675-4A8C-83DD-372AE048233E}"/>
    <dgm:cxn modelId="{4471AB86-0788-41FD-AA57-30E5CAED8F4F}" type="presOf" srcId="{892AD0CE-FB4A-4DFB-BF7B-DBC5B319866A}" destId="{8E78BE54-4060-4948-B1B9-E01200EA0F46}" srcOrd="0" destOrd="0" presId="urn:microsoft.com/office/officeart/2008/layout/LinedList"/>
    <dgm:cxn modelId="{261EA096-CB71-445D-9B53-1E80C64D6EBF}" type="presOf" srcId="{58941524-0D07-412D-BA26-173C61DC7BCE}" destId="{3CE0B064-1B7C-4004-A21E-F1D8B05F2BB0}" srcOrd="0" destOrd="0" presId="urn:microsoft.com/office/officeart/2008/layout/LinedList"/>
    <dgm:cxn modelId="{26E1C19F-E7C1-4473-930D-8FBB6FEF32ED}" type="presOf" srcId="{A14B7CD0-3DFD-419D-8C16-235C8077D4B4}" destId="{FAE66D12-C942-48EA-826B-3476316634AC}" srcOrd="0" destOrd="0" presId="urn:microsoft.com/office/officeart/2008/layout/LinedList"/>
    <dgm:cxn modelId="{8D2E45C4-F0FA-487F-8AF7-C54DFD91907D}" srcId="{58941524-0D07-412D-BA26-173C61DC7BCE}" destId="{892AD0CE-FB4A-4DFB-BF7B-DBC5B319866A}" srcOrd="1" destOrd="0" parTransId="{A07767F5-1D72-4136-8739-83A2653AA71A}" sibTransId="{F24FABB9-0A3A-49D1-88C4-47B447ACF7A3}"/>
    <dgm:cxn modelId="{8BD379C8-1719-45E6-A00D-44FFED99E70F}" srcId="{4CC272F8-FAE0-427D-8D8F-B785FD35CADB}" destId="{58941524-0D07-412D-BA26-173C61DC7BCE}" srcOrd="0" destOrd="0" parTransId="{110FF8E7-05B4-4385-AAD3-A46F107D660E}" sibTransId="{FAE2CA4D-FB8A-4192-9912-30B14CE38365}"/>
    <dgm:cxn modelId="{61C11AF0-9B24-4817-99D5-7EB66E68E703}" type="presOf" srcId="{F2FA8B2D-579E-48B9-AF69-A9D672341DE9}" destId="{0720A44F-7D5C-4A0A-9D2B-84723CEF9B67}" srcOrd="0" destOrd="0" presId="urn:microsoft.com/office/officeart/2008/layout/LinedList"/>
    <dgm:cxn modelId="{318592F3-26DD-4C45-BA80-894011ECCDC9}" srcId="{58941524-0D07-412D-BA26-173C61DC7BCE}" destId="{A14B7CD0-3DFD-419D-8C16-235C8077D4B4}" srcOrd="3" destOrd="0" parTransId="{256F25B7-15EE-44A1-83D9-8356497CD585}" sibTransId="{EB9AABCC-BC9E-4034-9C84-A5AF588F1435}"/>
    <dgm:cxn modelId="{C8835992-E239-4B0A-8139-668D651F3727}" type="presParOf" srcId="{AC00B6DD-BD2B-408F-B1A9-24D36909104E}" destId="{6EDDAADF-3E14-40DA-86A8-EE321362EEFF}" srcOrd="0" destOrd="0" presId="urn:microsoft.com/office/officeart/2008/layout/LinedList"/>
    <dgm:cxn modelId="{4257DC8D-03C9-419D-90E1-5CF2FC59AECB}" type="presParOf" srcId="{AC00B6DD-BD2B-408F-B1A9-24D36909104E}" destId="{6CFC5FAB-DE30-48AC-AACD-11337F226CBF}" srcOrd="1" destOrd="0" presId="urn:microsoft.com/office/officeart/2008/layout/LinedList"/>
    <dgm:cxn modelId="{12964E65-04DC-41F6-B2A9-46B41DD5F0CA}" type="presParOf" srcId="{6CFC5FAB-DE30-48AC-AACD-11337F226CBF}" destId="{3CE0B064-1B7C-4004-A21E-F1D8B05F2BB0}" srcOrd="0" destOrd="0" presId="urn:microsoft.com/office/officeart/2008/layout/LinedList"/>
    <dgm:cxn modelId="{3FBCDBEA-FEBE-4E3A-944A-D2C11F4D7EA5}" type="presParOf" srcId="{6CFC5FAB-DE30-48AC-AACD-11337F226CBF}" destId="{89E8129A-F1E4-4724-80E8-81AC1596534B}" srcOrd="1" destOrd="0" presId="urn:microsoft.com/office/officeart/2008/layout/LinedList"/>
    <dgm:cxn modelId="{242CF39C-69A1-44DD-9AAF-EDF750D9B9FB}" type="presParOf" srcId="{89E8129A-F1E4-4724-80E8-81AC1596534B}" destId="{AEAE838D-FBD4-47DD-BEA9-59A14DFAE4C7}" srcOrd="0" destOrd="0" presId="urn:microsoft.com/office/officeart/2008/layout/LinedList"/>
    <dgm:cxn modelId="{711A52EC-74A6-44FF-BB50-119F744D4305}" type="presParOf" srcId="{89E8129A-F1E4-4724-80E8-81AC1596534B}" destId="{6C81CFED-2BAA-4663-A6CA-713227BE2897}" srcOrd="1" destOrd="0" presId="urn:microsoft.com/office/officeart/2008/layout/LinedList"/>
    <dgm:cxn modelId="{F403F90C-FB76-40E3-83CB-182F1D58BDBC}" type="presParOf" srcId="{6C81CFED-2BAA-4663-A6CA-713227BE2897}" destId="{5671BDCA-9424-447A-834F-31B5746C86FD}" srcOrd="0" destOrd="0" presId="urn:microsoft.com/office/officeart/2008/layout/LinedList"/>
    <dgm:cxn modelId="{86483E32-6BFE-4B9E-AA7E-3E9AC02D8067}" type="presParOf" srcId="{6C81CFED-2BAA-4663-A6CA-713227BE2897}" destId="{6EB7A676-EBB0-4761-A59B-7DFC2D06020F}" srcOrd="1" destOrd="0" presId="urn:microsoft.com/office/officeart/2008/layout/LinedList"/>
    <dgm:cxn modelId="{4C3474E1-1100-4F27-A0F8-8E427B5022E8}" type="presParOf" srcId="{6C81CFED-2BAA-4663-A6CA-713227BE2897}" destId="{3F6089C5-073C-4E6A-8B24-9496AD92BF6B}" srcOrd="2" destOrd="0" presId="urn:microsoft.com/office/officeart/2008/layout/LinedList"/>
    <dgm:cxn modelId="{14C3F998-0CCC-455B-A5EE-2CD81B62F2E6}" type="presParOf" srcId="{89E8129A-F1E4-4724-80E8-81AC1596534B}" destId="{DE6F1056-9ED0-4EC1-83DF-CA935E44B3F3}" srcOrd="2" destOrd="0" presId="urn:microsoft.com/office/officeart/2008/layout/LinedList"/>
    <dgm:cxn modelId="{789D5526-1A06-4C04-B125-DE9575742C31}" type="presParOf" srcId="{89E8129A-F1E4-4724-80E8-81AC1596534B}" destId="{011AFA71-EF02-475D-99C1-DE900C63BCEB}" srcOrd="3" destOrd="0" presId="urn:microsoft.com/office/officeart/2008/layout/LinedList"/>
    <dgm:cxn modelId="{44469E05-2BCC-4925-8640-AFA2D4E29634}" type="presParOf" srcId="{89E8129A-F1E4-4724-80E8-81AC1596534B}" destId="{E9DF72EA-CED7-4DA4-91C9-B55DABF510BC}" srcOrd="4" destOrd="0" presId="urn:microsoft.com/office/officeart/2008/layout/LinedList"/>
    <dgm:cxn modelId="{5CE01F62-5C68-471D-8D3B-DA2665EE045A}" type="presParOf" srcId="{E9DF72EA-CED7-4DA4-91C9-B55DABF510BC}" destId="{BAFC0CE2-5F77-42CF-AF63-75C47D5424DD}" srcOrd="0" destOrd="0" presId="urn:microsoft.com/office/officeart/2008/layout/LinedList"/>
    <dgm:cxn modelId="{EB05B183-13DE-4992-83C2-AC46FFB40CF5}" type="presParOf" srcId="{E9DF72EA-CED7-4DA4-91C9-B55DABF510BC}" destId="{8E78BE54-4060-4948-B1B9-E01200EA0F46}" srcOrd="1" destOrd="0" presId="urn:microsoft.com/office/officeart/2008/layout/LinedList"/>
    <dgm:cxn modelId="{9375EC01-7BC5-42F7-8AC7-831373C8A481}" type="presParOf" srcId="{E9DF72EA-CED7-4DA4-91C9-B55DABF510BC}" destId="{A9FF94F5-B2EB-4273-8360-A83AA2878BEE}" srcOrd="2" destOrd="0" presId="urn:microsoft.com/office/officeart/2008/layout/LinedList"/>
    <dgm:cxn modelId="{4F8D1BDD-B9F3-4FBE-AD62-2CD8787E5434}" type="presParOf" srcId="{89E8129A-F1E4-4724-80E8-81AC1596534B}" destId="{157D6BCE-1CD6-47BB-BE0F-3B15DD3C0792}" srcOrd="5" destOrd="0" presId="urn:microsoft.com/office/officeart/2008/layout/LinedList"/>
    <dgm:cxn modelId="{9714CFE0-3C0A-426B-A56C-65FF8DF72DFA}" type="presParOf" srcId="{89E8129A-F1E4-4724-80E8-81AC1596534B}" destId="{56761B43-5BFB-48E0-94AF-3AC8BCFED401}" srcOrd="6" destOrd="0" presId="urn:microsoft.com/office/officeart/2008/layout/LinedList"/>
    <dgm:cxn modelId="{3B8B1EEA-706A-4D2F-B73F-37A72BC6B36E}" type="presParOf" srcId="{89E8129A-F1E4-4724-80E8-81AC1596534B}" destId="{17522877-5499-4197-AD85-99B3F4AB4C8C}" srcOrd="7" destOrd="0" presId="urn:microsoft.com/office/officeart/2008/layout/LinedList"/>
    <dgm:cxn modelId="{2A693DB8-8F64-4BD0-8CF7-BDD8FD81F5FB}" type="presParOf" srcId="{17522877-5499-4197-AD85-99B3F4AB4C8C}" destId="{349987F1-A335-4D35-A58C-6EDE9E204AE8}" srcOrd="0" destOrd="0" presId="urn:microsoft.com/office/officeart/2008/layout/LinedList"/>
    <dgm:cxn modelId="{AAC53F77-E14B-4A5F-94FA-D55695625B4F}" type="presParOf" srcId="{17522877-5499-4197-AD85-99B3F4AB4C8C}" destId="{0720A44F-7D5C-4A0A-9D2B-84723CEF9B67}" srcOrd="1" destOrd="0" presId="urn:microsoft.com/office/officeart/2008/layout/LinedList"/>
    <dgm:cxn modelId="{118AEBD2-F842-495C-9EBC-17AB15D70C9D}" type="presParOf" srcId="{17522877-5499-4197-AD85-99B3F4AB4C8C}" destId="{499A9D05-1F64-4147-ADD4-AC5FD0DA0F95}" srcOrd="2" destOrd="0" presId="urn:microsoft.com/office/officeart/2008/layout/LinedList"/>
    <dgm:cxn modelId="{6AA87741-9750-4F97-B8D3-11764F15CF29}" type="presParOf" srcId="{89E8129A-F1E4-4724-80E8-81AC1596534B}" destId="{3F476AE0-B605-414D-8B2C-38A068B742B1}" srcOrd="8" destOrd="0" presId="urn:microsoft.com/office/officeart/2008/layout/LinedList"/>
    <dgm:cxn modelId="{989EC2BF-1675-4975-8778-F59A70FD4191}" type="presParOf" srcId="{89E8129A-F1E4-4724-80E8-81AC1596534B}" destId="{7338A768-92A3-415A-9BB2-04D05A832189}" srcOrd="9" destOrd="0" presId="urn:microsoft.com/office/officeart/2008/layout/LinedList"/>
    <dgm:cxn modelId="{FA3BC708-590A-4002-91A6-13FA3C7FF966}" type="presParOf" srcId="{89E8129A-F1E4-4724-80E8-81AC1596534B}" destId="{E1678FE2-6332-4854-9D91-FB78565FFCDF}" srcOrd="10" destOrd="0" presId="urn:microsoft.com/office/officeart/2008/layout/LinedList"/>
    <dgm:cxn modelId="{6DCA606F-1A65-4490-8F23-C18FEFF4074E}" type="presParOf" srcId="{E1678FE2-6332-4854-9D91-FB78565FFCDF}" destId="{D2FAC293-753B-478B-AB69-2C8A41FD20D7}" srcOrd="0" destOrd="0" presId="urn:microsoft.com/office/officeart/2008/layout/LinedList"/>
    <dgm:cxn modelId="{E3A9AA8F-B7C9-4C74-9B9C-96C030E4F34D}" type="presParOf" srcId="{E1678FE2-6332-4854-9D91-FB78565FFCDF}" destId="{FAE66D12-C942-48EA-826B-3476316634AC}" srcOrd="1" destOrd="0" presId="urn:microsoft.com/office/officeart/2008/layout/LinedList"/>
    <dgm:cxn modelId="{FA543472-E5C0-4612-B7BA-748440214C6F}" type="presParOf" srcId="{E1678FE2-6332-4854-9D91-FB78565FFCDF}" destId="{8DBB7543-D4FC-4690-9087-86873061BBDE}" srcOrd="2" destOrd="0" presId="urn:microsoft.com/office/officeart/2008/layout/LinedList"/>
    <dgm:cxn modelId="{6868263B-2410-47C2-A4DF-E35F7B88C371}" type="presParOf" srcId="{89E8129A-F1E4-4724-80E8-81AC1596534B}" destId="{E03DF8C6-95F0-4351-B900-CFDB810C7D0B}" srcOrd="11" destOrd="0" presId="urn:microsoft.com/office/officeart/2008/layout/LinedList"/>
    <dgm:cxn modelId="{5C2A9C71-6E14-4387-9D4C-F465BE17DEC6}" type="presParOf" srcId="{89E8129A-F1E4-4724-80E8-81AC1596534B}" destId="{5A939640-E095-40A0-8D42-96024651512E}" srcOrd="12"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C1D2F5-4FE7-459B-93B6-574654D59626}" type="doc">
      <dgm:prSet loTypeId="urn:microsoft.com/office/officeart/2005/8/layout/hProcess11" loCatId="process" qsTypeId="urn:microsoft.com/office/officeart/2005/8/quickstyle/simple1" qsCatId="simple" csTypeId="urn:microsoft.com/office/officeart/2005/8/colors/colorful1" csCatId="colorful"/>
      <dgm:spPr/>
      <dgm:t>
        <a:bodyPr/>
        <a:lstStyle/>
        <a:p>
          <a:endParaRPr lang="zh-CN" altLang="en-US"/>
        </a:p>
      </dgm:t>
    </dgm:pt>
    <dgm:pt modelId="{4A62E554-F62C-45D0-AF76-829CE9761762}">
      <dgm:prSet custT="1"/>
      <dgm:spPr/>
      <dgm:t>
        <a:bodyPr/>
        <a:lstStyle/>
        <a:p>
          <a:r>
            <a:rPr lang="zh-CN" altLang="en-US" sz="1600">
              <a:latin typeface="微软雅黑" panose="020B0503020204020204" pitchFamily="34" charset="-122"/>
              <a:ea typeface="微软雅黑" panose="020B0503020204020204" pitchFamily="34" charset="-122"/>
            </a:rPr>
            <a:t>现有数据中心资源</a:t>
          </a:r>
        </a:p>
      </dgm:t>
    </dgm:pt>
    <dgm:pt modelId="{AEF22CBF-6309-43D3-8650-27F05D938C72}" cxnId="{7B9E20A9-76DF-466A-A19C-FEA5B1D58057}"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181C6B1-C228-4BF8-B7FC-D469C1E1CCAA}" cxnId="{7B9E20A9-76DF-466A-A19C-FEA5B1D58057}"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DF53E77-382A-4930-810C-5E45DCCA8272}">
      <dgm:prSet custT="1"/>
      <dgm:spPr/>
      <dgm:t>
        <a:bodyPr/>
        <a:lstStyle/>
        <a:p>
          <a:r>
            <a:rPr lang="zh-CN" altLang="en-US" sz="1600" dirty="0">
              <a:latin typeface="微软雅黑" panose="020B0503020204020204" pitchFamily="34" charset="-122"/>
              <a:ea typeface="微软雅黑" panose="020B0503020204020204" pitchFamily="34" charset="-122"/>
            </a:rPr>
            <a:t>网络基础设施建设升级</a:t>
          </a:r>
        </a:p>
      </dgm:t>
    </dgm:pt>
    <dgm:pt modelId="{17475801-EF23-4E22-91DE-4325024CC127}" cxnId="{5F80DE7A-52A0-4B73-82BC-0881FC8E8FE5}"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72DC52F-9862-4262-9E4E-B67465C6DBCF}" cxnId="{5F80DE7A-52A0-4B73-82BC-0881FC8E8FE5}"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9857C15-CFC5-4D09-A489-DF7C422F519E}">
      <dgm:prSet custT="1"/>
      <dgm:spPr/>
      <dgm:t>
        <a:bodyPr/>
        <a:lstStyle/>
        <a:p>
          <a:r>
            <a:rPr lang="zh-CN" altLang="en-US" sz="1600" dirty="0">
              <a:latin typeface="微软雅黑" panose="020B0503020204020204" pitchFamily="34" charset="-122"/>
              <a:ea typeface="微软雅黑" panose="020B0503020204020204" pitchFamily="34" charset="-122"/>
            </a:rPr>
            <a:t>大数据产业公共服务平台</a:t>
          </a:r>
        </a:p>
      </dgm:t>
    </dgm:pt>
    <dgm:pt modelId="{88BD6165-57FE-400A-B1AA-8AB7A88AF676}" cxnId="{E70B8EFE-70EC-4EFD-B340-94CCB7D30AAD}"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B26117D-B544-4BDD-9848-9B6E41F43E2C}" cxnId="{E70B8EFE-70EC-4EFD-B340-94CCB7D30AAD}"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8782315-B6AD-4831-B502-01ECD20D4063}">
      <dgm:prSet custT="1"/>
      <dgm:spPr/>
      <dgm:t>
        <a:bodyPr/>
        <a:lstStyle/>
        <a:p>
          <a:r>
            <a:rPr lang="zh-CN" altLang="en-US" sz="1600">
              <a:latin typeface="微软雅黑" panose="020B0503020204020204" pitchFamily="34" charset="-122"/>
              <a:ea typeface="微软雅黑" panose="020B0503020204020204" pitchFamily="34" charset="-122"/>
            </a:rPr>
            <a:t>第三方机构测试认证平台</a:t>
          </a:r>
        </a:p>
      </dgm:t>
    </dgm:pt>
    <dgm:pt modelId="{05C89C10-AAEA-47A0-980D-86D81DE41A7C}" cxnId="{B5771099-6F04-4B9A-87C3-D817D39EDA94}"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2ACA02A-C0CF-480A-A7CA-8AE438A7C35B}" cxnId="{B5771099-6F04-4B9A-87C3-D817D39EDA94}"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A33C324-3B8E-442A-86CB-A4E45FFFD056}">
      <dgm:prSet custT="1"/>
      <dgm:spPr/>
      <dgm:t>
        <a:bodyPr/>
        <a:lstStyle/>
        <a:p>
          <a:r>
            <a:rPr lang="zh-CN" altLang="en-US" sz="1600">
              <a:latin typeface="微软雅黑" panose="020B0503020204020204" pitchFamily="34" charset="-122"/>
              <a:ea typeface="微软雅黑" panose="020B0503020204020204" pitchFamily="34" charset="-122"/>
            </a:rPr>
            <a:t>大数据开源社区</a:t>
          </a:r>
        </a:p>
      </dgm:t>
    </dgm:pt>
    <dgm:pt modelId="{29D60FE5-07E1-421E-A265-1ED8C26DE599}" cxnId="{E9C2127E-C036-47D0-A24C-FA96386A9F62}"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AEEADDF-5DDA-44B2-B006-658A1B853737}" cxnId="{E9C2127E-C036-47D0-A24C-FA96386A9F62}"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3D685E9-BDE1-4780-9C9B-612AE7DACD0A}">
      <dgm:prSet custT="1"/>
      <dgm:spPr/>
      <dgm:t>
        <a:bodyPr/>
        <a:lstStyle/>
        <a:p>
          <a:r>
            <a:rPr lang="zh-CN" altLang="en-US" sz="1600">
              <a:latin typeface="微软雅黑" panose="020B0503020204020204" pitchFamily="34" charset="-122"/>
              <a:ea typeface="微软雅黑" panose="020B0503020204020204" pitchFamily="34" charset="-122"/>
            </a:rPr>
            <a:t>大数据产业发展评估体系</a:t>
          </a:r>
        </a:p>
      </dgm:t>
    </dgm:pt>
    <dgm:pt modelId="{9D74C7F5-D04A-49E7-AB7F-A534BDF57FD3}" cxnId="{AD6EA16D-539E-41BD-88CE-C7B829A951C9}"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C12E9EB-402C-4B44-9D7E-2D072CFA8D14}" cxnId="{AD6EA16D-539E-41BD-88CE-C7B829A951C9}"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E8CBC84-340B-4C67-AB7E-05926952A77D}" type="pres">
      <dgm:prSet presAssocID="{ACC1D2F5-4FE7-459B-93B6-574654D59626}" presName="Name0" presStyleCnt="0">
        <dgm:presLayoutVars>
          <dgm:dir/>
          <dgm:resizeHandles val="exact"/>
        </dgm:presLayoutVars>
      </dgm:prSet>
      <dgm:spPr/>
    </dgm:pt>
    <dgm:pt modelId="{42FE11C1-8DC3-4DC8-823B-34A7E6468288}" type="pres">
      <dgm:prSet presAssocID="{ACC1D2F5-4FE7-459B-93B6-574654D59626}" presName="arrow" presStyleLbl="bgShp" presStyleIdx="0" presStyleCnt="1"/>
      <dgm:spPr/>
    </dgm:pt>
    <dgm:pt modelId="{5D22222F-EE08-42EC-B467-73CE62BF0D92}" type="pres">
      <dgm:prSet presAssocID="{ACC1D2F5-4FE7-459B-93B6-574654D59626}" presName="points" presStyleCnt="0"/>
      <dgm:spPr/>
    </dgm:pt>
    <dgm:pt modelId="{3003AB43-C3A5-4B2A-9148-18AFC07C9AD5}" type="pres">
      <dgm:prSet presAssocID="{4A62E554-F62C-45D0-AF76-829CE9761762}" presName="compositeA" presStyleCnt="0"/>
      <dgm:spPr/>
    </dgm:pt>
    <dgm:pt modelId="{549C3EF0-37E8-4583-9E9F-5829D2F33D20}" type="pres">
      <dgm:prSet presAssocID="{4A62E554-F62C-45D0-AF76-829CE9761762}" presName="textA" presStyleLbl="revTx" presStyleIdx="0" presStyleCnt="6">
        <dgm:presLayoutVars>
          <dgm:bulletEnabled val="1"/>
        </dgm:presLayoutVars>
      </dgm:prSet>
      <dgm:spPr/>
    </dgm:pt>
    <dgm:pt modelId="{1059409A-5D35-47E3-8879-A7416044FE84}" type="pres">
      <dgm:prSet presAssocID="{4A62E554-F62C-45D0-AF76-829CE9761762}" presName="circleA" presStyleLbl="node1" presStyleIdx="0" presStyleCnt="6"/>
      <dgm:spPr/>
    </dgm:pt>
    <dgm:pt modelId="{23ABE16F-117F-48F5-B8FF-59870CAD410F}" type="pres">
      <dgm:prSet presAssocID="{4A62E554-F62C-45D0-AF76-829CE9761762}" presName="spaceA" presStyleCnt="0"/>
      <dgm:spPr/>
    </dgm:pt>
    <dgm:pt modelId="{215E8481-0980-4FA1-99D8-44D57A9EB8EF}" type="pres">
      <dgm:prSet presAssocID="{6181C6B1-C228-4BF8-B7FC-D469C1E1CCAA}" presName="space" presStyleCnt="0"/>
      <dgm:spPr/>
    </dgm:pt>
    <dgm:pt modelId="{50B571C4-0659-42AA-A2E4-5BA6AF04EE28}" type="pres">
      <dgm:prSet presAssocID="{CDF53E77-382A-4930-810C-5E45DCCA8272}" presName="compositeB" presStyleCnt="0"/>
      <dgm:spPr/>
    </dgm:pt>
    <dgm:pt modelId="{7511D6FE-8219-4AD4-A2DC-47375C72D397}" type="pres">
      <dgm:prSet presAssocID="{CDF53E77-382A-4930-810C-5E45DCCA8272}" presName="textB" presStyleLbl="revTx" presStyleIdx="1" presStyleCnt="6">
        <dgm:presLayoutVars>
          <dgm:bulletEnabled val="1"/>
        </dgm:presLayoutVars>
      </dgm:prSet>
      <dgm:spPr/>
    </dgm:pt>
    <dgm:pt modelId="{8F92D1F4-DB39-4F78-B217-A89DC133E4E1}" type="pres">
      <dgm:prSet presAssocID="{CDF53E77-382A-4930-810C-5E45DCCA8272}" presName="circleB" presStyleLbl="node1" presStyleIdx="1" presStyleCnt="6"/>
      <dgm:spPr/>
    </dgm:pt>
    <dgm:pt modelId="{F5FE1AE6-4631-42D3-AED2-71897F0865EC}" type="pres">
      <dgm:prSet presAssocID="{CDF53E77-382A-4930-810C-5E45DCCA8272}" presName="spaceB" presStyleCnt="0"/>
      <dgm:spPr/>
    </dgm:pt>
    <dgm:pt modelId="{F8C0F4B0-E344-45EE-88BA-2CAC168C520A}" type="pres">
      <dgm:prSet presAssocID="{D72DC52F-9862-4262-9E4E-B67465C6DBCF}" presName="space" presStyleCnt="0"/>
      <dgm:spPr/>
    </dgm:pt>
    <dgm:pt modelId="{675E257F-DA28-49CB-A0E7-A89F931564E1}" type="pres">
      <dgm:prSet presAssocID="{B9857C15-CFC5-4D09-A489-DF7C422F519E}" presName="compositeA" presStyleCnt="0"/>
      <dgm:spPr/>
    </dgm:pt>
    <dgm:pt modelId="{5314051D-D788-4134-BF2A-15B7160F06FF}" type="pres">
      <dgm:prSet presAssocID="{B9857C15-CFC5-4D09-A489-DF7C422F519E}" presName="textA" presStyleLbl="revTx" presStyleIdx="2" presStyleCnt="6">
        <dgm:presLayoutVars>
          <dgm:bulletEnabled val="1"/>
        </dgm:presLayoutVars>
      </dgm:prSet>
      <dgm:spPr/>
    </dgm:pt>
    <dgm:pt modelId="{45139131-FD3D-4C8C-81F7-0DA26BC4D30C}" type="pres">
      <dgm:prSet presAssocID="{B9857C15-CFC5-4D09-A489-DF7C422F519E}" presName="circleA" presStyleLbl="node1" presStyleIdx="2" presStyleCnt="6"/>
      <dgm:spPr/>
    </dgm:pt>
    <dgm:pt modelId="{5CDFF803-5CDC-4321-92BC-781C507F5B70}" type="pres">
      <dgm:prSet presAssocID="{B9857C15-CFC5-4D09-A489-DF7C422F519E}" presName="spaceA" presStyleCnt="0"/>
      <dgm:spPr/>
    </dgm:pt>
    <dgm:pt modelId="{E385566C-FCEE-49B7-821E-D505BBD59D35}" type="pres">
      <dgm:prSet presAssocID="{8B26117D-B544-4BDD-9848-9B6E41F43E2C}" presName="space" presStyleCnt="0"/>
      <dgm:spPr/>
    </dgm:pt>
    <dgm:pt modelId="{D3296D7C-76A9-48D7-999F-ECCB8E42CBBB}" type="pres">
      <dgm:prSet presAssocID="{C8782315-B6AD-4831-B502-01ECD20D4063}" presName="compositeB" presStyleCnt="0"/>
      <dgm:spPr/>
    </dgm:pt>
    <dgm:pt modelId="{EAE549B9-4418-4E54-9E6D-EB98100C1219}" type="pres">
      <dgm:prSet presAssocID="{C8782315-B6AD-4831-B502-01ECD20D4063}" presName="textB" presStyleLbl="revTx" presStyleIdx="3" presStyleCnt="6">
        <dgm:presLayoutVars>
          <dgm:bulletEnabled val="1"/>
        </dgm:presLayoutVars>
      </dgm:prSet>
      <dgm:spPr/>
    </dgm:pt>
    <dgm:pt modelId="{5B8DAAE3-6D30-4F0E-A267-AE955F95889A}" type="pres">
      <dgm:prSet presAssocID="{C8782315-B6AD-4831-B502-01ECD20D4063}" presName="circleB" presStyleLbl="node1" presStyleIdx="3" presStyleCnt="6"/>
      <dgm:spPr/>
    </dgm:pt>
    <dgm:pt modelId="{63569662-125B-4F56-9D06-371D0FF73823}" type="pres">
      <dgm:prSet presAssocID="{C8782315-B6AD-4831-B502-01ECD20D4063}" presName="spaceB" presStyleCnt="0"/>
      <dgm:spPr/>
    </dgm:pt>
    <dgm:pt modelId="{A9CEF1B0-A5F7-48EE-8EF8-B9ECFDE50ECF}" type="pres">
      <dgm:prSet presAssocID="{32ACA02A-C0CF-480A-A7CA-8AE438A7C35B}" presName="space" presStyleCnt="0"/>
      <dgm:spPr/>
    </dgm:pt>
    <dgm:pt modelId="{41A949ED-526D-41A4-BC99-73FA3103E3E2}" type="pres">
      <dgm:prSet presAssocID="{5A33C324-3B8E-442A-86CB-A4E45FFFD056}" presName="compositeA" presStyleCnt="0"/>
      <dgm:spPr/>
    </dgm:pt>
    <dgm:pt modelId="{DCC3ECD2-B15A-4CC8-BC2D-A31D1D418054}" type="pres">
      <dgm:prSet presAssocID="{5A33C324-3B8E-442A-86CB-A4E45FFFD056}" presName="textA" presStyleLbl="revTx" presStyleIdx="4" presStyleCnt="6">
        <dgm:presLayoutVars>
          <dgm:bulletEnabled val="1"/>
        </dgm:presLayoutVars>
      </dgm:prSet>
      <dgm:spPr/>
    </dgm:pt>
    <dgm:pt modelId="{F19EEA14-6C68-44D0-A951-A83B8763D3C5}" type="pres">
      <dgm:prSet presAssocID="{5A33C324-3B8E-442A-86CB-A4E45FFFD056}" presName="circleA" presStyleLbl="node1" presStyleIdx="4" presStyleCnt="6"/>
      <dgm:spPr/>
    </dgm:pt>
    <dgm:pt modelId="{E9857603-6095-4DB6-BCEC-C285D28A6775}" type="pres">
      <dgm:prSet presAssocID="{5A33C324-3B8E-442A-86CB-A4E45FFFD056}" presName="spaceA" presStyleCnt="0"/>
      <dgm:spPr/>
    </dgm:pt>
    <dgm:pt modelId="{663AF7CD-F228-43AB-8D00-F8CD62897BBE}" type="pres">
      <dgm:prSet presAssocID="{CAEEADDF-5DDA-44B2-B006-658A1B853737}" presName="space" presStyleCnt="0"/>
      <dgm:spPr/>
    </dgm:pt>
    <dgm:pt modelId="{8C837AA6-8091-4699-9D04-638A267EEA15}" type="pres">
      <dgm:prSet presAssocID="{13D685E9-BDE1-4780-9C9B-612AE7DACD0A}" presName="compositeB" presStyleCnt="0"/>
      <dgm:spPr/>
    </dgm:pt>
    <dgm:pt modelId="{30703C4B-554B-434D-B834-8F9789276F7F}" type="pres">
      <dgm:prSet presAssocID="{13D685E9-BDE1-4780-9C9B-612AE7DACD0A}" presName="textB" presStyleLbl="revTx" presStyleIdx="5" presStyleCnt="6">
        <dgm:presLayoutVars>
          <dgm:bulletEnabled val="1"/>
        </dgm:presLayoutVars>
      </dgm:prSet>
      <dgm:spPr/>
    </dgm:pt>
    <dgm:pt modelId="{058AF9BD-3FEE-4F18-AB17-F6D979061CAF}" type="pres">
      <dgm:prSet presAssocID="{13D685E9-BDE1-4780-9C9B-612AE7DACD0A}" presName="circleB" presStyleLbl="node1" presStyleIdx="5" presStyleCnt="6"/>
      <dgm:spPr/>
    </dgm:pt>
    <dgm:pt modelId="{8B48FEE6-82CB-41CC-A036-2FEA3C7B5664}" type="pres">
      <dgm:prSet presAssocID="{13D685E9-BDE1-4780-9C9B-612AE7DACD0A}" presName="spaceB" presStyleCnt="0"/>
      <dgm:spPr/>
    </dgm:pt>
  </dgm:ptLst>
  <dgm:cxnLst>
    <dgm:cxn modelId="{AACD1312-F045-44C5-8D4F-028A90583AC6}" type="presOf" srcId="{CDF53E77-382A-4930-810C-5E45DCCA8272}" destId="{7511D6FE-8219-4AD4-A2DC-47375C72D397}" srcOrd="0" destOrd="0" presId="urn:microsoft.com/office/officeart/2005/8/layout/hProcess11"/>
    <dgm:cxn modelId="{E7C48F24-B804-472D-8785-E20D46826603}" type="presOf" srcId="{5A33C324-3B8E-442A-86CB-A4E45FFFD056}" destId="{DCC3ECD2-B15A-4CC8-BC2D-A31D1D418054}" srcOrd="0" destOrd="0" presId="urn:microsoft.com/office/officeart/2005/8/layout/hProcess11"/>
    <dgm:cxn modelId="{7F9F4035-7A3E-4AA6-AEDD-18738BBA8E6E}" type="presOf" srcId="{13D685E9-BDE1-4780-9C9B-612AE7DACD0A}" destId="{30703C4B-554B-434D-B834-8F9789276F7F}" srcOrd="0" destOrd="0" presId="urn:microsoft.com/office/officeart/2005/8/layout/hProcess11"/>
    <dgm:cxn modelId="{B3631039-AE46-4F97-A42A-FD498F7AFC39}" type="presOf" srcId="{4A62E554-F62C-45D0-AF76-829CE9761762}" destId="{549C3EF0-37E8-4583-9E9F-5829D2F33D20}" srcOrd="0" destOrd="0" presId="urn:microsoft.com/office/officeart/2005/8/layout/hProcess11"/>
    <dgm:cxn modelId="{AD6EA16D-539E-41BD-88CE-C7B829A951C9}" srcId="{ACC1D2F5-4FE7-459B-93B6-574654D59626}" destId="{13D685E9-BDE1-4780-9C9B-612AE7DACD0A}" srcOrd="5" destOrd="0" parTransId="{9D74C7F5-D04A-49E7-AB7F-A534BDF57FD3}" sibTransId="{FC12E9EB-402C-4B44-9D7E-2D072CFA8D14}"/>
    <dgm:cxn modelId="{35E85970-C5F6-4A75-88AE-CAF52220660D}" type="presOf" srcId="{ACC1D2F5-4FE7-459B-93B6-574654D59626}" destId="{CE8CBC84-340B-4C67-AB7E-05926952A77D}" srcOrd="0" destOrd="0" presId="urn:microsoft.com/office/officeart/2005/8/layout/hProcess11"/>
    <dgm:cxn modelId="{5F80DE7A-52A0-4B73-82BC-0881FC8E8FE5}" srcId="{ACC1D2F5-4FE7-459B-93B6-574654D59626}" destId="{CDF53E77-382A-4930-810C-5E45DCCA8272}" srcOrd="1" destOrd="0" parTransId="{17475801-EF23-4E22-91DE-4325024CC127}" sibTransId="{D72DC52F-9862-4262-9E4E-B67465C6DBCF}"/>
    <dgm:cxn modelId="{E9C2127E-C036-47D0-A24C-FA96386A9F62}" srcId="{ACC1D2F5-4FE7-459B-93B6-574654D59626}" destId="{5A33C324-3B8E-442A-86CB-A4E45FFFD056}" srcOrd="4" destOrd="0" parTransId="{29D60FE5-07E1-421E-A265-1ED8C26DE599}" sibTransId="{CAEEADDF-5DDA-44B2-B006-658A1B853737}"/>
    <dgm:cxn modelId="{905ABA81-2714-48AA-8EA3-35F88B155792}" type="presOf" srcId="{C8782315-B6AD-4831-B502-01ECD20D4063}" destId="{EAE549B9-4418-4E54-9E6D-EB98100C1219}" srcOrd="0" destOrd="0" presId="urn:microsoft.com/office/officeart/2005/8/layout/hProcess11"/>
    <dgm:cxn modelId="{B077518B-C802-407A-895C-5B7D39D1968B}" type="presOf" srcId="{B9857C15-CFC5-4D09-A489-DF7C422F519E}" destId="{5314051D-D788-4134-BF2A-15B7160F06FF}" srcOrd="0" destOrd="0" presId="urn:microsoft.com/office/officeart/2005/8/layout/hProcess11"/>
    <dgm:cxn modelId="{B5771099-6F04-4B9A-87C3-D817D39EDA94}" srcId="{ACC1D2F5-4FE7-459B-93B6-574654D59626}" destId="{C8782315-B6AD-4831-B502-01ECD20D4063}" srcOrd="3" destOrd="0" parTransId="{05C89C10-AAEA-47A0-980D-86D81DE41A7C}" sibTransId="{32ACA02A-C0CF-480A-A7CA-8AE438A7C35B}"/>
    <dgm:cxn modelId="{7B9E20A9-76DF-466A-A19C-FEA5B1D58057}" srcId="{ACC1D2F5-4FE7-459B-93B6-574654D59626}" destId="{4A62E554-F62C-45D0-AF76-829CE9761762}" srcOrd="0" destOrd="0" parTransId="{AEF22CBF-6309-43D3-8650-27F05D938C72}" sibTransId="{6181C6B1-C228-4BF8-B7FC-D469C1E1CCAA}"/>
    <dgm:cxn modelId="{E70B8EFE-70EC-4EFD-B340-94CCB7D30AAD}" srcId="{ACC1D2F5-4FE7-459B-93B6-574654D59626}" destId="{B9857C15-CFC5-4D09-A489-DF7C422F519E}" srcOrd="2" destOrd="0" parTransId="{88BD6165-57FE-400A-B1AA-8AB7A88AF676}" sibTransId="{8B26117D-B544-4BDD-9848-9B6E41F43E2C}"/>
    <dgm:cxn modelId="{BE53BAEB-5E15-4BFB-91EE-40EA4BFD43B6}" type="presParOf" srcId="{CE8CBC84-340B-4C67-AB7E-05926952A77D}" destId="{42FE11C1-8DC3-4DC8-823B-34A7E6468288}" srcOrd="0" destOrd="0" presId="urn:microsoft.com/office/officeart/2005/8/layout/hProcess11"/>
    <dgm:cxn modelId="{0BB05570-1784-4E45-99DB-EBFCAD5B1B6C}" type="presParOf" srcId="{CE8CBC84-340B-4C67-AB7E-05926952A77D}" destId="{5D22222F-EE08-42EC-B467-73CE62BF0D92}" srcOrd="1" destOrd="0" presId="urn:microsoft.com/office/officeart/2005/8/layout/hProcess11"/>
    <dgm:cxn modelId="{E788C3EB-8E0E-48C7-A024-F06C254B78E8}" type="presParOf" srcId="{5D22222F-EE08-42EC-B467-73CE62BF0D92}" destId="{3003AB43-C3A5-4B2A-9148-18AFC07C9AD5}" srcOrd="0" destOrd="0" presId="urn:microsoft.com/office/officeart/2005/8/layout/hProcess11"/>
    <dgm:cxn modelId="{450EE373-BFAB-4740-8E9B-59D816833FF5}" type="presParOf" srcId="{3003AB43-C3A5-4B2A-9148-18AFC07C9AD5}" destId="{549C3EF0-37E8-4583-9E9F-5829D2F33D20}" srcOrd="0" destOrd="0" presId="urn:microsoft.com/office/officeart/2005/8/layout/hProcess11"/>
    <dgm:cxn modelId="{E1D83EB5-F813-4493-BD20-2B16685A09C5}" type="presParOf" srcId="{3003AB43-C3A5-4B2A-9148-18AFC07C9AD5}" destId="{1059409A-5D35-47E3-8879-A7416044FE84}" srcOrd="1" destOrd="0" presId="urn:microsoft.com/office/officeart/2005/8/layout/hProcess11"/>
    <dgm:cxn modelId="{EE457BDD-BB87-4658-AF52-C02328BC9261}" type="presParOf" srcId="{3003AB43-C3A5-4B2A-9148-18AFC07C9AD5}" destId="{23ABE16F-117F-48F5-B8FF-59870CAD410F}" srcOrd="2" destOrd="0" presId="urn:microsoft.com/office/officeart/2005/8/layout/hProcess11"/>
    <dgm:cxn modelId="{A2E7F255-DE4A-41E9-9DD5-58C5658E4F10}" type="presParOf" srcId="{5D22222F-EE08-42EC-B467-73CE62BF0D92}" destId="{215E8481-0980-4FA1-99D8-44D57A9EB8EF}" srcOrd="1" destOrd="0" presId="urn:microsoft.com/office/officeart/2005/8/layout/hProcess11"/>
    <dgm:cxn modelId="{740B961B-EB5C-4BCA-9587-8DC3795230BB}" type="presParOf" srcId="{5D22222F-EE08-42EC-B467-73CE62BF0D92}" destId="{50B571C4-0659-42AA-A2E4-5BA6AF04EE28}" srcOrd="2" destOrd="0" presId="urn:microsoft.com/office/officeart/2005/8/layout/hProcess11"/>
    <dgm:cxn modelId="{FE272239-DB5B-45C4-9AE3-8A1E29FE0325}" type="presParOf" srcId="{50B571C4-0659-42AA-A2E4-5BA6AF04EE28}" destId="{7511D6FE-8219-4AD4-A2DC-47375C72D397}" srcOrd="0" destOrd="0" presId="urn:microsoft.com/office/officeart/2005/8/layout/hProcess11"/>
    <dgm:cxn modelId="{76A314DF-C67F-4E16-A752-59C2DDCB6158}" type="presParOf" srcId="{50B571C4-0659-42AA-A2E4-5BA6AF04EE28}" destId="{8F92D1F4-DB39-4F78-B217-A89DC133E4E1}" srcOrd="1" destOrd="0" presId="urn:microsoft.com/office/officeart/2005/8/layout/hProcess11"/>
    <dgm:cxn modelId="{B41A3A54-8B96-4529-BA1F-BE3A351E2155}" type="presParOf" srcId="{50B571C4-0659-42AA-A2E4-5BA6AF04EE28}" destId="{F5FE1AE6-4631-42D3-AED2-71897F0865EC}" srcOrd="2" destOrd="0" presId="urn:microsoft.com/office/officeart/2005/8/layout/hProcess11"/>
    <dgm:cxn modelId="{6AEB20BA-5F12-443A-AE3E-13B56CBCB91F}" type="presParOf" srcId="{5D22222F-EE08-42EC-B467-73CE62BF0D92}" destId="{F8C0F4B0-E344-45EE-88BA-2CAC168C520A}" srcOrd="3" destOrd="0" presId="urn:microsoft.com/office/officeart/2005/8/layout/hProcess11"/>
    <dgm:cxn modelId="{749BFD50-3EAF-4DDA-BA3F-AD76F4D59108}" type="presParOf" srcId="{5D22222F-EE08-42EC-B467-73CE62BF0D92}" destId="{675E257F-DA28-49CB-A0E7-A89F931564E1}" srcOrd="4" destOrd="0" presId="urn:microsoft.com/office/officeart/2005/8/layout/hProcess11"/>
    <dgm:cxn modelId="{95CF212A-0C76-4051-A0F9-F9B6427A1AE2}" type="presParOf" srcId="{675E257F-DA28-49CB-A0E7-A89F931564E1}" destId="{5314051D-D788-4134-BF2A-15B7160F06FF}" srcOrd="0" destOrd="0" presId="urn:microsoft.com/office/officeart/2005/8/layout/hProcess11"/>
    <dgm:cxn modelId="{BB48F3E6-A572-44AB-88C6-C51E2F79F847}" type="presParOf" srcId="{675E257F-DA28-49CB-A0E7-A89F931564E1}" destId="{45139131-FD3D-4C8C-81F7-0DA26BC4D30C}" srcOrd="1" destOrd="0" presId="urn:microsoft.com/office/officeart/2005/8/layout/hProcess11"/>
    <dgm:cxn modelId="{C6D88EF1-53B3-4682-BDAD-A31536AF1401}" type="presParOf" srcId="{675E257F-DA28-49CB-A0E7-A89F931564E1}" destId="{5CDFF803-5CDC-4321-92BC-781C507F5B70}" srcOrd="2" destOrd="0" presId="urn:microsoft.com/office/officeart/2005/8/layout/hProcess11"/>
    <dgm:cxn modelId="{BEF523D2-5A9C-4BAE-B5A8-C185B3C6A481}" type="presParOf" srcId="{5D22222F-EE08-42EC-B467-73CE62BF0D92}" destId="{E385566C-FCEE-49B7-821E-D505BBD59D35}" srcOrd="5" destOrd="0" presId="urn:microsoft.com/office/officeart/2005/8/layout/hProcess11"/>
    <dgm:cxn modelId="{BD05001A-8F6D-4ED7-886A-FF5BA19E26D3}" type="presParOf" srcId="{5D22222F-EE08-42EC-B467-73CE62BF0D92}" destId="{D3296D7C-76A9-48D7-999F-ECCB8E42CBBB}" srcOrd="6" destOrd="0" presId="urn:microsoft.com/office/officeart/2005/8/layout/hProcess11"/>
    <dgm:cxn modelId="{462D07EF-220F-491C-92A0-162B1D0B847F}" type="presParOf" srcId="{D3296D7C-76A9-48D7-999F-ECCB8E42CBBB}" destId="{EAE549B9-4418-4E54-9E6D-EB98100C1219}" srcOrd="0" destOrd="0" presId="urn:microsoft.com/office/officeart/2005/8/layout/hProcess11"/>
    <dgm:cxn modelId="{5EE7C45F-0E05-4684-A3C7-03EC85066D33}" type="presParOf" srcId="{D3296D7C-76A9-48D7-999F-ECCB8E42CBBB}" destId="{5B8DAAE3-6D30-4F0E-A267-AE955F95889A}" srcOrd="1" destOrd="0" presId="urn:microsoft.com/office/officeart/2005/8/layout/hProcess11"/>
    <dgm:cxn modelId="{F147C674-5C7A-485E-B34A-5088E5E495B2}" type="presParOf" srcId="{D3296D7C-76A9-48D7-999F-ECCB8E42CBBB}" destId="{63569662-125B-4F56-9D06-371D0FF73823}" srcOrd="2" destOrd="0" presId="urn:microsoft.com/office/officeart/2005/8/layout/hProcess11"/>
    <dgm:cxn modelId="{C13F7343-47A5-47E5-8587-16822BFD6279}" type="presParOf" srcId="{5D22222F-EE08-42EC-B467-73CE62BF0D92}" destId="{A9CEF1B0-A5F7-48EE-8EF8-B9ECFDE50ECF}" srcOrd="7" destOrd="0" presId="urn:microsoft.com/office/officeart/2005/8/layout/hProcess11"/>
    <dgm:cxn modelId="{4991042A-35CA-4DDF-A791-1F35849D7431}" type="presParOf" srcId="{5D22222F-EE08-42EC-B467-73CE62BF0D92}" destId="{41A949ED-526D-41A4-BC99-73FA3103E3E2}" srcOrd="8" destOrd="0" presId="urn:microsoft.com/office/officeart/2005/8/layout/hProcess11"/>
    <dgm:cxn modelId="{19164413-C8E8-4F93-9EB0-4F9DF6D9C099}" type="presParOf" srcId="{41A949ED-526D-41A4-BC99-73FA3103E3E2}" destId="{DCC3ECD2-B15A-4CC8-BC2D-A31D1D418054}" srcOrd="0" destOrd="0" presId="urn:microsoft.com/office/officeart/2005/8/layout/hProcess11"/>
    <dgm:cxn modelId="{6E3B56AB-8E9A-48C1-A1D2-2F66FC863DA0}" type="presParOf" srcId="{41A949ED-526D-41A4-BC99-73FA3103E3E2}" destId="{F19EEA14-6C68-44D0-A951-A83B8763D3C5}" srcOrd="1" destOrd="0" presId="urn:microsoft.com/office/officeart/2005/8/layout/hProcess11"/>
    <dgm:cxn modelId="{C010D929-36C6-4235-990D-3533C2A0C94F}" type="presParOf" srcId="{41A949ED-526D-41A4-BC99-73FA3103E3E2}" destId="{E9857603-6095-4DB6-BCEC-C285D28A6775}" srcOrd="2" destOrd="0" presId="urn:microsoft.com/office/officeart/2005/8/layout/hProcess11"/>
    <dgm:cxn modelId="{D5A5B637-1167-4F82-A6E0-6A22E5B2849A}" type="presParOf" srcId="{5D22222F-EE08-42EC-B467-73CE62BF0D92}" destId="{663AF7CD-F228-43AB-8D00-F8CD62897BBE}" srcOrd="9" destOrd="0" presId="urn:microsoft.com/office/officeart/2005/8/layout/hProcess11"/>
    <dgm:cxn modelId="{04DF5CAB-97AB-4B37-8395-F4D655055430}" type="presParOf" srcId="{5D22222F-EE08-42EC-B467-73CE62BF0D92}" destId="{8C837AA6-8091-4699-9D04-638A267EEA15}" srcOrd="10" destOrd="0" presId="urn:microsoft.com/office/officeart/2005/8/layout/hProcess11"/>
    <dgm:cxn modelId="{ED5F5508-CBF7-4234-A723-E44766237AF2}" type="presParOf" srcId="{8C837AA6-8091-4699-9D04-638A267EEA15}" destId="{30703C4B-554B-434D-B834-8F9789276F7F}" srcOrd="0" destOrd="0" presId="urn:microsoft.com/office/officeart/2005/8/layout/hProcess11"/>
    <dgm:cxn modelId="{6CE4A220-8B71-4F56-974D-CFA75EE2A01B}" type="presParOf" srcId="{8C837AA6-8091-4699-9D04-638A267EEA15}" destId="{058AF9BD-3FEE-4F18-AB17-F6D979061CAF}" srcOrd="1" destOrd="0" presId="urn:microsoft.com/office/officeart/2005/8/layout/hProcess11"/>
    <dgm:cxn modelId="{9A564922-6433-4A17-98B5-7FD6775314E0}" type="presParOf" srcId="{8C837AA6-8091-4699-9D04-638A267EEA15}" destId="{8B48FEE6-82CB-41CC-A036-2FEA3C7B5664}"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29340E-1E34-4933-8289-CC5B3BA987C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963A4039-ABA0-4542-A145-689C4885AB1F}">
      <dgm:prSet custT="1"/>
      <dgm:spPr/>
      <dgm:t>
        <a:bodyPr/>
        <a:lstStyle/>
        <a:p>
          <a:r>
            <a:rPr lang="zh-CN" altLang="en-US" sz="2000" dirty="0">
              <a:latin typeface="微软雅黑" panose="020B0503020204020204" pitchFamily="34" charset="-122"/>
              <a:ea typeface="微软雅黑" panose="020B0503020204020204" pitchFamily="34" charset="-122"/>
            </a:rPr>
            <a:t>围绕大数据标准化的重大需求，开展数据资源分类、开放共享、交易、标识、统计、产品评价、数据能力、数据安全等基础通用标准以及工业大数据等重点应用领域相关国家标准的研制。</a:t>
          </a:r>
        </a:p>
      </dgm:t>
    </dgm:pt>
    <dgm:pt modelId="{1116D947-EFDF-4823-834A-EED07CB30A65}" cxnId="{1DB65B46-44B9-427D-9D57-D06C22CB9CE3}"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1ECA4B5-9C1C-4E9C-A7AC-ED79B5A4AA15}" cxnId="{1DB65B46-44B9-427D-9D57-D06C22CB9CE3}"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B3AC833-7B23-4E95-9040-2F33BA9B7FAE}">
      <dgm:prSet custT="1"/>
      <dgm:spPr/>
      <dgm:t>
        <a:bodyPr/>
        <a:lstStyle/>
        <a:p>
          <a:r>
            <a:rPr lang="zh-CN" altLang="en-US" sz="2000" dirty="0">
              <a:latin typeface="微软雅黑" panose="020B0503020204020204" pitchFamily="34" charset="-122"/>
              <a:ea typeface="微软雅黑" panose="020B0503020204020204" pitchFamily="34" charset="-122"/>
            </a:rPr>
            <a:t>建立标准试验验证和符合性检测平台，开展数据开放共享、产品评价、数据能力成熟度、数据质量、数据安全等关键标准的试验验证和符合性检测。</a:t>
          </a:r>
        </a:p>
      </dgm:t>
    </dgm:pt>
    <dgm:pt modelId="{FE9F4251-1029-4491-8B1C-EAD0803638C2}" cxnId="{CB475B56-7584-436F-936A-5194382B0A3B}"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FDE0EFD-E6EB-4834-A90C-C49D1C302205}" cxnId="{CB475B56-7584-436F-936A-5194382B0A3B}"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AF6917-957F-4E01-9A2D-F2446F483AB3}" type="pres">
      <dgm:prSet presAssocID="{B529340E-1E34-4933-8289-CC5B3BA987C1}" presName="vert0" presStyleCnt="0">
        <dgm:presLayoutVars>
          <dgm:dir/>
          <dgm:animOne val="branch"/>
          <dgm:animLvl val="lvl"/>
        </dgm:presLayoutVars>
      </dgm:prSet>
      <dgm:spPr/>
    </dgm:pt>
    <dgm:pt modelId="{19D4F1BD-13E8-43DB-BDE7-ADA834ED11A9}" type="pres">
      <dgm:prSet presAssocID="{963A4039-ABA0-4542-A145-689C4885AB1F}" presName="thickLine" presStyleLbl="alignNode1" presStyleIdx="0" presStyleCnt="2"/>
      <dgm:spPr/>
    </dgm:pt>
    <dgm:pt modelId="{50F32B43-84A7-4FB6-A384-E465639089AB}" type="pres">
      <dgm:prSet presAssocID="{963A4039-ABA0-4542-A145-689C4885AB1F}" presName="horz1" presStyleCnt="0"/>
      <dgm:spPr/>
    </dgm:pt>
    <dgm:pt modelId="{6B3314B8-DC29-4959-A708-AAB2AA101A6E}" type="pres">
      <dgm:prSet presAssocID="{963A4039-ABA0-4542-A145-689C4885AB1F}" presName="tx1" presStyleLbl="revTx" presStyleIdx="0" presStyleCnt="2"/>
      <dgm:spPr/>
    </dgm:pt>
    <dgm:pt modelId="{43A2F129-7E3C-4942-B9C7-4968EFAA221C}" type="pres">
      <dgm:prSet presAssocID="{963A4039-ABA0-4542-A145-689C4885AB1F}" presName="vert1" presStyleCnt="0"/>
      <dgm:spPr/>
    </dgm:pt>
    <dgm:pt modelId="{F79F4B78-A6C0-49C2-B023-8DE20892E0AD}" type="pres">
      <dgm:prSet presAssocID="{FB3AC833-7B23-4E95-9040-2F33BA9B7FAE}" presName="thickLine" presStyleLbl="alignNode1" presStyleIdx="1" presStyleCnt="2"/>
      <dgm:spPr/>
    </dgm:pt>
    <dgm:pt modelId="{DB421723-DC9A-4B27-BF4B-FA5BA8BE55EC}" type="pres">
      <dgm:prSet presAssocID="{FB3AC833-7B23-4E95-9040-2F33BA9B7FAE}" presName="horz1" presStyleCnt="0"/>
      <dgm:spPr/>
    </dgm:pt>
    <dgm:pt modelId="{492B7A0E-2D0D-4126-9FBA-05CC3650FE44}" type="pres">
      <dgm:prSet presAssocID="{FB3AC833-7B23-4E95-9040-2F33BA9B7FAE}" presName="tx1" presStyleLbl="revTx" presStyleIdx="1" presStyleCnt="2"/>
      <dgm:spPr/>
    </dgm:pt>
    <dgm:pt modelId="{1FBC921B-8617-481F-B3A2-4F8FE2A19BEB}" type="pres">
      <dgm:prSet presAssocID="{FB3AC833-7B23-4E95-9040-2F33BA9B7FAE}" presName="vert1" presStyleCnt="0"/>
      <dgm:spPr/>
    </dgm:pt>
  </dgm:ptLst>
  <dgm:cxnLst>
    <dgm:cxn modelId="{1DB65B46-44B9-427D-9D57-D06C22CB9CE3}" srcId="{B529340E-1E34-4933-8289-CC5B3BA987C1}" destId="{963A4039-ABA0-4542-A145-689C4885AB1F}" srcOrd="0" destOrd="0" parTransId="{1116D947-EFDF-4823-834A-EED07CB30A65}" sibTransId="{71ECA4B5-9C1C-4E9C-A7AC-ED79B5A4AA15}"/>
    <dgm:cxn modelId="{39CC6B71-0C50-4E76-B1FB-8965F6560AAB}" type="presOf" srcId="{B529340E-1E34-4933-8289-CC5B3BA987C1}" destId="{07AF6917-957F-4E01-9A2D-F2446F483AB3}" srcOrd="0" destOrd="0" presId="urn:microsoft.com/office/officeart/2008/layout/LinedList"/>
    <dgm:cxn modelId="{C4985174-CB0D-4EA5-B070-D5E1AE064998}" type="presOf" srcId="{FB3AC833-7B23-4E95-9040-2F33BA9B7FAE}" destId="{492B7A0E-2D0D-4126-9FBA-05CC3650FE44}" srcOrd="0" destOrd="0" presId="urn:microsoft.com/office/officeart/2008/layout/LinedList"/>
    <dgm:cxn modelId="{CB475B56-7584-436F-936A-5194382B0A3B}" srcId="{B529340E-1E34-4933-8289-CC5B3BA987C1}" destId="{FB3AC833-7B23-4E95-9040-2F33BA9B7FAE}" srcOrd="1" destOrd="0" parTransId="{FE9F4251-1029-4491-8B1C-EAD0803638C2}" sibTransId="{DFDE0EFD-E6EB-4834-A90C-C49D1C302205}"/>
    <dgm:cxn modelId="{3C7318F0-7C17-45DB-95EB-43BDAC422548}" type="presOf" srcId="{963A4039-ABA0-4542-A145-689C4885AB1F}" destId="{6B3314B8-DC29-4959-A708-AAB2AA101A6E}" srcOrd="0" destOrd="0" presId="urn:microsoft.com/office/officeart/2008/layout/LinedList"/>
    <dgm:cxn modelId="{EC1E9BF5-89F8-45F9-B7B3-5604AD766E5E}" type="presParOf" srcId="{07AF6917-957F-4E01-9A2D-F2446F483AB3}" destId="{19D4F1BD-13E8-43DB-BDE7-ADA834ED11A9}" srcOrd="0" destOrd="0" presId="urn:microsoft.com/office/officeart/2008/layout/LinedList"/>
    <dgm:cxn modelId="{3DC413C8-43D9-4D8E-A0DF-A5F430468729}" type="presParOf" srcId="{07AF6917-957F-4E01-9A2D-F2446F483AB3}" destId="{50F32B43-84A7-4FB6-A384-E465639089AB}" srcOrd="1" destOrd="0" presId="urn:microsoft.com/office/officeart/2008/layout/LinedList"/>
    <dgm:cxn modelId="{DCB1D7DF-FB20-4AB6-8BFC-401758A535EC}" type="presParOf" srcId="{50F32B43-84A7-4FB6-A384-E465639089AB}" destId="{6B3314B8-DC29-4959-A708-AAB2AA101A6E}" srcOrd="0" destOrd="0" presId="urn:microsoft.com/office/officeart/2008/layout/LinedList"/>
    <dgm:cxn modelId="{6656F0FA-F079-4CB0-A428-24FB78B4BD8E}" type="presParOf" srcId="{50F32B43-84A7-4FB6-A384-E465639089AB}" destId="{43A2F129-7E3C-4942-B9C7-4968EFAA221C}" srcOrd="1" destOrd="0" presId="urn:microsoft.com/office/officeart/2008/layout/LinedList"/>
    <dgm:cxn modelId="{4650B339-F74C-41E0-8299-EF843A211417}" type="presParOf" srcId="{07AF6917-957F-4E01-9A2D-F2446F483AB3}" destId="{F79F4B78-A6C0-49C2-B023-8DE20892E0AD}" srcOrd="2" destOrd="0" presId="urn:microsoft.com/office/officeart/2008/layout/LinedList"/>
    <dgm:cxn modelId="{B9F10F79-5E4E-4CA8-8889-059808FABFD9}" type="presParOf" srcId="{07AF6917-957F-4E01-9A2D-F2446F483AB3}" destId="{DB421723-DC9A-4B27-BF4B-FA5BA8BE55EC}" srcOrd="3" destOrd="0" presId="urn:microsoft.com/office/officeart/2008/layout/LinedList"/>
    <dgm:cxn modelId="{CDDC0391-C7F8-4C6C-885C-AFDC090807D7}" type="presParOf" srcId="{DB421723-DC9A-4B27-BF4B-FA5BA8BE55EC}" destId="{492B7A0E-2D0D-4126-9FBA-05CC3650FE44}" srcOrd="0" destOrd="0" presId="urn:microsoft.com/office/officeart/2008/layout/LinedList"/>
    <dgm:cxn modelId="{753E85A4-FA01-4E03-9BA6-E039A18397D0}" type="presParOf" srcId="{DB421723-DC9A-4B27-BF4B-FA5BA8BE55EC}" destId="{1FBC921B-8617-481F-B3A2-4F8FE2A19BEB}"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4C1239-223E-4383-AECB-B9E97AA2187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0D61369C-F4D6-42DE-A1A8-342B9AC8E4FD}">
      <dgm:prSet custT="1"/>
      <dgm:spPr/>
      <dgm:t>
        <a:bodyPr/>
        <a:lstStyle/>
        <a:p>
          <a:r>
            <a:rPr lang="zh-CN" altLang="en-US" sz="2000" dirty="0">
              <a:latin typeface="微软雅黑" panose="020B0503020204020204" pitchFamily="34" charset="-122"/>
              <a:ea typeface="微软雅黑" panose="020B0503020204020204" pitchFamily="34" charset="-122"/>
            </a:rPr>
            <a:t>以大数据关键技术研发为抓手，围绕数据科学理论体系、大数据计算系统与分析、大数据应用模型等领域进行，加强大数据基础研究。</a:t>
          </a:r>
        </a:p>
      </dgm:t>
    </dgm:pt>
    <dgm:pt modelId="{D53BC61C-ECC1-4995-9C42-ACF28180FF40}" cxnId="{F7413D78-722E-4A9B-81E3-A9AEC49E78DC}"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E99FEA1-2502-4A8E-8B5B-7F263C8B395F}" cxnId="{F7413D78-722E-4A9B-81E3-A9AEC49E78DC}"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60481A5-B802-4775-8455-125AFACE8F6D}">
      <dgm:prSet custT="1"/>
      <dgm:spPr/>
      <dgm:t>
        <a:bodyPr/>
        <a:lstStyle/>
        <a:p>
          <a:r>
            <a:rPr lang="zh-CN" altLang="en-US" sz="2000">
              <a:latin typeface="微软雅黑" panose="020B0503020204020204" pitchFamily="34" charset="-122"/>
              <a:ea typeface="微软雅黑" panose="020B0503020204020204" pitchFamily="34" charset="-122"/>
            </a:rPr>
            <a:t>以大数据应用为牵引，结合数据生命周期管理需求，培育大数据采集与集成、大数据分析与挖掘、大数据交互感知、基于语义理解的数据资源管理等平台产品。</a:t>
          </a:r>
        </a:p>
      </dgm:t>
    </dgm:pt>
    <dgm:pt modelId="{E3D1BB59-3335-424D-9882-0B552245BE1B}" cxnId="{C53C62F1-27EA-4D81-A71A-9007850108E0}"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0DDF44C-367E-497E-AA3E-A27E567321ED}" cxnId="{C53C62F1-27EA-4D81-A71A-9007850108E0}"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D34A164-0D05-4526-B9D0-C9236F608075}" type="pres">
      <dgm:prSet presAssocID="{A94C1239-223E-4383-AECB-B9E97AA2187E}" presName="vert0" presStyleCnt="0">
        <dgm:presLayoutVars>
          <dgm:dir/>
          <dgm:animOne val="branch"/>
          <dgm:animLvl val="lvl"/>
        </dgm:presLayoutVars>
      </dgm:prSet>
      <dgm:spPr/>
    </dgm:pt>
    <dgm:pt modelId="{8F38347F-B738-40B2-BFB6-F55C337338EA}" type="pres">
      <dgm:prSet presAssocID="{0D61369C-F4D6-42DE-A1A8-342B9AC8E4FD}" presName="thickLine" presStyleLbl="alignNode1" presStyleIdx="0" presStyleCnt="2"/>
      <dgm:spPr/>
    </dgm:pt>
    <dgm:pt modelId="{01FE6E61-22F0-44B2-B3CF-5DF97B04FFDA}" type="pres">
      <dgm:prSet presAssocID="{0D61369C-F4D6-42DE-A1A8-342B9AC8E4FD}" presName="horz1" presStyleCnt="0"/>
      <dgm:spPr/>
    </dgm:pt>
    <dgm:pt modelId="{584A9F76-7C7D-4E4E-8DA8-01AA8BD02C43}" type="pres">
      <dgm:prSet presAssocID="{0D61369C-F4D6-42DE-A1A8-342B9AC8E4FD}" presName="tx1" presStyleLbl="revTx" presStyleIdx="0" presStyleCnt="2"/>
      <dgm:spPr/>
    </dgm:pt>
    <dgm:pt modelId="{7D141444-237C-4695-88EF-5CCAEA41004E}" type="pres">
      <dgm:prSet presAssocID="{0D61369C-F4D6-42DE-A1A8-342B9AC8E4FD}" presName="vert1" presStyleCnt="0"/>
      <dgm:spPr/>
    </dgm:pt>
    <dgm:pt modelId="{D514A3A3-0837-411F-A886-7D75E5D57A9D}" type="pres">
      <dgm:prSet presAssocID="{C60481A5-B802-4775-8455-125AFACE8F6D}" presName="thickLine" presStyleLbl="alignNode1" presStyleIdx="1" presStyleCnt="2"/>
      <dgm:spPr/>
    </dgm:pt>
    <dgm:pt modelId="{1CB16D3D-C561-4E32-A16C-35166B8518AD}" type="pres">
      <dgm:prSet presAssocID="{C60481A5-B802-4775-8455-125AFACE8F6D}" presName="horz1" presStyleCnt="0"/>
      <dgm:spPr/>
    </dgm:pt>
    <dgm:pt modelId="{E0A621E1-CA6E-4660-8BCF-018A72F141F1}" type="pres">
      <dgm:prSet presAssocID="{C60481A5-B802-4775-8455-125AFACE8F6D}" presName="tx1" presStyleLbl="revTx" presStyleIdx="1" presStyleCnt="2"/>
      <dgm:spPr/>
    </dgm:pt>
    <dgm:pt modelId="{4D7AAA67-7C76-4A44-B09C-DF5DEEEC9993}" type="pres">
      <dgm:prSet presAssocID="{C60481A5-B802-4775-8455-125AFACE8F6D}" presName="vert1" presStyleCnt="0"/>
      <dgm:spPr/>
    </dgm:pt>
  </dgm:ptLst>
  <dgm:cxnLst>
    <dgm:cxn modelId="{321E9F49-B439-4366-8D4C-71CE230C1763}" type="presOf" srcId="{0D61369C-F4D6-42DE-A1A8-342B9AC8E4FD}" destId="{584A9F76-7C7D-4E4E-8DA8-01AA8BD02C43}" srcOrd="0" destOrd="0" presId="urn:microsoft.com/office/officeart/2008/layout/LinedList"/>
    <dgm:cxn modelId="{F7413D78-722E-4A9B-81E3-A9AEC49E78DC}" srcId="{A94C1239-223E-4383-AECB-B9E97AA2187E}" destId="{0D61369C-F4D6-42DE-A1A8-342B9AC8E4FD}" srcOrd="0" destOrd="0" parTransId="{D53BC61C-ECC1-4995-9C42-ACF28180FF40}" sibTransId="{EE99FEA1-2502-4A8E-8B5B-7F263C8B395F}"/>
    <dgm:cxn modelId="{10F815A5-8549-4E28-9B08-B14A3FA76E5F}" type="presOf" srcId="{C60481A5-B802-4775-8455-125AFACE8F6D}" destId="{E0A621E1-CA6E-4660-8BCF-018A72F141F1}" srcOrd="0" destOrd="0" presId="urn:microsoft.com/office/officeart/2008/layout/LinedList"/>
    <dgm:cxn modelId="{17FD61D0-7F0C-4302-A89B-179943C5B65D}" type="presOf" srcId="{A94C1239-223E-4383-AECB-B9E97AA2187E}" destId="{0D34A164-0D05-4526-B9D0-C9236F608075}" srcOrd="0" destOrd="0" presId="urn:microsoft.com/office/officeart/2008/layout/LinedList"/>
    <dgm:cxn modelId="{C53C62F1-27EA-4D81-A71A-9007850108E0}" srcId="{A94C1239-223E-4383-AECB-B9E97AA2187E}" destId="{C60481A5-B802-4775-8455-125AFACE8F6D}" srcOrd="1" destOrd="0" parTransId="{E3D1BB59-3335-424D-9882-0B552245BE1B}" sibTransId="{60DDF44C-367E-497E-AA3E-A27E567321ED}"/>
    <dgm:cxn modelId="{73DAF5C3-69EC-4971-8BBB-5D0D29279E7A}" type="presParOf" srcId="{0D34A164-0D05-4526-B9D0-C9236F608075}" destId="{8F38347F-B738-40B2-BFB6-F55C337338EA}" srcOrd="0" destOrd="0" presId="urn:microsoft.com/office/officeart/2008/layout/LinedList"/>
    <dgm:cxn modelId="{7D43370D-81D6-414E-A20B-276CB0D36848}" type="presParOf" srcId="{0D34A164-0D05-4526-B9D0-C9236F608075}" destId="{01FE6E61-22F0-44B2-B3CF-5DF97B04FFDA}" srcOrd="1" destOrd="0" presId="urn:microsoft.com/office/officeart/2008/layout/LinedList"/>
    <dgm:cxn modelId="{DEAB4780-8D03-4F34-B5DB-90F4BAE60859}" type="presParOf" srcId="{01FE6E61-22F0-44B2-B3CF-5DF97B04FFDA}" destId="{584A9F76-7C7D-4E4E-8DA8-01AA8BD02C43}" srcOrd="0" destOrd="0" presId="urn:microsoft.com/office/officeart/2008/layout/LinedList"/>
    <dgm:cxn modelId="{E8192C7C-FE29-4E73-A04B-7199772A8D37}" type="presParOf" srcId="{01FE6E61-22F0-44B2-B3CF-5DF97B04FFDA}" destId="{7D141444-237C-4695-88EF-5CCAEA41004E}" srcOrd="1" destOrd="0" presId="urn:microsoft.com/office/officeart/2008/layout/LinedList"/>
    <dgm:cxn modelId="{2E07B686-4B52-4333-9936-42A42926D607}" type="presParOf" srcId="{0D34A164-0D05-4526-B9D0-C9236F608075}" destId="{D514A3A3-0837-411F-A886-7D75E5D57A9D}" srcOrd="2" destOrd="0" presId="urn:microsoft.com/office/officeart/2008/layout/LinedList"/>
    <dgm:cxn modelId="{86A88B33-149D-4D3B-BAD7-0A5E80464E7D}" type="presParOf" srcId="{0D34A164-0D05-4526-B9D0-C9236F608075}" destId="{1CB16D3D-C561-4E32-A16C-35166B8518AD}" srcOrd="3" destOrd="0" presId="urn:microsoft.com/office/officeart/2008/layout/LinedList"/>
    <dgm:cxn modelId="{107FE2AB-0F9C-4ADA-B54C-4A7B266061CC}" type="presParOf" srcId="{1CB16D3D-C561-4E32-A16C-35166B8518AD}" destId="{E0A621E1-CA6E-4660-8BCF-018A72F141F1}" srcOrd="0" destOrd="0" presId="urn:microsoft.com/office/officeart/2008/layout/LinedList"/>
    <dgm:cxn modelId="{BBF0E95C-0479-46B4-92C4-6BC4946F9986}" type="presParOf" srcId="{1CB16D3D-C561-4E32-A16C-35166B8518AD}" destId="{4D7AAA67-7C76-4A44-B09C-DF5DEEEC9993}"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B8A6197-4C27-4431-BB85-3746CA7EDC9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18374CC3-D727-4813-8CD1-4439D5A4796E}">
      <dgm:prSet custT="1"/>
      <dgm:spPr/>
      <dgm:t>
        <a:bodyPr/>
        <a:lstStyle/>
        <a:p>
          <a:r>
            <a:rPr lang="zh-CN" altLang="en-US" sz="2000" dirty="0">
              <a:latin typeface="微软雅黑" panose="020B0503020204020204" pitchFamily="34" charset="-122"/>
              <a:ea typeface="微软雅黑" panose="020B0503020204020204" pitchFamily="34" charset="-122"/>
            </a:rPr>
            <a:t>利用大数据助推创新创业。</a:t>
          </a:r>
        </a:p>
      </dgm:t>
    </dgm:pt>
    <dgm:pt modelId="{1BF51364-D54F-4607-B004-8FFD7C199250}" cxnId="{1980B5E5-3BE7-4235-ACD5-D523AFF6B23C}"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377E0A8-B7D0-4C78-B492-4432E7CB83FA}" cxnId="{1980B5E5-3BE7-4235-ACD5-D523AFF6B23C}"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C5C4AB8-047D-4BDF-9C5E-D43A5C753785}">
      <dgm:prSet custT="1"/>
      <dgm:spPr/>
      <dgm:t>
        <a:bodyPr/>
        <a:lstStyle/>
        <a:p>
          <a:r>
            <a:rPr lang="zh-CN" altLang="en-US" sz="2000">
              <a:latin typeface="微软雅黑" panose="020B0503020204020204" pitchFamily="34" charset="-122"/>
              <a:ea typeface="微软雅黑" panose="020B0503020204020204" pitchFamily="34" charset="-122"/>
            </a:rPr>
            <a:t>构建企业协同发展格局。</a:t>
          </a:r>
        </a:p>
      </dgm:t>
    </dgm:pt>
    <dgm:pt modelId="{C568F1D7-42C4-44DA-8996-D0BC21B58D0F}" cxnId="{F4FE4310-FC8B-4791-A8E8-4D13A8559966}"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E4BD031-9F6F-42FB-9DC4-51E321A8A5E3}" cxnId="{F4FE4310-FC8B-4791-A8E8-4D13A8559966}"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E69DFD9-451D-4FA5-B374-A0E35A2666BE}">
      <dgm:prSet custT="1"/>
      <dgm:spPr/>
      <dgm:t>
        <a:bodyPr/>
        <a:lstStyle/>
        <a:p>
          <a:r>
            <a:rPr lang="zh-CN" altLang="en-US" sz="2000">
              <a:latin typeface="微软雅黑" panose="020B0503020204020204" pitchFamily="34" charset="-122"/>
              <a:ea typeface="微软雅黑" panose="020B0503020204020204" pitchFamily="34" charset="-122"/>
            </a:rPr>
            <a:t>优化大数据产业区域布局。</a:t>
          </a:r>
        </a:p>
      </dgm:t>
    </dgm:pt>
    <dgm:pt modelId="{4D6D7C8A-E58E-4D6D-9591-C05C9841AE72}" cxnId="{9E542F56-81CB-4ABB-86FA-FE3341542BF1}"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AE52670-19D7-47B8-A7B2-4A4E955192D4}" cxnId="{9E542F56-81CB-4ABB-86FA-FE3341542BF1}"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12F0CDA-ABDA-47B3-8AEC-9D8E63F4640C}" type="pres">
      <dgm:prSet presAssocID="{2B8A6197-4C27-4431-BB85-3746CA7EDC92}" presName="vert0" presStyleCnt="0">
        <dgm:presLayoutVars>
          <dgm:dir/>
          <dgm:animOne val="branch"/>
          <dgm:animLvl val="lvl"/>
        </dgm:presLayoutVars>
      </dgm:prSet>
      <dgm:spPr/>
    </dgm:pt>
    <dgm:pt modelId="{4DF115AA-7621-4BBA-9EA9-B82228B2DFFC}" type="pres">
      <dgm:prSet presAssocID="{18374CC3-D727-4813-8CD1-4439D5A4796E}" presName="thickLine" presStyleLbl="alignNode1" presStyleIdx="0" presStyleCnt="3"/>
      <dgm:spPr/>
    </dgm:pt>
    <dgm:pt modelId="{2D26A23E-0134-484B-8E25-CD3322082834}" type="pres">
      <dgm:prSet presAssocID="{18374CC3-D727-4813-8CD1-4439D5A4796E}" presName="horz1" presStyleCnt="0"/>
      <dgm:spPr/>
    </dgm:pt>
    <dgm:pt modelId="{2DED571B-8B57-4B95-AA21-1835A16CEAFC}" type="pres">
      <dgm:prSet presAssocID="{18374CC3-D727-4813-8CD1-4439D5A4796E}" presName="tx1" presStyleLbl="revTx" presStyleIdx="0" presStyleCnt="3"/>
      <dgm:spPr/>
    </dgm:pt>
    <dgm:pt modelId="{71C8B2B9-1AB9-4D31-9686-59499B5CD886}" type="pres">
      <dgm:prSet presAssocID="{18374CC3-D727-4813-8CD1-4439D5A4796E}" presName="vert1" presStyleCnt="0"/>
      <dgm:spPr/>
    </dgm:pt>
    <dgm:pt modelId="{DC115F4C-513D-4190-AC1C-C1C6DEB3EDFF}" type="pres">
      <dgm:prSet presAssocID="{5C5C4AB8-047D-4BDF-9C5E-D43A5C753785}" presName="thickLine" presStyleLbl="alignNode1" presStyleIdx="1" presStyleCnt="3"/>
      <dgm:spPr/>
    </dgm:pt>
    <dgm:pt modelId="{3A0AAA09-E85F-4A3F-A17F-2BBA6A85AD11}" type="pres">
      <dgm:prSet presAssocID="{5C5C4AB8-047D-4BDF-9C5E-D43A5C753785}" presName="horz1" presStyleCnt="0"/>
      <dgm:spPr/>
    </dgm:pt>
    <dgm:pt modelId="{7B880D77-6ED1-41F4-8E4F-76BB5216A7C0}" type="pres">
      <dgm:prSet presAssocID="{5C5C4AB8-047D-4BDF-9C5E-D43A5C753785}" presName="tx1" presStyleLbl="revTx" presStyleIdx="1" presStyleCnt="3"/>
      <dgm:spPr/>
    </dgm:pt>
    <dgm:pt modelId="{3F44C0F0-6C71-4069-BA22-5AA30302508E}" type="pres">
      <dgm:prSet presAssocID="{5C5C4AB8-047D-4BDF-9C5E-D43A5C753785}" presName="vert1" presStyleCnt="0"/>
      <dgm:spPr/>
    </dgm:pt>
    <dgm:pt modelId="{39BB2AC2-E518-4B7D-8E87-9D106864A7D3}" type="pres">
      <dgm:prSet presAssocID="{0E69DFD9-451D-4FA5-B374-A0E35A2666BE}" presName="thickLine" presStyleLbl="alignNode1" presStyleIdx="2" presStyleCnt="3"/>
      <dgm:spPr/>
    </dgm:pt>
    <dgm:pt modelId="{2E5F28BF-A631-44EC-8980-3AA8E92EAAE4}" type="pres">
      <dgm:prSet presAssocID="{0E69DFD9-451D-4FA5-B374-A0E35A2666BE}" presName="horz1" presStyleCnt="0"/>
      <dgm:spPr/>
    </dgm:pt>
    <dgm:pt modelId="{0D36FE96-C525-48E2-A75C-15B922BC093A}" type="pres">
      <dgm:prSet presAssocID="{0E69DFD9-451D-4FA5-B374-A0E35A2666BE}" presName="tx1" presStyleLbl="revTx" presStyleIdx="2" presStyleCnt="3"/>
      <dgm:spPr/>
    </dgm:pt>
    <dgm:pt modelId="{A2C76381-8E3D-48AA-88D7-809F515965A0}" type="pres">
      <dgm:prSet presAssocID="{0E69DFD9-451D-4FA5-B374-A0E35A2666BE}" presName="vert1" presStyleCnt="0"/>
      <dgm:spPr/>
    </dgm:pt>
  </dgm:ptLst>
  <dgm:cxnLst>
    <dgm:cxn modelId="{F4FE4310-FC8B-4791-A8E8-4D13A8559966}" srcId="{2B8A6197-4C27-4431-BB85-3746CA7EDC92}" destId="{5C5C4AB8-047D-4BDF-9C5E-D43A5C753785}" srcOrd="1" destOrd="0" parTransId="{C568F1D7-42C4-44DA-8996-D0BC21B58D0F}" sibTransId="{0E4BD031-9F6F-42FB-9DC4-51E321A8A5E3}"/>
    <dgm:cxn modelId="{06BBE31B-5301-4112-9FBC-AE0DB3C11CFD}" type="presOf" srcId="{0E69DFD9-451D-4FA5-B374-A0E35A2666BE}" destId="{0D36FE96-C525-48E2-A75C-15B922BC093A}" srcOrd="0" destOrd="0" presId="urn:microsoft.com/office/officeart/2008/layout/LinedList"/>
    <dgm:cxn modelId="{DC893E52-3CF9-4727-8F4E-A0B08ABFDE80}" type="presOf" srcId="{2B8A6197-4C27-4431-BB85-3746CA7EDC92}" destId="{912F0CDA-ABDA-47B3-8AEC-9D8E63F4640C}" srcOrd="0" destOrd="0" presId="urn:microsoft.com/office/officeart/2008/layout/LinedList"/>
    <dgm:cxn modelId="{9E542F56-81CB-4ABB-86FA-FE3341542BF1}" srcId="{2B8A6197-4C27-4431-BB85-3746CA7EDC92}" destId="{0E69DFD9-451D-4FA5-B374-A0E35A2666BE}" srcOrd="2" destOrd="0" parTransId="{4D6D7C8A-E58E-4D6D-9591-C05C9841AE72}" sibTransId="{DAE52670-19D7-47B8-A7B2-4A4E955192D4}"/>
    <dgm:cxn modelId="{E8BB88C7-BE22-453D-91E8-F95B9A03FF62}" type="presOf" srcId="{18374CC3-D727-4813-8CD1-4439D5A4796E}" destId="{2DED571B-8B57-4B95-AA21-1835A16CEAFC}" srcOrd="0" destOrd="0" presId="urn:microsoft.com/office/officeart/2008/layout/LinedList"/>
    <dgm:cxn modelId="{1980B5E5-3BE7-4235-ACD5-D523AFF6B23C}" srcId="{2B8A6197-4C27-4431-BB85-3746CA7EDC92}" destId="{18374CC3-D727-4813-8CD1-4439D5A4796E}" srcOrd="0" destOrd="0" parTransId="{1BF51364-D54F-4607-B004-8FFD7C199250}" sibTransId="{F377E0A8-B7D0-4C78-B492-4432E7CB83FA}"/>
    <dgm:cxn modelId="{3D1211F8-465B-4049-8FD7-E205AC5B733C}" type="presOf" srcId="{5C5C4AB8-047D-4BDF-9C5E-D43A5C753785}" destId="{7B880D77-6ED1-41F4-8E4F-76BB5216A7C0}" srcOrd="0" destOrd="0" presId="urn:microsoft.com/office/officeart/2008/layout/LinedList"/>
    <dgm:cxn modelId="{46CC1897-BEC3-4381-95B1-80B86C03D1B9}" type="presParOf" srcId="{912F0CDA-ABDA-47B3-8AEC-9D8E63F4640C}" destId="{4DF115AA-7621-4BBA-9EA9-B82228B2DFFC}" srcOrd="0" destOrd="0" presId="urn:microsoft.com/office/officeart/2008/layout/LinedList"/>
    <dgm:cxn modelId="{66DF86F1-BCF3-4975-97C7-684E97E448A5}" type="presParOf" srcId="{912F0CDA-ABDA-47B3-8AEC-9D8E63F4640C}" destId="{2D26A23E-0134-484B-8E25-CD3322082834}" srcOrd="1" destOrd="0" presId="urn:microsoft.com/office/officeart/2008/layout/LinedList"/>
    <dgm:cxn modelId="{14C52D98-FFBA-496C-993A-A5A36EF07665}" type="presParOf" srcId="{2D26A23E-0134-484B-8E25-CD3322082834}" destId="{2DED571B-8B57-4B95-AA21-1835A16CEAFC}" srcOrd="0" destOrd="0" presId="urn:microsoft.com/office/officeart/2008/layout/LinedList"/>
    <dgm:cxn modelId="{37E5CBD7-A598-49F3-A5D2-1B33C6094364}" type="presParOf" srcId="{2D26A23E-0134-484B-8E25-CD3322082834}" destId="{71C8B2B9-1AB9-4D31-9686-59499B5CD886}" srcOrd="1" destOrd="0" presId="urn:microsoft.com/office/officeart/2008/layout/LinedList"/>
    <dgm:cxn modelId="{EE2FC62A-FF0A-4B2C-A309-666985B1A602}" type="presParOf" srcId="{912F0CDA-ABDA-47B3-8AEC-9D8E63F4640C}" destId="{DC115F4C-513D-4190-AC1C-C1C6DEB3EDFF}" srcOrd="2" destOrd="0" presId="urn:microsoft.com/office/officeart/2008/layout/LinedList"/>
    <dgm:cxn modelId="{B0100B13-D52F-4FAE-82D0-97918D63C75B}" type="presParOf" srcId="{912F0CDA-ABDA-47B3-8AEC-9D8E63F4640C}" destId="{3A0AAA09-E85F-4A3F-A17F-2BBA6A85AD11}" srcOrd="3" destOrd="0" presId="urn:microsoft.com/office/officeart/2008/layout/LinedList"/>
    <dgm:cxn modelId="{FFF81AC4-96CB-494B-B5A2-3ECEB92AE60D}" type="presParOf" srcId="{3A0AAA09-E85F-4A3F-A17F-2BBA6A85AD11}" destId="{7B880D77-6ED1-41F4-8E4F-76BB5216A7C0}" srcOrd="0" destOrd="0" presId="urn:microsoft.com/office/officeart/2008/layout/LinedList"/>
    <dgm:cxn modelId="{028EB9B5-3B34-4043-9430-14CAFB8883FE}" type="presParOf" srcId="{3A0AAA09-E85F-4A3F-A17F-2BBA6A85AD11}" destId="{3F44C0F0-6C71-4069-BA22-5AA30302508E}" srcOrd="1" destOrd="0" presId="urn:microsoft.com/office/officeart/2008/layout/LinedList"/>
    <dgm:cxn modelId="{4D0B17CD-86D5-4DCC-818B-EF1F5336E40F}" type="presParOf" srcId="{912F0CDA-ABDA-47B3-8AEC-9D8E63F4640C}" destId="{39BB2AC2-E518-4B7D-8E87-9D106864A7D3}" srcOrd="4" destOrd="0" presId="urn:microsoft.com/office/officeart/2008/layout/LinedList"/>
    <dgm:cxn modelId="{81D9AC3D-CA74-4213-B03B-52D19CD8C4B0}" type="presParOf" srcId="{912F0CDA-ABDA-47B3-8AEC-9D8E63F4640C}" destId="{2E5F28BF-A631-44EC-8980-3AA8E92EAAE4}" srcOrd="5" destOrd="0" presId="urn:microsoft.com/office/officeart/2008/layout/LinedList"/>
    <dgm:cxn modelId="{EEAC29A8-F8E2-427E-BDB5-6E5DC9A1DC87}" type="presParOf" srcId="{2E5F28BF-A631-44EC-8980-3AA8E92EAAE4}" destId="{0D36FE96-C525-48E2-A75C-15B922BC093A}" srcOrd="0" destOrd="0" presId="urn:microsoft.com/office/officeart/2008/layout/LinedList"/>
    <dgm:cxn modelId="{FA91874B-CD35-402F-8014-F8F01641D518}" type="presParOf" srcId="{2E5F28BF-A631-44EC-8980-3AA8E92EAAE4}" destId="{A2C76381-8E3D-48AA-88D7-809F515965A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7E4755B-62CC-4D5E-9EC5-120D213C0B0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7CD9BCDB-671D-4A99-A179-4A48B8C7A78D}">
      <dgm:prSet custT="1"/>
      <dgm:spPr/>
      <dgm:t>
        <a:bodyPr/>
        <a:lstStyle/>
        <a:p>
          <a:r>
            <a:rPr lang="zh-CN" altLang="en-US" sz="2000">
              <a:latin typeface="微软雅黑" panose="020B0503020204020204" pitchFamily="34" charset="-122"/>
              <a:ea typeface="微软雅黑" panose="020B0503020204020204" pitchFamily="34" charset="-122"/>
            </a:rPr>
            <a:t>加强大数据安全技术产品研发。</a:t>
          </a:r>
        </a:p>
      </dgm:t>
    </dgm:pt>
    <dgm:pt modelId="{1D09CC13-2B1D-4635-9E01-0CD1A652E7FA}" cxnId="{AEB847DF-7359-446A-9377-C1AD419EA6C8}"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00E7971-CD09-4E31-B506-123C2B50AA66}" cxnId="{AEB847DF-7359-446A-9377-C1AD419EA6C8}"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FCB2207-F2A2-4734-B608-EAD189EB69D2}">
      <dgm:prSet custT="1"/>
      <dgm:spPr/>
      <dgm:t>
        <a:bodyPr/>
        <a:lstStyle/>
        <a:p>
          <a:r>
            <a:rPr lang="zh-CN" altLang="en-US" sz="2000">
              <a:latin typeface="微软雅黑" panose="020B0503020204020204" pitchFamily="34" charset="-122"/>
              <a:ea typeface="微软雅黑" panose="020B0503020204020204" pitchFamily="34" charset="-122"/>
            </a:rPr>
            <a:t>提升大数据对网络信息安全的支撑能力。</a:t>
          </a:r>
        </a:p>
      </dgm:t>
    </dgm:pt>
    <dgm:pt modelId="{0A693BDC-BFED-4769-8432-86D483515DF5}" cxnId="{A4032F8F-3DA2-4AE0-8776-1DA4AD861A2E}"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A2295EE-A697-4CAE-9BFE-9B835CA7F735}" cxnId="{A4032F8F-3DA2-4AE0-8776-1DA4AD861A2E}"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9BAAF15-6886-461E-B0A5-FDBEBF66D616}" type="pres">
      <dgm:prSet presAssocID="{47E4755B-62CC-4D5E-9EC5-120D213C0B09}" presName="vert0" presStyleCnt="0">
        <dgm:presLayoutVars>
          <dgm:dir/>
          <dgm:animOne val="branch"/>
          <dgm:animLvl val="lvl"/>
        </dgm:presLayoutVars>
      </dgm:prSet>
      <dgm:spPr/>
    </dgm:pt>
    <dgm:pt modelId="{429FE3D8-A167-4211-9D5C-1E521B878AA1}" type="pres">
      <dgm:prSet presAssocID="{7CD9BCDB-671D-4A99-A179-4A48B8C7A78D}" presName="thickLine" presStyleLbl="alignNode1" presStyleIdx="0" presStyleCnt="2"/>
      <dgm:spPr/>
    </dgm:pt>
    <dgm:pt modelId="{FCE42D44-626E-474B-B8F6-96ABA7752D78}" type="pres">
      <dgm:prSet presAssocID="{7CD9BCDB-671D-4A99-A179-4A48B8C7A78D}" presName="horz1" presStyleCnt="0"/>
      <dgm:spPr/>
    </dgm:pt>
    <dgm:pt modelId="{29CD8DC1-8258-4322-97A7-CDD6072F0315}" type="pres">
      <dgm:prSet presAssocID="{7CD9BCDB-671D-4A99-A179-4A48B8C7A78D}" presName="tx1" presStyleLbl="revTx" presStyleIdx="0" presStyleCnt="2"/>
      <dgm:spPr/>
    </dgm:pt>
    <dgm:pt modelId="{426552BD-768B-4D4C-B29C-335BE98F73B3}" type="pres">
      <dgm:prSet presAssocID="{7CD9BCDB-671D-4A99-A179-4A48B8C7A78D}" presName="vert1" presStyleCnt="0"/>
      <dgm:spPr/>
    </dgm:pt>
    <dgm:pt modelId="{4CDF560B-8C9E-4187-86CB-6172624FC775}" type="pres">
      <dgm:prSet presAssocID="{8FCB2207-F2A2-4734-B608-EAD189EB69D2}" presName="thickLine" presStyleLbl="alignNode1" presStyleIdx="1" presStyleCnt="2"/>
      <dgm:spPr/>
    </dgm:pt>
    <dgm:pt modelId="{83786204-A8F6-43FB-9C19-FC56DB96069C}" type="pres">
      <dgm:prSet presAssocID="{8FCB2207-F2A2-4734-B608-EAD189EB69D2}" presName="horz1" presStyleCnt="0"/>
      <dgm:spPr/>
    </dgm:pt>
    <dgm:pt modelId="{16B776F1-44FD-4F66-87A6-46F83CCC91DA}" type="pres">
      <dgm:prSet presAssocID="{8FCB2207-F2A2-4734-B608-EAD189EB69D2}" presName="tx1" presStyleLbl="revTx" presStyleIdx="1" presStyleCnt="2"/>
      <dgm:spPr/>
    </dgm:pt>
    <dgm:pt modelId="{2F6FE54C-95C4-40C1-A197-F430971CF50A}" type="pres">
      <dgm:prSet presAssocID="{8FCB2207-F2A2-4734-B608-EAD189EB69D2}" presName="vert1" presStyleCnt="0"/>
      <dgm:spPr/>
    </dgm:pt>
  </dgm:ptLst>
  <dgm:cxnLst>
    <dgm:cxn modelId="{D79E3814-1DA7-4920-9DA2-AE8E82C26030}" type="presOf" srcId="{47E4755B-62CC-4D5E-9EC5-120D213C0B09}" destId="{49BAAF15-6886-461E-B0A5-FDBEBF66D616}" srcOrd="0" destOrd="0" presId="urn:microsoft.com/office/officeart/2008/layout/LinedList"/>
    <dgm:cxn modelId="{C9E8A953-635C-42BA-8733-F27F8A20108A}" type="presOf" srcId="{8FCB2207-F2A2-4734-B608-EAD189EB69D2}" destId="{16B776F1-44FD-4F66-87A6-46F83CCC91DA}" srcOrd="0" destOrd="0" presId="urn:microsoft.com/office/officeart/2008/layout/LinedList"/>
    <dgm:cxn modelId="{A4032F8F-3DA2-4AE0-8776-1DA4AD861A2E}" srcId="{47E4755B-62CC-4D5E-9EC5-120D213C0B09}" destId="{8FCB2207-F2A2-4734-B608-EAD189EB69D2}" srcOrd="1" destOrd="0" parTransId="{0A693BDC-BFED-4769-8432-86D483515DF5}" sibTransId="{AA2295EE-A697-4CAE-9BFE-9B835CA7F735}"/>
    <dgm:cxn modelId="{F90316AE-831A-4513-87AA-BE128A9B4A29}" type="presOf" srcId="{7CD9BCDB-671D-4A99-A179-4A48B8C7A78D}" destId="{29CD8DC1-8258-4322-97A7-CDD6072F0315}" srcOrd="0" destOrd="0" presId="urn:microsoft.com/office/officeart/2008/layout/LinedList"/>
    <dgm:cxn modelId="{AEB847DF-7359-446A-9377-C1AD419EA6C8}" srcId="{47E4755B-62CC-4D5E-9EC5-120D213C0B09}" destId="{7CD9BCDB-671D-4A99-A179-4A48B8C7A78D}" srcOrd="0" destOrd="0" parTransId="{1D09CC13-2B1D-4635-9E01-0CD1A652E7FA}" sibTransId="{B00E7971-CD09-4E31-B506-123C2B50AA66}"/>
    <dgm:cxn modelId="{EA16825B-0EC0-4285-BDAE-D8DD2A5B126C}" type="presParOf" srcId="{49BAAF15-6886-461E-B0A5-FDBEBF66D616}" destId="{429FE3D8-A167-4211-9D5C-1E521B878AA1}" srcOrd="0" destOrd="0" presId="urn:microsoft.com/office/officeart/2008/layout/LinedList"/>
    <dgm:cxn modelId="{284BF30A-DEC8-47DA-9CEB-DAAE3CDA3516}" type="presParOf" srcId="{49BAAF15-6886-461E-B0A5-FDBEBF66D616}" destId="{FCE42D44-626E-474B-B8F6-96ABA7752D78}" srcOrd="1" destOrd="0" presId="urn:microsoft.com/office/officeart/2008/layout/LinedList"/>
    <dgm:cxn modelId="{46A99997-B558-4B41-A1E5-8402D44F39AD}" type="presParOf" srcId="{FCE42D44-626E-474B-B8F6-96ABA7752D78}" destId="{29CD8DC1-8258-4322-97A7-CDD6072F0315}" srcOrd="0" destOrd="0" presId="urn:microsoft.com/office/officeart/2008/layout/LinedList"/>
    <dgm:cxn modelId="{BE8F4796-107A-445F-A6F2-9F950B096C78}" type="presParOf" srcId="{FCE42D44-626E-474B-B8F6-96ABA7752D78}" destId="{426552BD-768B-4D4C-B29C-335BE98F73B3}" srcOrd="1" destOrd="0" presId="urn:microsoft.com/office/officeart/2008/layout/LinedList"/>
    <dgm:cxn modelId="{C9C49EB1-6F67-4F75-B886-EE4AE7705DEF}" type="presParOf" srcId="{49BAAF15-6886-461E-B0A5-FDBEBF66D616}" destId="{4CDF560B-8C9E-4187-86CB-6172624FC775}" srcOrd="2" destOrd="0" presId="urn:microsoft.com/office/officeart/2008/layout/LinedList"/>
    <dgm:cxn modelId="{E7524E25-DC97-4E48-A590-9B711F263094}" type="presParOf" srcId="{49BAAF15-6886-461E-B0A5-FDBEBF66D616}" destId="{83786204-A8F6-43FB-9C19-FC56DB96069C}" srcOrd="3" destOrd="0" presId="urn:microsoft.com/office/officeart/2008/layout/LinedList"/>
    <dgm:cxn modelId="{EE7D16F3-0378-4789-B01B-E14E9C8BEF78}" type="presParOf" srcId="{83786204-A8F6-43FB-9C19-FC56DB96069C}" destId="{16B776F1-44FD-4F66-87A6-46F83CCC91DA}" srcOrd="0" destOrd="0" presId="urn:microsoft.com/office/officeart/2008/layout/LinedList"/>
    <dgm:cxn modelId="{A2874985-D5E4-4EB7-B570-010512928588}" type="presParOf" srcId="{83786204-A8F6-43FB-9C19-FC56DB96069C}" destId="{2F6FE54C-95C4-40C1-A197-F430971CF50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48FE871-3B53-4638-84CD-CB94D42468BF}"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8D67C6D4-800E-4250-8D16-89713E5FC8FC}">
      <dgm:prSet custT="1"/>
      <dgm:spPr/>
      <dgm:t>
        <a:bodyPr/>
        <a:lstStyle/>
        <a:p>
          <a:r>
            <a:rPr lang="zh-CN" sz="2000">
              <a:latin typeface="微软雅黑" panose="020B0503020204020204" pitchFamily="34" charset="-122"/>
              <a:ea typeface="微软雅黑" panose="020B0503020204020204" pitchFamily="34" charset="-122"/>
            </a:rPr>
            <a:t>物联网、云计算和</a:t>
          </a:r>
          <a:r>
            <a:rPr lang="en-US" sz="2000">
              <a:latin typeface="微软雅黑" panose="020B0503020204020204" pitchFamily="34" charset="-122"/>
              <a:ea typeface="微软雅黑" panose="020B0503020204020204" pitchFamily="34" charset="-122"/>
            </a:rPr>
            <a:t>5G</a:t>
          </a:r>
          <a:r>
            <a:rPr lang="zh-CN" sz="2000">
              <a:latin typeface="微软雅黑" panose="020B0503020204020204" pitchFamily="34" charset="-122"/>
              <a:ea typeface="微软雅黑" panose="020B0503020204020204" pitchFamily="34" charset="-122"/>
            </a:rPr>
            <a:t>是大数据的底层架构，大数据依赖云计算来处理大数据，人工智能是大数据的场景应用。</a:t>
          </a:r>
        </a:p>
      </dgm:t>
    </dgm:pt>
    <dgm:pt modelId="{F06F2152-DDA4-4E34-921A-CF92BA2AFB0E}" cxnId="{48DC3100-4558-4085-8212-D58231265F89}" type="parTrans">
      <dgm:prSet/>
      <dgm:spPr/>
      <dgm:t>
        <a:bodyPr/>
        <a:lstStyle/>
        <a:p>
          <a:endParaRPr lang="zh-CN" altLang="en-US"/>
        </a:p>
      </dgm:t>
    </dgm:pt>
    <dgm:pt modelId="{80F3D2AA-B33E-4205-B7EF-B5072B4B2FD9}" cxnId="{48DC3100-4558-4085-8212-D58231265F89}" type="sibTrans">
      <dgm:prSet/>
      <dgm:spPr/>
      <dgm:t>
        <a:bodyPr/>
        <a:lstStyle/>
        <a:p>
          <a:endParaRPr lang="zh-CN" altLang="en-US"/>
        </a:p>
      </dgm:t>
    </dgm:pt>
    <dgm:pt modelId="{B1D37901-0557-45C9-A6D2-1FFF9DBCA0BF}" type="pres">
      <dgm:prSet presAssocID="{148FE871-3B53-4638-84CD-CB94D42468BF}" presName="linear" presStyleCnt="0">
        <dgm:presLayoutVars>
          <dgm:animLvl val="lvl"/>
          <dgm:resizeHandles val="exact"/>
        </dgm:presLayoutVars>
      </dgm:prSet>
      <dgm:spPr/>
    </dgm:pt>
    <dgm:pt modelId="{099346B3-5C95-48A7-B59E-53DD6468D677}" type="pres">
      <dgm:prSet presAssocID="{8D67C6D4-800E-4250-8D16-89713E5FC8FC}" presName="parentText" presStyleLbl="node1" presStyleIdx="0" presStyleCnt="1">
        <dgm:presLayoutVars>
          <dgm:chMax val="0"/>
          <dgm:bulletEnabled val="1"/>
        </dgm:presLayoutVars>
      </dgm:prSet>
      <dgm:spPr/>
    </dgm:pt>
  </dgm:ptLst>
  <dgm:cxnLst>
    <dgm:cxn modelId="{48DC3100-4558-4085-8212-D58231265F89}" srcId="{148FE871-3B53-4638-84CD-CB94D42468BF}" destId="{8D67C6D4-800E-4250-8D16-89713E5FC8FC}" srcOrd="0" destOrd="0" parTransId="{F06F2152-DDA4-4E34-921A-CF92BA2AFB0E}" sibTransId="{80F3D2AA-B33E-4205-B7EF-B5072B4B2FD9}"/>
    <dgm:cxn modelId="{B02A865F-9A2F-4615-9C2A-F84E5D6FB183}" type="presOf" srcId="{148FE871-3B53-4638-84CD-CB94D42468BF}" destId="{B1D37901-0557-45C9-A6D2-1FFF9DBCA0BF}" srcOrd="0" destOrd="0" presId="urn:microsoft.com/office/officeart/2005/8/layout/vList2"/>
    <dgm:cxn modelId="{F2DCE5B3-5D0D-4CBE-8D0A-0826261E5F5C}" type="presOf" srcId="{8D67C6D4-800E-4250-8D16-89713E5FC8FC}" destId="{099346B3-5C95-48A7-B59E-53DD6468D677}" srcOrd="0" destOrd="0" presId="urn:microsoft.com/office/officeart/2005/8/layout/vList2"/>
    <dgm:cxn modelId="{81477321-90A9-4AA2-9CD7-35E11FF2945B}" type="presParOf" srcId="{B1D37901-0557-45C9-A6D2-1FFF9DBCA0BF}" destId="{099346B3-5C95-48A7-B59E-53DD6468D677}"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D2201A-9A05-46E4-8098-B8270C3E180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8015F87B-A8DB-42B6-BC07-587943F3EAC6}">
      <dgm:prSet custT="1"/>
      <dgm:spPr/>
      <dgm:t>
        <a:bodyPr/>
        <a:lstStyle/>
        <a:p>
          <a:r>
            <a:rPr lang="zh-CN" altLang="en-US" sz="2000">
              <a:latin typeface="微软雅黑" panose="020B0503020204020204" pitchFamily="34" charset="-122"/>
              <a:ea typeface="微软雅黑" panose="020B0503020204020204" pitchFamily="34" charset="-122"/>
            </a:rPr>
            <a:t>设备</a:t>
          </a:r>
        </a:p>
      </dgm:t>
    </dgm:pt>
    <dgm:pt modelId="{7A81D3F0-BAD0-438E-B03E-7B571CC9CD44}" cxnId="{F7763981-AE42-4290-8C60-EFCA352462E6}"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F3D745-3749-43C1-AC9C-C2115CF3C03A}" cxnId="{F7763981-AE42-4290-8C60-EFCA352462E6}"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B710AF2-C3AD-4BA0-9B25-055FCDE87C64}">
      <dgm:prSet custT="1"/>
      <dgm:spPr/>
      <dgm:t>
        <a:bodyPr/>
        <a:lstStyle/>
        <a:p>
          <a:r>
            <a:rPr lang="zh-CN" altLang="en-US" sz="2000">
              <a:latin typeface="微软雅黑" panose="020B0503020204020204" pitchFamily="34" charset="-122"/>
              <a:ea typeface="微软雅黑" panose="020B0503020204020204" pitchFamily="34" charset="-122"/>
            </a:rPr>
            <a:t>网络</a:t>
          </a:r>
        </a:p>
      </dgm:t>
    </dgm:pt>
    <dgm:pt modelId="{EC044D7E-1B0C-4279-8AAD-7619FE8193D8}" cxnId="{92F3FF3D-0ED0-4DA9-97CD-059C71E67825}"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6A60F07-C4FB-465E-ACF5-6CAA8F110459}" cxnId="{92F3FF3D-0ED0-4DA9-97CD-059C71E67825}"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8DAB8CA-2CD3-4D61-BA4A-BBAC4A85A971}">
      <dgm:prSet custT="1"/>
      <dgm:spPr/>
      <dgm:t>
        <a:bodyPr/>
        <a:lstStyle/>
        <a:p>
          <a:r>
            <a:rPr lang="zh-CN" altLang="en-US" sz="2000">
              <a:latin typeface="微软雅黑" panose="020B0503020204020204" pitchFamily="34" charset="-122"/>
              <a:ea typeface="微软雅黑" panose="020B0503020204020204" pitchFamily="34" charset="-122"/>
            </a:rPr>
            <a:t>平台</a:t>
          </a:r>
        </a:p>
      </dgm:t>
    </dgm:pt>
    <dgm:pt modelId="{D8B56BE9-2E95-4FCC-8D3A-7FD5E17958FB}" cxnId="{FFA1724E-BD19-437B-80CD-F922698D5E6A}"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6EA9675-B5A2-442D-95D0-6246227112C2}" cxnId="{FFA1724E-BD19-437B-80CD-F922698D5E6A}"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3A7874C-85BB-4D26-8110-81BD6CE32DC6}">
      <dgm:prSet custT="1"/>
      <dgm:spPr/>
      <dgm:t>
        <a:bodyPr/>
        <a:lstStyle/>
        <a:p>
          <a:r>
            <a:rPr lang="zh-CN" altLang="en-US" sz="2000">
              <a:latin typeface="微软雅黑" panose="020B0503020204020204" pitchFamily="34" charset="-122"/>
              <a:ea typeface="微软雅黑" panose="020B0503020204020204" pitchFamily="34" charset="-122"/>
            </a:rPr>
            <a:t>分析</a:t>
          </a:r>
        </a:p>
      </dgm:t>
    </dgm:pt>
    <dgm:pt modelId="{E8D5335F-D6CE-40D4-90A9-DF1BF94D5743}" cxnId="{F0E4A184-2046-4CAF-A4B6-610709AE5F6B}"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827243C-20A7-4B2F-A2F8-6CA942454E6E}" cxnId="{F0E4A184-2046-4CAF-A4B6-610709AE5F6B}"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EF86209-537B-4835-8983-B8B8BC8E892E}">
      <dgm:prSet custT="1"/>
      <dgm:spPr/>
      <dgm:t>
        <a:bodyPr/>
        <a:lstStyle/>
        <a:p>
          <a:r>
            <a:rPr lang="zh-CN" altLang="en-US" sz="2000">
              <a:latin typeface="微软雅黑" panose="020B0503020204020204" pitchFamily="34" charset="-122"/>
              <a:ea typeface="微软雅黑" panose="020B0503020204020204" pitchFamily="34" charset="-122"/>
            </a:rPr>
            <a:t>应用</a:t>
          </a:r>
        </a:p>
      </dgm:t>
    </dgm:pt>
    <dgm:pt modelId="{B6439EF0-8C50-4791-BC2D-33140ED7D481}" cxnId="{50B21162-D861-4BF4-A7E3-0E799CC6B88F}"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F7E6435-78E0-4B3B-9412-6E92FC77F47D}" cxnId="{50B21162-D861-4BF4-A7E3-0E799CC6B88F}"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E1D79B0-906D-469E-A4C8-1E022D68B9E1}">
      <dgm:prSet custT="1"/>
      <dgm:spPr/>
      <dgm:t>
        <a:bodyPr/>
        <a:lstStyle/>
        <a:p>
          <a:r>
            <a:rPr lang="zh-CN" altLang="en-US" sz="2000" dirty="0">
              <a:latin typeface="微软雅黑" panose="020B0503020204020204" pitchFamily="34" charset="-122"/>
              <a:ea typeface="微软雅黑" panose="020B0503020204020204" pitchFamily="34" charset="-122"/>
            </a:rPr>
            <a:t>安全</a:t>
          </a:r>
        </a:p>
      </dgm:t>
    </dgm:pt>
    <dgm:pt modelId="{AA06BF69-10A3-47B3-9462-968EF91EE147}" cxnId="{1BC0FD79-F871-4E27-A12F-A8BC244DF5E5}"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F4AD17E-D98F-438A-B27A-7FDBD93C08F0}" cxnId="{1BC0FD79-F871-4E27-A12F-A8BC244DF5E5}"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540756A-EDBE-4C98-8D3C-848A0BB5EB95}" type="pres">
      <dgm:prSet presAssocID="{86D2201A-9A05-46E4-8098-B8270C3E1804}" presName="compositeShape" presStyleCnt="0">
        <dgm:presLayoutVars>
          <dgm:chMax val="7"/>
          <dgm:dir/>
          <dgm:resizeHandles val="exact"/>
        </dgm:presLayoutVars>
      </dgm:prSet>
      <dgm:spPr/>
    </dgm:pt>
    <dgm:pt modelId="{F9089F98-56A8-4E23-A7B3-9DA62D708884}" type="pres">
      <dgm:prSet presAssocID="{8015F87B-A8DB-42B6-BC07-587943F3EAC6}" presName="circ1" presStyleLbl="vennNode1" presStyleIdx="0" presStyleCnt="6"/>
      <dgm:spPr/>
    </dgm:pt>
    <dgm:pt modelId="{6C9D5122-F4FD-4FEA-BA7E-1FC943BACB8E}" type="pres">
      <dgm:prSet presAssocID="{8015F87B-A8DB-42B6-BC07-587943F3EAC6}" presName="circ1Tx" presStyleLbl="revTx" presStyleIdx="0" presStyleCnt="0">
        <dgm:presLayoutVars>
          <dgm:chMax val="0"/>
          <dgm:chPref val="0"/>
          <dgm:bulletEnabled val="1"/>
        </dgm:presLayoutVars>
      </dgm:prSet>
      <dgm:spPr/>
    </dgm:pt>
    <dgm:pt modelId="{005F64BC-5B65-47E0-8172-E0CCF83477EA}" type="pres">
      <dgm:prSet presAssocID="{4B710AF2-C3AD-4BA0-9B25-055FCDE87C64}" presName="circ2" presStyleLbl="vennNode1" presStyleIdx="1" presStyleCnt="6"/>
      <dgm:spPr/>
    </dgm:pt>
    <dgm:pt modelId="{182D69C2-05B5-4896-A0D0-AD572D80E9B0}" type="pres">
      <dgm:prSet presAssocID="{4B710AF2-C3AD-4BA0-9B25-055FCDE87C64}" presName="circ2Tx" presStyleLbl="revTx" presStyleIdx="0" presStyleCnt="0">
        <dgm:presLayoutVars>
          <dgm:chMax val="0"/>
          <dgm:chPref val="0"/>
          <dgm:bulletEnabled val="1"/>
        </dgm:presLayoutVars>
      </dgm:prSet>
      <dgm:spPr/>
    </dgm:pt>
    <dgm:pt modelId="{FEE09A2A-87B6-4D3D-94A4-04B57D01E286}" type="pres">
      <dgm:prSet presAssocID="{88DAB8CA-2CD3-4D61-BA4A-BBAC4A85A971}" presName="circ3" presStyleLbl="vennNode1" presStyleIdx="2" presStyleCnt="6"/>
      <dgm:spPr/>
    </dgm:pt>
    <dgm:pt modelId="{DFCEAD31-B5DE-4660-B08F-4120CF363B49}" type="pres">
      <dgm:prSet presAssocID="{88DAB8CA-2CD3-4D61-BA4A-BBAC4A85A971}" presName="circ3Tx" presStyleLbl="revTx" presStyleIdx="0" presStyleCnt="0">
        <dgm:presLayoutVars>
          <dgm:chMax val="0"/>
          <dgm:chPref val="0"/>
          <dgm:bulletEnabled val="1"/>
        </dgm:presLayoutVars>
      </dgm:prSet>
      <dgm:spPr/>
    </dgm:pt>
    <dgm:pt modelId="{0C70DE1A-9ABB-442A-9855-6429F8E999E0}" type="pres">
      <dgm:prSet presAssocID="{63A7874C-85BB-4D26-8110-81BD6CE32DC6}" presName="circ4" presStyleLbl="vennNode1" presStyleIdx="3" presStyleCnt="6"/>
      <dgm:spPr/>
    </dgm:pt>
    <dgm:pt modelId="{C1DD211A-DBC0-4E7F-9801-B74B0E36EDAC}" type="pres">
      <dgm:prSet presAssocID="{63A7874C-85BB-4D26-8110-81BD6CE32DC6}" presName="circ4Tx" presStyleLbl="revTx" presStyleIdx="0" presStyleCnt="0">
        <dgm:presLayoutVars>
          <dgm:chMax val="0"/>
          <dgm:chPref val="0"/>
          <dgm:bulletEnabled val="1"/>
        </dgm:presLayoutVars>
      </dgm:prSet>
      <dgm:spPr/>
    </dgm:pt>
    <dgm:pt modelId="{3FE6E1F8-054A-4451-9C2B-70296815FB82}" type="pres">
      <dgm:prSet presAssocID="{DEF86209-537B-4835-8983-B8B8BC8E892E}" presName="circ5" presStyleLbl="vennNode1" presStyleIdx="4" presStyleCnt="6"/>
      <dgm:spPr/>
    </dgm:pt>
    <dgm:pt modelId="{7C1DB342-411F-4FEA-B7B1-711E1B5923B8}" type="pres">
      <dgm:prSet presAssocID="{DEF86209-537B-4835-8983-B8B8BC8E892E}" presName="circ5Tx" presStyleLbl="revTx" presStyleIdx="0" presStyleCnt="0">
        <dgm:presLayoutVars>
          <dgm:chMax val="0"/>
          <dgm:chPref val="0"/>
          <dgm:bulletEnabled val="1"/>
        </dgm:presLayoutVars>
      </dgm:prSet>
      <dgm:spPr/>
    </dgm:pt>
    <dgm:pt modelId="{78416C36-C700-4628-ABCF-D52D0B941015}" type="pres">
      <dgm:prSet presAssocID="{CE1D79B0-906D-469E-A4C8-1E022D68B9E1}" presName="circ6" presStyleLbl="vennNode1" presStyleIdx="5" presStyleCnt="6"/>
      <dgm:spPr/>
    </dgm:pt>
    <dgm:pt modelId="{82369A1C-C26B-4857-BDF5-75C626782939}" type="pres">
      <dgm:prSet presAssocID="{CE1D79B0-906D-469E-A4C8-1E022D68B9E1}" presName="circ6Tx" presStyleLbl="revTx" presStyleIdx="0" presStyleCnt="0">
        <dgm:presLayoutVars>
          <dgm:chMax val="0"/>
          <dgm:chPref val="0"/>
          <dgm:bulletEnabled val="1"/>
        </dgm:presLayoutVars>
      </dgm:prSet>
      <dgm:spPr/>
    </dgm:pt>
  </dgm:ptLst>
  <dgm:cxnLst>
    <dgm:cxn modelId="{DF032800-C23C-492A-9E1F-11BB0F995A7A}" type="presOf" srcId="{CE1D79B0-906D-469E-A4C8-1E022D68B9E1}" destId="{82369A1C-C26B-4857-BDF5-75C626782939}" srcOrd="0" destOrd="0" presId="urn:microsoft.com/office/officeart/2005/8/layout/venn1"/>
    <dgm:cxn modelId="{92F3FF3D-0ED0-4DA9-97CD-059C71E67825}" srcId="{86D2201A-9A05-46E4-8098-B8270C3E1804}" destId="{4B710AF2-C3AD-4BA0-9B25-055FCDE87C64}" srcOrd="1" destOrd="0" parTransId="{EC044D7E-1B0C-4279-8AAD-7619FE8193D8}" sibTransId="{16A60F07-C4FB-465E-ACF5-6CAA8F110459}"/>
    <dgm:cxn modelId="{50B21162-D861-4BF4-A7E3-0E799CC6B88F}" srcId="{86D2201A-9A05-46E4-8098-B8270C3E1804}" destId="{DEF86209-537B-4835-8983-B8B8BC8E892E}" srcOrd="4" destOrd="0" parTransId="{B6439EF0-8C50-4791-BC2D-33140ED7D481}" sibTransId="{0F7E6435-78E0-4B3B-9412-6E92FC77F47D}"/>
    <dgm:cxn modelId="{FFA1724E-BD19-437B-80CD-F922698D5E6A}" srcId="{86D2201A-9A05-46E4-8098-B8270C3E1804}" destId="{88DAB8CA-2CD3-4D61-BA4A-BBAC4A85A971}" srcOrd="2" destOrd="0" parTransId="{D8B56BE9-2E95-4FCC-8D3A-7FD5E17958FB}" sibTransId="{D6EA9675-B5A2-442D-95D0-6246227112C2}"/>
    <dgm:cxn modelId="{57F5F970-3C08-44A1-A34F-E8F688BEAE20}" type="presOf" srcId="{DEF86209-537B-4835-8983-B8B8BC8E892E}" destId="{7C1DB342-411F-4FEA-B7B1-711E1B5923B8}" srcOrd="0" destOrd="0" presId="urn:microsoft.com/office/officeart/2005/8/layout/venn1"/>
    <dgm:cxn modelId="{1BC0FD79-F871-4E27-A12F-A8BC244DF5E5}" srcId="{86D2201A-9A05-46E4-8098-B8270C3E1804}" destId="{CE1D79B0-906D-469E-A4C8-1E022D68B9E1}" srcOrd="5" destOrd="0" parTransId="{AA06BF69-10A3-47B3-9462-968EF91EE147}" sibTransId="{DF4AD17E-D98F-438A-B27A-7FDBD93C08F0}"/>
    <dgm:cxn modelId="{FF15FB7F-2F05-4E11-BDA8-A065419E0B89}" type="presOf" srcId="{86D2201A-9A05-46E4-8098-B8270C3E1804}" destId="{7540756A-EDBE-4C98-8D3C-848A0BB5EB95}" srcOrd="0" destOrd="0" presId="urn:microsoft.com/office/officeart/2005/8/layout/venn1"/>
    <dgm:cxn modelId="{F7763981-AE42-4290-8C60-EFCA352462E6}" srcId="{86D2201A-9A05-46E4-8098-B8270C3E1804}" destId="{8015F87B-A8DB-42B6-BC07-587943F3EAC6}" srcOrd="0" destOrd="0" parTransId="{7A81D3F0-BAD0-438E-B03E-7B571CC9CD44}" sibTransId="{56F3D745-3749-43C1-AC9C-C2115CF3C03A}"/>
    <dgm:cxn modelId="{F0E4A184-2046-4CAF-A4B6-610709AE5F6B}" srcId="{86D2201A-9A05-46E4-8098-B8270C3E1804}" destId="{63A7874C-85BB-4D26-8110-81BD6CE32DC6}" srcOrd="3" destOrd="0" parTransId="{E8D5335F-D6CE-40D4-90A9-DF1BF94D5743}" sibTransId="{7827243C-20A7-4B2F-A2F8-6CA942454E6E}"/>
    <dgm:cxn modelId="{A154E88A-35C9-4F6B-9608-B78C57177956}" type="presOf" srcId="{8015F87B-A8DB-42B6-BC07-587943F3EAC6}" destId="{6C9D5122-F4FD-4FEA-BA7E-1FC943BACB8E}" srcOrd="0" destOrd="0" presId="urn:microsoft.com/office/officeart/2005/8/layout/venn1"/>
    <dgm:cxn modelId="{A39FE09C-B4E4-4B7E-B6BA-77087FA5ECBA}" type="presOf" srcId="{88DAB8CA-2CD3-4D61-BA4A-BBAC4A85A971}" destId="{DFCEAD31-B5DE-4660-B08F-4120CF363B49}" srcOrd="0" destOrd="0" presId="urn:microsoft.com/office/officeart/2005/8/layout/venn1"/>
    <dgm:cxn modelId="{71EB67A4-2103-4E5E-9510-218F25CD31D0}" type="presOf" srcId="{63A7874C-85BB-4D26-8110-81BD6CE32DC6}" destId="{C1DD211A-DBC0-4E7F-9801-B74B0E36EDAC}" srcOrd="0" destOrd="0" presId="urn:microsoft.com/office/officeart/2005/8/layout/venn1"/>
    <dgm:cxn modelId="{E6C0DEB4-004F-4D79-9CB8-1B8890856FD1}" type="presOf" srcId="{4B710AF2-C3AD-4BA0-9B25-055FCDE87C64}" destId="{182D69C2-05B5-4896-A0D0-AD572D80E9B0}" srcOrd="0" destOrd="0" presId="urn:microsoft.com/office/officeart/2005/8/layout/venn1"/>
    <dgm:cxn modelId="{6E09279C-E72C-499A-8338-678EBD6B9786}" type="presParOf" srcId="{7540756A-EDBE-4C98-8D3C-848A0BB5EB95}" destId="{F9089F98-56A8-4E23-A7B3-9DA62D708884}" srcOrd="0" destOrd="0" presId="urn:microsoft.com/office/officeart/2005/8/layout/venn1"/>
    <dgm:cxn modelId="{D9A4C021-150A-4D63-9ECF-A125547021D8}" type="presParOf" srcId="{7540756A-EDBE-4C98-8D3C-848A0BB5EB95}" destId="{6C9D5122-F4FD-4FEA-BA7E-1FC943BACB8E}" srcOrd="1" destOrd="0" presId="urn:microsoft.com/office/officeart/2005/8/layout/venn1"/>
    <dgm:cxn modelId="{8328E442-45B1-4C88-BA1E-B33A383DF082}" type="presParOf" srcId="{7540756A-EDBE-4C98-8D3C-848A0BB5EB95}" destId="{005F64BC-5B65-47E0-8172-E0CCF83477EA}" srcOrd="2" destOrd="0" presId="urn:microsoft.com/office/officeart/2005/8/layout/venn1"/>
    <dgm:cxn modelId="{138B1A02-F9C5-46D5-9E6D-C202EBE03081}" type="presParOf" srcId="{7540756A-EDBE-4C98-8D3C-848A0BB5EB95}" destId="{182D69C2-05B5-4896-A0D0-AD572D80E9B0}" srcOrd="3" destOrd="0" presId="urn:microsoft.com/office/officeart/2005/8/layout/venn1"/>
    <dgm:cxn modelId="{E5E4B221-4AF6-4251-94BE-3CFADDDFF60C}" type="presParOf" srcId="{7540756A-EDBE-4C98-8D3C-848A0BB5EB95}" destId="{FEE09A2A-87B6-4D3D-94A4-04B57D01E286}" srcOrd="4" destOrd="0" presId="urn:microsoft.com/office/officeart/2005/8/layout/venn1"/>
    <dgm:cxn modelId="{570A4627-7F4F-4E04-AEDA-1256E047990E}" type="presParOf" srcId="{7540756A-EDBE-4C98-8D3C-848A0BB5EB95}" destId="{DFCEAD31-B5DE-4660-B08F-4120CF363B49}" srcOrd="5" destOrd="0" presId="urn:microsoft.com/office/officeart/2005/8/layout/venn1"/>
    <dgm:cxn modelId="{D93EA091-C68D-4B7C-830B-AB0D16EF409B}" type="presParOf" srcId="{7540756A-EDBE-4C98-8D3C-848A0BB5EB95}" destId="{0C70DE1A-9ABB-442A-9855-6429F8E999E0}" srcOrd="6" destOrd="0" presId="urn:microsoft.com/office/officeart/2005/8/layout/venn1"/>
    <dgm:cxn modelId="{5F2B970A-55C9-4033-8F3F-7F4D6AB3397F}" type="presParOf" srcId="{7540756A-EDBE-4C98-8D3C-848A0BB5EB95}" destId="{C1DD211A-DBC0-4E7F-9801-B74B0E36EDAC}" srcOrd="7" destOrd="0" presId="urn:microsoft.com/office/officeart/2005/8/layout/venn1"/>
    <dgm:cxn modelId="{63A13FC4-5402-41B0-8A02-BA8116BE5F02}" type="presParOf" srcId="{7540756A-EDBE-4C98-8D3C-848A0BB5EB95}" destId="{3FE6E1F8-054A-4451-9C2B-70296815FB82}" srcOrd="8" destOrd="0" presId="urn:microsoft.com/office/officeart/2005/8/layout/venn1"/>
    <dgm:cxn modelId="{25E637E1-5617-4B1E-8945-0C6D22E3B868}" type="presParOf" srcId="{7540756A-EDBE-4C98-8D3C-848A0BB5EB95}" destId="{7C1DB342-411F-4FEA-B7B1-711E1B5923B8}" srcOrd="9" destOrd="0" presId="urn:microsoft.com/office/officeart/2005/8/layout/venn1"/>
    <dgm:cxn modelId="{535A13B8-BC14-4AB6-9676-0798A5AA9F21}" type="presParOf" srcId="{7540756A-EDBE-4C98-8D3C-848A0BB5EB95}" destId="{78416C36-C700-4628-ABCF-D52D0B941015}" srcOrd="10" destOrd="0" presId="urn:microsoft.com/office/officeart/2005/8/layout/venn1"/>
    <dgm:cxn modelId="{D547861C-49A3-49A5-91C9-1D014F59810A}" type="presParOf" srcId="{7540756A-EDBE-4C98-8D3C-848A0BB5EB95}" destId="{82369A1C-C26B-4857-BDF5-75C626782939}" srcOrd="11"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4B21833-6616-4E2D-B3F5-099AA9E7E872}" type="doc">
      <dgm:prSet loTypeId="urn:microsoft.com/office/officeart/2005/8/layout/radial3" loCatId="cycle" qsTypeId="urn:microsoft.com/office/officeart/2005/8/quickstyle/simple1" qsCatId="simple" csTypeId="urn:microsoft.com/office/officeart/2005/8/colors/colorful1" csCatId="colorful"/>
      <dgm:spPr/>
      <dgm:t>
        <a:bodyPr/>
        <a:lstStyle/>
        <a:p>
          <a:endParaRPr lang="zh-CN" altLang="en-US"/>
        </a:p>
      </dgm:t>
    </dgm:pt>
    <dgm:pt modelId="{772255D4-E3A2-4C8B-9EB3-F82BD4E22B1F}">
      <dgm:prSet custT="1"/>
      <dgm:spPr/>
      <dgm:t>
        <a:bodyPr/>
        <a:lstStyle/>
        <a:p>
          <a:r>
            <a:rPr lang="zh-CN" altLang="en-US" sz="2000">
              <a:latin typeface="微软雅黑" panose="020B0503020204020204" pitchFamily="34" charset="-122"/>
              <a:ea typeface="微软雅黑" panose="020B0503020204020204" pitchFamily="34" charset="-122"/>
            </a:rPr>
            <a:t>云计算的核心是服务</a:t>
          </a:r>
        </a:p>
      </dgm:t>
    </dgm:pt>
    <dgm:pt modelId="{8E98881A-1909-469D-8ADF-5A73EB78C5E9}" cxnId="{8D41D435-AD54-4321-83E7-BC1B9B0744B3}"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E2A0CDA-7764-4264-997F-8EDD20E02995}" cxnId="{8D41D435-AD54-4321-83E7-BC1B9B0744B3}"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83AC561-D85A-410F-93E3-03CC6CE154A8}">
      <dgm:prSet custT="1"/>
      <dgm:spPr/>
      <dgm:t>
        <a:bodyPr/>
        <a:lstStyle/>
        <a:p>
          <a:r>
            <a:rPr lang="en-US" sz="2000">
              <a:latin typeface="微软雅黑" panose="020B0503020204020204" pitchFamily="34" charset="-122"/>
              <a:ea typeface="微软雅黑" panose="020B0503020204020204" pitchFamily="34" charset="-122"/>
            </a:rPr>
            <a:t>IaaS</a:t>
          </a:r>
          <a:endParaRPr lang="zh-CN" sz="2000">
            <a:latin typeface="微软雅黑" panose="020B0503020204020204" pitchFamily="34" charset="-122"/>
            <a:ea typeface="微软雅黑" panose="020B0503020204020204" pitchFamily="34" charset="-122"/>
          </a:endParaRPr>
        </a:p>
      </dgm:t>
    </dgm:pt>
    <dgm:pt modelId="{80342BEF-5098-4E01-9C47-CC7074462FCA}" cxnId="{62B8A895-A342-46D0-AF54-1EF76FABC611}"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363824D-5C49-4331-B7A6-C30ECBE7B075}" cxnId="{62B8A895-A342-46D0-AF54-1EF76FABC611}"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AAF4547-9C51-4D68-90F5-C32FB7160CE7}">
      <dgm:prSet custT="1"/>
      <dgm:spPr/>
      <dgm:t>
        <a:bodyPr/>
        <a:lstStyle/>
        <a:p>
          <a:r>
            <a:rPr lang="en-US" sz="2000">
              <a:latin typeface="微软雅黑" panose="020B0503020204020204" pitchFamily="34" charset="-122"/>
              <a:ea typeface="微软雅黑" panose="020B0503020204020204" pitchFamily="34" charset="-122"/>
            </a:rPr>
            <a:t>PaaS</a:t>
          </a:r>
          <a:endParaRPr lang="zh-CN" sz="2000">
            <a:latin typeface="微软雅黑" panose="020B0503020204020204" pitchFamily="34" charset="-122"/>
            <a:ea typeface="微软雅黑" panose="020B0503020204020204" pitchFamily="34" charset="-122"/>
          </a:endParaRPr>
        </a:p>
      </dgm:t>
    </dgm:pt>
    <dgm:pt modelId="{8DFBE9B7-7B1D-48A2-A118-98AF06B4A45F}" cxnId="{5D8CD3A6-9071-43DC-B5D3-316300406F2C}"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56EB136-EAA6-4B0E-B6C5-8C77AA1713DD}" cxnId="{5D8CD3A6-9071-43DC-B5D3-316300406F2C}"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2722E35-4A44-44B1-845C-97F25CED5761}">
      <dgm:prSet custT="1"/>
      <dgm:spPr/>
      <dgm:t>
        <a:bodyPr/>
        <a:lstStyle/>
        <a:p>
          <a:r>
            <a:rPr lang="en-US" sz="2000">
              <a:latin typeface="微软雅黑" panose="020B0503020204020204" pitchFamily="34" charset="-122"/>
              <a:ea typeface="微软雅黑" panose="020B0503020204020204" pitchFamily="34" charset="-122"/>
            </a:rPr>
            <a:t>SaaS</a:t>
          </a:r>
          <a:endParaRPr lang="zh-CN" sz="2000">
            <a:latin typeface="微软雅黑" panose="020B0503020204020204" pitchFamily="34" charset="-122"/>
            <a:ea typeface="微软雅黑" panose="020B0503020204020204" pitchFamily="34" charset="-122"/>
          </a:endParaRPr>
        </a:p>
      </dgm:t>
    </dgm:pt>
    <dgm:pt modelId="{913F65C2-BBD8-4FCA-AED7-D83B93C7302D}" cxnId="{D8A1711C-018D-4110-9268-EBCF793E32BA}"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9108E15-C8B9-4DC7-9B60-45A1C1A08417}" cxnId="{D8A1711C-018D-4110-9268-EBCF793E32BA}"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65C99C4-3051-48A8-BC3A-19807B38C3B7}" type="pres">
      <dgm:prSet presAssocID="{64B21833-6616-4E2D-B3F5-099AA9E7E872}" presName="composite" presStyleCnt="0">
        <dgm:presLayoutVars>
          <dgm:chMax val="1"/>
          <dgm:dir/>
          <dgm:resizeHandles val="exact"/>
        </dgm:presLayoutVars>
      </dgm:prSet>
      <dgm:spPr/>
    </dgm:pt>
    <dgm:pt modelId="{73FF6726-0BCB-42B8-A88E-A016B7BF8E11}" type="pres">
      <dgm:prSet presAssocID="{64B21833-6616-4E2D-B3F5-099AA9E7E872}" presName="radial" presStyleCnt="0">
        <dgm:presLayoutVars>
          <dgm:animLvl val="ctr"/>
        </dgm:presLayoutVars>
      </dgm:prSet>
      <dgm:spPr/>
    </dgm:pt>
    <dgm:pt modelId="{00996B5D-7C1F-465F-AC81-3D374DBFC877}" type="pres">
      <dgm:prSet presAssocID="{772255D4-E3A2-4C8B-9EB3-F82BD4E22B1F}" presName="centerShape" presStyleLbl="vennNode1" presStyleIdx="0" presStyleCnt="4"/>
      <dgm:spPr/>
    </dgm:pt>
    <dgm:pt modelId="{A94FA42E-79DD-46D0-AD85-D1167DF12E31}" type="pres">
      <dgm:prSet presAssocID="{D83AC561-D85A-410F-93E3-03CC6CE154A8}" presName="node" presStyleLbl="vennNode1" presStyleIdx="1" presStyleCnt="4">
        <dgm:presLayoutVars>
          <dgm:bulletEnabled val="1"/>
        </dgm:presLayoutVars>
      </dgm:prSet>
      <dgm:spPr/>
    </dgm:pt>
    <dgm:pt modelId="{770BA222-2223-4B5D-A191-4A4F300ECB6C}" type="pres">
      <dgm:prSet presAssocID="{4AAF4547-9C51-4D68-90F5-C32FB7160CE7}" presName="node" presStyleLbl="vennNode1" presStyleIdx="2" presStyleCnt="4">
        <dgm:presLayoutVars>
          <dgm:bulletEnabled val="1"/>
        </dgm:presLayoutVars>
      </dgm:prSet>
      <dgm:spPr/>
    </dgm:pt>
    <dgm:pt modelId="{A9B93232-23F5-45FE-BACB-F43D98161554}" type="pres">
      <dgm:prSet presAssocID="{D2722E35-4A44-44B1-845C-97F25CED5761}" presName="node" presStyleLbl="vennNode1" presStyleIdx="3" presStyleCnt="4">
        <dgm:presLayoutVars>
          <dgm:bulletEnabled val="1"/>
        </dgm:presLayoutVars>
      </dgm:prSet>
      <dgm:spPr/>
    </dgm:pt>
  </dgm:ptLst>
  <dgm:cxnLst>
    <dgm:cxn modelId="{D8A1711C-018D-4110-9268-EBCF793E32BA}" srcId="{772255D4-E3A2-4C8B-9EB3-F82BD4E22B1F}" destId="{D2722E35-4A44-44B1-845C-97F25CED5761}" srcOrd="2" destOrd="0" parTransId="{913F65C2-BBD8-4FCA-AED7-D83B93C7302D}" sibTransId="{E9108E15-C8B9-4DC7-9B60-45A1C1A08417}"/>
    <dgm:cxn modelId="{8D41D435-AD54-4321-83E7-BC1B9B0744B3}" srcId="{64B21833-6616-4E2D-B3F5-099AA9E7E872}" destId="{772255D4-E3A2-4C8B-9EB3-F82BD4E22B1F}" srcOrd="0" destOrd="0" parTransId="{8E98881A-1909-469D-8ADF-5A73EB78C5E9}" sibTransId="{EE2A0CDA-7764-4264-997F-8EDD20E02995}"/>
    <dgm:cxn modelId="{EA27DA36-D628-4751-A66B-372F5A936A67}" type="presOf" srcId="{772255D4-E3A2-4C8B-9EB3-F82BD4E22B1F}" destId="{00996B5D-7C1F-465F-AC81-3D374DBFC877}" srcOrd="0" destOrd="0" presId="urn:microsoft.com/office/officeart/2005/8/layout/radial3"/>
    <dgm:cxn modelId="{9EF0956F-8919-444B-B2A8-9986A05164E8}" type="presOf" srcId="{D83AC561-D85A-410F-93E3-03CC6CE154A8}" destId="{A94FA42E-79DD-46D0-AD85-D1167DF12E31}" srcOrd="0" destOrd="0" presId="urn:microsoft.com/office/officeart/2005/8/layout/radial3"/>
    <dgm:cxn modelId="{D870D087-8340-496F-9082-0602C6114016}" type="presOf" srcId="{4AAF4547-9C51-4D68-90F5-C32FB7160CE7}" destId="{770BA222-2223-4B5D-A191-4A4F300ECB6C}" srcOrd="0" destOrd="0" presId="urn:microsoft.com/office/officeart/2005/8/layout/radial3"/>
    <dgm:cxn modelId="{62B8A895-A342-46D0-AF54-1EF76FABC611}" srcId="{772255D4-E3A2-4C8B-9EB3-F82BD4E22B1F}" destId="{D83AC561-D85A-410F-93E3-03CC6CE154A8}" srcOrd="0" destOrd="0" parTransId="{80342BEF-5098-4E01-9C47-CC7074462FCA}" sibTransId="{2363824D-5C49-4331-B7A6-C30ECBE7B075}"/>
    <dgm:cxn modelId="{5D8CD3A6-9071-43DC-B5D3-316300406F2C}" srcId="{772255D4-E3A2-4C8B-9EB3-F82BD4E22B1F}" destId="{4AAF4547-9C51-4D68-90F5-C32FB7160CE7}" srcOrd="1" destOrd="0" parTransId="{8DFBE9B7-7B1D-48A2-A118-98AF06B4A45F}" sibTransId="{756EB136-EAA6-4B0E-B6C5-8C77AA1713DD}"/>
    <dgm:cxn modelId="{241FC4ED-C335-4AB5-A719-0EAE26508626}" type="presOf" srcId="{D2722E35-4A44-44B1-845C-97F25CED5761}" destId="{A9B93232-23F5-45FE-BACB-F43D98161554}" srcOrd="0" destOrd="0" presId="urn:microsoft.com/office/officeart/2005/8/layout/radial3"/>
    <dgm:cxn modelId="{925E7AFA-C935-40E5-B6BA-6B887BDAE557}" type="presOf" srcId="{64B21833-6616-4E2D-B3F5-099AA9E7E872}" destId="{D65C99C4-3051-48A8-BC3A-19807B38C3B7}" srcOrd="0" destOrd="0" presId="urn:microsoft.com/office/officeart/2005/8/layout/radial3"/>
    <dgm:cxn modelId="{C1F98CD8-26C6-445F-B276-A80AAF068FFF}" type="presParOf" srcId="{D65C99C4-3051-48A8-BC3A-19807B38C3B7}" destId="{73FF6726-0BCB-42B8-A88E-A016B7BF8E11}" srcOrd="0" destOrd="0" presId="urn:microsoft.com/office/officeart/2005/8/layout/radial3"/>
    <dgm:cxn modelId="{C7F0BC39-131A-418A-8C15-D29C643BBD40}" type="presParOf" srcId="{73FF6726-0BCB-42B8-A88E-A016B7BF8E11}" destId="{00996B5D-7C1F-465F-AC81-3D374DBFC877}" srcOrd="0" destOrd="0" presId="urn:microsoft.com/office/officeart/2005/8/layout/radial3"/>
    <dgm:cxn modelId="{70FD58E6-582D-406E-8F0C-10C8FA30A599}" type="presParOf" srcId="{73FF6726-0BCB-42B8-A88E-A016B7BF8E11}" destId="{A94FA42E-79DD-46D0-AD85-D1167DF12E31}" srcOrd="1" destOrd="0" presId="urn:microsoft.com/office/officeart/2005/8/layout/radial3"/>
    <dgm:cxn modelId="{16A04357-5325-438B-81B8-77C59F589C28}" type="presParOf" srcId="{73FF6726-0BCB-42B8-A88E-A016B7BF8E11}" destId="{770BA222-2223-4B5D-A191-4A4F300ECB6C}" srcOrd="2" destOrd="0" presId="urn:microsoft.com/office/officeart/2005/8/layout/radial3"/>
    <dgm:cxn modelId="{FE0F1C6F-7F44-4287-8D11-3A417172F557}" type="presParOf" srcId="{73FF6726-0BCB-42B8-A88E-A016B7BF8E11}" destId="{A9B93232-23F5-45FE-BACB-F43D98161554}" srcOrd="3"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3ECB5AE-0171-40CF-A79D-889431483C12}"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zh-CN" altLang="en-US"/>
        </a:p>
      </dgm:t>
    </dgm:pt>
    <dgm:pt modelId="{870A12AA-B293-4965-A7F2-7419291687E6}">
      <dgm:prSet custT="1"/>
      <dgm:spPr/>
      <dgm:t>
        <a:bodyPr/>
        <a:lstStyle/>
        <a:p>
          <a:r>
            <a:rPr lang="zh-CN" sz="2000">
              <a:latin typeface="微软雅黑" panose="020B0503020204020204" pitchFamily="34" charset="-122"/>
              <a:ea typeface="微软雅黑" panose="020B0503020204020204" pitchFamily="34" charset="-122"/>
            </a:rPr>
            <a:t>大数据是物联网、</a:t>
          </a:r>
          <a:r>
            <a:rPr lang="en-US" sz="2000">
              <a:latin typeface="微软雅黑" panose="020B0503020204020204" pitchFamily="34" charset="-122"/>
              <a:ea typeface="微软雅黑" panose="020B0503020204020204" pitchFamily="34" charset="-122"/>
            </a:rPr>
            <a:t>Web</a:t>
          </a:r>
          <a:r>
            <a:rPr lang="zh-CN" sz="2000">
              <a:latin typeface="微软雅黑" panose="020B0503020204020204" pitchFamily="34" charset="-122"/>
              <a:ea typeface="微软雅黑" panose="020B0503020204020204" pitchFamily="34" charset="-122"/>
            </a:rPr>
            <a:t>和传统信息系统发展的必然结果，大数据在技术体系上与云计算重点都是分布式存储和分布式计算，云计算注重服务，大数据则注重数据的价值化操作。</a:t>
          </a:r>
        </a:p>
      </dgm:t>
    </dgm:pt>
    <dgm:pt modelId="{3C9A6E3C-0A60-4291-9559-3AE0C55A40CB}" cxnId="{258A9068-B323-4CDB-93C6-9561019BD315}" type="parTrans">
      <dgm:prSet/>
      <dgm:spPr/>
      <dgm:t>
        <a:bodyPr/>
        <a:lstStyle/>
        <a:p>
          <a:endParaRPr lang="zh-CN" altLang="en-US"/>
        </a:p>
      </dgm:t>
    </dgm:pt>
    <dgm:pt modelId="{EBAF5B08-9887-478F-BA67-8AE712E72A91}" cxnId="{258A9068-B323-4CDB-93C6-9561019BD315}" type="sibTrans">
      <dgm:prSet/>
      <dgm:spPr/>
      <dgm:t>
        <a:bodyPr/>
        <a:lstStyle/>
        <a:p>
          <a:endParaRPr lang="zh-CN" altLang="en-US"/>
        </a:p>
      </dgm:t>
    </dgm:pt>
    <dgm:pt modelId="{A9DBBDA0-A806-4368-BD2F-C8DBB92CADCD}" type="pres">
      <dgm:prSet presAssocID="{C3ECB5AE-0171-40CF-A79D-889431483C12}" presName="linear" presStyleCnt="0">
        <dgm:presLayoutVars>
          <dgm:animLvl val="lvl"/>
          <dgm:resizeHandles val="exact"/>
        </dgm:presLayoutVars>
      </dgm:prSet>
      <dgm:spPr/>
    </dgm:pt>
    <dgm:pt modelId="{9E47762A-5016-4FF8-99D7-ECA4BCDED80E}" type="pres">
      <dgm:prSet presAssocID="{870A12AA-B293-4965-A7F2-7419291687E6}" presName="parentText" presStyleLbl="node1" presStyleIdx="0" presStyleCnt="1">
        <dgm:presLayoutVars>
          <dgm:chMax val="0"/>
          <dgm:bulletEnabled val="1"/>
        </dgm:presLayoutVars>
      </dgm:prSet>
      <dgm:spPr/>
    </dgm:pt>
  </dgm:ptLst>
  <dgm:cxnLst>
    <dgm:cxn modelId="{ECC77E5C-2BF0-4C95-9549-9AA0E6CF0CCA}" type="presOf" srcId="{C3ECB5AE-0171-40CF-A79D-889431483C12}" destId="{A9DBBDA0-A806-4368-BD2F-C8DBB92CADCD}" srcOrd="0" destOrd="0" presId="urn:microsoft.com/office/officeart/2005/8/layout/vList2"/>
    <dgm:cxn modelId="{258A9068-B323-4CDB-93C6-9561019BD315}" srcId="{C3ECB5AE-0171-40CF-A79D-889431483C12}" destId="{870A12AA-B293-4965-A7F2-7419291687E6}" srcOrd="0" destOrd="0" parTransId="{3C9A6E3C-0A60-4291-9559-3AE0C55A40CB}" sibTransId="{EBAF5B08-9887-478F-BA67-8AE712E72A91}"/>
    <dgm:cxn modelId="{61FFD691-E04A-432D-9A81-A35694E168C9}" type="presOf" srcId="{870A12AA-B293-4965-A7F2-7419291687E6}" destId="{9E47762A-5016-4FF8-99D7-ECA4BCDED80E}" srcOrd="0" destOrd="0" presId="urn:microsoft.com/office/officeart/2005/8/layout/vList2"/>
    <dgm:cxn modelId="{1BCC1BD5-6A61-47F6-AB8D-03390E8CFB10}" type="presParOf" srcId="{A9DBBDA0-A806-4368-BD2F-C8DBB92CADCD}" destId="{9E47762A-5016-4FF8-99D7-ECA4BCDED80E}"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3ECB5AE-0171-40CF-A79D-889431483C12}"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870A12AA-B293-4965-A7F2-7419291687E6}">
      <dgm:prSet custT="1"/>
      <dgm:spPr/>
      <dgm:t>
        <a:bodyPr/>
        <a:lstStyle/>
        <a:p>
          <a:r>
            <a:rPr lang="zh-CN" altLang="en-US" sz="2000" dirty="0">
              <a:latin typeface="微软雅黑" panose="020B0503020204020204" pitchFamily="34" charset="-122"/>
              <a:ea typeface="微软雅黑" panose="020B0503020204020204" pitchFamily="34" charset="-122"/>
            </a:rPr>
            <a:t>人工智能（</a:t>
          </a:r>
          <a:r>
            <a:rPr lang="en-US" altLang="zh-CN" sz="2000" dirty="0">
              <a:latin typeface="微软雅黑" panose="020B0503020204020204" pitchFamily="34" charset="-122"/>
              <a:ea typeface="微软雅黑" panose="020B0503020204020204" pitchFamily="34" charset="-122"/>
            </a:rPr>
            <a:t>Artificial Intelligence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是研究、开发用于模拟、延伸和扩展人的智能的理论、方法、技术及应用系统的一门新的技术科学。人工智能其实就是大数据、云计算的一个应用场景。人工智能则包含了机器学习，从被动到主动，从模式化实行指令，到自主判断根据情况实行不同的指令</a:t>
          </a:r>
          <a:r>
            <a:rPr lang="zh-CN" sz="2000" dirty="0">
              <a:latin typeface="微软雅黑" panose="020B0503020204020204" pitchFamily="34" charset="-122"/>
              <a:ea typeface="微软雅黑" panose="020B0503020204020204" pitchFamily="34" charset="-122"/>
            </a:rPr>
            <a:t>。</a:t>
          </a:r>
        </a:p>
      </dgm:t>
    </dgm:pt>
    <dgm:pt modelId="{3C9A6E3C-0A60-4291-9559-3AE0C55A40CB}" cxnId="{258A9068-B323-4CDB-93C6-9561019BD315}"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BAF5B08-9887-478F-BA67-8AE712E72A91}" cxnId="{258A9068-B323-4CDB-93C6-9561019BD315}"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9DBBDA0-A806-4368-BD2F-C8DBB92CADCD}" type="pres">
      <dgm:prSet presAssocID="{C3ECB5AE-0171-40CF-A79D-889431483C12}" presName="linear" presStyleCnt="0">
        <dgm:presLayoutVars>
          <dgm:animLvl val="lvl"/>
          <dgm:resizeHandles val="exact"/>
        </dgm:presLayoutVars>
      </dgm:prSet>
      <dgm:spPr/>
    </dgm:pt>
    <dgm:pt modelId="{9E47762A-5016-4FF8-99D7-ECA4BCDED80E}" type="pres">
      <dgm:prSet presAssocID="{870A12AA-B293-4965-A7F2-7419291687E6}" presName="parentText" presStyleLbl="node1" presStyleIdx="0" presStyleCnt="1">
        <dgm:presLayoutVars>
          <dgm:chMax val="0"/>
          <dgm:bulletEnabled val="1"/>
        </dgm:presLayoutVars>
      </dgm:prSet>
      <dgm:spPr/>
    </dgm:pt>
  </dgm:ptLst>
  <dgm:cxnLst>
    <dgm:cxn modelId="{ECC77E5C-2BF0-4C95-9549-9AA0E6CF0CCA}" type="presOf" srcId="{C3ECB5AE-0171-40CF-A79D-889431483C12}" destId="{A9DBBDA0-A806-4368-BD2F-C8DBB92CADCD}" srcOrd="0" destOrd="0" presId="urn:microsoft.com/office/officeart/2005/8/layout/vList2"/>
    <dgm:cxn modelId="{258A9068-B323-4CDB-93C6-9561019BD315}" srcId="{C3ECB5AE-0171-40CF-A79D-889431483C12}" destId="{870A12AA-B293-4965-A7F2-7419291687E6}" srcOrd="0" destOrd="0" parTransId="{3C9A6E3C-0A60-4291-9559-3AE0C55A40CB}" sibTransId="{EBAF5B08-9887-478F-BA67-8AE712E72A91}"/>
    <dgm:cxn modelId="{61FFD691-E04A-432D-9A81-A35694E168C9}" type="presOf" srcId="{870A12AA-B293-4965-A7F2-7419291687E6}" destId="{9E47762A-5016-4FF8-99D7-ECA4BCDED80E}" srcOrd="0" destOrd="0" presId="urn:microsoft.com/office/officeart/2005/8/layout/vList2"/>
    <dgm:cxn modelId="{1BCC1BD5-6A61-47F6-AB8D-03390E8CFB10}" type="presParOf" srcId="{A9DBBDA0-A806-4368-BD2F-C8DBB92CADCD}" destId="{9E47762A-5016-4FF8-99D7-ECA4BCDED80E}"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ABB677-AAF8-4ABE-9B47-383A279262A4}"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zh-CN" altLang="en-US"/>
        </a:p>
      </dgm:t>
    </dgm:pt>
    <dgm:pt modelId="{4409E466-5C52-43A6-BF00-6C708F26DF39}">
      <dgm:prSet custT="1"/>
      <dgm:spPr/>
      <dgm:t>
        <a:bodyPr/>
        <a:lstStyle/>
        <a:p>
          <a:r>
            <a:rPr lang="zh-CN" altLang="en-US" sz="2800" dirty="0">
              <a:latin typeface="微软雅黑" panose="020B0503020204020204" pitchFamily="34" charset="-122"/>
              <a:ea typeface="微软雅黑" panose="020B0503020204020204" pitchFamily="34" charset="-122"/>
            </a:rPr>
            <a:t>大数据的内涵</a:t>
          </a:r>
        </a:p>
      </dgm:t>
    </dgm:pt>
    <dgm:pt modelId="{27DF0DA5-617B-42B9-AF3A-BC7B5446D47F}" cxnId="{26A7AA87-08FA-4931-9D41-133CB556086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81BAAB0B-3D8D-4790-9688-DC1F234F4699}" cxnId="{26A7AA87-08FA-4931-9D41-133CB556086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C36D8F7-8F48-46F6-8717-0E8A46668FD7}">
      <dgm:prSet/>
      <dgm:spPr/>
      <dgm:t>
        <a:bodyPr/>
        <a:lstStyle/>
        <a:p>
          <a:r>
            <a:rPr lang="zh-CN" dirty="0">
              <a:latin typeface="微软雅黑" panose="020B0503020204020204" pitchFamily="34" charset="-122"/>
              <a:ea typeface="微软雅黑" panose="020B0503020204020204" pitchFamily="34" charset="-122"/>
            </a:rPr>
            <a:t>从对象角度来看，大数据是数据规模超出传统数据库处理能力的数据集合。</a:t>
          </a:r>
        </a:p>
      </dgm:t>
    </dgm:pt>
    <dgm:pt modelId="{9BC028EE-E44B-4868-BC93-70457AF3B548}" cxnId="{80BFFFB2-0FB8-477E-B36C-9A06140D75A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C568670F-D544-435D-85F7-A3457AD65170}" cxnId="{80BFFFB2-0FB8-477E-B36C-9A06140D75A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3A143D3-30C6-4433-9127-955E6135308E}">
      <dgm:prSet/>
      <dgm:spPr/>
      <dgm:t>
        <a:bodyPr/>
        <a:lstStyle/>
        <a:p>
          <a:r>
            <a:rPr lang="zh-CN" dirty="0">
              <a:latin typeface="微软雅黑" panose="020B0503020204020204" pitchFamily="34" charset="-122"/>
              <a:ea typeface="微软雅黑" panose="020B0503020204020204" pitchFamily="34" charset="-122"/>
            </a:rPr>
            <a:t>从技术角度来看，大数据是从海量数据中快速获得有价值信息的技术。</a:t>
          </a:r>
        </a:p>
      </dgm:t>
    </dgm:pt>
    <dgm:pt modelId="{5F6148D4-2E76-4C3D-BD69-B04C57552CF2}" cxnId="{45E2E378-113F-4A6B-8BE0-13014994D32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0B3B149-034E-45EB-8679-3842A0EB0266}" cxnId="{45E2E378-113F-4A6B-8BE0-13014994D32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27FA05EE-82E8-4601-8A96-4F81EA4EC2A4}">
      <dgm:prSet/>
      <dgm:spPr/>
      <dgm:t>
        <a:bodyPr/>
        <a:lstStyle/>
        <a:p>
          <a:r>
            <a:rPr lang="zh-CN">
              <a:latin typeface="微软雅黑" panose="020B0503020204020204" pitchFamily="34" charset="-122"/>
              <a:ea typeface="微软雅黑" panose="020B0503020204020204" pitchFamily="34" charset="-122"/>
            </a:rPr>
            <a:t>从应用角度来看，大数据是对特定数据集合应用相关技术获得价值的行为。</a:t>
          </a:r>
        </a:p>
      </dgm:t>
    </dgm:pt>
    <dgm:pt modelId="{028880E0-5677-4A5A-84F8-E440A4CD4124}" cxnId="{59A8F112-A07B-491D-BCFF-F565F52F5CD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7BB4437-66E7-4D48-A67B-CED9682CCA9C}" cxnId="{59A8F112-A07B-491D-BCFF-F565F52F5CD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CBFF080-2F62-4AE1-BA36-E93A723CFB8B}">
      <dgm:prSet/>
      <dgm:spPr/>
      <dgm:t>
        <a:bodyPr/>
        <a:lstStyle/>
        <a:p>
          <a:r>
            <a:rPr lang="zh-CN">
              <a:latin typeface="微软雅黑" panose="020B0503020204020204" pitchFamily="34" charset="-122"/>
              <a:ea typeface="微软雅黑" panose="020B0503020204020204" pitchFamily="34" charset="-122"/>
            </a:rPr>
            <a:t>从商业模式角度来看，大数据是企业获得商业价值的业务创新方向。</a:t>
          </a:r>
        </a:p>
      </dgm:t>
    </dgm:pt>
    <dgm:pt modelId="{1A1408F2-812F-49BA-844B-7468D9310AB0}" cxnId="{D2E4417F-7444-4F59-87C5-7C5AC256733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9392E9F-B8B8-431F-BBBC-9B339938B14C}" cxnId="{D2E4417F-7444-4F59-87C5-7C5AC256733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55B9DF5-5043-470F-9EF3-90E2B4E68C49}">
      <dgm:prSet/>
      <dgm:spPr/>
      <dgm:t>
        <a:bodyPr/>
        <a:lstStyle/>
        <a:p>
          <a:r>
            <a:rPr lang="zh-CN">
              <a:latin typeface="微软雅黑" panose="020B0503020204020204" pitchFamily="34" charset="-122"/>
              <a:ea typeface="微软雅黑" panose="020B0503020204020204" pitchFamily="34" charset="-122"/>
            </a:rPr>
            <a:t>从思维方式来看，大数据是从第三范式中分离出来的一种科研范式。</a:t>
          </a:r>
        </a:p>
      </dgm:t>
    </dgm:pt>
    <dgm:pt modelId="{FA1B2C51-0BA8-4D55-A372-AAA8427BFEAB}" cxnId="{2590D773-8FF1-401E-8A50-5511F950A0F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D3178B0-F36D-4CC2-BF87-6A94AE6D2CD3}" cxnId="{2590D773-8FF1-401E-8A50-5511F950A0F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BD9B295-07A0-4683-87F4-B384C3BDA28E}" type="pres">
      <dgm:prSet presAssocID="{C7ABB677-AAF8-4ABE-9B47-383A279262A4}" presName="vert0" presStyleCnt="0">
        <dgm:presLayoutVars>
          <dgm:dir/>
          <dgm:animOne val="branch"/>
          <dgm:animLvl val="lvl"/>
        </dgm:presLayoutVars>
      </dgm:prSet>
      <dgm:spPr/>
    </dgm:pt>
    <dgm:pt modelId="{878EA5F1-74D9-46FD-BC01-61FDEB4A6F9C}" type="pres">
      <dgm:prSet presAssocID="{4409E466-5C52-43A6-BF00-6C708F26DF39}" presName="thickLine" presStyleLbl="alignNode1" presStyleIdx="0" presStyleCnt="1"/>
      <dgm:spPr/>
    </dgm:pt>
    <dgm:pt modelId="{5F8175C0-8F70-43E4-83E9-84BCACDD2AE6}" type="pres">
      <dgm:prSet presAssocID="{4409E466-5C52-43A6-BF00-6C708F26DF39}" presName="horz1" presStyleCnt="0"/>
      <dgm:spPr/>
    </dgm:pt>
    <dgm:pt modelId="{ACCC9C3C-45AE-4C70-A10A-16ED26A49EE5}" type="pres">
      <dgm:prSet presAssocID="{4409E466-5C52-43A6-BF00-6C708F26DF39}" presName="tx1" presStyleLbl="revTx" presStyleIdx="0" presStyleCnt="6"/>
      <dgm:spPr/>
    </dgm:pt>
    <dgm:pt modelId="{2F43244D-140F-4279-9F37-EADD3D3ECD96}" type="pres">
      <dgm:prSet presAssocID="{4409E466-5C52-43A6-BF00-6C708F26DF39}" presName="vert1" presStyleCnt="0"/>
      <dgm:spPr/>
    </dgm:pt>
    <dgm:pt modelId="{6C85A875-470E-48D1-9E52-EF59DB7D16D5}" type="pres">
      <dgm:prSet presAssocID="{3C36D8F7-8F48-46F6-8717-0E8A46668FD7}" presName="vertSpace2a" presStyleCnt="0"/>
      <dgm:spPr/>
    </dgm:pt>
    <dgm:pt modelId="{3968CB0F-C830-4DB6-A5C6-BB1D2D1813B9}" type="pres">
      <dgm:prSet presAssocID="{3C36D8F7-8F48-46F6-8717-0E8A46668FD7}" presName="horz2" presStyleCnt="0"/>
      <dgm:spPr/>
    </dgm:pt>
    <dgm:pt modelId="{3B6BC8E8-D9FF-4A53-8D63-2C9D3D3BA5FE}" type="pres">
      <dgm:prSet presAssocID="{3C36D8F7-8F48-46F6-8717-0E8A46668FD7}" presName="horzSpace2" presStyleCnt="0"/>
      <dgm:spPr/>
    </dgm:pt>
    <dgm:pt modelId="{01E58198-E819-4D5C-AEE0-0C6CD0F817D5}" type="pres">
      <dgm:prSet presAssocID="{3C36D8F7-8F48-46F6-8717-0E8A46668FD7}" presName="tx2" presStyleLbl="revTx" presStyleIdx="1" presStyleCnt="6"/>
      <dgm:spPr/>
    </dgm:pt>
    <dgm:pt modelId="{CF7ACF8F-0B0A-4822-8BD2-5A2AE2041878}" type="pres">
      <dgm:prSet presAssocID="{3C36D8F7-8F48-46F6-8717-0E8A46668FD7}" presName="vert2" presStyleCnt="0"/>
      <dgm:spPr/>
    </dgm:pt>
    <dgm:pt modelId="{945CBF5C-7131-414C-ADC6-86DF503FF27C}" type="pres">
      <dgm:prSet presAssocID="{3C36D8F7-8F48-46F6-8717-0E8A46668FD7}" presName="thinLine2b" presStyleLbl="callout" presStyleIdx="0" presStyleCnt="5"/>
      <dgm:spPr/>
    </dgm:pt>
    <dgm:pt modelId="{972F3371-527B-47B5-B900-688C500670E3}" type="pres">
      <dgm:prSet presAssocID="{3C36D8F7-8F48-46F6-8717-0E8A46668FD7}" presName="vertSpace2b" presStyleCnt="0"/>
      <dgm:spPr/>
    </dgm:pt>
    <dgm:pt modelId="{A6D49061-AEAD-4632-8F97-076EC4BCF982}" type="pres">
      <dgm:prSet presAssocID="{93A143D3-30C6-4433-9127-955E6135308E}" presName="horz2" presStyleCnt="0"/>
      <dgm:spPr/>
    </dgm:pt>
    <dgm:pt modelId="{1F6E036B-401E-4A10-AE15-19E0CD5F80CC}" type="pres">
      <dgm:prSet presAssocID="{93A143D3-30C6-4433-9127-955E6135308E}" presName="horzSpace2" presStyleCnt="0"/>
      <dgm:spPr/>
    </dgm:pt>
    <dgm:pt modelId="{68C2B401-63F1-4252-9338-30144B9CC577}" type="pres">
      <dgm:prSet presAssocID="{93A143D3-30C6-4433-9127-955E6135308E}" presName="tx2" presStyleLbl="revTx" presStyleIdx="2" presStyleCnt="6"/>
      <dgm:spPr/>
    </dgm:pt>
    <dgm:pt modelId="{30D60842-3225-4E3C-BDED-D8BD4BCF378D}" type="pres">
      <dgm:prSet presAssocID="{93A143D3-30C6-4433-9127-955E6135308E}" presName="vert2" presStyleCnt="0"/>
      <dgm:spPr/>
    </dgm:pt>
    <dgm:pt modelId="{CB45125B-B2F5-42D5-A889-05C89FA0B8A9}" type="pres">
      <dgm:prSet presAssocID="{93A143D3-30C6-4433-9127-955E6135308E}" presName="thinLine2b" presStyleLbl="callout" presStyleIdx="1" presStyleCnt="5"/>
      <dgm:spPr/>
    </dgm:pt>
    <dgm:pt modelId="{F0367775-581B-42A4-9BBC-B0C94FE5DB7D}" type="pres">
      <dgm:prSet presAssocID="{93A143D3-30C6-4433-9127-955E6135308E}" presName="vertSpace2b" presStyleCnt="0"/>
      <dgm:spPr/>
    </dgm:pt>
    <dgm:pt modelId="{A5C4C6A5-4DC7-461B-A7C9-284BA9237519}" type="pres">
      <dgm:prSet presAssocID="{27FA05EE-82E8-4601-8A96-4F81EA4EC2A4}" presName="horz2" presStyleCnt="0"/>
      <dgm:spPr/>
    </dgm:pt>
    <dgm:pt modelId="{E5FB25C8-B4ED-413D-A938-AA8870F8A7EB}" type="pres">
      <dgm:prSet presAssocID="{27FA05EE-82E8-4601-8A96-4F81EA4EC2A4}" presName="horzSpace2" presStyleCnt="0"/>
      <dgm:spPr/>
    </dgm:pt>
    <dgm:pt modelId="{8681E208-FCD7-45E6-8D5B-1D0985C6846E}" type="pres">
      <dgm:prSet presAssocID="{27FA05EE-82E8-4601-8A96-4F81EA4EC2A4}" presName="tx2" presStyleLbl="revTx" presStyleIdx="3" presStyleCnt="6"/>
      <dgm:spPr/>
    </dgm:pt>
    <dgm:pt modelId="{0E4F19BA-1CA0-4FF9-A14F-6F980F25EF4B}" type="pres">
      <dgm:prSet presAssocID="{27FA05EE-82E8-4601-8A96-4F81EA4EC2A4}" presName="vert2" presStyleCnt="0"/>
      <dgm:spPr/>
    </dgm:pt>
    <dgm:pt modelId="{BD4E0B95-59A3-4DCB-92C8-CEB4EFA8F4B6}" type="pres">
      <dgm:prSet presAssocID="{27FA05EE-82E8-4601-8A96-4F81EA4EC2A4}" presName="thinLine2b" presStyleLbl="callout" presStyleIdx="2" presStyleCnt="5"/>
      <dgm:spPr/>
    </dgm:pt>
    <dgm:pt modelId="{5A8E7117-671D-4178-AC9C-E25BF31F6322}" type="pres">
      <dgm:prSet presAssocID="{27FA05EE-82E8-4601-8A96-4F81EA4EC2A4}" presName="vertSpace2b" presStyleCnt="0"/>
      <dgm:spPr/>
    </dgm:pt>
    <dgm:pt modelId="{6306B0BC-F34C-48F5-8AF5-C0D88B8CFDA4}" type="pres">
      <dgm:prSet presAssocID="{6CBFF080-2F62-4AE1-BA36-E93A723CFB8B}" presName="horz2" presStyleCnt="0"/>
      <dgm:spPr/>
    </dgm:pt>
    <dgm:pt modelId="{2BC689B2-3029-47BB-9332-ACC6E26AAF16}" type="pres">
      <dgm:prSet presAssocID="{6CBFF080-2F62-4AE1-BA36-E93A723CFB8B}" presName="horzSpace2" presStyleCnt="0"/>
      <dgm:spPr/>
    </dgm:pt>
    <dgm:pt modelId="{4BE20305-FE79-4EAF-8457-00C870D91EAA}" type="pres">
      <dgm:prSet presAssocID="{6CBFF080-2F62-4AE1-BA36-E93A723CFB8B}" presName="tx2" presStyleLbl="revTx" presStyleIdx="4" presStyleCnt="6"/>
      <dgm:spPr/>
    </dgm:pt>
    <dgm:pt modelId="{DCA1DD11-31A1-4AAB-99F9-F2428DF87364}" type="pres">
      <dgm:prSet presAssocID="{6CBFF080-2F62-4AE1-BA36-E93A723CFB8B}" presName="vert2" presStyleCnt="0"/>
      <dgm:spPr/>
    </dgm:pt>
    <dgm:pt modelId="{220FA345-6D8A-4507-8236-4E1CBB68875A}" type="pres">
      <dgm:prSet presAssocID="{6CBFF080-2F62-4AE1-BA36-E93A723CFB8B}" presName="thinLine2b" presStyleLbl="callout" presStyleIdx="3" presStyleCnt="5"/>
      <dgm:spPr/>
    </dgm:pt>
    <dgm:pt modelId="{605C83F6-995E-4440-8016-EA18775F07A1}" type="pres">
      <dgm:prSet presAssocID="{6CBFF080-2F62-4AE1-BA36-E93A723CFB8B}" presName="vertSpace2b" presStyleCnt="0"/>
      <dgm:spPr/>
    </dgm:pt>
    <dgm:pt modelId="{746F3891-105A-410B-B5C6-E58DD726049E}" type="pres">
      <dgm:prSet presAssocID="{D55B9DF5-5043-470F-9EF3-90E2B4E68C49}" presName="horz2" presStyleCnt="0"/>
      <dgm:spPr/>
    </dgm:pt>
    <dgm:pt modelId="{5F5B61D1-1185-4200-BDD2-4F775A4F41DD}" type="pres">
      <dgm:prSet presAssocID="{D55B9DF5-5043-470F-9EF3-90E2B4E68C49}" presName="horzSpace2" presStyleCnt="0"/>
      <dgm:spPr/>
    </dgm:pt>
    <dgm:pt modelId="{7FEB8CE9-D8D9-460B-BC7F-3F23A9EACD8B}" type="pres">
      <dgm:prSet presAssocID="{D55B9DF5-5043-470F-9EF3-90E2B4E68C49}" presName="tx2" presStyleLbl="revTx" presStyleIdx="5" presStyleCnt="6"/>
      <dgm:spPr/>
    </dgm:pt>
    <dgm:pt modelId="{63E871F4-7AD9-4DA9-BE6D-34C46CCA6057}" type="pres">
      <dgm:prSet presAssocID="{D55B9DF5-5043-470F-9EF3-90E2B4E68C49}" presName="vert2" presStyleCnt="0"/>
      <dgm:spPr/>
    </dgm:pt>
    <dgm:pt modelId="{991E6FDF-2D8D-459D-A437-B252ACEECABD}" type="pres">
      <dgm:prSet presAssocID="{D55B9DF5-5043-470F-9EF3-90E2B4E68C49}" presName="thinLine2b" presStyleLbl="callout" presStyleIdx="4" presStyleCnt="5"/>
      <dgm:spPr/>
    </dgm:pt>
    <dgm:pt modelId="{E0E78A5C-50F8-48E0-9541-0BCEDA6CB878}" type="pres">
      <dgm:prSet presAssocID="{D55B9DF5-5043-470F-9EF3-90E2B4E68C49}" presName="vertSpace2b" presStyleCnt="0"/>
      <dgm:spPr/>
    </dgm:pt>
  </dgm:ptLst>
  <dgm:cxnLst>
    <dgm:cxn modelId="{59A8F112-A07B-491D-BCFF-F565F52F5CDD}" srcId="{4409E466-5C52-43A6-BF00-6C708F26DF39}" destId="{27FA05EE-82E8-4601-8A96-4F81EA4EC2A4}" srcOrd="2" destOrd="0" parTransId="{028880E0-5677-4A5A-84F8-E440A4CD4124}" sibTransId="{77BB4437-66E7-4D48-A67B-CED9682CCA9C}"/>
    <dgm:cxn modelId="{45B2FF27-D62E-4FE9-A10B-8B94CAF817C9}" type="presOf" srcId="{27FA05EE-82E8-4601-8A96-4F81EA4EC2A4}" destId="{8681E208-FCD7-45E6-8D5B-1D0985C6846E}" srcOrd="0" destOrd="0" presId="urn:microsoft.com/office/officeart/2008/layout/LinedList"/>
    <dgm:cxn modelId="{041C8D2A-477B-4932-B199-A76A6948866D}" type="presOf" srcId="{C7ABB677-AAF8-4ABE-9B47-383A279262A4}" destId="{CBD9B295-07A0-4683-87F4-B384C3BDA28E}" srcOrd="0" destOrd="0" presId="urn:microsoft.com/office/officeart/2008/layout/LinedList"/>
    <dgm:cxn modelId="{2590D773-8FF1-401E-8A50-5511F950A0F3}" srcId="{4409E466-5C52-43A6-BF00-6C708F26DF39}" destId="{D55B9DF5-5043-470F-9EF3-90E2B4E68C49}" srcOrd="4" destOrd="0" parTransId="{FA1B2C51-0BA8-4D55-A372-AAA8427BFEAB}" sibTransId="{6D3178B0-F36D-4CC2-BF87-6A94AE6D2CD3}"/>
    <dgm:cxn modelId="{45E2E378-113F-4A6B-8BE0-13014994D32B}" srcId="{4409E466-5C52-43A6-BF00-6C708F26DF39}" destId="{93A143D3-30C6-4433-9127-955E6135308E}" srcOrd="1" destOrd="0" parTransId="{5F6148D4-2E76-4C3D-BD69-B04C57552CF2}" sibTransId="{F0B3B149-034E-45EB-8679-3842A0EB0266}"/>
    <dgm:cxn modelId="{6691AB7A-8901-4351-A27E-B39A873FE650}" type="presOf" srcId="{3C36D8F7-8F48-46F6-8717-0E8A46668FD7}" destId="{01E58198-E819-4D5C-AEE0-0C6CD0F817D5}" srcOrd="0" destOrd="0" presId="urn:microsoft.com/office/officeart/2008/layout/LinedList"/>
    <dgm:cxn modelId="{D2E4417F-7444-4F59-87C5-7C5AC2567339}" srcId="{4409E466-5C52-43A6-BF00-6C708F26DF39}" destId="{6CBFF080-2F62-4AE1-BA36-E93A723CFB8B}" srcOrd="3" destOrd="0" parTransId="{1A1408F2-812F-49BA-844B-7468D9310AB0}" sibTransId="{79392E9F-B8B8-431F-BBBC-9B339938B14C}"/>
    <dgm:cxn modelId="{26A7AA87-08FA-4931-9D41-133CB5560868}" srcId="{C7ABB677-AAF8-4ABE-9B47-383A279262A4}" destId="{4409E466-5C52-43A6-BF00-6C708F26DF39}" srcOrd="0" destOrd="0" parTransId="{27DF0DA5-617B-42B9-AF3A-BC7B5446D47F}" sibTransId="{81BAAB0B-3D8D-4790-9688-DC1F234F4699}"/>
    <dgm:cxn modelId="{7429DB91-1697-4FD1-868E-54AF6F92E0DC}" type="presOf" srcId="{D55B9DF5-5043-470F-9EF3-90E2B4E68C49}" destId="{7FEB8CE9-D8D9-460B-BC7F-3F23A9EACD8B}" srcOrd="0" destOrd="0" presId="urn:microsoft.com/office/officeart/2008/layout/LinedList"/>
    <dgm:cxn modelId="{80BFFFB2-0FB8-477E-B36C-9A06140D75A7}" srcId="{4409E466-5C52-43A6-BF00-6C708F26DF39}" destId="{3C36D8F7-8F48-46F6-8717-0E8A46668FD7}" srcOrd="0" destOrd="0" parTransId="{9BC028EE-E44B-4868-BC93-70457AF3B548}" sibTransId="{C568670F-D544-435D-85F7-A3457AD65170}"/>
    <dgm:cxn modelId="{E2BAA8BE-F0B0-4AF2-9B96-6F95777B228C}" type="presOf" srcId="{4409E466-5C52-43A6-BF00-6C708F26DF39}" destId="{ACCC9C3C-45AE-4C70-A10A-16ED26A49EE5}" srcOrd="0" destOrd="0" presId="urn:microsoft.com/office/officeart/2008/layout/LinedList"/>
    <dgm:cxn modelId="{E81332D6-84DB-477C-80C8-E74C4F15FA01}" type="presOf" srcId="{93A143D3-30C6-4433-9127-955E6135308E}" destId="{68C2B401-63F1-4252-9338-30144B9CC577}" srcOrd="0" destOrd="0" presId="urn:microsoft.com/office/officeart/2008/layout/LinedList"/>
    <dgm:cxn modelId="{7B1057F2-8FE6-40F4-88C9-6F7DDDB8E432}" type="presOf" srcId="{6CBFF080-2F62-4AE1-BA36-E93A723CFB8B}" destId="{4BE20305-FE79-4EAF-8457-00C870D91EAA}" srcOrd="0" destOrd="0" presId="urn:microsoft.com/office/officeart/2008/layout/LinedList"/>
    <dgm:cxn modelId="{8511B233-12B4-49C6-84EC-D14BAF8DF76E}" type="presParOf" srcId="{CBD9B295-07A0-4683-87F4-B384C3BDA28E}" destId="{878EA5F1-74D9-46FD-BC01-61FDEB4A6F9C}" srcOrd="0" destOrd="0" presId="urn:microsoft.com/office/officeart/2008/layout/LinedList"/>
    <dgm:cxn modelId="{238757BE-B068-4D4E-8508-00AE481F5F7E}" type="presParOf" srcId="{CBD9B295-07A0-4683-87F4-B384C3BDA28E}" destId="{5F8175C0-8F70-43E4-83E9-84BCACDD2AE6}" srcOrd="1" destOrd="0" presId="urn:microsoft.com/office/officeart/2008/layout/LinedList"/>
    <dgm:cxn modelId="{AC9FC379-8D3B-42B0-9779-3DCBE7929C08}" type="presParOf" srcId="{5F8175C0-8F70-43E4-83E9-84BCACDD2AE6}" destId="{ACCC9C3C-45AE-4C70-A10A-16ED26A49EE5}" srcOrd="0" destOrd="0" presId="urn:microsoft.com/office/officeart/2008/layout/LinedList"/>
    <dgm:cxn modelId="{A5FF4411-C919-440F-ABC6-9F94B36AFB97}" type="presParOf" srcId="{5F8175C0-8F70-43E4-83E9-84BCACDD2AE6}" destId="{2F43244D-140F-4279-9F37-EADD3D3ECD96}" srcOrd="1" destOrd="0" presId="urn:microsoft.com/office/officeart/2008/layout/LinedList"/>
    <dgm:cxn modelId="{689F96B2-6622-412E-9696-C5B14E9F8AAF}" type="presParOf" srcId="{2F43244D-140F-4279-9F37-EADD3D3ECD96}" destId="{6C85A875-470E-48D1-9E52-EF59DB7D16D5}" srcOrd="0" destOrd="0" presId="urn:microsoft.com/office/officeart/2008/layout/LinedList"/>
    <dgm:cxn modelId="{8B19C62B-38A7-4C0D-890C-A7DFA82A3222}" type="presParOf" srcId="{2F43244D-140F-4279-9F37-EADD3D3ECD96}" destId="{3968CB0F-C830-4DB6-A5C6-BB1D2D1813B9}" srcOrd="1" destOrd="0" presId="urn:microsoft.com/office/officeart/2008/layout/LinedList"/>
    <dgm:cxn modelId="{A95955B3-3821-45E9-BE2B-5741DEFF15AB}" type="presParOf" srcId="{3968CB0F-C830-4DB6-A5C6-BB1D2D1813B9}" destId="{3B6BC8E8-D9FF-4A53-8D63-2C9D3D3BA5FE}" srcOrd="0" destOrd="0" presId="urn:microsoft.com/office/officeart/2008/layout/LinedList"/>
    <dgm:cxn modelId="{B365A2C4-DE53-470E-A516-36AB68E87107}" type="presParOf" srcId="{3968CB0F-C830-4DB6-A5C6-BB1D2D1813B9}" destId="{01E58198-E819-4D5C-AEE0-0C6CD0F817D5}" srcOrd="1" destOrd="0" presId="urn:microsoft.com/office/officeart/2008/layout/LinedList"/>
    <dgm:cxn modelId="{D7D58A39-CABF-4303-8A65-0DB1B982B28A}" type="presParOf" srcId="{3968CB0F-C830-4DB6-A5C6-BB1D2D1813B9}" destId="{CF7ACF8F-0B0A-4822-8BD2-5A2AE2041878}" srcOrd="2" destOrd="0" presId="urn:microsoft.com/office/officeart/2008/layout/LinedList"/>
    <dgm:cxn modelId="{CCF7536D-A0B1-4D90-BE5D-9ACBD3CA5EB2}" type="presParOf" srcId="{2F43244D-140F-4279-9F37-EADD3D3ECD96}" destId="{945CBF5C-7131-414C-ADC6-86DF503FF27C}" srcOrd="2" destOrd="0" presId="urn:microsoft.com/office/officeart/2008/layout/LinedList"/>
    <dgm:cxn modelId="{770C58A5-E013-44EC-913E-67C5F2050683}" type="presParOf" srcId="{2F43244D-140F-4279-9F37-EADD3D3ECD96}" destId="{972F3371-527B-47B5-B900-688C500670E3}" srcOrd="3" destOrd="0" presId="urn:microsoft.com/office/officeart/2008/layout/LinedList"/>
    <dgm:cxn modelId="{94011E78-2FF0-4CE6-8DD6-0A526164D309}" type="presParOf" srcId="{2F43244D-140F-4279-9F37-EADD3D3ECD96}" destId="{A6D49061-AEAD-4632-8F97-076EC4BCF982}" srcOrd="4" destOrd="0" presId="urn:microsoft.com/office/officeart/2008/layout/LinedList"/>
    <dgm:cxn modelId="{E9ACF206-DC2B-462E-A6C3-4BF1958F28CC}" type="presParOf" srcId="{A6D49061-AEAD-4632-8F97-076EC4BCF982}" destId="{1F6E036B-401E-4A10-AE15-19E0CD5F80CC}" srcOrd="0" destOrd="0" presId="urn:microsoft.com/office/officeart/2008/layout/LinedList"/>
    <dgm:cxn modelId="{6AE15A62-DCAB-46C5-86A5-1BAD953EE9A4}" type="presParOf" srcId="{A6D49061-AEAD-4632-8F97-076EC4BCF982}" destId="{68C2B401-63F1-4252-9338-30144B9CC577}" srcOrd="1" destOrd="0" presId="urn:microsoft.com/office/officeart/2008/layout/LinedList"/>
    <dgm:cxn modelId="{98466F27-BCE8-4895-A6CD-3EA7D4AA744E}" type="presParOf" srcId="{A6D49061-AEAD-4632-8F97-076EC4BCF982}" destId="{30D60842-3225-4E3C-BDED-D8BD4BCF378D}" srcOrd="2" destOrd="0" presId="urn:microsoft.com/office/officeart/2008/layout/LinedList"/>
    <dgm:cxn modelId="{F4D80B96-1573-4A5E-A100-DC6FF0A51074}" type="presParOf" srcId="{2F43244D-140F-4279-9F37-EADD3D3ECD96}" destId="{CB45125B-B2F5-42D5-A889-05C89FA0B8A9}" srcOrd="5" destOrd="0" presId="urn:microsoft.com/office/officeart/2008/layout/LinedList"/>
    <dgm:cxn modelId="{6DEB9448-A6E7-4F9B-9C22-6C3FB381168D}" type="presParOf" srcId="{2F43244D-140F-4279-9F37-EADD3D3ECD96}" destId="{F0367775-581B-42A4-9BBC-B0C94FE5DB7D}" srcOrd="6" destOrd="0" presId="urn:microsoft.com/office/officeart/2008/layout/LinedList"/>
    <dgm:cxn modelId="{F4D591D6-5454-4416-9918-C0A067617250}" type="presParOf" srcId="{2F43244D-140F-4279-9F37-EADD3D3ECD96}" destId="{A5C4C6A5-4DC7-461B-A7C9-284BA9237519}" srcOrd="7" destOrd="0" presId="urn:microsoft.com/office/officeart/2008/layout/LinedList"/>
    <dgm:cxn modelId="{F815A19F-52DB-4FE2-801C-2D068957C949}" type="presParOf" srcId="{A5C4C6A5-4DC7-461B-A7C9-284BA9237519}" destId="{E5FB25C8-B4ED-413D-A938-AA8870F8A7EB}" srcOrd="0" destOrd="0" presId="urn:microsoft.com/office/officeart/2008/layout/LinedList"/>
    <dgm:cxn modelId="{5A5A52DA-BDAC-48BE-8392-2F6938FC709E}" type="presParOf" srcId="{A5C4C6A5-4DC7-461B-A7C9-284BA9237519}" destId="{8681E208-FCD7-45E6-8D5B-1D0985C6846E}" srcOrd="1" destOrd="0" presId="urn:microsoft.com/office/officeart/2008/layout/LinedList"/>
    <dgm:cxn modelId="{930B67D4-0B02-499F-BA07-237A8B2B2542}" type="presParOf" srcId="{A5C4C6A5-4DC7-461B-A7C9-284BA9237519}" destId="{0E4F19BA-1CA0-4FF9-A14F-6F980F25EF4B}" srcOrd="2" destOrd="0" presId="urn:microsoft.com/office/officeart/2008/layout/LinedList"/>
    <dgm:cxn modelId="{CF618F9A-997D-4976-8C18-3E4AF095370D}" type="presParOf" srcId="{2F43244D-140F-4279-9F37-EADD3D3ECD96}" destId="{BD4E0B95-59A3-4DCB-92C8-CEB4EFA8F4B6}" srcOrd="8" destOrd="0" presId="urn:microsoft.com/office/officeart/2008/layout/LinedList"/>
    <dgm:cxn modelId="{DB43C46C-23EF-4F66-8946-EB0D3D0B50E7}" type="presParOf" srcId="{2F43244D-140F-4279-9F37-EADD3D3ECD96}" destId="{5A8E7117-671D-4178-AC9C-E25BF31F6322}" srcOrd="9" destOrd="0" presId="urn:microsoft.com/office/officeart/2008/layout/LinedList"/>
    <dgm:cxn modelId="{DBB31E77-D53D-4E3E-BE79-6AFECA5C686F}" type="presParOf" srcId="{2F43244D-140F-4279-9F37-EADD3D3ECD96}" destId="{6306B0BC-F34C-48F5-8AF5-C0D88B8CFDA4}" srcOrd="10" destOrd="0" presId="urn:microsoft.com/office/officeart/2008/layout/LinedList"/>
    <dgm:cxn modelId="{D360E405-7383-49AE-A21D-1CA9F0421224}" type="presParOf" srcId="{6306B0BC-F34C-48F5-8AF5-C0D88B8CFDA4}" destId="{2BC689B2-3029-47BB-9332-ACC6E26AAF16}" srcOrd="0" destOrd="0" presId="urn:microsoft.com/office/officeart/2008/layout/LinedList"/>
    <dgm:cxn modelId="{53BB9376-B5A4-4F8E-B5D4-F49C92E89EDE}" type="presParOf" srcId="{6306B0BC-F34C-48F5-8AF5-C0D88B8CFDA4}" destId="{4BE20305-FE79-4EAF-8457-00C870D91EAA}" srcOrd="1" destOrd="0" presId="urn:microsoft.com/office/officeart/2008/layout/LinedList"/>
    <dgm:cxn modelId="{94D22A8B-1906-4DDC-B9A2-AB45C28F21E2}" type="presParOf" srcId="{6306B0BC-F34C-48F5-8AF5-C0D88B8CFDA4}" destId="{DCA1DD11-31A1-4AAB-99F9-F2428DF87364}" srcOrd="2" destOrd="0" presId="urn:microsoft.com/office/officeart/2008/layout/LinedList"/>
    <dgm:cxn modelId="{D50E8639-A3AC-431B-BD37-8B441F9C46FD}" type="presParOf" srcId="{2F43244D-140F-4279-9F37-EADD3D3ECD96}" destId="{220FA345-6D8A-4507-8236-4E1CBB68875A}" srcOrd="11" destOrd="0" presId="urn:microsoft.com/office/officeart/2008/layout/LinedList"/>
    <dgm:cxn modelId="{3B15C295-E081-4D7F-87FB-C857418A4572}" type="presParOf" srcId="{2F43244D-140F-4279-9F37-EADD3D3ECD96}" destId="{605C83F6-995E-4440-8016-EA18775F07A1}" srcOrd="12" destOrd="0" presId="urn:microsoft.com/office/officeart/2008/layout/LinedList"/>
    <dgm:cxn modelId="{3F4773CA-9B56-4DD0-988C-2B3331A27A95}" type="presParOf" srcId="{2F43244D-140F-4279-9F37-EADD3D3ECD96}" destId="{746F3891-105A-410B-B5C6-E58DD726049E}" srcOrd="13" destOrd="0" presId="urn:microsoft.com/office/officeart/2008/layout/LinedList"/>
    <dgm:cxn modelId="{76D83FFF-46D9-4215-9A7C-4DA2CC4E29F9}" type="presParOf" srcId="{746F3891-105A-410B-B5C6-E58DD726049E}" destId="{5F5B61D1-1185-4200-BDD2-4F775A4F41DD}" srcOrd="0" destOrd="0" presId="urn:microsoft.com/office/officeart/2008/layout/LinedList"/>
    <dgm:cxn modelId="{FC041F5A-E5FD-4D44-9C5F-9406779CC248}" type="presParOf" srcId="{746F3891-105A-410B-B5C6-E58DD726049E}" destId="{7FEB8CE9-D8D9-460B-BC7F-3F23A9EACD8B}" srcOrd="1" destOrd="0" presId="urn:microsoft.com/office/officeart/2008/layout/LinedList"/>
    <dgm:cxn modelId="{8E6EAE97-2A96-4438-82A2-A4BD22DA90DF}" type="presParOf" srcId="{746F3891-105A-410B-B5C6-E58DD726049E}" destId="{63E871F4-7AD9-4DA9-BE6D-34C46CCA6057}" srcOrd="2" destOrd="0" presId="urn:microsoft.com/office/officeart/2008/layout/LinedList"/>
    <dgm:cxn modelId="{F9E174DE-5CE7-4BD7-A1EE-2F307867A8E8}" type="presParOf" srcId="{2F43244D-140F-4279-9F37-EADD3D3ECD96}" destId="{991E6FDF-2D8D-459D-A437-B252ACEECABD}" srcOrd="14" destOrd="0" presId="urn:microsoft.com/office/officeart/2008/layout/LinedList"/>
    <dgm:cxn modelId="{EE29830B-8188-4A38-8059-008DA9C2AB99}" type="presParOf" srcId="{2F43244D-140F-4279-9F37-EADD3D3ECD96}" destId="{E0E78A5C-50F8-48E0-9541-0BCEDA6CB878}" srcOrd="15"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3ECB5AE-0171-40CF-A79D-889431483C12}"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zh-CN" altLang="en-US"/>
        </a:p>
      </dgm:t>
    </dgm:pt>
    <dgm:pt modelId="{870A12AA-B293-4965-A7F2-7419291687E6}">
      <dgm:prSet custT="1"/>
      <dgm:spPr/>
      <dgm:t>
        <a:bodyPr/>
        <a:lstStyle/>
        <a:p>
          <a:r>
            <a:rPr lang="en-US" sz="2000" dirty="0">
              <a:latin typeface="微软雅黑" panose="020B0503020204020204" pitchFamily="34" charset="-122"/>
              <a:ea typeface="微软雅黑" panose="020B0503020204020204" pitchFamily="34" charset="-122"/>
            </a:rPr>
            <a:t>5G</a:t>
          </a:r>
          <a:r>
            <a:rPr lang="zh-CN" sz="2000" dirty="0">
              <a:latin typeface="微软雅黑" panose="020B0503020204020204" pitchFamily="34" charset="-122"/>
              <a:ea typeface="微软雅黑" panose="020B0503020204020204" pitchFamily="34" charset="-122"/>
            </a:rPr>
            <a:t>是第五代移动电话行动通信标准，也称第五代移动通信技术，它提供了基础的通信服务支撑。</a:t>
          </a:r>
        </a:p>
      </dgm:t>
    </dgm:pt>
    <dgm:pt modelId="{3C9A6E3C-0A60-4291-9559-3AE0C55A40CB}" cxnId="{258A9068-B323-4CDB-93C6-9561019BD315}"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BAF5B08-9887-478F-BA67-8AE712E72A91}" cxnId="{258A9068-B323-4CDB-93C6-9561019BD315}"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FA1B297-2CD5-47C2-B478-0A497A9A6F78}">
      <dgm:prSet custT="1"/>
      <dgm:spPr/>
      <dgm:t>
        <a:bodyPr/>
        <a:lstStyle/>
        <a:p>
          <a:r>
            <a:rPr lang="en-US" sz="2000" dirty="0">
              <a:latin typeface="微软雅黑" panose="020B0503020204020204" pitchFamily="34" charset="-122"/>
              <a:ea typeface="微软雅黑" panose="020B0503020204020204" pitchFamily="34" charset="-122"/>
            </a:rPr>
            <a:t>5G</a:t>
          </a:r>
          <a:r>
            <a:rPr lang="zh-CN" sz="2000" dirty="0">
              <a:latin typeface="微软雅黑" panose="020B0503020204020204" pitchFamily="34" charset="-122"/>
              <a:ea typeface="微软雅黑" panose="020B0503020204020204" pitchFamily="34" charset="-122"/>
            </a:rPr>
            <a:t>以</a:t>
          </a:r>
          <a:r>
            <a:rPr lang="en-US" sz="2000" dirty="0">
              <a:latin typeface="微软雅黑" panose="020B0503020204020204" pitchFamily="34" charset="-122"/>
              <a:ea typeface="微软雅黑" panose="020B0503020204020204" pitchFamily="34" charset="-122"/>
            </a:rPr>
            <a:t>“Gbps</a:t>
          </a:r>
          <a:r>
            <a:rPr lang="zh-CN" sz="2000" dirty="0">
              <a:latin typeface="微软雅黑" panose="020B0503020204020204" pitchFamily="34" charset="-122"/>
              <a:ea typeface="微软雅黑" panose="020B0503020204020204" pitchFamily="34" charset="-122"/>
            </a:rPr>
            <a:t>用户体验速率</a:t>
          </a:r>
          <a:r>
            <a:rPr 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为标志性能力指标，包括大规模天线阵列、超密集组网、新型多址、全频谱接入和新型网络架构等关键技术。</a:t>
          </a:r>
        </a:p>
      </dgm:t>
    </dgm:pt>
    <dgm:pt modelId="{E06FC632-D314-489F-A2E0-9345673FD2C7}" cxnId="{BB21B906-EB09-48B1-AF39-35359D4DE964}"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47FD56D-8E29-4D72-A6D3-63ECD5D7BC46}" cxnId="{BB21B906-EB09-48B1-AF39-35359D4DE964}"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52B5A42-14A9-4213-AAB0-9DEB39DBEF8E}">
      <dgm:prSet custT="1"/>
      <dgm:spPr/>
      <dgm:t>
        <a:bodyPr/>
        <a:lstStyle/>
        <a:p>
          <a:r>
            <a:rPr lang="en-US" sz="2000">
              <a:latin typeface="微软雅黑" panose="020B0503020204020204" pitchFamily="34" charset="-122"/>
              <a:ea typeface="微软雅黑" panose="020B0503020204020204" pitchFamily="34" charset="-122"/>
            </a:rPr>
            <a:t>5G</a:t>
          </a:r>
          <a:r>
            <a:rPr lang="zh-CN" sz="2000" dirty="0">
              <a:latin typeface="微软雅黑" panose="020B0503020204020204" pitchFamily="34" charset="-122"/>
              <a:ea typeface="微软雅黑" panose="020B0503020204020204" pitchFamily="34" charset="-122"/>
            </a:rPr>
            <a:t>能够灵活地支持各种不同的设备，例如</a:t>
          </a:r>
          <a:r>
            <a:rPr lang="en-US" sz="2000" dirty="0">
              <a:latin typeface="微软雅黑" panose="020B0503020204020204" pitchFamily="34" charset="-122"/>
              <a:ea typeface="微软雅黑" panose="020B0503020204020204" pitchFamily="34" charset="-122"/>
            </a:rPr>
            <a:t>5G</a:t>
          </a:r>
          <a:r>
            <a:rPr lang="zh-CN" sz="2000" dirty="0">
              <a:latin typeface="微软雅黑" panose="020B0503020204020204" pitchFamily="34" charset="-122"/>
              <a:ea typeface="微软雅黑" panose="020B0503020204020204" pitchFamily="34" charset="-122"/>
            </a:rPr>
            <a:t>网络能够满足物联网、互联网汽车等产业的快速发展对网络速度的更高要求，还支持智能手机、智能手表、健身腕带、智能家庭设备等。</a:t>
          </a:r>
        </a:p>
      </dgm:t>
    </dgm:pt>
    <dgm:pt modelId="{183DE408-4F28-40E3-8553-75B0801ADD5D}" cxnId="{25BD0C3F-EFCB-40F9-9F0A-9FCA65A20BBC}"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AC2E402-F330-42D3-8A84-58C31F93734D}" cxnId="{25BD0C3F-EFCB-40F9-9F0A-9FCA65A20BBC}"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607248D-4F97-498F-8FF1-DA5DEA7D071D}" type="pres">
      <dgm:prSet presAssocID="{C3ECB5AE-0171-40CF-A79D-889431483C12}" presName="vert0" presStyleCnt="0">
        <dgm:presLayoutVars>
          <dgm:dir/>
          <dgm:animOne val="branch"/>
          <dgm:animLvl val="lvl"/>
        </dgm:presLayoutVars>
      </dgm:prSet>
      <dgm:spPr/>
    </dgm:pt>
    <dgm:pt modelId="{2C04E648-75A0-400B-8465-49AF43B83996}" type="pres">
      <dgm:prSet presAssocID="{870A12AA-B293-4965-A7F2-7419291687E6}" presName="thickLine" presStyleLbl="alignNode1" presStyleIdx="0" presStyleCnt="3"/>
      <dgm:spPr/>
    </dgm:pt>
    <dgm:pt modelId="{B9965C81-81FE-441A-9EE3-75B0C346D652}" type="pres">
      <dgm:prSet presAssocID="{870A12AA-B293-4965-A7F2-7419291687E6}" presName="horz1" presStyleCnt="0"/>
      <dgm:spPr/>
    </dgm:pt>
    <dgm:pt modelId="{2A1B5E20-0467-4E48-A00F-AAEBE28C5A68}" type="pres">
      <dgm:prSet presAssocID="{870A12AA-B293-4965-A7F2-7419291687E6}" presName="tx1" presStyleLbl="revTx" presStyleIdx="0" presStyleCnt="3"/>
      <dgm:spPr/>
    </dgm:pt>
    <dgm:pt modelId="{FC919C4B-F8EC-4CEA-8F37-BF3C4EE2B364}" type="pres">
      <dgm:prSet presAssocID="{870A12AA-B293-4965-A7F2-7419291687E6}" presName="vert1" presStyleCnt="0"/>
      <dgm:spPr/>
    </dgm:pt>
    <dgm:pt modelId="{81FD0B7C-AD73-4963-9316-7893B26B6CDF}" type="pres">
      <dgm:prSet presAssocID="{1FA1B297-2CD5-47C2-B478-0A497A9A6F78}" presName="thickLine" presStyleLbl="alignNode1" presStyleIdx="1" presStyleCnt="3"/>
      <dgm:spPr/>
    </dgm:pt>
    <dgm:pt modelId="{7FE507E0-4363-4EC3-87E4-6AA1C79F8566}" type="pres">
      <dgm:prSet presAssocID="{1FA1B297-2CD5-47C2-B478-0A497A9A6F78}" presName="horz1" presStyleCnt="0"/>
      <dgm:spPr/>
    </dgm:pt>
    <dgm:pt modelId="{FD1E65DF-B136-4ED8-BF9D-03B30175C8B6}" type="pres">
      <dgm:prSet presAssocID="{1FA1B297-2CD5-47C2-B478-0A497A9A6F78}" presName="tx1" presStyleLbl="revTx" presStyleIdx="1" presStyleCnt="3"/>
      <dgm:spPr/>
    </dgm:pt>
    <dgm:pt modelId="{6FACB942-40A4-4DF2-9143-46F083B1B8CC}" type="pres">
      <dgm:prSet presAssocID="{1FA1B297-2CD5-47C2-B478-0A497A9A6F78}" presName="vert1" presStyleCnt="0"/>
      <dgm:spPr/>
    </dgm:pt>
    <dgm:pt modelId="{080951A3-16BC-4F1B-95E5-BD0FAF10972D}" type="pres">
      <dgm:prSet presAssocID="{E52B5A42-14A9-4213-AAB0-9DEB39DBEF8E}" presName="thickLine" presStyleLbl="alignNode1" presStyleIdx="2" presStyleCnt="3"/>
      <dgm:spPr/>
    </dgm:pt>
    <dgm:pt modelId="{B0A58D34-5E50-4ED8-8E56-445AD1952498}" type="pres">
      <dgm:prSet presAssocID="{E52B5A42-14A9-4213-AAB0-9DEB39DBEF8E}" presName="horz1" presStyleCnt="0"/>
      <dgm:spPr/>
    </dgm:pt>
    <dgm:pt modelId="{34E13862-A1E6-4891-9962-EED6601EA434}" type="pres">
      <dgm:prSet presAssocID="{E52B5A42-14A9-4213-AAB0-9DEB39DBEF8E}" presName="tx1" presStyleLbl="revTx" presStyleIdx="2" presStyleCnt="3"/>
      <dgm:spPr/>
    </dgm:pt>
    <dgm:pt modelId="{1AE54E62-87D7-40A7-9BA5-612B295257A6}" type="pres">
      <dgm:prSet presAssocID="{E52B5A42-14A9-4213-AAB0-9DEB39DBEF8E}" presName="vert1" presStyleCnt="0"/>
      <dgm:spPr/>
    </dgm:pt>
  </dgm:ptLst>
  <dgm:cxnLst>
    <dgm:cxn modelId="{BB21B906-EB09-48B1-AF39-35359D4DE964}" srcId="{C3ECB5AE-0171-40CF-A79D-889431483C12}" destId="{1FA1B297-2CD5-47C2-B478-0A497A9A6F78}" srcOrd="1" destOrd="0" parTransId="{E06FC632-D314-489F-A2E0-9345673FD2C7}" sibTransId="{E47FD56D-8E29-4D72-A6D3-63ECD5D7BC46}"/>
    <dgm:cxn modelId="{A5812735-5FBC-4B8D-AA0A-BD00DA9E95D0}" type="presOf" srcId="{1FA1B297-2CD5-47C2-B478-0A497A9A6F78}" destId="{FD1E65DF-B136-4ED8-BF9D-03B30175C8B6}" srcOrd="0" destOrd="0" presId="urn:microsoft.com/office/officeart/2008/layout/LinedList"/>
    <dgm:cxn modelId="{25BD0C3F-EFCB-40F9-9F0A-9FCA65A20BBC}" srcId="{C3ECB5AE-0171-40CF-A79D-889431483C12}" destId="{E52B5A42-14A9-4213-AAB0-9DEB39DBEF8E}" srcOrd="2" destOrd="0" parTransId="{183DE408-4F28-40E3-8553-75B0801ADD5D}" sibTransId="{0AC2E402-F330-42D3-8A84-58C31F93734D}"/>
    <dgm:cxn modelId="{258A9068-B323-4CDB-93C6-9561019BD315}" srcId="{C3ECB5AE-0171-40CF-A79D-889431483C12}" destId="{870A12AA-B293-4965-A7F2-7419291687E6}" srcOrd="0" destOrd="0" parTransId="{3C9A6E3C-0A60-4291-9559-3AE0C55A40CB}" sibTransId="{EBAF5B08-9887-478F-BA67-8AE712E72A91}"/>
    <dgm:cxn modelId="{53B7F590-5D92-460D-9E0E-49AE4339BC82}" type="presOf" srcId="{C3ECB5AE-0171-40CF-A79D-889431483C12}" destId="{E607248D-4F97-498F-8FF1-DA5DEA7D071D}" srcOrd="0" destOrd="0" presId="urn:microsoft.com/office/officeart/2008/layout/LinedList"/>
    <dgm:cxn modelId="{329C6EBB-1121-41D1-96EF-50B76B7638A8}" type="presOf" srcId="{E52B5A42-14A9-4213-AAB0-9DEB39DBEF8E}" destId="{34E13862-A1E6-4891-9962-EED6601EA434}" srcOrd="0" destOrd="0" presId="urn:microsoft.com/office/officeart/2008/layout/LinedList"/>
    <dgm:cxn modelId="{3B1E53E1-D1D5-4C34-B56E-5C9ACF4B9D63}" type="presOf" srcId="{870A12AA-B293-4965-A7F2-7419291687E6}" destId="{2A1B5E20-0467-4E48-A00F-AAEBE28C5A68}" srcOrd="0" destOrd="0" presId="urn:microsoft.com/office/officeart/2008/layout/LinedList"/>
    <dgm:cxn modelId="{A8F9C0D5-4E7B-4E59-9D5A-E1C82B0E2C35}" type="presParOf" srcId="{E607248D-4F97-498F-8FF1-DA5DEA7D071D}" destId="{2C04E648-75A0-400B-8465-49AF43B83996}" srcOrd="0" destOrd="0" presId="urn:microsoft.com/office/officeart/2008/layout/LinedList"/>
    <dgm:cxn modelId="{ED62C0DF-6FA4-40A1-9928-B4D562A3AB17}" type="presParOf" srcId="{E607248D-4F97-498F-8FF1-DA5DEA7D071D}" destId="{B9965C81-81FE-441A-9EE3-75B0C346D652}" srcOrd="1" destOrd="0" presId="urn:microsoft.com/office/officeart/2008/layout/LinedList"/>
    <dgm:cxn modelId="{978153A7-DD37-413D-803A-DCC4EADC7692}" type="presParOf" srcId="{B9965C81-81FE-441A-9EE3-75B0C346D652}" destId="{2A1B5E20-0467-4E48-A00F-AAEBE28C5A68}" srcOrd="0" destOrd="0" presId="urn:microsoft.com/office/officeart/2008/layout/LinedList"/>
    <dgm:cxn modelId="{631CA548-ED3A-4D66-B9F4-6C4D569ACADE}" type="presParOf" srcId="{B9965C81-81FE-441A-9EE3-75B0C346D652}" destId="{FC919C4B-F8EC-4CEA-8F37-BF3C4EE2B364}" srcOrd="1" destOrd="0" presId="urn:microsoft.com/office/officeart/2008/layout/LinedList"/>
    <dgm:cxn modelId="{D214192B-A9CB-465E-9557-95576B2F14B5}" type="presParOf" srcId="{E607248D-4F97-498F-8FF1-DA5DEA7D071D}" destId="{81FD0B7C-AD73-4963-9316-7893B26B6CDF}" srcOrd="2" destOrd="0" presId="urn:microsoft.com/office/officeart/2008/layout/LinedList"/>
    <dgm:cxn modelId="{5E5EA49A-CE30-4F88-AF1C-0BE18D6C3512}" type="presParOf" srcId="{E607248D-4F97-498F-8FF1-DA5DEA7D071D}" destId="{7FE507E0-4363-4EC3-87E4-6AA1C79F8566}" srcOrd="3" destOrd="0" presId="urn:microsoft.com/office/officeart/2008/layout/LinedList"/>
    <dgm:cxn modelId="{A218CF76-40BD-45FD-9E9C-29C1A7BB0F1C}" type="presParOf" srcId="{7FE507E0-4363-4EC3-87E4-6AA1C79F8566}" destId="{FD1E65DF-B136-4ED8-BF9D-03B30175C8B6}" srcOrd="0" destOrd="0" presId="urn:microsoft.com/office/officeart/2008/layout/LinedList"/>
    <dgm:cxn modelId="{2C7AC0E0-173D-492B-BE8A-EADF39447F91}" type="presParOf" srcId="{7FE507E0-4363-4EC3-87E4-6AA1C79F8566}" destId="{6FACB942-40A4-4DF2-9143-46F083B1B8CC}" srcOrd="1" destOrd="0" presId="urn:microsoft.com/office/officeart/2008/layout/LinedList"/>
    <dgm:cxn modelId="{4B4432A6-7448-48FC-A6D9-338CBA0D9BA5}" type="presParOf" srcId="{E607248D-4F97-498F-8FF1-DA5DEA7D071D}" destId="{080951A3-16BC-4F1B-95E5-BD0FAF10972D}" srcOrd="4" destOrd="0" presId="urn:microsoft.com/office/officeart/2008/layout/LinedList"/>
    <dgm:cxn modelId="{FE3256B9-246F-483E-AC37-5FA18E0D4226}" type="presParOf" srcId="{E607248D-4F97-498F-8FF1-DA5DEA7D071D}" destId="{B0A58D34-5E50-4ED8-8E56-445AD1952498}" srcOrd="5" destOrd="0" presId="urn:microsoft.com/office/officeart/2008/layout/LinedList"/>
    <dgm:cxn modelId="{3BD71600-6563-4056-9B7D-DF89E4B81BB4}" type="presParOf" srcId="{B0A58D34-5E50-4ED8-8E56-445AD1952498}" destId="{34E13862-A1E6-4891-9962-EED6601EA434}" srcOrd="0" destOrd="0" presId="urn:microsoft.com/office/officeart/2008/layout/LinedList"/>
    <dgm:cxn modelId="{B9315874-3E79-442C-B0DC-1ED23C0A4D01}" type="presParOf" srcId="{B0A58D34-5E50-4ED8-8E56-445AD1952498}" destId="{1AE54E62-87D7-40A7-9BA5-612B295257A6}"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550BB91-5FA2-41A1-96F5-7C64E227F5FF}"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zh-CN" altLang="en-US"/>
        </a:p>
      </dgm:t>
    </dgm:pt>
    <dgm:pt modelId="{502B92A0-F250-4D1F-8B49-C3E039C011CE}">
      <dgm:prSet phldrT="[文本]" custT="1"/>
      <dgm:spPr/>
      <dgm:t>
        <a:bodyPr/>
        <a:lstStyle/>
        <a:p>
          <a:pPr algn="ctr"/>
          <a:r>
            <a:rPr lang="zh-CN" altLang="en-US" sz="1400" dirty="0">
              <a:latin typeface="微软雅黑" panose="020B0503020204020204" pitchFamily="34" charset="-122"/>
              <a:ea typeface="微软雅黑" panose="020B0503020204020204" pitchFamily="34" charset="-122"/>
            </a:rPr>
            <a:t>大数据管理</a:t>
          </a:r>
        </a:p>
      </dgm:t>
    </dgm:pt>
    <dgm:pt modelId="{730BC35B-FFD6-495A-A665-7E5C35F8BAD4}" cxnId="{8B48160E-FEE1-4B6F-A569-EE65961394EF}"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401CE3B5-00E5-4C1E-B424-BA806156089C}" cxnId="{8B48160E-FEE1-4B6F-A569-EE65961394EF}"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02308CCE-19C4-4BE4-9B0D-D687304F79E7}">
      <dgm:prSet phldrT="[文本]" custT="1"/>
      <dgm:spPr/>
      <dgm:t>
        <a:bodyPr/>
        <a:lstStyle/>
        <a:p>
          <a:pPr algn="ctr"/>
          <a:r>
            <a:rPr lang="zh-CN" altLang="en-US" sz="1400">
              <a:latin typeface="微软雅黑" panose="020B0503020204020204" pitchFamily="34" charset="-122"/>
              <a:ea typeface="微软雅黑" panose="020B0503020204020204" pitchFamily="34" charset="-122"/>
            </a:rPr>
            <a:t>首席数据官</a:t>
          </a:r>
        </a:p>
      </dgm:t>
    </dgm:pt>
    <dgm:pt modelId="{631F9F24-D00B-4D87-9C61-37F50EC961FA}" cxnId="{BBF939F5-A6E3-4306-9543-23655A666C85}"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3618EAED-3163-4D0F-92A3-2C6559192554}" cxnId="{BBF939F5-A6E3-4306-9543-23655A666C85}"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52097689-A6D8-4CC2-8C63-83BD06D8AE1C}">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数据管理员</a:t>
          </a:r>
        </a:p>
      </dgm:t>
    </dgm:pt>
    <dgm:pt modelId="{209BC2AF-D65D-44ED-9053-CE482716A796}" cxnId="{C764CB00-9511-4CAB-93A0-A238713C4D56}"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43FF43FE-3D46-403F-99E0-058AE1082E8A}" cxnId="{C764CB00-9511-4CAB-93A0-A238713C4D56}"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8F6893D5-B8B7-4079-896E-3B7B4C03CE03}">
      <dgm:prSet phldrT="[文本]" custT="1"/>
      <dgm:spPr/>
      <dgm:t>
        <a:bodyPr/>
        <a:lstStyle/>
        <a:p>
          <a:pPr algn="ctr"/>
          <a:r>
            <a:rPr lang="zh-CN" altLang="en-US" sz="1400">
              <a:latin typeface="微软雅黑" panose="020B0503020204020204" pitchFamily="34" charset="-122"/>
              <a:ea typeface="微软雅黑" panose="020B0503020204020204" pitchFamily="34" charset="-122"/>
            </a:rPr>
            <a:t>大数据分析</a:t>
          </a:r>
        </a:p>
      </dgm:t>
    </dgm:pt>
    <dgm:pt modelId="{E5009378-79C8-4803-8E9B-CA6FBE03651D}" cxnId="{DCCFA0DF-7332-4694-89DC-D518B713D8B4}"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E4BBEF6E-D4BB-4504-9327-BAA5F57165CD}" cxnId="{DCCFA0DF-7332-4694-89DC-D518B713D8B4}"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9753F628-E796-421D-AAA0-083638EF042D}">
      <dgm:prSet phldrT="[文本]" custT="1"/>
      <dgm:spPr/>
      <dgm:t>
        <a:bodyPr/>
        <a:lstStyle/>
        <a:p>
          <a:pPr algn="ctr"/>
          <a:r>
            <a:rPr lang="zh-CN" altLang="en-US" sz="1400">
              <a:latin typeface="微软雅黑" panose="020B0503020204020204" pitchFamily="34" charset="-122"/>
              <a:ea typeface="微软雅黑" panose="020B0503020204020204" pitchFamily="34" charset="-122"/>
            </a:rPr>
            <a:t>战略分析师</a:t>
          </a:r>
        </a:p>
      </dgm:t>
    </dgm:pt>
    <dgm:pt modelId="{1D20EB48-05E6-43D6-A397-6D5949A3B126}" cxnId="{DB5EAC81-6A1F-469F-A034-5C64FCE0C237}"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93D0BB45-559A-474A-ADDA-EAFC1D9B0AE6}" cxnId="{DB5EAC81-6A1F-469F-A034-5C64FCE0C237}"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2B969EEE-C9D8-4A4A-B4D8-F700FF0B50A0}">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数据分析师</a:t>
          </a:r>
        </a:p>
      </dgm:t>
    </dgm:pt>
    <dgm:pt modelId="{E1D4B93B-6E17-433D-A162-ECAAD9B7E666}" cxnId="{030BD92B-C1B1-4ACC-A686-08C7612516F8}"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D3D1C7D8-5B40-4E50-9556-20C14421C153}" cxnId="{030BD92B-C1B1-4ACC-A686-08C7612516F8}"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AE1E34DA-7891-44ED-91A0-DA5511760434}">
      <dgm:prSet phldrT="[文本]" custT="1"/>
      <dgm:spPr/>
      <dgm:t>
        <a:bodyPr/>
        <a:lstStyle/>
        <a:p>
          <a:pPr algn="ctr"/>
          <a:r>
            <a:rPr lang="zh-CN" altLang="en-US" sz="1400" dirty="0">
              <a:latin typeface="微软雅黑" panose="020B0503020204020204" pitchFamily="34" charset="-122"/>
              <a:ea typeface="微软雅黑" panose="020B0503020204020204" pitchFamily="34" charset="-122"/>
            </a:rPr>
            <a:t>大数据挖掘</a:t>
          </a:r>
        </a:p>
      </dgm:t>
    </dgm:pt>
    <dgm:pt modelId="{5EDB9801-06EA-49DC-A573-30C5B1B895DD}" cxnId="{ED6CB287-29D8-494A-B7DD-C213046789F0}"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017B8CA3-396F-4772-B083-606A1F959735}" cxnId="{ED6CB287-29D8-494A-B7DD-C213046789F0}"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276AD510-6600-4F0B-9470-E2560899AA59}">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数据建模工程师</a:t>
          </a:r>
        </a:p>
      </dgm:t>
    </dgm:pt>
    <dgm:pt modelId="{542D6505-5FEB-40E1-BD16-74373648CE3D}" cxnId="{CCFBB350-D583-4E07-8067-980FC114F525}"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62DDE5D9-CB66-4588-85D4-D7E2CA7C0785}" cxnId="{CCFBB350-D583-4E07-8067-980FC114F525}"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9E0697C0-9719-4D6B-833C-B1ABF9B7F382}">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数据挖掘工程师</a:t>
          </a:r>
        </a:p>
      </dgm:t>
    </dgm:pt>
    <dgm:pt modelId="{A59F0200-46C3-4949-98E6-B21C83DBFF64}" cxnId="{7E6DD906-19F7-46C7-BDB1-5EE4AA6A88B8}"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E7DE532E-2C43-4B1F-BBDE-94761DC77FC3}" cxnId="{7E6DD906-19F7-46C7-BDB1-5EE4AA6A88B8}"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32C0848D-7FA2-4BF6-ACD6-CDF5C7229145}">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数据安全工程师</a:t>
          </a:r>
        </a:p>
      </dgm:t>
    </dgm:pt>
    <dgm:pt modelId="{7D0D4FEF-48B3-469A-8DEC-0C157DC8C557}" cxnId="{F4E4D986-11F4-4DA9-9CD0-3D6272A23029}"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8DF726C5-11DC-4B93-B08C-347D1E8F660C}" cxnId="{F4E4D986-11F4-4DA9-9CD0-3D6272A23029}"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BE5443C8-E715-44E5-AEAD-5512F8D4D4B3}">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数据可视化工程师</a:t>
          </a:r>
        </a:p>
      </dgm:t>
    </dgm:pt>
    <dgm:pt modelId="{BE453332-56A9-494F-9770-4984A41A7FFB}" cxnId="{6A74E1BA-7E9E-4105-85AE-61D1A38147BE}"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7746520A-2199-4A25-B1EA-271B87810D84}" cxnId="{6A74E1BA-7E9E-4105-85AE-61D1A38147BE}"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61B50D94-61C7-4EE9-91C7-4F8907270D97}">
      <dgm:prSet phldrT="[文本]" custT="1"/>
      <dgm:spPr/>
      <dgm:t>
        <a:bodyPr/>
        <a:lstStyle/>
        <a:p>
          <a:pPr algn="ctr"/>
          <a:r>
            <a:rPr lang="zh-CN" altLang="en-US" sz="1400">
              <a:latin typeface="微软雅黑" panose="020B0503020204020204" pitchFamily="34" charset="-122"/>
              <a:ea typeface="微软雅黑" panose="020B0503020204020204" pitchFamily="34" charset="-122"/>
            </a:rPr>
            <a:t>大技术研发</a:t>
          </a:r>
        </a:p>
      </dgm:t>
    </dgm:pt>
    <dgm:pt modelId="{A2461F74-30B1-461A-ABC6-8D2A3DB24EEF}" cxnId="{0E6BD17A-21E0-4D3A-B48C-E03AA07EDB1D}"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DF50F3DF-FDAC-4154-BBCE-D2FA29BB1AAA}" cxnId="{0E6BD17A-21E0-4D3A-B48C-E03AA07EDB1D}"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D10229CE-2A4A-414E-8D85-133ABE32DBBD}">
      <dgm:prSet phldrT="[文本]" custT="1"/>
      <dgm:spPr/>
      <dgm:t>
        <a:bodyPr/>
        <a:lstStyle/>
        <a:p>
          <a:pPr algn="ctr"/>
          <a:r>
            <a:rPr lang="zh-CN" altLang="en-US" sz="1400">
              <a:latin typeface="微软雅黑" panose="020B0503020204020204" pitchFamily="34" charset="-122"/>
              <a:ea typeface="微软雅黑" panose="020B0503020204020204" pitchFamily="34" charset="-122"/>
            </a:rPr>
            <a:t>数据采集工程师</a:t>
          </a:r>
        </a:p>
      </dgm:t>
    </dgm:pt>
    <dgm:pt modelId="{71AE9615-39AB-4E89-9FAD-7C863768BA54}" cxnId="{E298A149-FA0A-4634-9EA3-F4DE7A0968EF}"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555B1D4D-449F-44DA-B59C-317727B2ED72}" cxnId="{E298A149-FA0A-4634-9EA3-F4DE7A0968EF}"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00B2BCD7-3033-421D-A163-E68E25ACB198}">
      <dgm:prSet phldrT="[文本]" custT="1"/>
      <dgm:spPr/>
      <dgm:t>
        <a:bodyPr/>
        <a:lstStyle/>
        <a:p>
          <a:pPr algn="ctr"/>
          <a:r>
            <a:rPr lang="zh-CN" altLang="en-US" sz="1400">
              <a:latin typeface="微软雅黑" panose="020B0503020204020204" pitchFamily="34" charset="-122"/>
              <a:ea typeface="微软雅黑" panose="020B0503020204020204" pitchFamily="34" charset="-122"/>
            </a:rPr>
            <a:t>大数据架构师</a:t>
          </a:r>
        </a:p>
      </dgm:t>
    </dgm:pt>
    <dgm:pt modelId="{2ECB7663-5C06-407E-88B7-0F045D4E71AF}" cxnId="{8786DB4D-4D0C-4CA5-A444-CB1CE01DBD5A}"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4271F404-DD62-48E2-9AB2-DD57ACDDBA53}" cxnId="{8786DB4D-4D0C-4CA5-A444-CB1CE01DBD5A}"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A133A273-CB9E-44DE-88B3-19B7DAEDC505}">
      <dgm:prSet phldrT="[文本]" custT="1"/>
      <dgm:spPr/>
      <dgm:t>
        <a:bodyPr/>
        <a:lstStyle/>
        <a:p>
          <a:pPr algn="ctr"/>
          <a:r>
            <a:rPr lang="zh-CN" altLang="en-US" sz="1400">
              <a:latin typeface="微软雅黑" panose="020B0503020204020204" pitchFamily="34" charset="-122"/>
              <a:ea typeface="微软雅黑" panose="020B0503020204020204" pitchFamily="34" charset="-122"/>
            </a:rPr>
            <a:t>大数据开发工程师</a:t>
          </a:r>
        </a:p>
      </dgm:t>
    </dgm:pt>
    <dgm:pt modelId="{FD143C35-1CAC-4BA0-9A5F-9ABE30332B71}" cxnId="{6117DA8B-77E9-4FD8-A94B-EE6478F3DD99}"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05FF30B3-BC04-40F0-918A-DFDD9BFCE0CC}" cxnId="{6117DA8B-77E9-4FD8-A94B-EE6478F3DD99}"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E1336A3D-B3B6-47F6-BF68-DCE294F0DBAE}">
      <dgm:prSet phldrT="[文本]" custT="1"/>
      <dgm:spPr/>
      <dgm:t>
        <a:bodyPr/>
        <a:lstStyle/>
        <a:p>
          <a:pPr algn="ctr"/>
          <a:r>
            <a:rPr lang="zh-CN" altLang="en-US" sz="1400">
              <a:latin typeface="微软雅黑" panose="020B0503020204020204" pitchFamily="34" charset="-122"/>
              <a:ea typeface="微软雅黑" panose="020B0503020204020204" pitchFamily="34" charset="-122"/>
            </a:rPr>
            <a:t>系统开发工程师</a:t>
          </a:r>
        </a:p>
      </dgm:t>
    </dgm:pt>
    <dgm:pt modelId="{CE708253-AEC9-4DCE-8B9A-FD61C4F2A353}" cxnId="{4E3B1830-54A0-4D34-9D87-87F5ACE8AAB9}"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1628D11C-7379-4904-B150-D9FC8B87947B}" cxnId="{4E3B1830-54A0-4D34-9D87-87F5ACE8AAB9}"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7A722763-0B21-4503-B642-91C4A8EDA5D6}">
      <dgm:prSet phldrT="[文本]" custT="1"/>
      <dgm:spPr/>
      <dgm:t>
        <a:bodyPr/>
        <a:lstStyle/>
        <a:p>
          <a:pPr algn="ctr"/>
          <a:r>
            <a:rPr lang="zh-CN" altLang="en-US" sz="1400">
              <a:latin typeface="微软雅黑" panose="020B0503020204020204" pitchFamily="34" charset="-122"/>
              <a:ea typeface="微软雅黑" panose="020B0503020204020204" pitchFamily="34" charset="-122"/>
            </a:rPr>
            <a:t>大数据基础平台</a:t>
          </a:r>
        </a:p>
      </dgm:t>
    </dgm:pt>
    <dgm:pt modelId="{3D426C71-0014-4EE0-834E-6DDC1FBCD77C}" cxnId="{1C498284-2881-429D-AE19-A2D80E3A8688}"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3795D83C-1680-4266-A357-B6C0BE4BA60B}" cxnId="{1C498284-2881-429D-AE19-A2D80E3A8688}"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E686EE6F-2F99-4E6B-90CA-47D9A93E1A06}">
      <dgm:prSet phldrT="[文本]" custT="1"/>
      <dgm:spPr/>
      <dgm:t>
        <a:bodyPr/>
        <a:lstStyle/>
        <a:p>
          <a:pPr algn="ctr"/>
          <a:r>
            <a:rPr lang="zh-CN" altLang="en-US" sz="1400">
              <a:latin typeface="微软雅黑" panose="020B0503020204020204" pitchFamily="34" charset="-122"/>
              <a:ea typeface="微软雅黑" panose="020B0503020204020204" pitchFamily="34" charset="-122"/>
            </a:rPr>
            <a:t>网络工程师</a:t>
          </a:r>
        </a:p>
      </dgm:t>
    </dgm:pt>
    <dgm:pt modelId="{804F9817-18D6-4043-8AB0-B30EE0B5BA29}" cxnId="{6FAF2906-20C9-48BA-99CA-18AD4988C5B3}"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63943B31-340A-4BD5-974F-C71970C3D39E}" cxnId="{6FAF2906-20C9-48BA-99CA-18AD4988C5B3}"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6408E2E5-D519-4034-9FEA-1BCF2172F16B}">
      <dgm:prSet phldrT="[文本]" custT="1"/>
      <dgm:spPr/>
      <dgm:t>
        <a:bodyPr/>
        <a:lstStyle/>
        <a:p>
          <a:pPr algn="ctr"/>
          <a:r>
            <a:rPr lang="en-US" altLang="zh-CN" sz="1400">
              <a:latin typeface="微软雅黑" panose="020B0503020204020204" pitchFamily="34" charset="-122"/>
              <a:ea typeface="微软雅黑" panose="020B0503020204020204" pitchFamily="34" charset="-122"/>
            </a:rPr>
            <a:t>Hadoop</a:t>
          </a:r>
          <a:r>
            <a:rPr lang="zh-CN" altLang="en-US" sz="1400">
              <a:latin typeface="微软雅黑" panose="020B0503020204020204" pitchFamily="34" charset="-122"/>
              <a:ea typeface="微软雅黑" panose="020B0503020204020204" pitchFamily="34" charset="-122"/>
            </a:rPr>
            <a:t>运维工程师</a:t>
          </a:r>
        </a:p>
      </dgm:t>
    </dgm:pt>
    <dgm:pt modelId="{BC732E1B-79AD-49A3-892F-161BDCE60AAB}" cxnId="{B92F093B-3E78-4A6B-92BB-13ED5C1BB207}"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4A1301D5-4A4F-4137-BA7A-3F73D9466B0A}" cxnId="{B92F093B-3E78-4A6B-92BB-13ED5C1BB207}"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CD417E34-7F83-4A8C-9865-844329A09C6D}">
      <dgm:prSet phldrT="[文本]" custT="1"/>
      <dgm:spPr/>
      <dgm:t>
        <a:bodyPr/>
        <a:lstStyle/>
        <a:p>
          <a:pPr algn="ctr"/>
          <a:r>
            <a:rPr lang="zh-CN" altLang="en-US" sz="1400" dirty="0">
              <a:latin typeface="微软雅黑" panose="020B0503020204020204" pitchFamily="34" charset="-122"/>
              <a:ea typeface="微软雅黑" panose="020B0503020204020204" pitchFamily="34" charset="-122"/>
            </a:rPr>
            <a:t>数据库运维工程师</a:t>
          </a:r>
        </a:p>
      </dgm:t>
    </dgm:pt>
    <dgm:pt modelId="{51C2C965-CD46-4427-A597-6ABB46CDC886}" cxnId="{C18EC3D0-5973-4BC5-9B10-4285F964151D}"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7FEE3EFA-784D-45EE-BA59-67AD30C2A669}" cxnId="{C18EC3D0-5973-4BC5-9B10-4285F964151D}"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DA6F6710-394B-45B3-A2E4-36F96B3D8C05}">
      <dgm:prSet phldrT="[文本]" custT="1"/>
      <dgm:spPr/>
      <dgm:t>
        <a:bodyPr/>
        <a:lstStyle/>
        <a:p>
          <a:pPr algn="ctr"/>
          <a:r>
            <a:rPr lang="zh-CN" altLang="en-US" sz="1400">
              <a:latin typeface="微软雅黑" panose="020B0503020204020204" pitchFamily="34" charset="-122"/>
              <a:ea typeface="微软雅黑" panose="020B0503020204020204" pitchFamily="34" charset="-122"/>
            </a:rPr>
            <a:t>系统运维工程师 </a:t>
          </a:r>
        </a:p>
      </dgm:t>
    </dgm:pt>
    <dgm:pt modelId="{0A4E5305-C9D0-4A95-9DB9-EFA59C6DBBB8}" cxnId="{8A2F5BB4-0B0D-4FF5-92EB-7C13B2BA31AC}"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8C755171-3DC6-44DB-88F0-B3A2AEA408BF}" cxnId="{8A2F5BB4-0B0D-4FF5-92EB-7C13B2BA31AC}"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03A381BF-ACD6-438D-88C1-2E819FDF04CB}">
      <dgm:prSet custT="1"/>
      <dgm:spPr/>
      <dgm:t>
        <a:bodyPr/>
        <a:lstStyle/>
        <a:p>
          <a:pPr algn="ctr"/>
          <a:r>
            <a:rPr lang="zh-CN" altLang="en-US" sz="1400">
              <a:latin typeface="微软雅黑" panose="020B0503020204020204" pitchFamily="34" charset="-122"/>
              <a:ea typeface="微软雅黑" panose="020B0503020204020204" pitchFamily="34" charset="-122"/>
            </a:rPr>
            <a:t>数据仓库工程师</a:t>
          </a:r>
        </a:p>
      </dgm:t>
    </dgm:pt>
    <dgm:pt modelId="{B756077C-9CB5-4CE5-9DB7-0B960C2B3038}" cxnId="{35A73A90-C6EF-476A-9DD5-D2CC08777557}"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21D39CEA-3668-4F52-954A-4560C14555C4}" cxnId="{35A73A90-C6EF-476A-9DD5-D2CC08777557}"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FF435C25-9267-4A02-B172-D0D461A4BAC0}">
      <dgm:prSet phldrT="[文本]" custT="1"/>
      <dgm:spPr/>
      <dgm:t>
        <a:bodyPr/>
        <a:lstStyle/>
        <a:p>
          <a:pPr algn="ctr"/>
          <a:r>
            <a:rPr lang="zh-CN" altLang="en-US" sz="1400">
              <a:latin typeface="微软雅黑" panose="020B0503020204020204" pitchFamily="34" charset="-122"/>
              <a:ea typeface="微软雅黑" panose="020B0503020204020204" pitchFamily="34" charset="-122"/>
            </a:rPr>
            <a:t>算法工程师</a:t>
          </a:r>
        </a:p>
      </dgm:t>
    </dgm:pt>
    <dgm:pt modelId="{631F456E-D10E-4F9E-A2EE-9BF74D429B5A}" cxnId="{9E9138B3-C2ED-49B2-B03C-2FC8E8104B25}" type="sib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BED42593-E660-4C5B-9B83-2FF8CE206859}" cxnId="{9E9138B3-C2ED-49B2-B03C-2FC8E8104B25}" type="parTrans">
      <dgm:prSet/>
      <dgm:spPr/>
      <dgm:t>
        <a:bodyPr/>
        <a:lstStyle/>
        <a:p>
          <a:pPr algn="ctr"/>
          <a:endParaRPr lang="zh-CN" altLang="en-US" sz="1400">
            <a:latin typeface="微软雅黑" panose="020B0503020204020204" pitchFamily="34" charset="-122"/>
            <a:ea typeface="微软雅黑" panose="020B0503020204020204" pitchFamily="34" charset="-122"/>
          </a:endParaRPr>
        </a:p>
      </dgm:t>
    </dgm:pt>
    <dgm:pt modelId="{BE0CC44D-BB3B-4FA8-8715-526CDC842866}" type="pres">
      <dgm:prSet presAssocID="{9550BB91-5FA2-41A1-96F5-7C64E227F5FF}" presName="diagram" presStyleCnt="0">
        <dgm:presLayoutVars>
          <dgm:chPref val="1"/>
          <dgm:dir/>
          <dgm:animOne val="branch"/>
          <dgm:animLvl val="lvl"/>
          <dgm:resizeHandles/>
        </dgm:presLayoutVars>
      </dgm:prSet>
      <dgm:spPr/>
    </dgm:pt>
    <dgm:pt modelId="{F38EF486-AD2B-4F0F-8902-0C954B9905D9}" type="pres">
      <dgm:prSet presAssocID="{502B92A0-F250-4D1F-8B49-C3E039C011CE}" presName="root" presStyleCnt="0"/>
      <dgm:spPr/>
    </dgm:pt>
    <dgm:pt modelId="{FA6193F4-6BFF-4DC3-B9FC-C83BDB2B5F64}" type="pres">
      <dgm:prSet presAssocID="{502B92A0-F250-4D1F-8B49-C3E039C011CE}" presName="rootComposite" presStyleCnt="0"/>
      <dgm:spPr/>
    </dgm:pt>
    <dgm:pt modelId="{BEA9CAB4-1106-4B7D-A96A-415DB7CB6BBC}" type="pres">
      <dgm:prSet presAssocID="{502B92A0-F250-4D1F-8B49-C3E039C011CE}" presName="rootText" presStyleLbl="node1" presStyleIdx="0" presStyleCnt="5"/>
      <dgm:spPr/>
    </dgm:pt>
    <dgm:pt modelId="{198A58C7-E3A1-4C8D-9856-0283DBD2DC30}" type="pres">
      <dgm:prSet presAssocID="{502B92A0-F250-4D1F-8B49-C3E039C011CE}" presName="rootConnector" presStyleLbl="node1" presStyleIdx="0" presStyleCnt="5"/>
      <dgm:spPr/>
    </dgm:pt>
    <dgm:pt modelId="{179BFEEB-0B8C-47BF-B517-97736A5431CF}" type="pres">
      <dgm:prSet presAssocID="{502B92A0-F250-4D1F-8B49-C3E039C011CE}" presName="childShape" presStyleCnt="0"/>
      <dgm:spPr/>
    </dgm:pt>
    <dgm:pt modelId="{E73556CD-4989-4027-861A-B3BE6BAAD224}" type="pres">
      <dgm:prSet presAssocID="{631F9F24-D00B-4D87-9C61-37F50EC961FA}" presName="Name13" presStyleLbl="parChTrans1D2" presStyleIdx="0" presStyleCnt="18"/>
      <dgm:spPr/>
    </dgm:pt>
    <dgm:pt modelId="{51523ACC-783C-46D7-9CCE-7193C11776D5}" type="pres">
      <dgm:prSet presAssocID="{02308CCE-19C4-4BE4-9B0D-D687304F79E7}" presName="childText" presStyleLbl="bgAcc1" presStyleIdx="0" presStyleCnt="18">
        <dgm:presLayoutVars>
          <dgm:bulletEnabled val="1"/>
        </dgm:presLayoutVars>
      </dgm:prSet>
      <dgm:spPr/>
    </dgm:pt>
    <dgm:pt modelId="{7909550C-757E-41F7-BB7A-DB04432B1466}" type="pres">
      <dgm:prSet presAssocID="{209BC2AF-D65D-44ED-9053-CE482716A796}" presName="Name13" presStyleLbl="parChTrans1D2" presStyleIdx="1" presStyleCnt="18"/>
      <dgm:spPr/>
    </dgm:pt>
    <dgm:pt modelId="{2C995CEB-2478-4102-9EA1-7A393559B110}" type="pres">
      <dgm:prSet presAssocID="{52097689-A6D8-4CC2-8C63-83BD06D8AE1C}" presName="childText" presStyleLbl="bgAcc1" presStyleIdx="1" presStyleCnt="18">
        <dgm:presLayoutVars>
          <dgm:bulletEnabled val="1"/>
        </dgm:presLayoutVars>
      </dgm:prSet>
      <dgm:spPr/>
    </dgm:pt>
    <dgm:pt modelId="{00403277-21A7-402C-BCE9-7ED1FD69C365}" type="pres">
      <dgm:prSet presAssocID="{7D0D4FEF-48B3-469A-8DEC-0C157DC8C557}" presName="Name13" presStyleLbl="parChTrans1D2" presStyleIdx="2" presStyleCnt="18"/>
      <dgm:spPr/>
    </dgm:pt>
    <dgm:pt modelId="{38F1E772-643F-4F78-9769-BF7D43DE3E11}" type="pres">
      <dgm:prSet presAssocID="{32C0848D-7FA2-4BF6-ACD6-CDF5C7229145}" presName="childText" presStyleLbl="bgAcc1" presStyleIdx="2" presStyleCnt="18">
        <dgm:presLayoutVars>
          <dgm:bulletEnabled val="1"/>
        </dgm:presLayoutVars>
      </dgm:prSet>
      <dgm:spPr/>
    </dgm:pt>
    <dgm:pt modelId="{65BA9901-9A8A-4773-A2DD-4B60F343CC67}" type="pres">
      <dgm:prSet presAssocID="{B756077C-9CB5-4CE5-9DB7-0B960C2B3038}" presName="Name13" presStyleLbl="parChTrans1D2" presStyleIdx="3" presStyleCnt="18"/>
      <dgm:spPr/>
    </dgm:pt>
    <dgm:pt modelId="{2067EA20-EC9E-4DFD-8255-26B15E3001DD}" type="pres">
      <dgm:prSet presAssocID="{03A381BF-ACD6-438D-88C1-2E819FDF04CB}" presName="childText" presStyleLbl="bgAcc1" presStyleIdx="3" presStyleCnt="18">
        <dgm:presLayoutVars>
          <dgm:bulletEnabled val="1"/>
        </dgm:presLayoutVars>
      </dgm:prSet>
      <dgm:spPr/>
    </dgm:pt>
    <dgm:pt modelId="{E92B5BE2-9FF1-486A-B83F-4395AB4E83B6}" type="pres">
      <dgm:prSet presAssocID="{8F6893D5-B8B7-4079-896E-3B7B4C03CE03}" presName="root" presStyleCnt="0"/>
      <dgm:spPr/>
    </dgm:pt>
    <dgm:pt modelId="{676D53B9-4A20-4158-9363-8E3997CF2967}" type="pres">
      <dgm:prSet presAssocID="{8F6893D5-B8B7-4079-896E-3B7B4C03CE03}" presName="rootComposite" presStyleCnt="0"/>
      <dgm:spPr/>
    </dgm:pt>
    <dgm:pt modelId="{11ABC5BF-A219-48C1-BA3F-8935825E1126}" type="pres">
      <dgm:prSet presAssocID="{8F6893D5-B8B7-4079-896E-3B7B4C03CE03}" presName="rootText" presStyleLbl="node1" presStyleIdx="1" presStyleCnt="5"/>
      <dgm:spPr/>
    </dgm:pt>
    <dgm:pt modelId="{D96C29F3-7B98-4FD8-A407-D7DC1ABAA850}" type="pres">
      <dgm:prSet presAssocID="{8F6893D5-B8B7-4079-896E-3B7B4C03CE03}" presName="rootConnector" presStyleLbl="node1" presStyleIdx="1" presStyleCnt="5"/>
      <dgm:spPr/>
    </dgm:pt>
    <dgm:pt modelId="{E89B43F3-B4E8-457B-8369-36CB1549FAF1}" type="pres">
      <dgm:prSet presAssocID="{8F6893D5-B8B7-4079-896E-3B7B4C03CE03}" presName="childShape" presStyleCnt="0"/>
      <dgm:spPr/>
    </dgm:pt>
    <dgm:pt modelId="{91A3B796-8A08-4783-8A2E-7E3A6BF88729}" type="pres">
      <dgm:prSet presAssocID="{1D20EB48-05E6-43D6-A397-6D5949A3B126}" presName="Name13" presStyleLbl="parChTrans1D2" presStyleIdx="4" presStyleCnt="18"/>
      <dgm:spPr/>
    </dgm:pt>
    <dgm:pt modelId="{5A99408C-04BB-4398-B2D0-2B3862A7BAA8}" type="pres">
      <dgm:prSet presAssocID="{9753F628-E796-421D-AAA0-083638EF042D}" presName="childText" presStyleLbl="bgAcc1" presStyleIdx="4" presStyleCnt="18">
        <dgm:presLayoutVars>
          <dgm:bulletEnabled val="1"/>
        </dgm:presLayoutVars>
      </dgm:prSet>
      <dgm:spPr/>
    </dgm:pt>
    <dgm:pt modelId="{584A1B9C-F3CE-483F-885A-E93C4262F86A}" type="pres">
      <dgm:prSet presAssocID="{E1D4B93B-6E17-433D-A162-ECAAD9B7E666}" presName="Name13" presStyleLbl="parChTrans1D2" presStyleIdx="5" presStyleCnt="18"/>
      <dgm:spPr/>
    </dgm:pt>
    <dgm:pt modelId="{550B53EE-2DB1-485D-B71E-C8EB4F7F5FEC}" type="pres">
      <dgm:prSet presAssocID="{2B969EEE-C9D8-4A4A-B4D8-F700FF0B50A0}" presName="childText" presStyleLbl="bgAcc1" presStyleIdx="5" presStyleCnt="18">
        <dgm:presLayoutVars>
          <dgm:bulletEnabled val="1"/>
        </dgm:presLayoutVars>
      </dgm:prSet>
      <dgm:spPr/>
    </dgm:pt>
    <dgm:pt modelId="{5A0A4161-02D1-41E6-A086-8E0605EB89EF}" type="pres">
      <dgm:prSet presAssocID="{BE453332-56A9-494F-9770-4984A41A7FFB}" presName="Name13" presStyleLbl="parChTrans1D2" presStyleIdx="6" presStyleCnt="18"/>
      <dgm:spPr/>
    </dgm:pt>
    <dgm:pt modelId="{BA031590-9064-4C33-8A51-EB82D5920A80}" type="pres">
      <dgm:prSet presAssocID="{BE5443C8-E715-44E5-AEAD-5512F8D4D4B3}" presName="childText" presStyleLbl="bgAcc1" presStyleIdx="6" presStyleCnt="18">
        <dgm:presLayoutVars>
          <dgm:bulletEnabled val="1"/>
        </dgm:presLayoutVars>
      </dgm:prSet>
      <dgm:spPr/>
    </dgm:pt>
    <dgm:pt modelId="{88D7D23F-F29C-406A-9D56-104F5167FDFE}" type="pres">
      <dgm:prSet presAssocID="{AE1E34DA-7891-44ED-91A0-DA5511760434}" presName="root" presStyleCnt="0"/>
      <dgm:spPr/>
    </dgm:pt>
    <dgm:pt modelId="{9485B6FD-4726-48F5-8C20-FD1003EE562D}" type="pres">
      <dgm:prSet presAssocID="{AE1E34DA-7891-44ED-91A0-DA5511760434}" presName="rootComposite" presStyleCnt="0"/>
      <dgm:spPr/>
    </dgm:pt>
    <dgm:pt modelId="{29FE3205-160F-4B1C-9E91-B885B7CEC9F3}" type="pres">
      <dgm:prSet presAssocID="{AE1E34DA-7891-44ED-91A0-DA5511760434}" presName="rootText" presStyleLbl="node1" presStyleIdx="2" presStyleCnt="5"/>
      <dgm:spPr/>
    </dgm:pt>
    <dgm:pt modelId="{49667FC6-0FAA-4238-B2EB-3AF7876B251A}" type="pres">
      <dgm:prSet presAssocID="{AE1E34DA-7891-44ED-91A0-DA5511760434}" presName="rootConnector" presStyleLbl="node1" presStyleIdx="2" presStyleCnt="5"/>
      <dgm:spPr/>
    </dgm:pt>
    <dgm:pt modelId="{95E095F6-D9B8-4588-8EDF-D0A1BE94606E}" type="pres">
      <dgm:prSet presAssocID="{AE1E34DA-7891-44ED-91A0-DA5511760434}" presName="childShape" presStyleCnt="0"/>
      <dgm:spPr/>
    </dgm:pt>
    <dgm:pt modelId="{96281654-4610-4E99-BB33-087D81D06767}" type="pres">
      <dgm:prSet presAssocID="{542D6505-5FEB-40E1-BD16-74373648CE3D}" presName="Name13" presStyleLbl="parChTrans1D2" presStyleIdx="7" presStyleCnt="18"/>
      <dgm:spPr/>
    </dgm:pt>
    <dgm:pt modelId="{0ADBEC7B-0053-49EF-82F3-6AD0E520D53D}" type="pres">
      <dgm:prSet presAssocID="{276AD510-6600-4F0B-9470-E2560899AA59}" presName="childText" presStyleLbl="bgAcc1" presStyleIdx="7" presStyleCnt="18">
        <dgm:presLayoutVars>
          <dgm:bulletEnabled val="1"/>
        </dgm:presLayoutVars>
      </dgm:prSet>
      <dgm:spPr/>
    </dgm:pt>
    <dgm:pt modelId="{F60CEBB4-4946-4CFA-BAA2-8E6AB5B5A9C1}" type="pres">
      <dgm:prSet presAssocID="{A59F0200-46C3-4949-98E6-B21C83DBFF64}" presName="Name13" presStyleLbl="parChTrans1D2" presStyleIdx="8" presStyleCnt="18"/>
      <dgm:spPr/>
    </dgm:pt>
    <dgm:pt modelId="{C30AAEF5-21DD-4279-87F0-0291D6188A1C}" type="pres">
      <dgm:prSet presAssocID="{9E0697C0-9719-4D6B-833C-B1ABF9B7F382}" presName="childText" presStyleLbl="bgAcc1" presStyleIdx="8" presStyleCnt="18">
        <dgm:presLayoutVars>
          <dgm:bulletEnabled val="1"/>
        </dgm:presLayoutVars>
      </dgm:prSet>
      <dgm:spPr/>
    </dgm:pt>
    <dgm:pt modelId="{B7968DB4-C3F3-4F1D-8BA1-803380174C22}" type="pres">
      <dgm:prSet presAssocID="{BED42593-E660-4C5B-9B83-2FF8CE206859}" presName="Name13" presStyleLbl="parChTrans1D2" presStyleIdx="9" presStyleCnt="18"/>
      <dgm:spPr/>
    </dgm:pt>
    <dgm:pt modelId="{B357F648-5168-43A5-B522-F897747B0C63}" type="pres">
      <dgm:prSet presAssocID="{FF435C25-9267-4A02-B172-D0D461A4BAC0}" presName="childText" presStyleLbl="bgAcc1" presStyleIdx="9" presStyleCnt="18">
        <dgm:presLayoutVars>
          <dgm:bulletEnabled val="1"/>
        </dgm:presLayoutVars>
      </dgm:prSet>
      <dgm:spPr/>
    </dgm:pt>
    <dgm:pt modelId="{BF88F316-A91D-443D-907E-89DA08E6CB73}" type="pres">
      <dgm:prSet presAssocID="{61B50D94-61C7-4EE9-91C7-4F8907270D97}" presName="root" presStyleCnt="0"/>
      <dgm:spPr/>
    </dgm:pt>
    <dgm:pt modelId="{8AA744F3-B471-4970-9F52-A0DAE8384FD7}" type="pres">
      <dgm:prSet presAssocID="{61B50D94-61C7-4EE9-91C7-4F8907270D97}" presName="rootComposite" presStyleCnt="0"/>
      <dgm:spPr/>
    </dgm:pt>
    <dgm:pt modelId="{1DE1E12D-9CC3-43D0-A501-B13F84D0BA80}" type="pres">
      <dgm:prSet presAssocID="{61B50D94-61C7-4EE9-91C7-4F8907270D97}" presName="rootText" presStyleLbl="node1" presStyleIdx="3" presStyleCnt="5"/>
      <dgm:spPr/>
    </dgm:pt>
    <dgm:pt modelId="{C0282B83-87FD-4310-A2F3-93929290D3DD}" type="pres">
      <dgm:prSet presAssocID="{61B50D94-61C7-4EE9-91C7-4F8907270D97}" presName="rootConnector" presStyleLbl="node1" presStyleIdx="3" presStyleCnt="5"/>
      <dgm:spPr/>
    </dgm:pt>
    <dgm:pt modelId="{A87D7267-CD2B-4ECE-BE25-692DD0BB3064}" type="pres">
      <dgm:prSet presAssocID="{61B50D94-61C7-4EE9-91C7-4F8907270D97}" presName="childShape" presStyleCnt="0"/>
      <dgm:spPr/>
    </dgm:pt>
    <dgm:pt modelId="{A585C420-8067-4610-BAF9-6FF987350D32}" type="pres">
      <dgm:prSet presAssocID="{71AE9615-39AB-4E89-9FAD-7C863768BA54}" presName="Name13" presStyleLbl="parChTrans1D2" presStyleIdx="10" presStyleCnt="18"/>
      <dgm:spPr/>
    </dgm:pt>
    <dgm:pt modelId="{C7BCBA30-4F09-4DD2-A8E1-8384DCF0ABC9}" type="pres">
      <dgm:prSet presAssocID="{D10229CE-2A4A-414E-8D85-133ABE32DBBD}" presName="childText" presStyleLbl="bgAcc1" presStyleIdx="10" presStyleCnt="18">
        <dgm:presLayoutVars>
          <dgm:bulletEnabled val="1"/>
        </dgm:presLayoutVars>
      </dgm:prSet>
      <dgm:spPr/>
    </dgm:pt>
    <dgm:pt modelId="{F4AA24C4-2446-40EE-A058-6FC11D4E0704}" type="pres">
      <dgm:prSet presAssocID="{2ECB7663-5C06-407E-88B7-0F045D4E71AF}" presName="Name13" presStyleLbl="parChTrans1D2" presStyleIdx="11" presStyleCnt="18"/>
      <dgm:spPr/>
    </dgm:pt>
    <dgm:pt modelId="{CD378872-4885-4E5F-B2F7-9C94117A1AB5}" type="pres">
      <dgm:prSet presAssocID="{00B2BCD7-3033-421D-A163-E68E25ACB198}" presName="childText" presStyleLbl="bgAcc1" presStyleIdx="11" presStyleCnt="18">
        <dgm:presLayoutVars>
          <dgm:bulletEnabled val="1"/>
        </dgm:presLayoutVars>
      </dgm:prSet>
      <dgm:spPr/>
    </dgm:pt>
    <dgm:pt modelId="{67744580-AB66-4278-A4E3-6C208A224965}" type="pres">
      <dgm:prSet presAssocID="{FD143C35-1CAC-4BA0-9A5F-9ABE30332B71}" presName="Name13" presStyleLbl="parChTrans1D2" presStyleIdx="12" presStyleCnt="18"/>
      <dgm:spPr/>
    </dgm:pt>
    <dgm:pt modelId="{F999BE73-E875-4CE0-8945-BE639361C7E2}" type="pres">
      <dgm:prSet presAssocID="{A133A273-CB9E-44DE-88B3-19B7DAEDC505}" presName="childText" presStyleLbl="bgAcc1" presStyleIdx="12" presStyleCnt="18">
        <dgm:presLayoutVars>
          <dgm:bulletEnabled val="1"/>
        </dgm:presLayoutVars>
      </dgm:prSet>
      <dgm:spPr/>
    </dgm:pt>
    <dgm:pt modelId="{E55D1DB3-0E00-453D-9BAE-7B2B7F2DD902}" type="pres">
      <dgm:prSet presAssocID="{CE708253-AEC9-4DCE-8B9A-FD61C4F2A353}" presName="Name13" presStyleLbl="parChTrans1D2" presStyleIdx="13" presStyleCnt="18"/>
      <dgm:spPr/>
    </dgm:pt>
    <dgm:pt modelId="{C3B952C2-19A1-4CA8-807A-88319A64D8D3}" type="pres">
      <dgm:prSet presAssocID="{E1336A3D-B3B6-47F6-BF68-DCE294F0DBAE}" presName="childText" presStyleLbl="bgAcc1" presStyleIdx="13" presStyleCnt="18">
        <dgm:presLayoutVars>
          <dgm:bulletEnabled val="1"/>
        </dgm:presLayoutVars>
      </dgm:prSet>
      <dgm:spPr/>
    </dgm:pt>
    <dgm:pt modelId="{9F6AA114-919F-4246-AB56-1DA37A613D30}" type="pres">
      <dgm:prSet presAssocID="{7A722763-0B21-4503-B642-91C4A8EDA5D6}" presName="root" presStyleCnt="0"/>
      <dgm:spPr/>
    </dgm:pt>
    <dgm:pt modelId="{4DEBD0B3-8494-4CF0-91FB-168A3E254A9B}" type="pres">
      <dgm:prSet presAssocID="{7A722763-0B21-4503-B642-91C4A8EDA5D6}" presName="rootComposite" presStyleCnt="0"/>
      <dgm:spPr/>
    </dgm:pt>
    <dgm:pt modelId="{1459B2E2-1E7E-49B6-AD0C-35E3238F0558}" type="pres">
      <dgm:prSet presAssocID="{7A722763-0B21-4503-B642-91C4A8EDA5D6}" presName="rootText" presStyleLbl="node1" presStyleIdx="4" presStyleCnt="5"/>
      <dgm:spPr/>
    </dgm:pt>
    <dgm:pt modelId="{5CFD6F75-9617-4779-9C59-16CEE2888B2C}" type="pres">
      <dgm:prSet presAssocID="{7A722763-0B21-4503-B642-91C4A8EDA5D6}" presName="rootConnector" presStyleLbl="node1" presStyleIdx="4" presStyleCnt="5"/>
      <dgm:spPr/>
    </dgm:pt>
    <dgm:pt modelId="{0B04E0A3-C347-445E-BFAE-42C07E6C0DB7}" type="pres">
      <dgm:prSet presAssocID="{7A722763-0B21-4503-B642-91C4A8EDA5D6}" presName="childShape" presStyleCnt="0"/>
      <dgm:spPr/>
    </dgm:pt>
    <dgm:pt modelId="{78F46901-399F-462D-9CC9-DACF7626C8E4}" type="pres">
      <dgm:prSet presAssocID="{804F9817-18D6-4043-8AB0-B30EE0B5BA29}" presName="Name13" presStyleLbl="parChTrans1D2" presStyleIdx="14" presStyleCnt="18"/>
      <dgm:spPr/>
    </dgm:pt>
    <dgm:pt modelId="{0DC3A89A-BE35-4B20-8A43-6369CDE070B7}" type="pres">
      <dgm:prSet presAssocID="{E686EE6F-2F99-4E6B-90CA-47D9A93E1A06}" presName="childText" presStyleLbl="bgAcc1" presStyleIdx="14" presStyleCnt="18">
        <dgm:presLayoutVars>
          <dgm:bulletEnabled val="1"/>
        </dgm:presLayoutVars>
      </dgm:prSet>
      <dgm:spPr/>
    </dgm:pt>
    <dgm:pt modelId="{2C7EDFD0-A3F7-430E-B2E7-374F063EF16B}" type="pres">
      <dgm:prSet presAssocID="{BC732E1B-79AD-49A3-892F-161BDCE60AAB}" presName="Name13" presStyleLbl="parChTrans1D2" presStyleIdx="15" presStyleCnt="18"/>
      <dgm:spPr/>
    </dgm:pt>
    <dgm:pt modelId="{01734FA9-2BB6-454A-BD75-72A5A3A7868E}" type="pres">
      <dgm:prSet presAssocID="{6408E2E5-D519-4034-9FEA-1BCF2172F16B}" presName="childText" presStyleLbl="bgAcc1" presStyleIdx="15" presStyleCnt="18">
        <dgm:presLayoutVars>
          <dgm:bulletEnabled val="1"/>
        </dgm:presLayoutVars>
      </dgm:prSet>
      <dgm:spPr/>
    </dgm:pt>
    <dgm:pt modelId="{924E637B-E78E-4DA1-AE52-9894A94D9589}" type="pres">
      <dgm:prSet presAssocID="{51C2C965-CD46-4427-A597-6ABB46CDC886}" presName="Name13" presStyleLbl="parChTrans1D2" presStyleIdx="16" presStyleCnt="18"/>
      <dgm:spPr/>
    </dgm:pt>
    <dgm:pt modelId="{9F9F0694-A04B-4DCD-B0A8-64EEFF9457DD}" type="pres">
      <dgm:prSet presAssocID="{CD417E34-7F83-4A8C-9865-844329A09C6D}" presName="childText" presStyleLbl="bgAcc1" presStyleIdx="16" presStyleCnt="18">
        <dgm:presLayoutVars>
          <dgm:bulletEnabled val="1"/>
        </dgm:presLayoutVars>
      </dgm:prSet>
      <dgm:spPr/>
    </dgm:pt>
    <dgm:pt modelId="{BC7D09F4-A6A0-4D11-97C9-DAC209076D56}" type="pres">
      <dgm:prSet presAssocID="{0A4E5305-C9D0-4A95-9DB9-EFA59C6DBBB8}" presName="Name13" presStyleLbl="parChTrans1D2" presStyleIdx="17" presStyleCnt="18"/>
      <dgm:spPr/>
    </dgm:pt>
    <dgm:pt modelId="{442A7D10-1321-4FB1-9F05-5B21AED1968E}" type="pres">
      <dgm:prSet presAssocID="{DA6F6710-394B-45B3-A2E4-36F96B3D8C05}" presName="childText" presStyleLbl="bgAcc1" presStyleIdx="17" presStyleCnt="18">
        <dgm:presLayoutVars>
          <dgm:bulletEnabled val="1"/>
        </dgm:presLayoutVars>
      </dgm:prSet>
      <dgm:spPr/>
    </dgm:pt>
  </dgm:ptLst>
  <dgm:cxnLst>
    <dgm:cxn modelId="{C764CB00-9511-4CAB-93A0-A238713C4D56}" srcId="{502B92A0-F250-4D1F-8B49-C3E039C011CE}" destId="{52097689-A6D8-4CC2-8C63-83BD06D8AE1C}" srcOrd="1" destOrd="0" parTransId="{209BC2AF-D65D-44ED-9053-CE482716A796}" sibTransId="{43FF43FE-3D46-403F-99E0-058AE1082E8A}"/>
    <dgm:cxn modelId="{1E4CF703-BC01-46CF-A477-DB664CA5CDF2}" type="presOf" srcId="{E1336A3D-B3B6-47F6-BF68-DCE294F0DBAE}" destId="{C3B952C2-19A1-4CA8-807A-88319A64D8D3}" srcOrd="0" destOrd="0" presId="urn:microsoft.com/office/officeart/2005/8/layout/hierarchy3"/>
    <dgm:cxn modelId="{4A8B5305-E304-4643-809A-CD12C1044513}" type="presOf" srcId="{502B92A0-F250-4D1F-8B49-C3E039C011CE}" destId="{BEA9CAB4-1106-4B7D-A96A-415DB7CB6BBC}" srcOrd="0" destOrd="0" presId="urn:microsoft.com/office/officeart/2005/8/layout/hierarchy3"/>
    <dgm:cxn modelId="{6FAF2906-20C9-48BA-99CA-18AD4988C5B3}" srcId="{7A722763-0B21-4503-B642-91C4A8EDA5D6}" destId="{E686EE6F-2F99-4E6B-90CA-47D9A93E1A06}" srcOrd="0" destOrd="0" parTransId="{804F9817-18D6-4043-8AB0-B30EE0B5BA29}" sibTransId="{63943B31-340A-4BD5-974F-C71970C3D39E}"/>
    <dgm:cxn modelId="{7E6DD906-19F7-46C7-BDB1-5EE4AA6A88B8}" srcId="{AE1E34DA-7891-44ED-91A0-DA5511760434}" destId="{9E0697C0-9719-4D6B-833C-B1ABF9B7F382}" srcOrd="1" destOrd="0" parTransId="{A59F0200-46C3-4949-98E6-B21C83DBFF64}" sibTransId="{E7DE532E-2C43-4B1F-BBDE-94761DC77FC3}"/>
    <dgm:cxn modelId="{6D892A08-5E71-4CFD-BC46-B693F3DA6760}" type="presOf" srcId="{E1D4B93B-6E17-433D-A162-ECAAD9B7E666}" destId="{584A1B9C-F3CE-483F-885A-E93C4262F86A}" srcOrd="0" destOrd="0" presId="urn:microsoft.com/office/officeart/2005/8/layout/hierarchy3"/>
    <dgm:cxn modelId="{C34EB309-32AF-41B5-92A4-3645BFB7A242}" type="presOf" srcId="{DA6F6710-394B-45B3-A2E4-36F96B3D8C05}" destId="{442A7D10-1321-4FB1-9F05-5B21AED1968E}" srcOrd="0" destOrd="0" presId="urn:microsoft.com/office/officeart/2005/8/layout/hierarchy3"/>
    <dgm:cxn modelId="{596CFA0B-070C-4334-8E1F-EA54245061A7}" type="presOf" srcId="{9E0697C0-9719-4D6B-833C-B1ABF9B7F382}" destId="{C30AAEF5-21DD-4279-87F0-0291D6188A1C}" srcOrd="0" destOrd="0" presId="urn:microsoft.com/office/officeart/2005/8/layout/hierarchy3"/>
    <dgm:cxn modelId="{8B48160E-FEE1-4B6F-A569-EE65961394EF}" srcId="{9550BB91-5FA2-41A1-96F5-7C64E227F5FF}" destId="{502B92A0-F250-4D1F-8B49-C3E039C011CE}" srcOrd="0" destOrd="0" parTransId="{730BC35B-FFD6-495A-A665-7E5C35F8BAD4}" sibTransId="{401CE3B5-00E5-4C1E-B424-BA806156089C}"/>
    <dgm:cxn modelId="{39DF2C18-52FA-47A1-A548-CD5F13DE786A}" type="presOf" srcId="{00B2BCD7-3033-421D-A163-E68E25ACB198}" destId="{CD378872-4885-4E5F-B2F7-9C94117A1AB5}" srcOrd="0" destOrd="0" presId="urn:microsoft.com/office/officeart/2005/8/layout/hierarchy3"/>
    <dgm:cxn modelId="{BBC39C1F-09C0-493F-8F24-8BBA4CB54D40}" type="presOf" srcId="{7A722763-0B21-4503-B642-91C4A8EDA5D6}" destId="{1459B2E2-1E7E-49B6-AD0C-35E3238F0558}" srcOrd="0" destOrd="0" presId="urn:microsoft.com/office/officeart/2005/8/layout/hierarchy3"/>
    <dgm:cxn modelId="{BFA17425-425E-4CDC-8B4A-68127D68F618}" type="presOf" srcId="{BE453332-56A9-494F-9770-4984A41A7FFB}" destId="{5A0A4161-02D1-41E6-A086-8E0605EB89EF}" srcOrd="0" destOrd="0" presId="urn:microsoft.com/office/officeart/2005/8/layout/hierarchy3"/>
    <dgm:cxn modelId="{030BD92B-C1B1-4ACC-A686-08C7612516F8}" srcId="{8F6893D5-B8B7-4079-896E-3B7B4C03CE03}" destId="{2B969EEE-C9D8-4A4A-B4D8-F700FF0B50A0}" srcOrd="1" destOrd="0" parTransId="{E1D4B93B-6E17-433D-A162-ECAAD9B7E666}" sibTransId="{D3D1C7D8-5B40-4E50-9556-20C14421C153}"/>
    <dgm:cxn modelId="{59E76F2E-7C33-4BB3-B751-E3DBD96D5F34}" type="presOf" srcId="{02308CCE-19C4-4BE4-9B0D-D687304F79E7}" destId="{51523ACC-783C-46D7-9CCE-7193C11776D5}" srcOrd="0" destOrd="0" presId="urn:microsoft.com/office/officeart/2005/8/layout/hierarchy3"/>
    <dgm:cxn modelId="{4E3B1830-54A0-4D34-9D87-87F5ACE8AAB9}" srcId="{61B50D94-61C7-4EE9-91C7-4F8907270D97}" destId="{E1336A3D-B3B6-47F6-BF68-DCE294F0DBAE}" srcOrd="3" destOrd="0" parTransId="{CE708253-AEC9-4DCE-8B9A-FD61C4F2A353}" sibTransId="{1628D11C-7379-4904-B150-D9FC8B87947B}"/>
    <dgm:cxn modelId="{77B9AC36-CDA5-4E82-992B-04CDE8A72FB5}" type="presOf" srcId="{BED42593-E660-4C5B-9B83-2FF8CE206859}" destId="{B7968DB4-C3F3-4F1D-8BA1-803380174C22}" srcOrd="0" destOrd="0" presId="urn:microsoft.com/office/officeart/2005/8/layout/hierarchy3"/>
    <dgm:cxn modelId="{B92F093B-3E78-4A6B-92BB-13ED5C1BB207}" srcId="{7A722763-0B21-4503-B642-91C4A8EDA5D6}" destId="{6408E2E5-D519-4034-9FEA-1BCF2172F16B}" srcOrd="1" destOrd="0" parTransId="{BC732E1B-79AD-49A3-892F-161BDCE60AAB}" sibTransId="{4A1301D5-4A4F-4137-BA7A-3F73D9466B0A}"/>
    <dgm:cxn modelId="{FBCC943C-0BD1-4FF2-98F5-FF0DCEDDFCF6}" type="presOf" srcId="{8F6893D5-B8B7-4079-896E-3B7B4C03CE03}" destId="{11ABC5BF-A219-48C1-BA3F-8935825E1126}" srcOrd="0" destOrd="0" presId="urn:microsoft.com/office/officeart/2005/8/layout/hierarchy3"/>
    <dgm:cxn modelId="{401C4F3D-D690-4D51-A51B-9154DBC5082B}" type="presOf" srcId="{804F9817-18D6-4043-8AB0-B30EE0B5BA29}" destId="{78F46901-399F-462D-9CC9-DACF7626C8E4}" srcOrd="0" destOrd="0" presId="urn:microsoft.com/office/officeart/2005/8/layout/hierarchy3"/>
    <dgm:cxn modelId="{D69CAF5B-1C14-4CF2-B8DA-C4504D3383A8}" type="presOf" srcId="{B756077C-9CB5-4CE5-9DB7-0B960C2B3038}" destId="{65BA9901-9A8A-4773-A2DD-4B60F343CC67}" srcOrd="0" destOrd="0" presId="urn:microsoft.com/office/officeart/2005/8/layout/hierarchy3"/>
    <dgm:cxn modelId="{B6650E5C-83D3-455F-8592-23AB7DC9E292}" type="presOf" srcId="{7D0D4FEF-48B3-469A-8DEC-0C157DC8C557}" destId="{00403277-21A7-402C-BCE9-7ED1FD69C365}" srcOrd="0" destOrd="0" presId="urn:microsoft.com/office/officeart/2005/8/layout/hierarchy3"/>
    <dgm:cxn modelId="{86A7A65F-B6F6-42B1-B22C-4F7B562965E5}" type="presOf" srcId="{FD143C35-1CAC-4BA0-9A5F-9ABE30332B71}" destId="{67744580-AB66-4278-A4E3-6C208A224965}" srcOrd="0" destOrd="0" presId="urn:microsoft.com/office/officeart/2005/8/layout/hierarchy3"/>
    <dgm:cxn modelId="{CCB46661-79B9-4792-8D49-C627686D6531}" type="presOf" srcId="{209BC2AF-D65D-44ED-9053-CE482716A796}" destId="{7909550C-757E-41F7-BB7A-DB04432B1466}" srcOrd="0" destOrd="0" presId="urn:microsoft.com/office/officeart/2005/8/layout/hierarchy3"/>
    <dgm:cxn modelId="{A0A3BB61-57D6-4B9E-A01B-5DDE0287B914}" type="presOf" srcId="{8F6893D5-B8B7-4079-896E-3B7B4C03CE03}" destId="{D96C29F3-7B98-4FD8-A407-D7DC1ABAA850}" srcOrd="1" destOrd="0" presId="urn:microsoft.com/office/officeart/2005/8/layout/hierarchy3"/>
    <dgm:cxn modelId="{E0505142-9696-414D-8CCD-F682A08948D6}" type="presOf" srcId="{FF435C25-9267-4A02-B172-D0D461A4BAC0}" destId="{B357F648-5168-43A5-B522-F897747B0C63}" srcOrd="0" destOrd="0" presId="urn:microsoft.com/office/officeart/2005/8/layout/hierarchy3"/>
    <dgm:cxn modelId="{B4693645-94DF-4B0C-BA98-A3AA502F3943}" type="presOf" srcId="{CD417E34-7F83-4A8C-9865-844329A09C6D}" destId="{9F9F0694-A04B-4DCD-B0A8-64EEFF9457DD}" srcOrd="0" destOrd="0" presId="urn:microsoft.com/office/officeart/2005/8/layout/hierarchy3"/>
    <dgm:cxn modelId="{6A4E2E47-4FCD-42FA-926C-3ABB43BACA3D}" type="presOf" srcId="{6408E2E5-D519-4034-9FEA-1BCF2172F16B}" destId="{01734FA9-2BB6-454A-BD75-72A5A3A7868E}" srcOrd="0" destOrd="0" presId="urn:microsoft.com/office/officeart/2005/8/layout/hierarchy3"/>
    <dgm:cxn modelId="{E298A149-FA0A-4634-9EA3-F4DE7A0968EF}" srcId="{61B50D94-61C7-4EE9-91C7-4F8907270D97}" destId="{D10229CE-2A4A-414E-8D85-133ABE32DBBD}" srcOrd="0" destOrd="0" parTransId="{71AE9615-39AB-4E89-9FAD-7C863768BA54}" sibTransId="{555B1D4D-449F-44DA-B59C-317727B2ED72}"/>
    <dgm:cxn modelId="{5887E56C-9716-4180-9F67-7063FFB15099}" type="presOf" srcId="{A59F0200-46C3-4949-98E6-B21C83DBFF64}" destId="{F60CEBB4-4946-4CFA-BAA2-8E6AB5B5A9C1}" srcOrd="0" destOrd="0" presId="urn:microsoft.com/office/officeart/2005/8/layout/hierarchy3"/>
    <dgm:cxn modelId="{8786DB4D-4D0C-4CA5-A444-CB1CE01DBD5A}" srcId="{61B50D94-61C7-4EE9-91C7-4F8907270D97}" destId="{00B2BCD7-3033-421D-A163-E68E25ACB198}" srcOrd="1" destOrd="0" parTransId="{2ECB7663-5C06-407E-88B7-0F045D4E71AF}" sibTransId="{4271F404-DD62-48E2-9AB2-DD57ACDDBA53}"/>
    <dgm:cxn modelId="{CCFBB350-D583-4E07-8067-980FC114F525}" srcId="{AE1E34DA-7891-44ED-91A0-DA5511760434}" destId="{276AD510-6600-4F0B-9470-E2560899AA59}" srcOrd="0" destOrd="0" parTransId="{542D6505-5FEB-40E1-BD16-74373648CE3D}" sibTransId="{62DDE5D9-CB66-4588-85D4-D7E2CA7C0785}"/>
    <dgm:cxn modelId="{C1C5EA71-7554-40D8-95F1-36F455B83A2E}" type="presOf" srcId="{631F9F24-D00B-4D87-9C61-37F50EC961FA}" destId="{E73556CD-4989-4027-861A-B3BE6BAAD224}" srcOrd="0" destOrd="0" presId="urn:microsoft.com/office/officeart/2005/8/layout/hierarchy3"/>
    <dgm:cxn modelId="{A025A775-608D-4AD0-AAD6-912F9BA8DE99}" type="presOf" srcId="{32C0848D-7FA2-4BF6-ACD6-CDF5C7229145}" destId="{38F1E772-643F-4F78-9769-BF7D43DE3E11}" srcOrd="0" destOrd="0" presId="urn:microsoft.com/office/officeart/2005/8/layout/hierarchy3"/>
    <dgm:cxn modelId="{78463976-D47C-40B0-9061-74CC9384AECD}" type="presOf" srcId="{BE5443C8-E715-44E5-AEAD-5512F8D4D4B3}" destId="{BA031590-9064-4C33-8A51-EB82D5920A80}" srcOrd="0" destOrd="0" presId="urn:microsoft.com/office/officeart/2005/8/layout/hierarchy3"/>
    <dgm:cxn modelId="{E0380278-4883-413F-91B5-6E452937EF89}" type="presOf" srcId="{D10229CE-2A4A-414E-8D85-133ABE32DBBD}" destId="{C7BCBA30-4F09-4DD2-A8E1-8384DCF0ABC9}" srcOrd="0" destOrd="0" presId="urn:microsoft.com/office/officeart/2005/8/layout/hierarchy3"/>
    <dgm:cxn modelId="{0E6BD17A-21E0-4D3A-B48C-E03AA07EDB1D}" srcId="{9550BB91-5FA2-41A1-96F5-7C64E227F5FF}" destId="{61B50D94-61C7-4EE9-91C7-4F8907270D97}" srcOrd="3" destOrd="0" parTransId="{A2461F74-30B1-461A-ABC6-8D2A3DB24EEF}" sibTransId="{DF50F3DF-FDAC-4154-BBCE-D2FA29BB1AAA}"/>
    <dgm:cxn modelId="{1269157C-F714-4A02-A299-321FB2288CA9}" type="presOf" srcId="{AE1E34DA-7891-44ED-91A0-DA5511760434}" destId="{29FE3205-160F-4B1C-9E91-B885B7CEC9F3}" srcOrd="0" destOrd="0" presId="urn:microsoft.com/office/officeart/2005/8/layout/hierarchy3"/>
    <dgm:cxn modelId="{0E98E87E-F832-4F81-A349-1F8AC2B57DF6}" type="presOf" srcId="{A133A273-CB9E-44DE-88B3-19B7DAEDC505}" destId="{F999BE73-E875-4CE0-8945-BE639361C7E2}" srcOrd="0" destOrd="0" presId="urn:microsoft.com/office/officeart/2005/8/layout/hierarchy3"/>
    <dgm:cxn modelId="{AB2B3880-8633-44CD-9D8E-10C67759D464}" type="presOf" srcId="{542D6505-5FEB-40E1-BD16-74373648CE3D}" destId="{96281654-4610-4E99-BB33-087D81D06767}" srcOrd="0" destOrd="0" presId="urn:microsoft.com/office/officeart/2005/8/layout/hierarchy3"/>
    <dgm:cxn modelId="{DB5EAC81-6A1F-469F-A034-5C64FCE0C237}" srcId="{8F6893D5-B8B7-4079-896E-3B7B4C03CE03}" destId="{9753F628-E796-421D-AAA0-083638EF042D}" srcOrd="0" destOrd="0" parTransId="{1D20EB48-05E6-43D6-A397-6D5949A3B126}" sibTransId="{93D0BB45-559A-474A-ADDA-EAFC1D9B0AE6}"/>
    <dgm:cxn modelId="{1C498284-2881-429D-AE19-A2D80E3A8688}" srcId="{9550BB91-5FA2-41A1-96F5-7C64E227F5FF}" destId="{7A722763-0B21-4503-B642-91C4A8EDA5D6}" srcOrd="4" destOrd="0" parTransId="{3D426C71-0014-4EE0-834E-6DDC1FBCD77C}" sibTransId="{3795D83C-1680-4266-A357-B6C0BE4BA60B}"/>
    <dgm:cxn modelId="{F4E4D986-11F4-4DA9-9CD0-3D6272A23029}" srcId="{502B92A0-F250-4D1F-8B49-C3E039C011CE}" destId="{32C0848D-7FA2-4BF6-ACD6-CDF5C7229145}" srcOrd="2" destOrd="0" parTransId="{7D0D4FEF-48B3-469A-8DEC-0C157DC8C557}" sibTransId="{8DF726C5-11DC-4B93-B08C-347D1E8F660C}"/>
    <dgm:cxn modelId="{ED6CB287-29D8-494A-B7DD-C213046789F0}" srcId="{9550BB91-5FA2-41A1-96F5-7C64E227F5FF}" destId="{AE1E34DA-7891-44ED-91A0-DA5511760434}" srcOrd="2" destOrd="0" parTransId="{5EDB9801-06EA-49DC-A573-30C5B1B895DD}" sibTransId="{017B8CA3-396F-4772-B083-606A1F959735}"/>
    <dgm:cxn modelId="{6117DA8B-77E9-4FD8-A94B-EE6478F3DD99}" srcId="{61B50D94-61C7-4EE9-91C7-4F8907270D97}" destId="{A133A273-CB9E-44DE-88B3-19B7DAEDC505}" srcOrd="2" destOrd="0" parTransId="{FD143C35-1CAC-4BA0-9A5F-9ABE30332B71}" sibTransId="{05FF30B3-BC04-40F0-918A-DFDD9BFCE0CC}"/>
    <dgm:cxn modelId="{35A73A90-C6EF-476A-9DD5-D2CC08777557}" srcId="{502B92A0-F250-4D1F-8B49-C3E039C011CE}" destId="{03A381BF-ACD6-438D-88C1-2E819FDF04CB}" srcOrd="3" destOrd="0" parTransId="{B756077C-9CB5-4CE5-9DB7-0B960C2B3038}" sibTransId="{21D39CEA-3668-4F52-954A-4560C14555C4}"/>
    <dgm:cxn modelId="{97477297-9BC6-476C-A91E-0A050D793637}" type="presOf" srcId="{2B969EEE-C9D8-4A4A-B4D8-F700FF0B50A0}" destId="{550B53EE-2DB1-485D-B71E-C8EB4F7F5FEC}" srcOrd="0" destOrd="0" presId="urn:microsoft.com/office/officeart/2005/8/layout/hierarchy3"/>
    <dgm:cxn modelId="{631F639E-98D9-4E07-A78E-FE859D11365F}" type="presOf" srcId="{52097689-A6D8-4CC2-8C63-83BD06D8AE1C}" destId="{2C995CEB-2478-4102-9EA1-7A393559B110}" srcOrd="0" destOrd="0" presId="urn:microsoft.com/office/officeart/2005/8/layout/hierarchy3"/>
    <dgm:cxn modelId="{7BFA26A2-E192-4ADE-9509-18A9E8BBC78F}" type="presOf" srcId="{61B50D94-61C7-4EE9-91C7-4F8907270D97}" destId="{1DE1E12D-9CC3-43D0-A501-B13F84D0BA80}" srcOrd="0" destOrd="0" presId="urn:microsoft.com/office/officeart/2005/8/layout/hierarchy3"/>
    <dgm:cxn modelId="{EB4B44A3-FEE2-47D4-A097-8E346F93113C}" type="presOf" srcId="{9550BB91-5FA2-41A1-96F5-7C64E227F5FF}" destId="{BE0CC44D-BB3B-4FA8-8715-526CDC842866}" srcOrd="0" destOrd="0" presId="urn:microsoft.com/office/officeart/2005/8/layout/hierarchy3"/>
    <dgm:cxn modelId="{F4AD42A5-9D95-44B8-A8C9-9407FB7AB8C3}" type="presOf" srcId="{276AD510-6600-4F0B-9470-E2560899AA59}" destId="{0ADBEC7B-0053-49EF-82F3-6AD0E520D53D}" srcOrd="0" destOrd="0" presId="urn:microsoft.com/office/officeart/2005/8/layout/hierarchy3"/>
    <dgm:cxn modelId="{AF894BAF-F1E2-4114-A42E-560F5436D5B5}" type="presOf" srcId="{03A381BF-ACD6-438D-88C1-2E819FDF04CB}" destId="{2067EA20-EC9E-4DFD-8255-26B15E3001DD}" srcOrd="0" destOrd="0" presId="urn:microsoft.com/office/officeart/2005/8/layout/hierarchy3"/>
    <dgm:cxn modelId="{9E9138B3-C2ED-49B2-B03C-2FC8E8104B25}" srcId="{AE1E34DA-7891-44ED-91A0-DA5511760434}" destId="{FF435C25-9267-4A02-B172-D0D461A4BAC0}" srcOrd="2" destOrd="0" parTransId="{BED42593-E660-4C5B-9B83-2FF8CE206859}" sibTransId="{631F456E-D10E-4F9E-A2EE-9BF74D429B5A}"/>
    <dgm:cxn modelId="{8A2F5BB4-0B0D-4FF5-92EB-7C13B2BA31AC}" srcId="{7A722763-0B21-4503-B642-91C4A8EDA5D6}" destId="{DA6F6710-394B-45B3-A2E4-36F96B3D8C05}" srcOrd="3" destOrd="0" parTransId="{0A4E5305-C9D0-4A95-9DB9-EFA59C6DBBB8}" sibTransId="{8C755171-3DC6-44DB-88F0-B3A2AEA408BF}"/>
    <dgm:cxn modelId="{96F172B6-AF83-4BE4-A29B-0AC3EF5486A3}" type="presOf" srcId="{AE1E34DA-7891-44ED-91A0-DA5511760434}" destId="{49667FC6-0FAA-4238-B2EB-3AF7876B251A}" srcOrd="1" destOrd="0" presId="urn:microsoft.com/office/officeart/2005/8/layout/hierarchy3"/>
    <dgm:cxn modelId="{335E9CB9-55E3-4A8B-B5DD-C8E1DDA01F9F}" type="presOf" srcId="{61B50D94-61C7-4EE9-91C7-4F8907270D97}" destId="{C0282B83-87FD-4310-A2F3-93929290D3DD}" srcOrd="1" destOrd="0" presId="urn:microsoft.com/office/officeart/2005/8/layout/hierarchy3"/>
    <dgm:cxn modelId="{6A74E1BA-7E9E-4105-85AE-61D1A38147BE}" srcId="{8F6893D5-B8B7-4079-896E-3B7B4C03CE03}" destId="{BE5443C8-E715-44E5-AEAD-5512F8D4D4B3}" srcOrd="2" destOrd="0" parTransId="{BE453332-56A9-494F-9770-4984A41A7FFB}" sibTransId="{7746520A-2199-4A25-B1EA-271B87810D84}"/>
    <dgm:cxn modelId="{D7DAA8C0-C664-4681-9C1D-8CE8F2219FF4}" type="presOf" srcId="{E686EE6F-2F99-4E6B-90CA-47D9A93E1A06}" destId="{0DC3A89A-BE35-4B20-8A43-6369CDE070B7}" srcOrd="0" destOrd="0" presId="urn:microsoft.com/office/officeart/2005/8/layout/hierarchy3"/>
    <dgm:cxn modelId="{0E2A3BC5-7249-43B8-AFBF-3F74E5266EF3}" type="presOf" srcId="{2ECB7663-5C06-407E-88B7-0F045D4E71AF}" destId="{F4AA24C4-2446-40EE-A058-6FC11D4E0704}" srcOrd="0" destOrd="0" presId="urn:microsoft.com/office/officeart/2005/8/layout/hierarchy3"/>
    <dgm:cxn modelId="{3CE23CC9-AEDD-421F-AABE-976A677A801F}" type="presOf" srcId="{1D20EB48-05E6-43D6-A397-6D5949A3B126}" destId="{91A3B796-8A08-4783-8A2E-7E3A6BF88729}" srcOrd="0" destOrd="0" presId="urn:microsoft.com/office/officeart/2005/8/layout/hierarchy3"/>
    <dgm:cxn modelId="{611B91CB-6860-4694-911A-BEE6D38EB6BC}" type="presOf" srcId="{9753F628-E796-421D-AAA0-083638EF042D}" destId="{5A99408C-04BB-4398-B2D0-2B3862A7BAA8}" srcOrd="0" destOrd="0" presId="urn:microsoft.com/office/officeart/2005/8/layout/hierarchy3"/>
    <dgm:cxn modelId="{FB50C2CF-A09B-4E3A-B8D7-65584D9E16DA}" type="presOf" srcId="{0A4E5305-C9D0-4A95-9DB9-EFA59C6DBBB8}" destId="{BC7D09F4-A6A0-4D11-97C9-DAC209076D56}" srcOrd="0" destOrd="0" presId="urn:microsoft.com/office/officeart/2005/8/layout/hierarchy3"/>
    <dgm:cxn modelId="{C18EC3D0-5973-4BC5-9B10-4285F964151D}" srcId="{7A722763-0B21-4503-B642-91C4A8EDA5D6}" destId="{CD417E34-7F83-4A8C-9865-844329A09C6D}" srcOrd="2" destOrd="0" parTransId="{51C2C965-CD46-4427-A597-6ABB46CDC886}" sibTransId="{7FEE3EFA-784D-45EE-BA59-67AD30C2A669}"/>
    <dgm:cxn modelId="{F73CE5DE-71A8-4F36-A424-F81D762A319B}" type="presOf" srcId="{BC732E1B-79AD-49A3-892F-161BDCE60AAB}" destId="{2C7EDFD0-A3F7-430E-B2E7-374F063EF16B}" srcOrd="0" destOrd="0" presId="urn:microsoft.com/office/officeart/2005/8/layout/hierarchy3"/>
    <dgm:cxn modelId="{DCCFA0DF-7332-4694-89DC-D518B713D8B4}" srcId="{9550BB91-5FA2-41A1-96F5-7C64E227F5FF}" destId="{8F6893D5-B8B7-4079-896E-3B7B4C03CE03}" srcOrd="1" destOrd="0" parTransId="{E5009378-79C8-4803-8E9B-CA6FBE03651D}" sibTransId="{E4BBEF6E-D4BB-4504-9327-BAA5F57165CD}"/>
    <dgm:cxn modelId="{2F45BEE4-B347-4D9F-9C55-1CA1670D85E3}" type="presOf" srcId="{7A722763-0B21-4503-B642-91C4A8EDA5D6}" destId="{5CFD6F75-9617-4779-9C59-16CEE2888B2C}" srcOrd="1" destOrd="0" presId="urn:microsoft.com/office/officeart/2005/8/layout/hierarchy3"/>
    <dgm:cxn modelId="{66DF4CE6-67DF-4E52-BDFB-560FDDB183D9}" type="presOf" srcId="{CE708253-AEC9-4DCE-8B9A-FD61C4F2A353}" destId="{E55D1DB3-0E00-453D-9BAE-7B2B7F2DD902}" srcOrd="0" destOrd="0" presId="urn:microsoft.com/office/officeart/2005/8/layout/hierarchy3"/>
    <dgm:cxn modelId="{56AC08F3-25BB-4A0B-A78A-70772BFAFEC0}" type="presOf" srcId="{502B92A0-F250-4D1F-8B49-C3E039C011CE}" destId="{198A58C7-E3A1-4C8D-9856-0283DBD2DC30}" srcOrd="1" destOrd="0" presId="urn:microsoft.com/office/officeart/2005/8/layout/hierarchy3"/>
    <dgm:cxn modelId="{BBF939F5-A6E3-4306-9543-23655A666C85}" srcId="{502B92A0-F250-4D1F-8B49-C3E039C011CE}" destId="{02308CCE-19C4-4BE4-9B0D-D687304F79E7}" srcOrd="0" destOrd="0" parTransId="{631F9F24-D00B-4D87-9C61-37F50EC961FA}" sibTransId="{3618EAED-3163-4D0F-92A3-2C6559192554}"/>
    <dgm:cxn modelId="{548F15F8-A25D-4CEF-839B-12312671E428}" type="presOf" srcId="{71AE9615-39AB-4E89-9FAD-7C863768BA54}" destId="{A585C420-8067-4610-BAF9-6FF987350D32}" srcOrd="0" destOrd="0" presId="urn:microsoft.com/office/officeart/2005/8/layout/hierarchy3"/>
    <dgm:cxn modelId="{A35EE3FC-D8EB-4574-9C37-6165880BE61F}" type="presOf" srcId="{51C2C965-CD46-4427-A597-6ABB46CDC886}" destId="{924E637B-E78E-4DA1-AE52-9894A94D9589}" srcOrd="0" destOrd="0" presId="urn:microsoft.com/office/officeart/2005/8/layout/hierarchy3"/>
    <dgm:cxn modelId="{859A2042-071A-4DE3-A086-43DC85B5A3CB}" type="presParOf" srcId="{BE0CC44D-BB3B-4FA8-8715-526CDC842866}" destId="{F38EF486-AD2B-4F0F-8902-0C954B9905D9}" srcOrd="0" destOrd="0" presId="urn:microsoft.com/office/officeart/2005/8/layout/hierarchy3"/>
    <dgm:cxn modelId="{71E514D0-FFC8-4CA9-8360-54486949F164}" type="presParOf" srcId="{F38EF486-AD2B-4F0F-8902-0C954B9905D9}" destId="{FA6193F4-6BFF-4DC3-B9FC-C83BDB2B5F64}" srcOrd="0" destOrd="0" presId="urn:microsoft.com/office/officeart/2005/8/layout/hierarchy3"/>
    <dgm:cxn modelId="{1710A5DF-F6BC-4D64-946A-3D431D649FD4}" type="presParOf" srcId="{FA6193F4-6BFF-4DC3-B9FC-C83BDB2B5F64}" destId="{BEA9CAB4-1106-4B7D-A96A-415DB7CB6BBC}" srcOrd="0" destOrd="0" presId="urn:microsoft.com/office/officeart/2005/8/layout/hierarchy3"/>
    <dgm:cxn modelId="{CC869924-718C-44B9-AAF8-81CA4512B288}" type="presParOf" srcId="{FA6193F4-6BFF-4DC3-B9FC-C83BDB2B5F64}" destId="{198A58C7-E3A1-4C8D-9856-0283DBD2DC30}" srcOrd="1" destOrd="0" presId="urn:microsoft.com/office/officeart/2005/8/layout/hierarchy3"/>
    <dgm:cxn modelId="{0D31985C-22C1-4C82-B33D-40752956BC33}" type="presParOf" srcId="{F38EF486-AD2B-4F0F-8902-0C954B9905D9}" destId="{179BFEEB-0B8C-47BF-B517-97736A5431CF}" srcOrd="1" destOrd="0" presId="urn:microsoft.com/office/officeart/2005/8/layout/hierarchy3"/>
    <dgm:cxn modelId="{7B96640C-881A-4D70-A069-B0244E5B6AFE}" type="presParOf" srcId="{179BFEEB-0B8C-47BF-B517-97736A5431CF}" destId="{E73556CD-4989-4027-861A-B3BE6BAAD224}" srcOrd="0" destOrd="0" presId="urn:microsoft.com/office/officeart/2005/8/layout/hierarchy3"/>
    <dgm:cxn modelId="{870A8FDC-94F1-406A-9B51-90083730945A}" type="presParOf" srcId="{179BFEEB-0B8C-47BF-B517-97736A5431CF}" destId="{51523ACC-783C-46D7-9CCE-7193C11776D5}" srcOrd="1" destOrd="0" presId="urn:microsoft.com/office/officeart/2005/8/layout/hierarchy3"/>
    <dgm:cxn modelId="{F7F206E2-7B74-4F7A-A23D-CCEE13323287}" type="presParOf" srcId="{179BFEEB-0B8C-47BF-B517-97736A5431CF}" destId="{7909550C-757E-41F7-BB7A-DB04432B1466}" srcOrd="2" destOrd="0" presId="urn:microsoft.com/office/officeart/2005/8/layout/hierarchy3"/>
    <dgm:cxn modelId="{A3E1791A-5E2B-4E17-9714-910F4DA572DC}" type="presParOf" srcId="{179BFEEB-0B8C-47BF-B517-97736A5431CF}" destId="{2C995CEB-2478-4102-9EA1-7A393559B110}" srcOrd="3" destOrd="0" presId="urn:microsoft.com/office/officeart/2005/8/layout/hierarchy3"/>
    <dgm:cxn modelId="{7284B6DC-B9C0-4A72-95F8-78C9E08C9C42}" type="presParOf" srcId="{179BFEEB-0B8C-47BF-B517-97736A5431CF}" destId="{00403277-21A7-402C-BCE9-7ED1FD69C365}" srcOrd="4" destOrd="0" presId="urn:microsoft.com/office/officeart/2005/8/layout/hierarchy3"/>
    <dgm:cxn modelId="{ACDBB5D4-5C5D-4D6A-AAF4-A6C5C138B4AD}" type="presParOf" srcId="{179BFEEB-0B8C-47BF-B517-97736A5431CF}" destId="{38F1E772-643F-4F78-9769-BF7D43DE3E11}" srcOrd="5" destOrd="0" presId="urn:microsoft.com/office/officeart/2005/8/layout/hierarchy3"/>
    <dgm:cxn modelId="{6CD983FB-B1A4-468A-A94A-ACF03BD99703}" type="presParOf" srcId="{179BFEEB-0B8C-47BF-B517-97736A5431CF}" destId="{65BA9901-9A8A-4773-A2DD-4B60F343CC67}" srcOrd="6" destOrd="0" presId="urn:microsoft.com/office/officeart/2005/8/layout/hierarchy3"/>
    <dgm:cxn modelId="{786EBFEC-4433-423E-A1C5-2FE7C25C4594}" type="presParOf" srcId="{179BFEEB-0B8C-47BF-B517-97736A5431CF}" destId="{2067EA20-EC9E-4DFD-8255-26B15E3001DD}" srcOrd="7" destOrd="0" presId="urn:microsoft.com/office/officeart/2005/8/layout/hierarchy3"/>
    <dgm:cxn modelId="{16E3B8D8-4E48-4C45-BA8C-D2E1959D3D5B}" type="presParOf" srcId="{BE0CC44D-BB3B-4FA8-8715-526CDC842866}" destId="{E92B5BE2-9FF1-486A-B83F-4395AB4E83B6}" srcOrd="1" destOrd="0" presId="urn:microsoft.com/office/officeart/2005/8/layout/hierarchy3"/>
    <dgm:cxn modelId="{6AEADC51-B0C6-4020-A0D0-B89D2A274531}" type="presParOf" srcId="{E92B5BE2-9FF1-486A-B83F-4395AB4E83B6}" destId="{676D53B9-4A20-4158-9363-8E3997CF2967}" srcOrd="0" destOrd="0" presId="urn:microsoft.com/office/officeart/2005/8/layout/hierarchy3"/>
    <dgm:cxn modelId="{160B31E4-96F0-4ECA-9BD1-3A999A226EC6}" type="presParOf" srcId="{676D53B9-4A20-4158-9363-8E3997CF2967}" destId="{11ABC5BF-A219-48C1-BA3F-8935825E1126}" srcOrd="0" destOrd="0" presId="urn:microsoft.com/office/officeart/2005/8/layout/hierarchy3"/>
    <dgm:cxn modelId="{186F61AB-B811-4C02-A6EB-A2F8C71618DA}" type="presParOf" srcId="{676D53B9-4A20-4158-9363-8E3997CF2967}" destId="{D96C29F3-7B98-4FD8-A407-D7DC1ABAA850}" srcOrd="1" destOrd="0" presId="urn:microsoft.com/office/officeart/2005/8/layout/hierarchy3"/>
    <dgm:cxn modelId="{1FD7F2E1-0EDB-4357-AB35-5AC81CD341DA}" type="presParOf" srcId="{E92B5BE2-9FF1-486A-B83F-4395AB4E83B6}" destId="{E89B43F3-B4E8-457B-8369-36CB1549FAF1}" srcOrd="1" destOrd="0" presId="urn:microsoft.com/office/officeart/2005/8/layout/hierarchy3"/>
    <dgm:cxn modelId="{6A40221B-36ED-4165-9498-0831B1B78143}" type="presParOf" srcId="{E89B43F3-B4E8-457B-8369-36CB1549FAF1}" destId="{91A3B796-8A08-4783-8A2E-7E3A6BF88729}" srcOrd="0" destOrd="0" presId="urn:microsoft.com/office/officeart/2005/8/layout/hierarchy3"/>
    <dgm:cxn modelId="{460D0EF4-3405-437D-8D9E-11441D566904}" type="presParOf" srcId="{E89B43F3-B4E8-457B-8369-36CB1549FAF1}" destId="{5A99408C-04BB-4398-B2D0-2B3862A7BAA8}" srcOrd="1" destOrd="0" presId="urn:microsoft.com/office/officeart/2005/8/layout/hierarchy3"/>
    <dgm:cxn modelId="{E3D4C4B4-6B99-4186-870E-30F68E5CD942}" type="presParOf" srcId="{E89B43F3-B4E8-457B-8369-36CB1549FAF1}" destId="{584A1B9C-F3CE-483F-885A-E93C4262F86A}" srcOrd="2" destOrd="0" presId="urn:microsoft.com/office/officeart/2005/8/layout/hierarchy3"/>
    <dgm:cxn modelId="{65FBE2C9-4683-40CB-BA6B-4B8359440781}" type="presParOf" srcId="{E89B43F3-B4E8-457B-8369-36CB1549FAF1}" destId="{550B53EE-2DB1-485D-B71E-C8EB4F7F5FEC}" srcOrd="3" destOrd="0" presId="urn:microsoft.com/office/officeart/2005/8/layout/hierarchy3"/>
    <dgm:cxn modelId="{B4FDEA91-5B4C-47F9-9CD1-087CD7486B3A}" type="presParOf" srcId="{E89B43F3-B4E8-457B-8369-36CB1549FAF1}" destId="{5A0A4161-02D1-41E6-A086-8E0605EB89EF}" srcOrd="4" destOrd="0" presId="urn:microsoft.com/office/officeart/2005/8/layout/hierarchy3"/>
    <dgm:cxn modelId="{2C20F33F-5E8D-4198-A2BE-0664AB59C81A}" type="presParOf" srcId="{E89B43F3-B4E8-457B-8369-36CB1549FAF1}" destId="{BA031590-9064-4C33-8A51-EB82D5920A80}" srcOrd="5" destOrd="0" presId="urn:microsoft.com/office/officeart/2005/8/layout/hierarchy3"/>
    <dgm:cxn modelId="{E2A28FAA-DF17-4134-9534-427BA005E401}" type="presParOf" srcId="{BE0CC44D-BB3B-4FA8-8715-526CDC842866}" destId="{88D7D23F-F29C-406A-9D56-104F5167FDFE}" srcOrd="2" destOrd="0" presId="urn:microsoft.com/office/officeart/2005/8/layout/hierarchy3"/>
    <dgm:cxn modelId="{5DE0FD2A-B907-4C49-B5E2-655698FF274A}" type="presParOf" srcId="{88D7D23F-F29C-406A-9D56-104F5167FDFE}" destId="{9485B6FD-4726-48F5-8C20-FD1003EE562D}" srcOrd="0" destOrd="0" presId="urn:microsoft.com/office/officeart/2005/8/layout/hierarchy3"/>
    <dgm:cxn modelId="{06FC8719-6EBC-4C46-8B9F-4D541DACEBEF}" type="presParOf" srcId="{9485B6FD-4726-48F5-8C20-FD1003EE562D}" destId="{29FE3205-160F-4B1C-9E91-B885B7CEC9F3}" srcOrd="0" destOrd="0" presId="urn:microsoft.com/office/officeart/2005/8/layout/hierarchy3"/>
    <dgm:cxn modelId="{113E753D-8277-4780-8180-C09D163C4363}" type="presParOf" srcId="{9485B6FD-4726-48F5-8C20-FD1003EE562D}" destId="{49667FC6-0FAA-4238-B2EB-3AF7876B251A}" srcOrd="1" destOrd="0" presId="urn:microsoft.com/office/officeart/2005/8/layout/hierarchy3"/>
    <dgm:cxn modelId="{4C82B325-3C1A-48CB-BA46-CFE42988B537}" type="presParOf" srcId="{88D7D23F-F29C-406A-9D56-104F5167FDFE}" destId="{95E095F6-D9B8-4588-8EDF-D0A1BE94606E}" srcOrd="1" destOrd="0" presId="urn:microsoft.com/office/officeart/2005/8/layout/hierarchy3"/>
    <dgm:cxn modelId="{5C3EDC8F-913D-46F4-964A-2E3CAFD67707}" type="presParOf" srcId="{95E095F6-D9B8-4588-8EDF-D0A1BE94606E}" destId="{96281654-4610-4E99-BB33-087D81D06767}" srcOrd="0" destOrd="0" presId="urn:microsoft.com/office/officeart/2005/8/layout/hierarchy3"/>
    <dgm:cxn modelId="{B38AD90A-7CC7-459C-AD87-A9364C77198D}" type="presParOf" srcId="{95E095F6-D9B8-4588-8EDF-D0A1BE94606E}" destId="{0ADBEC7B-0053-49EF-82F3-6AD0E520D53D}" srcOrd="1" destOrd="0" presId="urn:microsoft.com/office/officeart/2005/8/layout/hierarchy3"/>
    <dgm:cxn modelId="{D2286877-CBE5-4644-95C5-3074FF8C089A}" type="presParOf" srcId="{95E095F6-D9B8-4588-8EDF-D0A1BE94606E}" destId="{F60CEBB4-4946-4CFA-BAA2-8E6AB5B5A9C1}" srcOrd="2" destOrd="0" presId="urn:microsoft.com/office/officeart/2005/8/layout/hierarchy3"/>
    <dgm:cxn modelId="{1DB6F3D1-B4AF-4D5E-B6E2-1463F5C4B8ED}" type="presParOf" srcId="{95E095F6-D9B8-4588-8EDF-D0A1BE94606E}" destId="{C30AAEF5-21DD-4279-87F0-0291D6188A1C}" srcOrd="3" destOrd="0" presId="urn:microsoft.com/office/officeart/2005/8/layout/hierarchy3"/>
    <dgm:cxn modelId="{5CA90A28-0DF6-4F84-BD03-3FE86BA774A0}" type="presParOf" srcId="{95E095F6-D9B8-4588-8EDF-D0A1BE94606E}" destId="{B7968DB4-C3F3-4F1D-8BA1-803380174C22}" srcOrd="4" destOrd="0" presId="urn:microsoft.com/office/officeart/2005/8/layout/hierarchy3"/>
    <dgm:cxn modelId="{A8C684E6-E34C-4971-A0D5-63D0E6859918}" type="presParOf" srcId="{95E095F6-D9B8-4588-8EDF-D0A1BE94606E}" destId="{B357F648-5168-43A5-B522-F897747B0C63}" srcOrd="5" destOrd="0" presId="urn:microsoft.com/office/officeart/2005/8/layout/hierarchy3"/>
    <dgm:cxn modelId="{D84E747E-1599-4035-9428-AAFA89B5D884}" type="presParOf" srcId="{BE0CC44D-BB3B-4FA8-8715-526CDC842866}" destId="{BF88F316-A91D-443D-907E-89DA08E6CB73}" srcOrd="3" destOrd="0" presId="urn:microsoft.com/office/officeart/2005/8/layout/hierarchy3"/>
    <dgm:cxn modelId="{FE035D03-EF63-4BA5-BC4F-9F078081983E}" type="presParOf" srcId="{BF88F316-A91D-443D-907E-89DA08E6CB73}" destId="{8AA744F3-B471-4970-9F52-A0DAE8384FD7}" srcOrd="0" destOrd="0" presId="urn:microsoft.com/office/officeart/2005/8/layout/hierarchy3"/>
    <dgm:cxn modelId="{A77D3B6C-51E4-4B65-AE9C-F701130A08D0}" type="presParOf" srcId="{8AA744F3-B471-4970-9F52-A0DAE8384FD7}" destId="{1DE1E12D-9CC3-43D0-A501-B13F84D0BA80}" srcOrd="0" destOrd="0" presId="urn:microsoft.com/office/officeart/2005/8/layout/hierarchy3"/>
    <dgm:cxn modelId="{926F6D29-7BED-4441-89A6-194A8C0C4296}" type="presParOf" srcId="{8AA744F3-B471-4970-9F52-A0DAE8384FD7}" destId="{C0282B83-87FD-4310-A2F3-93929290D3DD}" srcOrd="1" destOrd="0" presId="urn:microsoft.com/office/officeart/2005/8/layout/hierarchy3"/>
    <dgm:cxn modelId="{5299672D-0AFB-4BFB-8A34-22433C28AF02}" type="presParOf" srcId="{BF88F316-A91D-443D-907E-89DA08E6CB73}" destId="{A87D7267-CD2B-4ECE-BE25-692DD0BB3064}" srcOrd="1" destOrd="0" presId="urn:microsoft.com/office/officeart/2005/8/layout/hierarchy3"/>
    <dgm:cxn modelId="{F690154A-E7A5-43F9-AA11-22225AED4B99}" type="presParOf" srcId="{A87D7267-CD2B-4ECE-BE25-692DD0BB3064}" destId="{A585C420-8067-4610-BAF9-6FF987350D32}" srcOrd="0" destOrd="0" presId="urn:microsoft.com/office/officeart/2005/8/layout/hierarchy3"/>
    <dgm:cxn modelId="{1C153924-4631-456F-8469-B6634E998F07}" type="presParOf" srcId="{A87D7267-CD2B-4ECE-BE25-692DD0BB3064}" destId="{C7BCBA30-4F09-4DD2-A8E1-8384DCF0ABC9}" srcOrd="1" destOrd="0" presId="urn:microsoft.com/office/officeart/2005/8/layout/hierarchy3"/>
    <dgm:cxn modelId="{E8D5D16B-4B1F-4383-A72F-7845BE9A1926}" type="presParOf" srcId="{A87D7267-CD2B-4ECE-BE25-692DD0BB3064}" destId="{F4AA24C4-2446-40EE-A058-6FC11D4E0704}" srcOrd="2" destOrd="0" presId="urn:microsoft.com/office/officeart/2005/8/layout/hierarchy3"/>
    <dgm:cxn modelId="{6D9B8734-C88E-4D15-B82C-519A42D6B2B6}" type="presParOf" srcId="{A87D7267-CD2B-4ECE-BE25-692DD0BB3064}" destId="{CD378872-4885-4E5F-B2F7-9C94117A1AB5}" srcOrd="3" destOrd="0" presId="urn:microsoft.com/office/officeart/2005/8/layout/hierarchy3"/>
    <dgm:cxn modelId="{8F5E41EF-338F-49F8-B742-C38BD7819AF0}" type="presParOf" srcId="{A87D7267-CD2B-4ECE-BE25-692DD0BB3064}" destId="{67744580-AB66-4278-A4E3-6C208A224965}" srcOrd="4" destOrd="0" presId="urn:microsoft.com/office/officeart/2005/8/layout/hierarchy3"/>
    <dgm:cxn modelId="{B53B4602-0699-41A5-B6A9-504B957E1A8C}" type="presParOf" srcId="{A87D7267-CD2B-4ECE-BE25-692DD0BB3064}" destId="{F999BE73-E875-4CE0-8945-BE639361C7E2}" srcOrd="5" destOrd="0" presId="urn:microsoft.com/office/officeart/2005/8/layout/hierarchy3"/>
    <dgm:cxn modelId="{9422C755-BC8A-497B-A1FA-1C8151A89E1F}" type="presParOf" srcId="{A87D7267-CD2B-4ECE-BE25-692DD0BB3064}" destId="{E55D1DB3-0E00-453D-9BAE-7B2B7F2DD902}" srcOrd="6" destOrd="0" presId="urn:microsoft.com/office/officeart/2005/8/layout/hierarchy3"/>
    <dgm:cxn modelId="{66FB2DD9-C126-4C19-B1F4-AC24F734C345}" type="presParOf" srcId="{A87D7267-CD2B-4ECE-BE25-692DD0BB3064}" destId="{C3B952C2-19A1-4CA8-807A-88319A64D8D3}" srcOrd="7" destOrd="0" presId="urn:microsoft.com/office/officeart/2005/8/layout/hierarchy3"/>
    <dgm:cxn modelId="{9C09D43E-7B63-4AE7-8485-D06195B7F095}" type="presParOf" srcId="{BE0CC44D-BB3B-4FA8-8715-526CDC842866}" destId="{9F6AA114-919F-4246-AB56-1DA37A613D30}" srcOrd="4" destOrd="0" presId="urn:microsoft.com/office/officeart/2005/8/layout/hierarchy3"/>
    <dgm:cxn modelId="{CE36AEA8-6AB4-43CA-A508-3566D5C9C43B}" type="presParOf" srcId="{9F6AA114-919F-4246-AB56-1DA37A613D30}" destId="{4DEBD0B3-8494-4CF0-91FB-168A3E254A9B}" srcOrd="0" destOrd="0" presId="urn:microsoft.com/office/officeart/2005/8/layout/hierarchy3"/>
    <dgm:cxn modelId="{431EEEEA-00B4-4A53-9155-9FB32305ACD8}" type="presParOf" srcId="{4DEBD0B3-8494-4CF0-91FB-168A3E254A9B}" destId="{1459B2E2-1E7E-49B6-AD0C-35E3238F0558}" srcOrd="0" destOrd="0" presId="urn:microsoft.com/office/officeart/2005/8/layout/hierarchy3"/>
    <dgm:cxn modelId="{D94323A6-0E96-46F8-A31F-B787B945B8F7}" type="presParOf" srcId="{4DEBD0B3-8494-4CF0-91FB-168A3E254A9B}" destId="{5CFD6F75-9617-4779-9C59-16CEE2888B2C}" srcOrd="1" destOrd="0" presId="urn:microsoft.com/office/officeart/2005/8/layout/hierarchy3"/>
    <dgm:cxn modelId="{9F2D640B-8E22-4F16-B0E4-39CF1720B3CD}" type="presParOf" srcId="{9F6AA114-919F-4246-AB56-1DA37A613D30}" destId="{0B04E0A3-C347-445E-BFAE-42C07E6C0DB7}" srcOrd="1" destOrd="0" presId="urn:microsoft.com/office/officeart/2005/8/layout/hierarchy3"/>
    <dgm:cxn modelId="{2F60895B-B83A-4282-9A14-8A67073425BB}" type="presParOf" srcId="{0B04E0A3-C347-445E-BFAE-42C07E6C0DB7}" destId="{78F46901-399F-462D-9CC9-DACF7626C8E4}" srcOrd="0" destOrd="0" presId="urn:microsoft.com/office/officeart/2005/8/layout/hierarchy3"/>
    <dgm:cxn modelId="{7DAC9C39-69D6-471A-A975-9C25CD83647D}" type="presParOf" srcId="{0B04E0A3-C347-445E-BFAE-42C07E6C0DB7}" destId="{0DC3A89A-BE35-4B20-8A43-6369CDE070B7}" srcOrd="1" destOrd="0" presId="urn:microsoft.com/office/officeart/2005/8/layout/hierarchy3"/>
    <dgm:cxn modelId="{153930BD-2BB6-45BF-A888-B35A47D90872}" type="presParOf" srcId="{0B04E0A3-C347-445E-BFAE-42C07E6C0DB7}" destId="{2C7EDFD0-A3F7-430E-B2E7-374F063EF16B}" srcOrd="2" destOrd="0" presId="urn:microsoft.com/office/officeart/2005/8/layout/hierarchy3"/>
    <dgm:cxn modelId="{007AC0EB-E35F-43B9-B680-DE8DE85EAAF8}" type="presParOf" srcId="{0B04E0A3-C347-445E-BFAE-42C07E6C0DB7}" destId="{01734FA9-2BB6-454A-BD75-72A5A3A7868E}" srcOrd="3" destOrd="0" presId="urn:microsoft.com/office/officeart/2005/8/layout/hierarchy3"/>
    <dgm:cxn modelId="{F8E5D22F-7DE2-4E74-B97C-A86272C3F6E2}" type="presParOf" srcId="{0B04E0A3-C347-445E-BFAE-42C07E6C0DB7}" destId="{924E637B-E78E-4DA1-AE52-9894A94D9589}" srcOrd="4" destOrd="0" presId="urn:microsoft.com/office/officeart/2005/8/layout/hierarchy3"/>
    <dgm:cxn modelId="{DDDCC511-3BD0-49B2-B0D4-ADBC051C99F9}" type="presParOf" srcId="{0B04E0A3-C347-445E-BFAE-42C07E6C0DB7}" destId="{9F9F0694-A04B-4DCD-B0A8-64EEFF9457DD}" srcOrd="5" destOrd="0" presId="urn:microsoft.com/office/officeart/2005/8/layout/hierarchy3"/>
    <dgm:cxn modelId="{E67B3563-FA5C-495A-9805-9D4139B78422}" type="presParOf" srcId="{0B04E0A3-C347-445E-BFAE-42C07E6C0DB7}" destId="{BC7D09F4-A6A0-4D11-97C9-DAC209076D56}" srcOrd="6" destOrd="0" presId="urn:microsoft.com/office/officeart/2005/8/layout/hierarchy3"/>
    <dgm:cxn modelId="{1C54B337-082F-4B61-BD97-2A8A4FC640AD}" type="presParOf" srcId="{0B04E0A3-C347-445E-BFAE-42C07E6C0DB7}" destId="{442A7D10-1321-4FB1-9F05-5B21AED1968E}" srcOrd="7"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6DAB41-932C-4F08-BFAF-B7DD5245BB97}"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zh-CN" altLang="en-US"/>
        </a:p>
      </dgm:t>
    </dgm:pt>
    <dgm:pt modelId="{E235DCD6-1DE6-41D4-B0E5-103C10A56749}">
      <dgm:prSet phldrT="[文本]"/>
      <dgm:spPr/>
      <dgm:t>
        <a:bodyPr/>
        <a:lstStyle/>
        <a:p>
          <a:pPr algn="ctr"/>
          <a:r>
            <a:rPr lang="en-US" altLang="zh-CN">
              <a:latin typeface="Times New Roman" panose="02020603050405020304" pitchFamily="18" charset="0"/>
              <a:cs typeface="Times New Roman" panose="02020603050405020304" pitchFamily="18" charset="0"/>
            </a:rPr>
            <a:t>BigData</a:t>
          </a:r>
          <a:endParaRPr lang="zh-CN" altLang="en-US">
            <a:latin typeface="Times New Roman" panose="02020603050405020304" pitchFamily="18" charset="0"/>
            <a:cs typeface="Times New Roman" panose="02020603050405020304" pitchFamily="18" charset="0"/>
          </a:endParaRPr>
        </a:p>
      </dgm:t>
    </dgm:pt>
    <dgm:pt modelId="{8976C581-8F2A-4FD9-86BF-B0D7583116BF}" cxnId="{4DF83D88-B31D-4A86-BC76-CC951C25A979}" type="par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A3030B6F-7426-4A32-B4DD-8CCC7C2EC732}" cxnId="{4DF83D88-B31D-4A86-BC76-CC951C25A979}" type="sib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431397FF-450C-4912-B9AE-6A9174380D83}">
      <dgm:prSet phldrT="[文本]"/>
      <dgm:spPr/>
      <dgm:t>
        <a:bodyPr/>
        <a:lstStyle/>
        <a:p>
          <a:pPr algn="ctr"/>
          <a:r>
            <a:rPr lang="en-US" altLang="zh-CN">
              <a:latin typeface="Times New Roman" panose="02020603050405020304" pitchFamily="18" charset="0"/>
              <a:cs typeface="Times New Roman" panose="02020603050405020304" pitchFamily="18" charset="0"/>
            </a:rPr>
            <a:t>Variety</a:t>
          </a:r>
          <a:endParaRPr lang="zh-CN" altLang="en-US">
            <a:latin typeface="Times New Roman" panose="02020603050405020304" pitchFamily="18" charset="0"/>
            <a:cs typeface="Times New Roman" panose="02020603050405020304" pitchFamily="18" charset="0"/>
          </a:endParaRPr>
        </a:p>
      </dgm:t>
    </dgm:pt>
    <dgm:pt modelId="{F472DEEC-22DB-4A2E-8FD5-4C8415401B53}" cxnId="{B41DA8F7-AEF0-4D16-B38D-FA30FB04716C}" type="par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68757F9F-DF01-4F38-835B-4405BC5C4642}" cxnId="{B41DA8F7-AEF0-4D16-B38D-FA30FB04716C}" type="sib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B02C3DF8-2400-42CA-8A52-075DD6A9F807}">
      <dgm:prSet phldrT="[文本]"/>
      <dgm:spPr/>
      <dgm:t>
        <a:bodyPr/>
        <a:lstStyle/>
        <a:p>
          <a:pPr algn="ctr"/>
          <a:r>
            <a:rPr lang="en-US" altLang="zh-CN">
              <a:latin typeface="Times New Roman" panose="02020603050405020304" pitchFamily="18" charset="0"/>
              <a:cs typeface="Times New Roman" panose="02020603050405020304" pitchFamily="18" charset="0"/>
            </a:rPr>
            <a:t>Velocity</a:t>
          </a:r>
          <a:endParaRPr lang="zh-CN" altLang="en-US">
            <a:latin typeface="Times New Roman" panose="02020603050405020304" pitchFamily="18" charset="0"/>
            <a:cs typeface="Times New Roman" panose="02020603050405020304" pitchFamily="18" charset="0"/>
          </a:endParaRPr>
        </a:p>
      </dgm:t>
    </dgm:pt>
    <dgm:pt modelId="{F2E69AA8-1CDB-47AA-8629-D08D8944E261}" cxnId="{3ABBB602-9F2A-4EEB-9434-1829FCD09AA9}" type="par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0819E30E-B7AB-4EFA-9528-D233C83A3A7D}" cxnId="{3ABBB602-9F2A-4EEB-9434-1829FCD09AA9}" type="sib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5D724D40-96F8-41C6-9A7E-75CC607C18DB}">
      <dgm:prSet phldrT="[文本]"/>
      <dgm:spPr/>
      <dgm:t>
        <a:bodyPr/>
        <a:lstStyle/>
        <a:p>
          <a:pPr algn="ctr"/>
          <a:r>
            <a:rPr lang="en-US" altLang="zh-CN">
              <a:latin typeface="Times New Roman" panose="02020603050405020304" pitchFamily="18" charset="0"/>
              <a:cs typeface="Times New Roman" panose="02020603050405020304" pitchFamily="18" charset="0"/>
            </a:rPr>
            <a:t>Volume</a:t>
          </a:r>
          <a:endParaRPr lang="zh-CN" altLang="en-US">
            <a:latin typeface="Times New Roman" panose="02020603050405020304" pitchFamily="18" charset="0"/>
            <a:cs typeface="Times New Roman" panose="02020603050405020304" pitchFamily="18" charset="0"/>
          </a:endParaRPr>
        </a:p>
      </dgm:t>
    </dgm:pt>
    <dgm:pt modelId="{EB92B753-2133-4861-B548-F78A33BBF6CC}" cxnId="{E12A35C8-6ABA-4435-B6CF-04F392C91599}" type="par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0E86B68E-2368-4A42-A03C-7B7DF800DB09}" cxnId="{E12A35C8-6ABA-4435-B6CF-04F392C91599}" type="sib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E929A4DA-8367-4296-932C-AB074D0C72E3}">
      <dgm:prSet/>
      <dgm:spPr/>
      <dgm:t>
        <a:bodyPr/>
        <a:lstStyle/>
        <a:p>
          <a:pPr algn="ctr"/>
          <a:r>
            <a:rPr lang="en-US" altLang="zh-CN">
              <a:latin typeface="Times New Roman" panose="02020603050405020304" pitchFamily="18" charset="0"/>
              <a:cs typeface="Times New Roman" panose="02020603050405020304" pitchFamily="18" charset="0"/>
            </a:rPr>
            <a:t>Value</a:t>
          </a:r>
          <a:endParaRPr lang="zh-CN" altLang="en-US">
            <a:latin typeface="Times New Roman" panose="02020603050405020304" pitchFamily="18" charset="0"/>
            <a:cs typeface="Times New Roman" panose="02020603050405020304" pitchFamily="18" charset="0"/>
          </a:endParaRPr>
        </a:p>
      </dgm:t>
    </dgm:pt>
    <dgm:pt modelId="{A2592C50-4C1F-4F9C-AF20-6911682E9B4A}" cxnId="{41ED3AE8-7809-4A69-86B0-A499FB502DD9}" type="par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B8B46A34-B85A-486A-8DAE-89B3F22A92DF}" cxnId="{41ED3AE8-7809-4A69-86B0-A499FB502DD9}" type="sibTrans">
      <dgm:prSet/>
      <dgm:spPr/>
      <dgm:t>
        <a:bodyPr/>
        <a:lstStyle/>
        <a:p>
          <a:pPr algn="ctr"/>
          <a:endParaRPr lang="zh-CN" altLang="en-US">
            <a:latin typeface="Times New Roman" panose="02020603050405020304" pitchFamily="18" charset="0"/>
            <a:cs typeface="Times New Roman" panose="02020603050405020304" pitchFamily="18" charset="0"/>
          </a:endParaRPr>
        </a:p>
      </dgm:t>
    </dgm:pt>
    <dgm:pt modelId="{E548CFCF-77D7-47F7-8501-8BF490B42E93}" type="pres">
      <dgm:prSet presAssocID="{1D6DAB41-932C-4F08-BFAF-B7DD5245BB97}" presName="Name0" presStyleCnt="0">
        <dgm:presLayoutVars>
          <dgm:chMax val="1"/>
          <dgm:dir/>
          <dgm:animLvl val="ctr"/>
          <dgm:resizeHandles val="exact"/>
        </dgm:presLayoutVars>
      </dgm:prSet>
      <dgm:spPr/>
    </dgm:pt>
    <dgm:pt modelId="{F7023BFC-62F9-48C6-AA57-75775393FA5F}" type="pres">
      <dgm:prSet presAssocID="{E235DCD6-1DE6-41D4-B0E5-103C10A56749}" presName="centerShape" presStyleLbl="node0" presStyleIdx="0" presStyleCnt="1"/>
      <dgm:spPr/>
    </dgm:pt>
    <dgm:pt modelId="{798DE4D1-A61A-499A-86D6-B24C5B63AEAD}" type="pres">
      <dgm:prSet presAssocID="{431397FF-450C-4912-B9AE-6A9174380D83}" presName="node" presStyleLbl="node1" presStyleIdx="0" presStyleCnt="4">
        <dgm:presLayoutVars>
          <dgm:bulletEnabled val="1"/>
        </dgm:presLayoutVars>
      </dgm:prSet>
      <dgm:spPr/>
    </dgm:pt>
    <dgm:pt modelId="{A7FE8D37-52BC-42E3-8193-0635FA455D79}" type="pres">
      <dgm:prSet presAssocID="{431397FF-450C-4912-B9AE-6A9174380D83}" presName="dummy" presStyleCnt="0"/>
      <dgm:spPr/>
    </dgm:pt>
    <dgm:pt modelId="{DD6C3D2F-0929-4AA9-B751-284CE0ACA8A1}" type="pres">
      <dgm:prSet presAssocID="{68757F9F-DF01-4F38-835B-4405BC5C4642}" presName="sibTrans" presStyleLbl="sibTrans2D1" presStyleIdx="0" presStyleCnt="4"/>
      <dgm:spPr/>
    </dgm:pt>
    <dgm:pt modelId="{8210F8E0-CD19-40BC-B0E1-EC0756A67120}" type="pres">
      <dgm:prSet presAssocID="{E929A4DA-8367-4296-932C-AB074D0C72E3}" presName="node" presStyleLbl="node1" presStyleIdx="1" presStyleCnt="4">
        <dgm:presLayoutVars>
          <dgm:bulletEnabled val="1"/>
        </dgm:presLayoutVars>
      </dgm:prSet>
      <dgm:spPr/>
    </dgm:pt>
    <dgm:pt modelId="{ED1976EE-E343-452D-9CC5-7D2B1D5B6FB3}" type="pres">
      <dgm:prSet presAssocID="{E929A4DA-8367-4296-932C-AB074D0C72E3}" presName="dummy" presStyleCnt="0"/>
      <dgm:spPr/>
    </dgm:pt>
    <dgm:pt modelId="{2092F583-F7D8-4D3D-AD3E-61DA5B477AA7}" type="pres">
      <dgm:prSet presAssocID="{B8B46A34-B85A-486A-8DAE-89B3F22A92DF}" presName="sibTrans" presStyleLbl="sibTrans2D1" presStyleIdx="1" presStyleCnt="4"/>
      <dgm:spPr/>
    </dgm:pt>
    <dgm:pt modelId="{D7AA33E7-A854-4F84-A291-618C6954F080}" type="pres">
      <dgm:prSet presAssocID="{B02C3DF8-2400-42CA-8A52-075DD6A9F807}" presName="node" presStyleLbl="node1" presStyleIdx="2" presStyleCnt="4">
        <dgm:presLayoutVars>
          <dgm:bulletEnabled val="1"/>
        </dgm:presLayoutVars>
      </dgm:prSet>
      <dgm:spPr/>
    </dgm:pt>
    <dgm:pt modelId="{11F5A39A-3605-4F36-83D0-DF566A501269}" type="pres">
      <dgm:prSet presAssocID="{B02C3DF8-2400-42CA-8A52-075DD6A9F807}" presName="dummy" presStyleCnt="0"/>
      <dgm:spPr/>
    </dgm:pt>
    <dgm:pt modelId="{DABAB6FF-E86E-4ABE-91A3-BF7FBFFBA024}" type="pres">
      <dgm:prSet presAssocID="{0819E30E-B7AB-4EFA-9528-D233C83A3A7D}" presName="sibTrans" presStyleLbl="sibTrans2D1" presStyleIdx="2" presStyleCnt="4"/>
      <dgm:spPr/>
    </dgm:pt>
    <dgm:pt modelId="{4FEF292C-DCD9-4E5E-8221-B471A2478080}" type="pres">
      <dgm:prSet presAssocID="{5D724D40-96F8-41C6-9A7E-75CC607C18DB}" presName="node" presStyleLbl="node1" presStyleIdx="3" presStyleCnt="4">
        <dgm:presLayoutVars>
          <dgm:bulletEnabled val="1"/>
        </dgm:presLayoutVars>
      </dgm:prSet>
      <dgm:spPr/>
    </dgm:pt>
    <dgm:pt modelId="{F34302FB-2F7C-414D-9B81-875C6C9BCD60}" type="pres">
      <dgm:prSet presAssocID="{5D724D40-96F8-41C6-9A7E-75CC607C18DB}" presName="dummy" presStyleCnt="0"/>
      <dgm:spPr/>
    </dgm:pt>
    <dgm:pt modelId="{EDF5565B-D504-41B8-A318-B73B5B70B518}" type="pres">
      <dgm:prSet presAssocID="{0E86B68E-2368-4A42-A03C-7B7DF800DB09}" presName="sibTrans" presStyleLbl="sibTrans2D1" presStyleIdx="3" presStyleCnt="4"/>
      <dgm:spPr/>
    </dgm:pt>
  </dgm:ptLst>
  <dgm:cxnLst>
    <dgm:cxn modelId="{421C6301-80ED-403A-831C-564ED5AB50A3}" type="presOf" srcId="{68757F9F-DF01-4F38-835B-4405BC5C4642}" destId="{DD6C3D2F-0929-4AA9-B751-284CE0ACA8A1}" srcOrd="0" destOrd="0" presId="urn:microsoft.com/office/officeart/2005/8/layout/radial6"/>
    <dgm:cxn modelId="{3ABBB602-9F2A-4EEB-9434-1829FCD09AA9}" srcId="{E235DCD6-1DE6-41D4-B0E5-103C10A56749}" destId="{B02C3DF8-2400-42CA-8A52-075DD6A9F807}" srcOrd="2" destOrd="0" parTransId="{F2E69AA8-1CDB-47AA-8629-D08D8944E261}" sibTransId="{0819E30E-B7AB-4EFA-9528-D233C83A3A7D}"/>
    <dgm:cxn modelId="{2F5ADD35-4F65-4569-903E-C907D81BD168}" type="presOf" srcId="{0819E30E-B7AB-4EFA-9528-D233C83A3A7D}" destId="{DABAB6FF-E86E-4ABE-91A3-BF7FBFFBA024}" srcOrd="0" destOrd="0" presId="urn:microsoft.com/office/officeart/2005/8/layout/radial6"/>
    <dgm:cxn modelId="{0C01D666-ABA8-4F0B-A184-0FBC70655A31}" type="presOf" srcId="{431397FF-450C-4912-B9AE-6A9174380D83}" destId="{798DE4D1-A61A-499A-86D6-B24C5B63AEAD}" srcOrd="0" destOrd="0" presId="urn:microsoft.com/office/officeart/2005/8/layout/radial6"/>
    <dgm:cxn modelId="{72FDA577-6E0B-4079-80C2-836F1D71ACBD}" type="presOf" srcId="{0E86B68E-2368-4A42-A03C-7B7DF800DB09}" destId="{EDF5565B-D504-41B8-A318-B73B5B70B518}" srcOrd="0" destOrd="0" presId="urn:microsoft.com/office/officeart/2005/8/layout/radial6"/>
    <dgm:cxn modelId="{47FCBB84-8696-4515-8B68-9C1B665BA8C1}" type="presOf" srcId="{B8B46A34-B85A-486A-8DAE-89B3F22A92DF}" destId="{2092F583-F7D8-4D3D-AD3E-61DA5B477AA7}" srcOrd="0" destOrd="0" presId="urn:microsoft.com/office/officeart/2005/8/layout/radial6"/>
    <dgm:cxn modelId="{4DF83D88-B31D-4A86-BC76-CC951C25A979}" srcId="{1D6DAB41-932C-4F08-BFAF-B7DD5245BB97}" destId="{E235DCD6-1DE6-41D4-B0E5-103C10A56749}" srcOrd="0" destOrd="0" parTransId="{8976C581-8F2A-4FD9-86BF-B0D7583116BF}" sibTransId="{A3030B6F-7426-4A32-B4DD-8CCC7C2EC732}"/>
    <dgm:cxn modelId="{3E4F4F9D-6DF5-435B-9B64-32F691558A8F}" type="presOf" srcId="{E235DCD6-1DE6-41D4-B0E5-103C10A56749}" destId="{F7023BFC-62F9-48C6-AA57-75775393FA5F}" srcOrd="0" destOrd="0" presId="urn:microsoft.com/office/officeart/2005/8/layout/radial6"/>
    <dgm:cxn modelId="{E12A35C8-6ABA-4435-B6CF-04F392C91599}" srcId="{E235DCD6-1DE6-41D4-B0E5-103C10A56749}" destId="{5D724D40-96F8-41C6-9A7E-75CC607C18DB}" srcOrd="3" destOrd="0" parTransId="{EB92B753-2133-4861-B548-F78A33BBF6CC}" sibTransId="{0E86B68E-2368-4A42-A03C-7B7DF800DB09}"/>
    <dgm:cxn modelId="{422982C8-8908-4F40-AA16-876D6526628F}" type="presOf" srcId="{5D724D40-96F8-41C6-9A7E-75CC607C18DB}" destId="{4FEF292C-DCD9-4E5E-8221-B471A2478080}" srcOrd="0" destOrd="0" presId="urn:microsoft.com/office/officeart/2005/8/layout/radial6"/>
    <dgm:cxn modelId="{BAE944D2-A2CA-4742-8E03-A8D7B9F49158}" type="presOf" srcId="{B02C3DF8-2400-42CA-8A52-075DD6A9F807}" destId="{D7AA33E7-A854-4F84-A291-618C6954F080}" srcOrd="0" destOrd="0" presId="urn:microsoft.com/office/officeart/2005/8/layout/radial6"/>
    <dgm:cxn modelId="{41ED3AE8-7809-4A69-86B0-A499FB502DD9}" srcId="{E235DCD6-1DE6-41D4-B0E5-103C10A56749}" destId="{E929A4DA-8367-4296-932C-AB074D0C72E3}" srcOrd="1" destOrd="0" parTransId="{A2592C50-4C1F-4F9C-AF20-6911682E9B4A}" sibTransId="{B8B46A34-B85A-486A-8DAE-89B3F22A92DF}"/>
    <dgm:cxn modelId="{84EBE5F2-D8E8-453D-8A5A-5A50F3C489F3}" type="presOf" srcId="{E929A4DA-8367-4296-932C-AB074D0C72E3}" destId="{8210F8E0-CD19-40BC-B0E1-EC0756A67120}" srcOrd="0" destOrd="0" presId="urn:microsoft.com/office/officeart/2005/8/layout/radial6"/>
    <dgm:cxn modelId="{B41DA8F7-AEF0-4D16-B38D-FA30FB04716C}" srcId="{E235DCD6-1DE6-41D4-B0E5-103C10A56749}" destId="{431397FF-450C-4912-B9AE-6A9174380D83}" srcOrd="0" destOrd="0" parTransId="{F472DEEC-22DB-4A2E-8FD5-4C8415401B53}" sibTransId="{68757F9F-DF01-4F38-835B-4405BC5C4642}"/>
    <dgm:cxn modelId="{72D531FC-A156-412F-A529-BF185D4B5308}" type="presOf" srcId="{1D6DAB41-932C-4F08-BFAF-B7DD5245BB97}" destId="{E548CFCF-77D7-47F7-8501-8BF490B42E93}" srcOrd="0" destOrd="0" presId="urn:microsoft.com/office/officeart/2005/8/layout/radial6"/>
    <dgm:cxn modelId="{C5C5D3EC-849C-4A20-BA53-5DA36E883BDF}" type="presParOf" srcId="{E548CFCF-77D7-47F7-8501-8BF490B42E93}" destId="{F7023BFC-62F9-48C6-AA57-75775393FA5F}" srcOrd="0" destOrd="0" presId="urn:microsoft.com/office/officeart/2005/8/layout/radial6"/>
    <dgm:cxn modelId="{A73ED3A4-7611-4B12-9518-8E8C5FFC5EDE}" type="presParOf" srcId="{E548CFCF-77D7-47F7-8501-8BF490B42E93}" destId="{798DE4D1-A61A-499A-86D6-B24C5B63AEAD}" srcOrd="1" destOrd="0" presId="urn:microsoft.com/office/officeart/2005/8/layout/radial6"/>
    <dgm:cxn modelId="{A19666C3-75FC-4247-944A-D49E36ABAFED}" type="presParOf" srcId="{E548CFCF-77D7-47F7-8501-8BF490B42E93}" destId="{A7FE8D37-52BC-42E3-8193-0635FA455D79}" srcOrd="2" destOrd="0" presId="urn:microsoft.com/office/officeart/2005/8/layout/radial6"/>
    <dgm:cxn modelId="{8BB8FA0C-3157-48BE-8D8F-786C0F4ECC96}" type="presParOf" srcId="{E548CFCF-77D7-47F7-8501-8BF490B42E93}" destId="{DD6C3D2F-0929-4AA9-B751-284CE0ACA8A1}" srcOrd="3" destOrd="0" presId="urn:microsoft.com/office/officeart/2005/8/layout/radial6"/>
    <dgm:cxn modelId="{BDF84668-9783-4FFC-9DA6-E6ED04B5B1C9}" type="presParOf" srcId="{E548CFCF-77D7-47F7-8501-8BF490B42E93}" destId="{8210F8E0-CD19-40BC-B0E1-EC0756A67120}" srcOrd="4" destOrd="0" presId="urn:microsoft.com/office/officeart/2005/8/layout/radial6"/>
    <dgm:cxn modelId="{7305D991-C912-4C18-AE97-0E20B12A2F39}" type="presParOf" srcId="{E548CFCF-77D7-47F7-8501-8BF490B42E93}" destId="{ED1976EE-E343-452D-9CC5-7D2B1D5B6FB3}" srcOrd="5" destOrd="0" presId="urn:microsoft.com/office/officeart/2005/8/layout/radial6"/>
    <dgm:cxn modelId="{B3C89B2B-67CD-4170-BB8F-DBF13C079460}" type="presParOf" srcId="{E548CFCF-77D7-47F7-8501-8BF490B42E93}" destId="{2092F583-F7D8-4D3D-AD3E-61DA5B477AA7}" srcOrd="6" destOrd="0" presId="urn:microsoft.com/office/officeart/2005/8/layout/radial6"/>
    <dgm:cxn modelId="{6A6B3B2D-1644-4054-9AA6-BC84839D6589}" type="presParOf" srcId="{E548CFCF-77D7-47F7-8501-8BF490B42E93}" destId="{D7AA33E7-A854-4F84-A291-618C6954F080}" srcOrd="7" destOrd="0" presId="urn:microsoft.com/office/officeart/2005/8/layout/radial6"/>
    <dgm:cxn modelId="{D195022B-8389-43D5-A4F0-4873715257C3}" type="presParOf" srcId="{E548CFCF-77D7-47F7-8501-8BF490B42E93}" destId="{11F5A39A-3605-4F36-83D0-DF566A501269}" srcOrd="8" destOrd="0" presId="urn:microsoft.com/office/officeart/2005/8/layout/radial6"/>
    <dgm:cxn modelId="{E616F447-63E3-4B23-B8F2-7C02CC525969}" type="presParOf" srcId="{E548CFCF-77D7-47F7-8501-8BF490B42E93}" destId="{DABAB6FF-E86E-4ABE-91A3-BF7FBFFBA024}" srcOrd="9" destOrd="0" presId="urn:microsoft.com/office/officeart/2005/8/layout/radial6"/>
    <dgm:cxn modelId="{D0E6D0FD-30EF-4644-A906-32A952C0CA83}" type="presParOf" srcId="{E548CFCF-77D7-47F7-8501-8BF490B42E93}" destId="{4FEF292C-DCD9-4E5E-8221-B471A2478080}" srcOrd="10" destOrd="0" presId="urn:microsoft.com/office/officeart/2005/8/layout/radial6"/>
    <dgm:cxn modelId="{A425FD5B-8329-4358-9135-B1C4939BFB8F}" type="presParOf" srcId="{E548CFCF-77D7-47F7-8501-8BF490B42E93}" destId="{F34302FB-2F7C-414D-9B81-875C6C9BCD60}" srcOrd="11" destOrd="0" presId="urn:microsoft.com/office/officeart/2005/8/layout/radial6"/>
    <dgm:cxn modelId="{BC776929-8935-4C31-A961-5183D182B204}" type="presParOf" srcId="{E548CFCF-77D7-47F7-8501-8BF490B42E93}" destId="{EDF5565B-D504-41B8-A318-B73B5B70B518}" srcOrd="12"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13D5F-D734-4179-BF65-1A69B15DAEC5}" type="doc">
      <dgm:prSet loTypeId="urn:microsoft.com/office/officeart/2005/8/layout/radial5" loCatId="cycle" qsTypeId="urn:microsoft.com/office/officeart/2005/8/quickstyle/simple1" qsCatId="simple" csTypeId="urn:microsoft.com/office/officeart/2005/8/colors/colorful1" csCatId="colorful"/>
      <dgm:spPr/>
      <dgm:t>
        <a:bodyPr/>
        <a:lstStyle/>
        <a:p>
          <a:endParaRPr lang="zh-CN" altLang="en-US"/>
        </a:p>
      </dgm:t>
    </dgm:pt>
    <dgm:pt modelId="{951D9AF2-5166-4DD2-99CA-D7435FB5CE02}">
      <dgm:prSet custT="1"/>
      <dgm:spPr/>
      <dgm:t>
        <a:bodyPr/>
        <a:lstStyle/>
        <a:p>
          <a:r>
            <a:rPr lang="zh-CN" altLang="en-US" sz="1600" dirty="0">
              <a:latin typeface="微软雅黑" panose="020B0503020204020204" pitchFamily="34" charset="-122"/>
              <a:ea typeface="微软雅黑" panose="020B0503020204020204" pitchFamily="34" charset="-122"/>
            </a:rPr>
            <a:t>大数据采集系统</a:t>
          </a:r>
        </a:p>
      </dgm:t>
    </dgm:pt>
    <dgm:pt modelId="{195EE9FB-6A24-4AE7-8347-6CBF3FD48002}" cxnId="{2C356B29-5157-48C0-8CCE-3C358F7CE8B6}"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09E95D8-DD45-4ADC-9E4C-D005D2A932BD}" cxnId="{2C356B29-5157-48C0-8CCE-3C358F7CE8B6}"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5583293-00B8-4254-A313-DEE1171C58DE}">
      <dgm:prSet custT="1"/>
      <dgm:spPr/>
      <dgm:t>
        <a:bodyPr/>
        <a:lstStyle/>
        <a:p>
          <a:r>
            <a:rPr lang="zh-CN" altLang="en-US" sz="1600" dirty="0">
              <a:latin typeface="微软雅黑" panose="020B0503020204020204" pitchFamily="34" charset="-122"/>
              <a:ea typeface="微软雅黑" panose="020B0503020204020204" pitchFamily="34" charset="-122"/>
            </a:rPr>
            <a:t>系统日志采集系统</a:t>
          </a:r>
        </a:p>
      </dgm:t>
    </dgm:pt>
    <dgm:pt modelId="{DD103057-575F-4789-AFF7-3D76BC0E8873}" cxnId="{1A1BCEE6-558F-40AD-8067-18A099068C5C}" type="parTrans">
      <dgm:prSet custT="1"/>
      <dgm:spPr/>
      <dgm:t>
        <a:bodyPr/>
        <a:lstStyle/>
        <a:p>
          <a:endParaRPr lang="zh-CN" altLang="en-US" sz="1600">
            <a:latin typeface="微软雅黑" panose="020B0503020204020204" pitchFamily="34" charset="-122"/>
            <a:ea typeface="微软雅黑" panose="020B0503020204020204" pitchFamily="34" charset="-122"/>
          </a:endParaRPr>
        </a:p>
      </dgm:t>
    </dgm:pt>
    <dgm:pt modelId="{07CF3201-78A9-477C-A8D7-79DAE1D9D06C}" cxnId="{1A1BCEE6-558F-40AD-8067-18A099068C5C}"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5325B4D-5B10-4114-B7BB-93ACA2A30C06}">
      <dgm:prSet custT="1"/>
      <dgm:spPr/>
      <dgm:t>
        <a:bodyPr/>
        <a:lstStyle/>
        <a:p>
          <a:r>
            <a:rPr lang="zh-CN" altLang="en-US" sz="1600" dirty="0">
              <a:latin typeface="微软雅黑" panose="020B0503020204020204" pitchFamily="34" charset="-122"/>
              <a:ea typeface="微软雅黑" panose="020B0503020204020204" pitchFamily="34" charset="-122"/>
            </a:rPr>
            <a:t>网络数据采集系统</a:t>
          </a:r>
        </a:p>
      </dgm:t>
    </dgm:pt>
    <dgm:pt modelId="{22821B0B-5BCB-4BC0-A3AB-14B1036587F4}" cxnId="{1CA92C85-8029-49D5-A40D-36FC27E45380}" type="parTrans">
      <dgm:prSet custT="1"/>
      <dgm:spPr/>
      <dgm:t>
        <a:bodyPr/>
        <a:lstStyle/>
        <a:p>
          <a:endParaRPr lang="zh-CN" altLang="en-US" sz="1600">
            <a:latin typeface="微软雅黑" panose="020B0503020204020204" pitchFamily="34" charset="-122"/>
            <a:ea typeface="微软雅黑" panose="020B0503020204020204" pitchFamily="34" charset="-122"/>
          </a:endParaRPr>
        </a:p>
      </dgm:t>
    </dgm:pt>
    <dgm:pt modelId="{BF416B32-47C8-4433-A42B-CED748B8D416}" cxnId="{1CA92C85-8029-49D5-A40D-36FC27E45380}"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C31F85B-313C-488B-9EB5-A1B282603129}">
      <dgm:prSet custT="1"/>
      <dgm:spPr/>
      <dgm:t>
        <a:bodyPr/>
        <a:lstStyle/>
        <a:p>
          <a:r>
            <a:rPr lang="zh-CN" altLang="en-US" sz="1600">
              <a:latin typeface="微软雅黑" panose="020B0503020204020204" pitchFamily="34" charset="-122"/>
              <a:ea typeface="微软雅黑" panose="020B0503020204020204" pitchFamily="34" charset="-122"/>
            </a:rPr>
            <a:t>数据库采集系统</a:t>
          </a:r>
        </a:p>
      </dgm:t>
    </dgm:pt>
    <dgm:pt modelId="{813C7557-E416-472C-A005-2B1FC1539199}" cxnId="{A1670809-775A-43ED-BECD-A616E0DA70A9}" type="parTrans">
      <dgm:prSet custT="1"/>
      <dgm:spPr/>
      <dgm:t>
        <a:bodyPr/>
        <a:lstStyle/>
        <a:p>
          <a:endParaRPr lang="zh-CN" altLang="en-US" sz="1600">
            <a:latin typeface="微软雅黑" panose="020B0503020204020204" pitchFamily="34" charset="-122"/>
            <a:ea typeface="微软雅黑" panose="020B0503020204020204" pitchFamily="34" charset="-122"/>
          </a:endParaRPr>
        </a:p>
      </dgm:t>
    </dgm:pt>
    <dgm:pt modelId="{F7D44A05-465A-4B85-A62D-16758BA07643}" cxnId="{A1670809-775A-43ED-BECD-A616E0DA70A9}"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FF763F0-0092-416A-BC24-1DB17E83176C}" type="pres">
      <dgm:prSet presAssocID="{64513D5F-D734-4179-BF65-1A69B15DAEC5}" presName="Name0" presStyleCnt="0">
        <dgm:presLayoutVars>
          <dgm:chMax val="1"/>
          <dgm:dir/>
          <dgm:animLvl val="ctr"/>
          <dgm:resizeHandles val="exact"/>
        </dgm:presLayoutVars>
      </dgm:prSet>
      <dgm:spPr/>
    </dgm:pt>
    <dgm:pt modelId="{91D7CC33-816E-49E0-9925-2014530CB6C4}" type="pres">
      <dgm:prSet presAssocID="{951D9AF2-5166-4DD2-99CA-D7435FB5CE02}" presName="centerShape" presStyleLbl="node0" presStyleIdx="0" presStyleCnt="1"/>
      <dgm:spPr/>
    </dgm:pt>
    <dgm:pt modelId="{DA03FE9C-5D75-40EF-A214-B2323FDFB58C}" type="pres">
      <dgm:prSet presAssocID="{DD103057-575F-4789-AFF7-3D76BC0E8873}" presName="parTrans" presStyleLbl="sibTrans2D1" presStyleIdx="0" presStyleCnt="3"/>
      <dgm:spPr/>
    </dgm:pt>
    <dgm:pt modelId="{62F085B1-5D53-467F-A4F4-361BD45C62AF}" type="pres">
      <dgm:prSet presAssocID="{DD103057-575F-4789-AFF7-3D76BC0E8873}" presName="connectorText" presStyleLbl="sibTrans2D1" presStyleIdx="0" presStyleCnt="3"/>
      <dgm:spPr/>
    </dgm:pt>
    <dgm:pt modelId="{0F97B3D5-67E0-4B26-A576-A9D88348484C}" type="pres">
      <dgm:prSet presAssocID="{C5583293-00B8-4254-A313-DEE1171C58DE}" presName="node" presStyleLbl="node1" presStyleIdx="0" presStyleCnt="3">
        <dgm:presLayoutVars>
          <dgm:bulletEnabled val="1"/>
        </dgm:presLayoutVars>
      </dgm:prSet>
      <dgm:spPr/>
    </dgm:pt>
    <dgm:pt modelId="{6DC50B4E-6B09-4A73-ADAF-CA429C9B91B7}" type="pres">
      <dgm:prSet presAssocID="{22821B0B-5BCB-4BC0-A3AB-14B1036587F4}" presName="parTrans" presStyleLbl="sibTrans2D1" presStyleIdx="1" presStyleCnt="3"/>
      <dgm:spPr/>
    </dgm:pt>
    <dgm:pt modelId="{FA9D9857-E875-408C-A6E2-70F84FC15CF5}" type="pres">
      <dgm:prSet presAssocID="{22821B0B-5BCB-4BC0-A3AB-14B1036587F4}" presName="connectorText" presStyleLbl="sibTrans2D1" presStyleIdx="1" presStyleCnt="3"/>
      <dgm:spPr/>
    </dgm:pt>
    <dgm:pt modelId="{FD15F67B-6024-464E-B3E4-E28A7F15ED26}" type="pres">
      <dgm:prSet presAssocID="{A5325B4D-5B10-4114-B7BB-93ACA2A30C06}" presName="node" presStyleLbl="node1" presStyleIdx="1" presStyleCnt="3">
        <dgm:presLayoutVars>
          <dgm:bulletEnabled val="1"/>
        </dgm:presLayoutVars>
      </dgm:prSet>
      <dgm:spPr/>
    </dgm:pt>
    <dgm:pt modelId="{EB53ABCF-0F02-44BE-81B1-BE6D9F86D525}" type="pres">
      <dgm:prSet presAssocID="{813C7557-E416-472C-A005-2B1FC1539199}" presName="parTrans" presStyleLbl="sibTrans2D1" presStyleIdx="2" presStyleCnt="3"/>
      <dgm:spPr/>
    </dgm:pt>
    <dgm:pt modelId="{C65FE608-C4F1-407C-A6B9-2AEC5CF21133}" type="pres">
      <dgm:prSet presAssocID="{813C7557-E416-472C-A005-2B1FC1539199}" presName="connectorText" presStyleLbl="sibTrans2D1" presStyleIdx="2" presStyleCnt="3"/>
      <dgm:spPr/>
    </dgm:pt>
    <dgm:pt modelId="{36B9C4D0-AC0F-4B8D-BFBB-A943F7203B2E}" type="pres">
      <dgm:prSet presAssocID="{AC31F85B-313C-488B-9EB5-A1B282603129}" presName="node" presStyleLbl="node1" presStyleIdx="2" presStyleCnt="3">
        <dgm:presLayoutVars>
          <dgm:bulletEnabled val="1"/>
        </dgm:presLayoutVars>
      </dgm:prSet>
      <dgm:spPr/>
    </dgm:pt>
  </dgm:ptLst>
  <dgm:cxnLst>
    <dgm:cxn modelId="{4B7B7B07-2603-4AC5-BF9A-08B1C62548CA}" type="presOf" srcId="{951D9AF2-5166-4DD2-99CA-D7435FB5CE02}" destId="{91D7CC33-816E-49E0-9925-2014530CB6C4}" srcOrd="0" destOrd="0" presId="urn:microsoft.com/office/officeart/2005/8/layout/radial5"/>
    <dgm:cxn modelId="{A1670809-775A-43ED-BECD-A616E0DA70A9}" srcId="{951D9AF2-5166-4DD2-99CA-D7435FB5CE02}" destId="{AC31F85B-313C-488B-9EB5-A1B282603129}" srcOrd="2" destOrd="0" parTransId="{813C7557-E416-472C-A005-2B1FC1539199}" sibTransId="{F7D44A05-465A-4B85-A62D-16758BA07643}"/>
    <dgm:cxn modelId="{7B0A9028-F805-4C5F-A692-E6FEAE1C87D8}" type="presOf" srcId="{DD103057-575F-4789-AFF7-3D76BC0E8873}" destId="{DA03FE9C-5D75-40EF-A214-B2323FDFB58C}" srcOrd="0" destOrd="0" presId="urn:microsoft.com/office/officeart/2005/8/layout/radial5"/>
    <dgm:cxn modelId="{2C356B29-5157-48C0-8CCE-3C358F7CE8B6}" srcId="{64513D5F-D734-4179-BF65-1A69B15DAEC5}" destId="{951D9AF2-5166-4DD2-99CA-D7435FB5CE02}" srcOrd="0" destOrd="0" parTransId="{195EE9FB-6A24-4AE7-8347-6CBF3FD48002}" sibTransId="{309E95D8-DD45-4ADC-9E4C-D005D2A932BD}"/>
    <dgm:cxn modelId="{FFBEF02E-8039-48DE-BD56-52D649489C36}" type="presOf" srcId="{813C7557-E416-472C-A005-2B1FC1539199}" destId="{C65FE608-C4F1-407C-A6B9-2AEC5CF21133}" srcOrd="1" destOrd="0" presId="urn:microsoft.com/office/officeart/2005/8/layout/radial5"/>
    <dgm:cxn modelId="{3BED9E46-5968-4197-9F85-6D62FB4CF3F5}" type="presOf" srcId="{C5583293-00B8-4254-A313-DEE1171C58DE}" destId="{0F97B3D5-67E0-4B26-A576-A9D88348484C}" srcOrd="0" destOrd="0" presId="urn:microsoft.com/office/officeart/2005/8/layout/radial5"/>
    <dgm:cxn modelId="{BD01644D-1579-4763-86A2-D7DA6765392A}" type="presOf" srcId="{22821B0B-5BCB-4BC0-A3AB-14B1036587F4}" destId="{6DC50B4E-6B09-4A73-ADAF-CA429C9B91B7}" srcOrd="0" destOrd="0" presId="urn:microsoft.com/office/officeart/2005/8/layout/radial5"/>
    <dgm:cxn modelId="{0C2A986E-E030-4393-89FD-4B4B596DA86D}" type="presOf" srcId="{AC31F85B-313C-488B-9EB5-A1B282603129}" destId="{36B9C4D0-AC0F-4B8D-BFBB-A943F7203B2E}" srcOrd="0" destOrd="0" presId="urn:microsoft.com/office/officeart/2005/8/layout/radial5"/>
    <dgm:cxn modelId="{1CA92C85-8029-49D5-A40D-36FC27E45380}" srcId="{951D9AF2-5166-4DD2-99CA-D7435FB5CE02}" destId="{A5325B4D-5B10-4114-B7BB-93ACA2A30C06}" srcOrd="1" destOrd="0" parTransId="{22821B0B-5BCB-4BC0-A3AB-14B1036587F4}" sibTransId="{BF416B32-47C8-4433-A42B-CED748B8D416}"/>
    <dgm:cxn modelId="{4342B099-890E-4503-9DED-5FACCC4F669C}" type="presOf" srcId="{22821B0B-5BCB-4BC0-A3AB-14B1036587F4}" destId="{FA9D9857-E875-408C-A6E2-70F84FC15CF5}" srcOrd="1" destOrd="0" presId="urn:microsoft.com/office/officeart/2005/8/layout/radial5"/>
    <dgm:cxn modelId="{94D9329F-F208-4F60-8BFF-B71192C3D982}" type="presOf" srcId="{64513D5F-D734-4179-BF65-1A69B15DAEC5}" destId="{AFF763F0-0092-416A-BC24-1DB17E83176C}" srcOrd="0" destOrd="0" presId="urn:microsoft.com/office/officeart/2005/8/layout/radial5"/>
    <dgm:cxn modelId="{91FD7FB9-2353-406A-BABA-17241AA76846}" type="presOf" srcId="{A5325B4D-5B10-4114-B7BB-93ACA2A30C06}" destId="{FD15F67B-6024-464E-B3E4-E28A7F15ED26}" srcOrd="0" destOrd="0" presId="urn:microsoft.com/office/officeart/2005/8/layout/radial5"/>
    <dgm:cxn modelId="{DDDBB3DD-2B16-4C4B-9F42-3FED5348C36C}" type="presOf" srcId="{DD103057-575F-4789-AFF7-3D76BC0E8873}" destId="{62F085B1-5D53-467F-A4F4-361BD45C62AF}" srcOrd="1" destOrd="0" presId="urn:microsoft.com/office/officeart/2005/8/layout/radial5"/>
    <dgm:cxn modelId="{1A1BCEE6-558F-40AD-8067-18A099068C5C}" srcId="{951D9AF2-5166-4DD2-99CA-D7435FB5CE02}" destId="{C5583293-00B8-4254-A313-DEE1171C58DE}" srcOrd="0" destOrd="0" parTransId="{DD103057-575F-4789-AFF7-3D76BC0E8873}" sibTransId="{07CF3201-78A9-477C-A8D7-79DAE1D9D06C}"/>
    <dgm:cxn modelId="{874EF6F6-57AF-4265-8694-10034DA002F7}" type="presOf" srcId="{813C7557-E416-472C-A005-2B1FC1539199}" destId="{EB53ABCF-0F02-44BE-81B1-BE6D9F86D525}" srcOrd="0" destOrd="0" presId="urn:microsoft.com/office/officeart/2005/8/layout/radial5"/>
    <dgm:cxn modelId="{68C788BA-C3D7-4EB5-8E26-409C56194ADB}" type="presParOf" srcId="{AFF763F0-0092-416A-BC24-1DB17E83176C}" destId="{91D7CC33-816E-49E0-9925-2014530CB6C4}" srcOrd="0" destOrd="0" presId="urn:microsoft.com/office/officeart/2005/8/layout/radial5"/>
    <dgm:cxn modelId="{4DA81CE6-5249-4C8B-9B3F-4B01813CB740}" type="presParOf" srcId="{AFF763F0-0092-416A-BC24-1DB17E83176C}" destId="{DA03FE9C-5D75-40EF-A214-B2323FDFB58C}" srcOrd="1" destOrd="0" presId="urn:microsoft.com/office/officeart/2005/8/layout/radial5"/>
    <dgm:cxn modelId="{C767F62A-74D2-45E1-9C78-07630818E128}" type="presParOf" srcId="{DA03FE9C-5D75-40EF-A214-B2323FDFB58C}" destId="{62F085B1-5D53-467F-A4F4-361BD45C62AF}" srcOrd="0" destOrd="0" presId="urn:microsoft.com/office/officeart/2005/8/layout/radial5"/>
    <dgm:cxn modelId="{B780E210-6175-4FAC-BC92-726AF168E23A}" type="presParOf" srcId="{AFF763F0-0092-416A-BC24-1DB17E83176C}" destId="{0F97B3D5-67E0-4B26-A576-A9D88348484C}" srcOrd="2" destOrd="0" presId="urn:microsoft.com/office/officeart/2005/8/layout/radial5"/>
    <dgm:cxn modelId="{4FCF98F0-821B-4807-8694-25F0F6A5D12D}" type="presParOf" srcId="{AFF763F0-0092-416A-BC24-1DB17E83176C}" destId="{6DC50B4E-6B09-4A73-ADAF-CA429C9B91B7}" srcOrd="3" destOrd="0" presId="urn:microsoft.com/office/officeart/2005/8/layout/radial5"/>
    <dgm:cxn modelId="{EC1A3ED6-5DB8-4E03-92D0-ACA37929BBAD}" type="presParOf" srcId="{6DC50B4E-6B09-4A73-ADAF-CA429C9B91B7}" destId="{FA9D9857-E875-408C-A6E2-70F84FC15CF5}" srcOrd="0" destOrd="0" presId="urn:microsoft.com/office/officeart/2005/8/layout/radial5"/>
    <dgm:cxn modelId="{9201E887-D931-4F1A-BCBE-08134482B458}" type="presParOf" srcId="{AFF763F0-0092-416A-BC24-1DB17E83176C}" destId="{FD15F67B-6024-464E-B3E4-E28A7F15ED26}" srcOrd="4" destOrd="0" presId="urn:microsoft.com/office/officeart/2005/8/layout/radial5"/>
    <dgm:cxn modelId="{27CD18C7-4035-4EC4-9415-7D611E3CBE2D}" type="presParOf" srcId="{AFF763F0-0092-416A-BC24-1DB17E83176C}" destId="{EB53ABCF-0F02-44BE-81B1-BE6D9F86D525}" srcOrd="5" destOrd="0" presId="urn:microsoft.com/office/officeart/2005/8/layout/radial5"/>
    <dgm:cxn modelId="{BB5BF823-6936-4F86-9050-65CD6390F9A8}" type="presParOf" srcId="{EB53ABCF-0F02-44BE-81B1-BE6D9F86D525}" destId="{C65FE608-C4F1-407C-A6B9-2AEC5CF21133}" srcOrd="0" destOrd="0" presId="urn:microsoft.com/office/officeart/2005/8/layout/radial5"/>
    <dgm:cxn modelId="{98375FE6-DA19-4600-9038-2B29F043FA27}" type="presParOf" srcId="{AFF763F0-0092-416A-BC24-1DB17E83176C}" destId="{36B9C4D0-AC0F-4B8D-BFBB-A943F7203B2E}" srcOrd="6"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978D93-4EFB-48E3-B9B2-A2C4A65428CC}" type="doc">
      <dgm:prSet loTypeId="urn:microsoft.com/office/officeart/2008/layout/IncreasingCircleProcess" loCatId="list" qsTypeId="urn:microsoft.com/office/officeart/2005/8/quickstyle/simple1" qsCatId="simple" csTypeId="urn:microsoft.com/office/officeart/2005/8/colors/accent1_1" csCatId="accent1" phldr="1"/>
      <dgm:spPr/>
      <dgm:t>
        <a:bodyPr/>
        <a:lstStyle/>
        <a:p>
          <a:endParaRPr lang="zh-CN" altLang="en-US"/>
        </a:p>
      </dgm:t>
    </dgm:pt>
    <dgm:pt modelId="{62076548-AE6A-4E0E-90CA-527E1E8ECF38}">
      <dgm:prSet/>
      <dgm:spPr/>
      <dgm:t>
        <a:bodyPr/>
        <a:lstStyle/>
        <a:p>
          <a:r>
            <a:rPr lang="zh-CN" dirty="0">
              <a:latin typeface="微软雅黑" panose="020B0503020204020204" pitchFamily="34" charset="-122"/>
              <a:ea typeface="微软雅黑" panose="020B0503020204020204" pitchFamily="34" charset="-122"/>
            </a:rPr>
            <a:t>为什么要处理？</a:t>
          </a:r>
        </a:p>
      </dgm:t>
    </dgm:pt>
    <dgm:pt modelId="{A3A951EB-751D-4FD0-8BAF-DE522AE15347}" cxnId="{B59024F9-0E95-46F5-9861-76BD7DF815E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7ADE0ED-BCC8-4170-A0AE-B85B37131057}" cxnId="{B59024F9-0E95-46F5-9861-76BD7DF815E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B2415DD-E2EB-4354-9508-F43928D18DA5}">
      <dgm:prSet/>
      <dgm:spPr/>
      <dgm:t>
        <a:bodyPr/>
        <a:lstStyle/>
        <a:p>
          <a:r>
            <a:rPr lang="en-US" dirty="0">
              <a:latin typeface="微软雅黑" panose="020B0503020204020204" pitchFamily="34" charset="-122"/>
              <a:ea typeface="微软雅黑" panose="020B0503020204020204" pitchFamily="34" charset="-122"/>
            </a:rPr>
            <a:t>salary=“-10”</a:t>
          </a:r>
          <a:endParaRPr lang="zh-CN" dirty="0">
            <a:latin typeface="微软雅黑" panose="020B0503020204020204" pitchFamily="34" charset="-122"/>
            <a:ea typeface="微软雅黑" panose="020B0503020204020204" pitchFamily="34" charset="-122"/>
          </a:endParaRPr>
        </a:p>
      </dgm:t>
    </dgm:pt>
    <dgm:pt modelId="{14DAE030-C1F2-4B32-86C0-72BE5513029C}" cxnId="{D91E5E5A-F143-4D1F-9F9B-5B18FCDBB3F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313D987-CEBC-4DEB-8076-55F6DCAFD3E6}" cxnId="{D91E5E5A-F143-4D1F-9F9B-5B18FCDBB3F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932B352-377A-4977-8096-F68ACE19F589}">
      <dgm:prSet/>
      <dgm:spPr/>
      <dgm:t>
        <a:bodyPr/>
        <a:lstStyle/>
        <a:p>
          <a:r>
            <a:rPr lang="en-US" dirty="0">
              <a:latin typeface="微软雅黑" panose="020B0503020204020204" pitchFamily="34" charset="-122"/>
              <a:ea typeface="微软雅黑" panose="020B0503020204020204" pitchFamily="34" charset="-122"/>
            </a:rPr>
            <a:t>age=“42”   Birthday=“03/07/2019”</a:t>
          </a:r>
          <a:endParaRPr lang="zh-CN" dirty="0">
            <a:latin typeface="微软雅黑" panose="020B0503020204020204" pitchFamily="34" charset="-122"/>
            <a:ea typeface="微软雅黑" panose="020B0503020204020204" pitchFamily="34" charset="-122"/>
          </a:endParaRPr>
        </a:p>
      </dgm:t>
    </dgm:pt>
    <dgm:pt modelId="{E8B51CBB-6A46-4879-B63D-BFF15DB401A4}" cxnId="{CD2361D0-1EE0-4BE5-BD38-173EF9C1E02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ECC1585-8858-4124-B845-3B09C2578555}" cxnId="{CD2361D0-1EE0-4BE5-BD38-173EF9C1E02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8F3ECB6-6797-42F6-99B2-89085B16C76E}">
      <dgm:prSet/>
      <dgm:spPr/>
      <dgm:t>
        <a:bodyPr/>
        <a:lstStyle/>
        <a:p>
          <a:r>
            <a:rPr lang="zh-CN" dirty="0">
              <a:latin typeface="微软雅黑" panose="020B0503020204020204" pitchFamily="34" charset="-122"/>
              <a:ea typeface="微软雅黑" panose="020B0503020204020204" pitchFamily="34" charset="-122"/>
            </a:rPr>
            <a:t>怎么处理？</a:t>
          </a:r>
        </a:p>
      </dgm:t>
    </dgm:pt>
    <dgm:pt modelId="{2ADB07F0-5601-410B-8939-63E0C04102FF}" cxnId="{94640421-C54A-4A29-A3AD-208F15A4A02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095E2164-48BC-4525-8EE9-01AC6A083E01}" cxnId="{94640421-C54A-4A29-A3AD-208F15A4A02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4DCCA3AB-683A-4E02-893E-551C40CBB986}">
      <dgm:prSet/>
      <dgm:spPr/>
      <dgm:t>
        <a:bodyPr/>
        <a:lstStyle/>
        <a:p>
          <a:r>
            <a:rPr lang="zh-CN" dirty="0">
              <a:latin typeface="微软雅黑" panose="020B0503020204020204" pitchFamily="34" charset="-122"/>
              <a:ea typeface="微软雅黑" panose="020B0503020204020204" pitchFamily="34" charset="-122"/>
            </a:rPr>
            <a:t>辨析</a:t>
          </a:r>
        </a:p>
      </dgm:t>
    </dgm:pt>
    <dgm:pt modelId="{667B477C-188E-4BD8-B51D-DE6B58292961}" cxnId="{768A26E8-4A3D-42CE-830A-9E6A5FE1B91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F9AE388-63D4-4681-97D7-903AF9E1B146}" cxnId="{768A26E8-4A3D-42CE-830A-9E6A5FE1B91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DE85C92-BCD7-4025-95FF-5E7267E3DBC7}">
      <dgm:prSet/>
      <dgm:spPr/>
      <dgm:t>
        <a:bodyPr/>
        <a:lstStyle/>
        <a:p>
          <a:r>
            <a:rPr lang="zh-CN" dirty="0">
              <a:latin typeface="微软雅黑" panose="020B0503020204020204" pitchFamily="34" charset="-122"/>
              <a:ea typeface="微软雅黑" panose="020B0503020204020204" pitchFamily="34" charset="-122"/>
            </a:rPr>
            <a:t>抽取</a:t>
          </a:r>
        </a:p>
      </dgm:t>
    </dgm:pt>
    <dgm:pt modelId="{84A5D09D-E286-4E74-90A4-EFB5CBAB742C}" cxnId="{1D3F83F6-2EEA-4D16-AE2D-B2A83AD63CE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3D983FB-49BD-49EF-BB52-D7AB1B3B89CE}" cxnId="{1D3F83F6-2EEA-4D16-AE2D-B2A83AD63CE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F06E365-7502-49F2-B128-4D038651AEFB}">
      <dgm:prSet/>
      <dgm:spPr/>
      <dgm:t>
        <a:bodyPr/>
        <a:lstStyle/>
        <a:p>
          <a:r>
            <a:rPr lang="zh-CN" dirty="0">
              <a:latin typeface="微软雅黑" panose="020B0503020204020204" pitchFamily="34" charset="-122"/>
              <a:ea typeface="微软雅黑" panose="020B0503020204020204" pitchFamily="34" charset="-122"/>
            </a:rPr>
            <a:t>清洗</a:t>
          </a:r>
        </a:p>
      </dgm:t>
    </dgm:pt>
    <dgm:pt modelId="{BBBFB227-70E7-4D8E-9F4F-D2BD66B9F1EE}" cxnId="{D518B56C-3991-42E3-B269-4FE9A0CACAE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FE7C1B9-9027-4929-8DB0-B619A602FA60}" cxnId="{D518B56C-3991-42E3-B269-4FE9A0CACAE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2647D377-2502-4FBF-ACC0-59587732B512}">
      <dgm:prSet/>
      <dgm:spPr/>
      <dgm:t>
        <a:bodyPr/>
        <a:lstStyle/>
        <a:p>
          <a:r>
            <a:rPr lang="zh-CN" dirty="0">
              <a:latin typeface="微软雅黑" panose="020B0503020204020204" pitchFamily="34" charset="-122"/>
              <a:ea typeface="微软雅黑" panose="020B0503020204020204" pitchFamily="34" charset="-122"/>
            </a:rPr>
            <a:t>归约</a:t>
          </a:r>
        </a:p>
      </dgm:t>
    </dgm:pt>
    <dgm:pt modelId="{90A8789D-22EC-4605-9F99-72AB5877C037}" cxnId="{2EDAA2AF-7D12-498C-B6CA-BB0DA4A42C9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9BC86E3-C28D-4477-BC54-259BFE0A1B2B}" cxnId="{2EDAA2AF-7D12-498C-B6CA-BB0DA4A42C9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AC5DED6-CC76-4548-A52C-A0970D5136B6}">
      <dgm:prSet/>
      <dgm:spPr/>
      <dgm:t>
        <a:bodyPr/>
        <a:lstStyle/>
        <a:p>
          <a:r>
            <a:rPr lang="zh-CN" dirty="0">
              <a:latin typeface="微软雅黑" panose="020B0503020204020204" pitchFamily="34" charset="-122"/>
              <a:ea typeface="微软雅黑" panose="020B0503020204020204" pitchFamily="34" charset="-122"/>
            </a:rPr>
            <a:t>变换</a:t>
          </a:r>
        </a:p>
      </dgm:t>
    </dgm:pt>
    <dgm:pt modelId="{83B9E9D9-7660-44A8-AFAC-6450E6375668}" cxnId="{6D497876-FA28-447B-B3AD-FB6F1496956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BD3E95E-EB6F-415F-BC70-B728292C23E5}" cxnId="{6D497876-FA28-447B-B3AD-FB6F1496956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D101757-BD81-418A-AAB0-A57FF93AF20D}">
      <dgm:prSet/>
      <dgm:spPr/>
      <dgm:t>
        <a:bodyPr/>
        <a:lstStyle/>
        <a:p>
          <a:r>
            <a:rPr lang="zh-CN" dirty="0">
              <a:latin typeface="微软雅黑" panose="020B0503020204020204" pitchFamily="34" charset="-122"/>
              <a:ea typeface="微软雅黑" panose="020B0503020204020204" pitchFamily="34" charset="-122"/>
            </a:rPr>
            <a:t>离散化</a:t>
          </a:r>
        </a:p>
      </dgm:t>
    </dgm:pt>
    <dgm:pt modelId="{383B4FDD-35FD-4A5C-A35A-3564D4E3D602}" cxnId="{B4D3D3B2-A8AA-438F-AB98-D85AEC5E9CF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5534FE4-5E85-4F89-9133-728CCCD0B679}" cxnId="{B4D3D3B2-A8AA-438F-AB98-D85AEC5E9CF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02EC851-1B46-4BCA-9003-DD353C4541AF}">
      <dgm:prSet/>
      <dgm:spPr/>
      <dgm:t>
        <a:bodyPr/>
        <a:lstStyle/>
        <a:p>
          <a:r>
            <a:rPr lang="zh-CN" dirty="0">
              <a:latin typeface="微软雅黑" panose="020B0503020204020204" pitchFamily="34" charset="-122"/>
              <a:ea typeface="微软雅黑" panose="020B0503020204020204" pitchFamily="34" charset="-122"/>
            </a:rPr>
            <a:t>集成</a:t>
          </a:r>
        </a:p>
      </dgm:t>
    </dgm:pt>
    <dgm:pt modelId="{BF4EAC08-AD06-45D7-976B-2341B4D38582}" cxnId="{714DF472-D1A1-4830-BB72-5836361E4AB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8A0AEAB-3CA0-4AEE-8C18-23777CDBCD13}" cxnId="{714DF472-D1A1-4830-BB72-5836361E4AB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17D50E8-CA30-4734-B894-073FEA1A39B7}" type="pres">
      <dgm:prSet presAssocID="{FE978D93-4EFB-48E3-B9B2-A2C4A65428CC}" presName="Name0" presStyleCnt="0">
        <dgm:presLayoutVars>
          <dgm:chMax val="7"/>
          <dgm:chPref val="7"/>
          <dgm:dir/>
          <dgm:animOne val="branch"/>
          <dgm:animLvl val="lvl"/>
        </dgm:presLayoutVars>
      </dgm:prSet>
      <dgm:spPr/>
    </dgm:pt>
    <dgm:pt modelId="{791F968F-2E3F-4EC3-A2E0-51817D47B522}" type="pres">
      <dgm:prSet presAssocID="{62076548-AE6A-4E0E-90CA-527E1E8ECF38}" presName="composite" presStyleCnt="0"/>
      <dgm:spPr/>
    </dgm:pt>
    <dgm:pt modelId="{F8456925-80E2-4F82-BEAE-CC29BE074E31}" type="pres">
      <dgm:prSet presAssocID="{62076548-AE6A-4E0E-90CA-527E1E8ECF38}" presName="BackAccent" presStyleLbl="bgShp" presStyleIdx="0" presStyleCnt="2"/>
      <dgm:spPr/>
    </dgm:pt>
    <dgm:pt modelId="{79196DD5-46B1-493D-8D7B-5327479B9224}" type="pres">
      <dgm:prSet presAssocID="{62076548-AE6A-4E0E-90CA-527E1E8ECF38}" presName="Accent" presStyleLbl="alignNode1" presStyleIdx="0" presStyleCnt="2"/>
      <dgm:spPr/>
    </dgm:pt>
    <dgm:pt modelId="{AE39A49D-C147-4758-B9D5-48D8A4044A77}" type="pres">
      <dgm:prSet presAssocID="{62076548-AE6A-4E0E-90CA-527E1E8ECF38}" presName="Child" presStyleLbl="revTx" presStyleIdx="0" presStyleCnt="4" custScaleX="287866">
        <dgm:presLayoutVars>
          <dgm:chMax val="0"/>
          <dgm:chPref val="0"/>
          <dgm:bulletEnabled val="1"/>
        </dgm:presLayoutVars>
      </dgm:prSet>
      <dgm:spPr/>
    </dgm:pt>
    <dgm:pt modelId="{8E420C41-1C5B-456F-A821-D59B8CDD79E6}" type="pres">
      <dgm:prSet presAssocID="{62076548-AE6A-4E0E-90CA-527E1E8ECF38}" presName="Parent" presStyleLbl="revTx" presStyleIdx="1" presStyleCnt="4">
        <dgm:presLayoutVars>
          <dgm:chMax val="1"/>
          <dgm:chPref val="1"/>
          <dgm:bulletEnabled val="1"/>
        </dgm:presLayoutVars>
      </dgm:prSet>
      <dgm:spPr/>
    </dgm:pt>
    <dgm:pt modelId="{F423FEA9-2266-4B8A-A618-6C6FF492799D}" type="pres">
      <dgm:prSet presAssocID="{A7ADE0ED-BCC8-4170-A0AE-B85B37131057}" presName="sibTrans" presStyleCnt="0"/>
      <dgm:spPr/>
    </dgm:pt>
    <dgm:pt modelId="{C17D1E15-973C-41C9-A506-D6C7F81305F2}" type="pres">
      <dgm:prSet presAssocID="{E8F3ECB6-6797-42F6-99B2-89085B16C76E}" presName="composite" presStyleCnt="0"/>
      <dgm:spPr/>
    </dgm:pt>
    <dgm:pt modelId="{87303FFC-1E63-4587-9E44-73220BC69E30}" type="pres">
      <dgm:prSet presAssocID="{E8F3ECB6-6797-42F6-99B2-89085B16C76E}" presName="BackAccent" presStyleLbl="bgShp" presStyleIdx="1" presStyleCnt="2"/>
      <dgm:spPr/>
    </dgm:pt>
    <dgm:pt modelId="{0F1CE389-3B7F-47F9-A4BE-DA01BC45976C}" type="pres">
      <dgm:prSet presAssocID="{E8F3ECB6-6797-42F6-99B2-89085B16C76E}" presName="Accent" presStyleLbl="alignNode1" presStyleIdx="1" presStyleCnt="2"/>
      <dgm:spPr/>
    </dgm:pt>
    <dgm:pt modelId="{B9D0AC57-82AD-4761-B033-64F9B6F0BAE5}" type="pres">
      <dgm:prSet presAssocID="{E8F3ECB6-6797-42F6-99B2-89085B16C76E}" presName="Child" presStyleLbl="revTx" presStyleIdx="2" presStyleCnt="4">
        <dgm:presLayoutVars>
          <dgm:chMax val="0"/>
          <dgm:chPref val="0"/>
          <dgm:bulletEnabled val="1"/>
        </dgm:presLayoutVars>
      </dgm:prSet>
      <dgm:spPr/>
    </dgm:pt>
    <dgm:pt modelId="{607B38A3-D10E-401B-B928-40BF2A30212A}" type="pres">
      <dgm:prSet presAssocID="{E8F3ECB6-6797-42F6-99B2-89085B16C76E}" presName="Parent" presStyleLbl="revTx" presStyleIdx="3" presStyleCnt="4">
        <dgm:presLayoutVars>
          <dgm:chMax val="1"/>
          <dgm:chPref val="1"/>
          <dgm:bulletEnabled val="1"/>
        </dgm:presLayoutVars>
      </dgm:prSet>
      <dgm:spPr/>
    </dgm:pt>
  </dgm:ptLst>
  <dgm:cxnLst>
    <dgm:cxn modelId="{9B50F702-04CB-4624-91EE-B92043BCB250}" type="presOf" srcId="{3D101757-BD81-418A-AAB0-A57FF93AF20D}" destId="{B9D0AC57-82AD-4761-B033-64F9B6F0BAE5}" srcOrd="0" destOrd="5" presId="urn:microsoft.com/office/officeart/2008/layout/IncreasingCircleProcess"/>
    <dgm:cxn modelId="{6638610D-0598-42BB-8276-70941F5FC8CE}" type="presOf" srcId="{1B2415DD-E2EB-4354-9508-F43928D18DA5}" destId="{AE39A49D-C147-4758-B9D5-48D8A4044A77}" srcOrd="0" destOrd="0" presId="urn:microsoft.com/office/officeart/2008/layout/IncreasingCircleProcess"/>
    <dgm:cxn modelId="{8022091C-9C34-4683-A12E-7A2987A2D094}" type="presOf" srcId="{FAC5DED6-CC76-4548-A52C-A0970D5136B6}" destId="{B9D0AC57-82AD-4761-B033-64F9B6F0BAE5}" srcOrd="0" destOrd="4" presId="urn:microsoft.com/office/officeart/2008/layout/IncreasingCircleProcess"/>
    <dgm:cxn modelId="{12FFBB1C-22C6-4C67-974D-C95798C77E2A}" type="presOf" srcId="{0932B352-377A-4977-8096-F68ACE19F589}" destId="{AE39A49D-C147-4758-B9D5-48D8A4044A77}" srcOrd="0" destOrd="1" presId="urn:microsoft.com/office/officeart/2008/layout/IncreasingCircleProcess"/>
    <dgm:cxn modelId="{94640421-C54A-4A29-A3AD-208F15A4A028}" srcId="{FE978D93-4EFB-48E3-B9B2-A2C4A65428CC}" destId="{E8F3ECB6-6797-42F6-99B2-89085B16C76E}" srcOrd="1" destOrd="0" parTransId="{2ADB07F0-5601-410B-8939-63E0C04102FF}" sibTransId="{095E2164-48BC-4525-8EE9-01AC6A083E01}"/>
    <dgm:cxn modelId="{B7DEDB21-94D4-46A6-9FC0-CEEE62C97FA6}" type="presOf" srcId="{62076548-AE6A-4E0E-90CA-527E1E8ECF38}" destId="{8E420C41-1C5B-456F-A821-D59B8CDD79E6}" srcOrd="0" destOrd="0" presId="urn:microsoft.com/office/officeart/2008/layout/IncreasingCircleProcess"/>
    <dgm:cxn modelId="{1F98A968-450D-4FE8-99A2-70C8A9E6D7FC}" type="presOf" srcId="{FE978D93-4EFB-48E3-B9B2-A2C4A65428CC}" destId="{F17D50E8-CA30-4734-B894-073FEA1A39B7}" srcOrd="0" destOrd="0" presId="urn:microsoft.com/office/officeart/2008/layout/IncreasingCircleProcess"/>
    <dgm:cxn modelId="{D518B56C-3991-42E3-B269-4FE9A0CACAE7}" srcId="{E8F3ECB6-6797-42F6-99B2-89085B16C76E}" destId="{BF06E365-7502-49F2-B128-4D038651AEFB}" srcOrd="2" destOrd="0" parTransId="{BBBFB227-70E7-4D8E-9F4F-D2BD66B9F1EE}" sibTransId="{FFE7C1B9-9027-4929-8DB0-B619A602FA60}"/>
    <dgm:cxn modelId="{37CC376D-F6BE-463E-9FD5-E96D22B0B7F1}" type="presOf" srcId="{4DCCA3AB-683A-4E02-893E-551C40CBB986}" destId="{B9D0AC57-82AD-4761-B033-64F9B6F0BAE5}" srcOrd="0" destOrd="0" presId="urn:microsoft.com/office/officeart/2008/layout/IncreasingCircleProcess"/>
    <dgm:cxn modelId="{714DF472-D1A1-4830-BB72-5836361E4ABB}" srcId="{E8F3ECB6-6797-42F6-99B2-89085B16C76E}" destId="{F02EC851-1B46-4BCA-9003-DD353C4541AF}" srcOrd="6" destOrd="0" parTransId="{BF4EAC08-AD06-45D7-976B-2341B4D38582}" sibTransId="{F8A0AEAB-3CA0-4AEE-8C18-23777CDBCD13}"/>
    <dgm:cxn modelId="{1D205373-1C0E-4B8C-BC3A-CD88C75055BB}" type="presOf" srcId="{CDE85C92-BCD7-4025-95FF-5E7267E3DBC7}" destId="{B9D0AC57-82AD-4761-B033-64F9B6F0BAE5}" srcOrd="0" destOrd="1" presId="urn:microsoft.com/office/officeart/2008/layout/IncreasingCircleProcess"/>
    <dgm:cxn modelId="{D05C5E56-16EA-4E38-9291-FE3E9E176313}" type="presOf" srcId="{F02EC851-1B46-4BCA-9003-DD353C4541AF}" destId="{B9D0AC57-82AD-4761-B033-64F9B6F0BAE5}" srcOrd="0" destOrd="6" presId="urn:microsoft.com/office/officeart/2008/layout/IncreasingCircleProcess"/>
    <dgm:cxn modelId="{6D497876-FA28-447B-B3AD-FB6F14969563}" srcId="{E8F3ECB6-6797-42F6-99B2-89085B16C76E}" destId="{FAC5DED6-CC76-4548-A52C-A0970D5136B6}" srcOrd="4" destOrd="0" parTransId="{83B9E9D9-7660-44A8-AFAC-6450E6375668}" sibTransId="{BBD3E95E-EB6F-415F-BC70-B728292C23E5}"/>
    <dgm:cxn modelId="{D91E5E5A-F143-4D1F-9F9B-5B18FCDBB3F3}" srcId="{62076548-AE6A-4E0E-90CA-527E1E8ECF38}" destId="{1B2415DD-E2EB-4354-9508-F43928D18DA5}" srcOrd="0" destOrd="0" parTransId="{14DAE030-C1F2-4B32-86C0-72BE5513029C}" sibTransId="{B313D987-CEBC-4DEB-8076-55F6DCAFD3E6}"/>
    <dgm:cxn modelId="{F230C48A-232E-41F1-80D0-2F71C580395F}" type="presOf" srcId="{2647D377-2502-4FBF-ACC0-59587732B512}" destId="{B9D0AC57-82AD-4761-B033-64F9B6F0BAE5}" srcOrd="0" destOrd="3" presId="urn:microsoft.com/office/officeart/2008/layout/IncreasingCircleProcess"/>
    <dgm:cxn modelId="{55BEB790-5225-4B84-A7D4-88466EADA810}" type="presOf" srcId="{E8F3ECB6-6797-42F6-99B2-89085B16C76E}" destId="{607B38A3-D10E-401B-B928-40BF2A30212A}" srcOrd="0" destOrd="0" presId="urn:microsoft.com/office/officeart/2008/layout/IncreasingCircleProcess"/>
    <dgm:cxn modelId="{2EDAA2AF-7D12-498C-B6CA-BB0DA4A42C9C}" srcId="{E8F3ECB6-6797-42F6-99B2-89085B16C76E}" destId="{2647D377-2502-4FBF-ACC0-59587732B512}" srcOrd="3" destOrd="0" parTransId="{90A8789D-22EC-4605-9F99-72AB5877C037}" sibTransId="{E9BC86E3-C28D-4477-BC54-259BFE0A1B2B}"/>
    <dgm:cxn modelId="{B4D3D3B2-A8AA-438F-AB98-D85AEC5E9CF6}" srcId="{E8F3ECB6-6797-42F6-99B2-89085B16C76E}" destId="{3D101757-BD81-418A-AAB0-A57FF93AF20D}" srcOrd="5" destOrd="0" parTransId="{383B4FDD-35FD-4A5C-A35A-3564D4E3D602}" sibTransId="{F5534FE4-5E85-4F89-9133-728CCCD0B679}"/>
    <dgm:cxn modelId="{CD2361D0-1EE0-4BE5-BD38-173EF9C1E026}" srcId="{62076548-AE6A-4E0E-90CA-527E1E8ECF38}" destId="{0932B352-377A-4977-8096-F68ACE19F589}" srcOrd="1" destOrd="0" parTransId="{E8B51CBB-6A46-4879-B63D-BFF15DB401A4}" sibTransId="{7ECC1585-8858-4124-B845-3B09C2578555}"/>
    <dgm:cxn modelId="{768A26E8-4A3D-42CE-830A-9E6A5FE1B91F}" srcId="{E8F3ECB6-6797-42F6-99B2-89085B16C76E}" destId="{4DCCA3AB-683A-4E02-893E-551C40CBB986}" srcOrd="0" destOrd="0" parTransId="{667B477C-188E-4BD8-B51D-DE6B58292961}" sibTransId="{5F9AE388-63D4-4681-97D7-903AF9E1B146}"/>
    <dgm:cxn modelId="{9966F6ED-2E52-4382-AECB-E81B9901090F}" type="presOf" srcId="{BF06E365-7502-49F2-B128-4D038651AEFB}" destId="{B9D0AC57-82AD-4761-B033-64F9B6F0BAE5}" srcOrd="0" destOrd="2" presId="urn:microsoft.com/office/officeart/2008/layout/IncreasingCircleProcess"/>
    <dgm:cxn modelId="{1D3F83F6-2EEA-4D16-AE2D-B2A83AD63CEF}" srcId="{E8F3ECB6-6797-42F6-99B2-89085B16C76E}" destId="{CDE85C92-BCD7-4025-95FF-5E7267E3DBC7}" srcOrd="1" destOrd="0" parTransId="{84A5D09D-E286-4E74-90A4-EFB5CBAB742C}" sibTransId="{53D983FB-49BD-49EF-BB52-D7AB1B3B89CE}"/>
    <dgm:cxn modelId="{B59024F9-0E95-46F5-9861-76BD7DF815EB}" srcId="{FE978D93-4EFB-48E3-B9B2-A2C4A65428CC}" destId="{62076548-AE6A-4E0E-90CA-527E1E8ECF38}" srcOrd="0" destOrd="0" parTransId="{A3A951EB-751D-4FD0-8BAF-DE522AE15347}" sibTransId="{A7ADE0ED-BCC8-4170-A0AE-B85B37131057}"/>
    <dgm:cxn modelId="{9C12F0CA-6D93-4D39-AFD1-B6C63E4FA47E}" type="presParOf" srcId="{F17D50E8-CA30-4734-B894-073FEA1A39B7}" destId="{791F968F-2E3F-4EC3-A2E0-51817D47B522}" srcOrd="0" destOrd="0" presId="urn:microsoft.com/office/officeart/2008/layout/IncreasingCircleProcess"/>
    <dgm:cxn modelId="{57DFF241-7997-4859-B5C1-C99808807489}" type="presParOf" srcId="{791F968F-2E3F-4EC3-A2E0-51817D47B522}" destId="{F8456925-80E2-4F82-BEAE-CC29BE074E31}" srcOrd="0" destOrd="0" presId="urn:microsoft.com/office/officeart/2008/layout/IncreasingCircleProcess"/>
    <dgm:cxn modelId="{34B4DB61-AE84-48C5-9D8A-CC14920510DD}" type="presParOf" srcId="{791F968F-2E3F-4EC3-A2E0-51817D47B522}" destId="{79196DD5-46B1-493D-8D7B-5327479B9224}" srcOrd="1" destOrd="0" presId="urn:microsoft.com/office/officeart/2008/layout/IncreasingCircleProcess"/>
    <dgm:cxn modelId="{784F8AD5-7ECD-4413-8359-E791D365EBC0}" type="presParOf" srcId="{791F968F-2E3F-4EC3-A2E0-51817D47B522}" destId="{AE39A49D-C147-4758-B9D5-48D8A4044A77}" srcOrd="2" destOrd="0" presId="urn:microsoft.com/office/officeart/2008/layout/IncreasingCircleProcess"/>
    <dgm:cxn modelId="{717CC134-71F8-4645-933C-2134B49AE8F2}" type="presParOf" srcId="{791F968F-2E3F-4EC3-A2E0-51817D47B522}" destId="{8E420C41-1C5B-456F-A821-D59B8CDD79E6}" srcOrd="3" destOrd="0" presId="urn:microsoft.com/office/officeart/2008/layout/IncreasingCircleProcess"/>
    <dgm:cxn modelId="{0A1961E9-604D-4258-BAD6-CAFB65E283E3}" type="presParOf" srcId="{F17D50E8-CA30-4734-B894-073FEA1A39B7}" destId="{F423FEA9-2266-4B8A-A618-6C6FF492799D}" srcOrd="1" destOrd="0" presId="urn:microsoft.com/office/officeart/2008/layout/IncreasingCircleProcess"/>
    <dgm:cxn modelId="{6C0A8424-C513-4D93-BF89-49E90F95DF46}" type="presParOf" srcId="{F17D50E8-CA30-4734-B894-073FEA1A39B7}" destId="{C17D1E15-973C-41C9-A506-D6C7F81305F2}" srcOrd="2" destOrd="0" presId="urn:microsoft.com/office/officeart/2008/layout/IncreasingCircleProcess"/>
    <dgm:cxn modelId="{6DB658B5-3543-4D36-B76F-5FA08734ED34}" type="presParOf" srcId="{C17D1E15-973C-41C9-A506-D6C7F81305F2}" destId="{87303FFC-1E63-4587-9E44-73220BC69E30}" srcOrd="0" destOrd="0" presId="urn:microsoft.com/office/officeart/2008/layout/IncreasingCircleProcess"/>
    <dgm:cxn modelId="{56669BB7-47D0-40E9-85DF-D8D8E8B94203}" type="presParOf" srcId="{C17D1E15-973C-41C9-A506-D6C7F81305F2}" destId="{0F1CE389-3B7F-47F9-A4BE-DA01BC45976C}" srcOrd="1" destOrd="0" presId="urn:microsoft.com/office/officeart/2008/layout/IncreasingCircleProcess"/>
    <dgm:cxn modelId="{BFF13173-E4AA-45C4-9146-02874B8534AD}" type="presParOf" srcId="{C17D1E15-973C-41C9-A506-D6C7F81305F2}" destId="{B9D0AC57-82AD-4761-B033-64F9B6F0BAE5}" srcOrd="2" destOrd="0" presId="urn:microsoft.com/office/officeart/2008/layout/IncreasingCircleProcess"/>
    <dgm:cxn modelId="{45135F21-7DC8-405C-9864-869F62B7BAE9}" type="presParOf" srcId="{C17D1E15-973C-41C9-A506-D6C7F81305F2}" destId="{607B38A3-D10E-401B-B928-40BF2A30212A}" srcOrd="3" destOrd="0" presId="urn:microsoft.com/office/officeart/2008/layout/Increasing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2D2606-FB8B-45D6-A709-5CC1729F5D66}" type="doc">
      <dgm:prSet loTypeId="urn:microsoft.com/office/officeart/2009/3/layout/StepUpProcess" loCatId="process" qsTypeId="urn:microsoft.com/office/officeart/2005/8/quickstyle/simple1" qsCatId="simple" csTypeId="urn:microsoft.com/office/officeart/2005/8/colors/colorful1" csCatId="colorful"/>
      <dgm:spPr/>
      <dgm:t>
        <a:bodyPr/>
        <a:lstStyle/>
        <a:p>
          <a:endParaRPr lang="zh-CN" altLang="en-US"/>
        </a:p>
      </dgm:t>
    </dgm:pt>
    <dgm:pt modelId="{E955DEEB-FC0E-4B2E-811E-1D3929D16740}">
      <dgm:prSet custT="1"/>
      <dgm:spPr/>
      <dgm:t>
        <a:bodyPr/>
        <a:lstStyle/>
        <a:p>
          <a:r>
            <a:rPr lang="zh-CN" altLang="en-US" sz="2000" dirty="0">
              <a:latin typeface="微软雅黑" panose="020B0503020204020204" pitchFamily="34" charset="-122"/>
              <a:ea typeface="微软雅黑" panose="020B0503020204020204" pitchFamily="34" charset="-122"/>
            </a:rPr>
            <a:t>复杂结构化</a:t>
          </a:r>
        </a:p>
      </dgm:t>
    </dgm:pt>
    <dgm:pt modelId="{E965EF7E-9BC7-4421-8F2C-669854AA268C}" cxnId="{575D0D8F-0F46-42B4-AB33-8225B0A697C2}"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E67EE04-EEF9-4DBF-A487-9B464CA3067F}" cxnId="{575D0D8F-0F46-42B4-AB33-8225B0A697C2}"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A62A925-AD0A-48CF-B768-2D4B0ED5830D}">
      <dgm:prSet custT="1"/>
      <dgm:spPr/>
      <dgm:t>
        <a:bodyPr/>
        <a:lstStyle/>
        <a:p>
          <a:r>
            <a:rPr lang="zh-CN" altLang="en-US" sz="2000" dirty="0">
              <a:latin typeface="微软雅黑" panose="020B0503020204020204" pitchFamily="34" charset="-122"/>
              <a:ea typeface="微软雅黑" panose="020B0503020204020204" pitchFamily="34" charset="-122"/>
            </a:rPr>
            <a:t>半结构化</a:t>
          </a:r>
        </a:p>
      </dgm:t>
    </dgm:pt>
    <dgm:pt modelId="{37EECB8B-FA9D-4FE6-9095-F55D9F7D21B1}" cxnId="{7978F0D9-036A-47CE-8101-6CE3F7499EC4}"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66D8975-0187-4F15-A2F0-F0230F2AE6BA}" cxnId="{7978F0D9-036A-47CE-8101-6CE3F7499EC4}"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15978E0-7EC3-4B6E-907B-515B74BD4DD2}">
      <dgm:prSet custT="1"/>
      <dgm:spPr/>
      <dgm:t>
        <a:bodyPr/>
        <a:lstStyle/>
        <a:p>
          <a:r>
            <a:rPr lang="zh-CN" altLang="en-US" sz="2000">
              <a:latin typeface="微软雅黑" panose="020B0503020204020204" pitchFamily="34" charset="-122"/>
              <a:ea typeface="微软雅黑" panose="020B0503020204020204" pitchFamily="34" charset="-122"/>
            </a:rPr>
            <a:t>非结构化</a:t>
          </a:r>
        </a:p>
      </dgm:t>
    </dgm:pt>
    <dgm:pt modelId="{74893B19-A4D1-4CCF-B0A6-BF90B353BD06}" cxnId="{6DD36D93-520B-47B4-99C1-0F3BE3244991}"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99BCEE0-A43A-4A48-BDCC-1D40E3A6244A}" cxnId="{6DD36D93-520B-47B4-99C1-0F3BE3244991}"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EBC0EBD-9453-4531-A69E-9FD09E4DEC4A}" type="pres">
      <dgm:prSet presAssocID="{E32D2606-FB8B-45D6-A709-5CC1729F5D66}" presName="rootnode" presStyleCnt="0">
        <dgm:presLayoutVars>
          <dgm:chMax/>
          <dgm:chPref/>
          <dgm:dir/>
          <dgm:animLvl val="lvl"/>
        </dgm:presLayoutVars>
      </dgm:prSet>
      <dgm:spPr/>
    </dgm:pt>
    <dgm:pt modelId="{1C5198E7-D157-47B8-8EE2-4933EB93E269}" type="pres">
      <dgm:prSet presAssocID="{E955DEEB-FC0E-4B2E-811E-1D3929D16740}" presName="composite" presStyleCnt="0"/>
      <dgm:spPr/>
    </dgm:pt>
    <dgm:pt modelId="{4F1ABA9E-078E-4D0C-8713-E936640091FB}" type="pres">
      <dgm:prSet presAssocID="{E955DEEB-FC0E-4B2E-811E-1D3929D16740}" presName="LShape" presStyleLbl="alignNode1" presStyleIdx="0" presStyleCnt="5"/>
      <dgm:spPr/>
    </dgm:pt>
    <dgm:pt modelId="{F069C365-2E57-450A-A8BD-7D636C01AF93}" type="pres">
      <dgm:prSet presAssocID="{E955DEEB-FC0E-4B2E-811E-1D3929D16740}" presName="ParentText" presStyleLbl="revTx" presStyleIdx="0" presStyleCnt="3">
        <dgm:presLayoutVars>
          <dgm:chMax val="0"/>
          <dgm:chPref val="0"/>
          <dgm:bulletEnabled val="1"/>
        </dgm:presLayoutVars>
      </dgm:prSet>
      <dgm:spPr/>
    </dgm:pt>
    <dgm:pt modelId="{FA3C0DFA-7107-4926-8921-205460EE288F}" type="pres">
      <dgm:prSet presAssocID="{E955DEEB-FC0E-4B2E-811E-1D3929D16740}" presName="Triangle" presStyleLbl="alignNode1" presStyleIdx="1" presStyleCnt="5"/>
      <dgm:spPr/>
    </dgm:pt>
    <dgm:pt modelId="{D5838479-131C-4A1B-AA5E-23C7290F6D23}" type="pres">
      <dgm:prSet presAssocID="{0E67EE04-EEF9-4DBF-A487-9B464CA3067F}" presName="sibTrans" presStyleCnt="0"/>
      <dgm:spPr/>
    </dgm:pt>
    <dgm:pt modelId="{127E6696-F65B-44EA-BFE4-7D5408EF7801}" type="pres">
      <dgm:prSet presAssocID="{0E67EE04-EEF9-4DBF-A487-9B464CA3067F}" presName="space" presStyleCnt="0"/>
      <dgm:spPr/>
    </dgm:pt>
    <dgm:pt modelId="{28526CFE-363E-4262-A797-0EA0792B1312}" type="pres">
      <dgm:prSet presAssocID="{3A62A925-AD0A-48CF-B768-2D4B0ED5830D}" presName="composite" presStyleCnt="0"/>
      <dgm:spPr/>
    </dgm:pt>
    <dgm:pt modelId="{47CB82E9-9D1B-49C4-880B-EC91D4F6E103}" type="pres">
      <dgm:prSet presAssocID="{3A62A925-AD0A-48CF-B768-2D4B0ED5830D}" presName="LShape" presStyleLbl="alignNode1" presStyleIdx="2" presStyleCnt="5"/>
      <dgm:spPr/>
    </dgm:pt>
    <dgm:pt modelId="{FC75A1B7-ECA1-4705-BEDC-3B2D4B17B69C}" type="pres">
      <dgm:prSet presAssocID="{3A62A925-AD0A-48CF-B768-2D4B0ED5830D}" presName="ParentText" presStyleLbl="revTx" presStyleIdx="1" presStyleCnt="3">
        <dgm:presLayoutVars>
          <dgm:chMax val="0"/>
          <dgm:chPref val="0"/>
          <dgm:bulletEnabled val="1"/>
        </dgm:presLayoutVars>
      </dgm:prSet>
      <dgm:spPr/>
    </dgm:pt>
    <dgm:pt modelId="{21265F71-2B22-4789-8CC6-7A29F0BB165B}" type="pres">
      <dgm:prSet presAssocID="{3A62A925-AD0A-48CF-B768-2D4B0ED5830D}" presName="Triangle" presStyleLbl="alignNode1" presStyleIdx="3" presStyleCnt="5"/>
      <dgm:spPr/>
    </dgm:pt>
    <dgm:pt modelId="{F8A83A5E-E2F8-424B-AC7C-2E7EF2206BE8}" type="pres">
      <dgm:prSet presAssocID="{B66D8975-0187-4F15-A2F0-F0230F2AE6BA}" presName="sibTrans" presStyleCnt="0"/>
      <dgm:spPr/>
    </dgm:pt>
    <dgm:pt modelId="{26F28905-B998-4DC4-8F27-70A3E71FC612}" type="pres">
      <dgm:prSet presAssocID="{B66D8975-0187-4F15-A2F0-F0230F2AE6BA}" presName="space" presStyleCnt="0"/>
      <dgm:spPr/>
    </dgm:pt>
    <dgm:pt modelId="{C473ED90-829F-4B53-99A8-97090683FF67}" type="pres">
      <dgm:prSet presAssocID="{F15978E0-7EC3-4B6E-907B-515B74BD4DD2}" presName="composite" presStyleCnt="0"/>
      <dgm:spPr/>
    </dgm:pt>
    <dgm:pt modelId="{3B821BDA-B294-4CB0-AE5F-168BA59265D3}" type="pres">
      <dgm:prSet presAssocID="{F15978E0-7EC3-4B6E-907B-515B74BD4DD2}" presName="LShape" presStyleLbl="alignNode1" presStyleIdx="4" presStyleCnt="5"/>
      <dgm:spPr/>
    </dgm:pt>
    <dgm:pt modelId="{5DA11765-6724-4A67-8924-65ACC34D6D0C}" type="pres">
      <dgm:prSet presAssocID="{F15978E0-7EC3-4B6E-907B-515B74BD4DD2}" presName="ParentText" presStyleLbl="revTx" presStyleIdx="2" presStyleCnt="3">
        <dgm:presLayoutVars>
          <dgm:chMax val="0"/>
          <dgm:chPref val="0"/>
          <dgm:bulletEnabled val="1"/>
        </dgm:presLayoutVars>
      </dgm:prSet>
      <dgm:spPr/>
    </dgm:pt>
  </dgm:ptLst>
  <dgm:cxnLst>
    <dgm:cxn modelId="{864ABC28-BF1B-4520-A3D3-A6C3AC1F1A7F}" type="presOf" srcId="{F15978E0-7EC3-4B6E-907B-515B74BD4DD2}" destId="{5DA11765-6724-4A67-8924-65ACC34D6D0C}" srcOrd="0" destOrd="0" presId="urn:microsoft.com/office/officeart/2009/3/layout/StepUpProcess"/>
    <dgm:cxn modelId="{575D0D8F-0F46-42B4-AB33-8225B0A697C2}" srcId="{E32D2606-FB8B-45D6-A709-5CC1729F5D66}" destId="{E955DEEB-FC0E-4B2E-811E-1D3929D16740}" srcOrd="0" destOrd="0" parTransId="{E965EF7E-9BC7-4421-8F2C-669854AA268C}" sibTransId="{0E67EE04-EEF9-4DBF-A487-9B464CA3067F}"/>
    <dgm:cxn modelId="{6DD36D93-520B-47B4-99C1-0F3BE3244991}" srcId="{E32D2606-FB8B-45D6-A709-5CC1729F5D66}" destId="{F15978E0-7EC3-4B6E-907B-515B74BD4DD2}" srcOrd="2" destOrd="0" parTransId="{74893B19-A4D1-4CCF-B0A6-BF90B353BD06}" sibTransId="{699BCEE0-A43A-4A48-BDCC-1D40E3A6244A}"/>
    <dgm:cxn modelId="{498144BD-8539-4221-A46D-2A33FAA867A3}" type="presOf" srcId="{E955DEEB-FC0E-4B2E-811E-1D3929D16740}" destId="{F069C365-2E57-450A-A8BD-7D636C01AF93}" srcOrd="0" destOrd="0" presId="urn:microsoft.com/office/officeart/2009/3/layout/StepUpProcess"/>
    <dgm:cxn modelId="{35B7CFCC-DB6D-4489-B011-CFD9E6A045ED}" type="presOf" srcId="{E32D2606-FB8B-45D6-A709-5CC1729F5D66}" destId="{4EBC0EBD-9453-4531-A69E-9FD09E4DEC4A}" srcOrd="0" destOrd="0" presId="urn:microsoft.com/office/officeart/2009/3/layout/StepUpProcess"/>
    <dgm:cxn modelId="{7978F0D9-036A-47CE-8101-6CE3F7499EC4}" srcId="{E32D2606-FB8B-45D6-A709-5CC1729F5D66}" destId="{3A62A925-AD0A-48CF-B768-2D4B0ED5830D}" srcOrd="1" destOrd="0" parTransId="{37EECB8B-FA9D-4FE6-9095-F55D9F7D21B1}" sibTransId="{B66D8975-0187-4F15-A2F0-F0230F2AE6BA}"/>
    <dgm:cxn modelId="{94DC77F9-5A47-4406-8693-B30096FA55D1}" type="presOf" srcId="{3A62A925-AD0A-48CF-B768-2D4B0ED5830D}" destId="{FC75A1B7-ECA1-4705-BEDC-3B2D4B17B69C}" srcOrd="0" destOrd="0" presId="urn:microsoft.com/office/officeart/2009/3/layout/StepUpProcess"/>
    <dgm:cxn modelId="{4C1A07BB-62D2-4E54-B07D-C871690CE1B8}" type="presParOf" srcId="{4EBC0EBD-9453-4531-A69E-9FD09E4DEC4A}" destId="{1C5198E7-D157-47B8-8EE2-4933EB93E269}" srcOrd="0" destOrd="0" presId="urn:microsoft.com/office/officeart/2009/3/layout/StepUpProcess"/>
    <dgm:cxn modelId="{11153C43-F337-451F-9C78-601908233B9D}" type="presParOf" srcId="{1C5198E7-D157-47B8-8EE2-4933EB93E269}" destId="{4F1ABA9E-078E-4D0C-8713-E936640091FB}" srcOrd="0" destOrd="0" presId="urn:microsoft.com/office/officeart/2009/3/layout/StepUpProcess"/>
    <dgm:cxn modelId="{0E4417D5-23DB-471F-A5C8-4699EB7D4FBD}" type="presParOf" srcId="{1C5198E7-D157-47B8-8EE2-4933EB93E269}" destId="{F069C365-2E57-450A-A8BD-7D636C01AF93}" srcOrd="1" destOrd="0" presId="urn:microsoft.com/office/officeart/2009/3/layout/StepUpProcess"/>
    <dgm:cxn modelId="{0F680263-B01B-4EEB-BA13-27121865CA4A}" type="presParOf" srcId="{1C5198E7-D157-47B8-8EE2-4933EB93E269}" destId="{FA3C0DFA-7107-4926-8921-205460EE288F}" srcOrd="2" destOrd="0" presId="urn:microsoft.com/office/officeart/2009/3/layout/StepUpProcess"/>
    <dgm:cxn modelId="{B40276E1-E4FB-4DB8-B138-F1B44B11ABD2}" type="presParOf" srcId="{4EBC0EBD-9453-4531-A69E-9FD09E4DEC4A}" destId="{D5838479-131C-4A1B-AA5E-23C7290F6D23}" srcOrd="1" destOrd="0" presId="urn:microsoft.com/office/officeart/2009/3/layout/StepUpProcess"/>
    <dgm:cxn modelId="{69138A74-634F-4B60-AF78-F29BFCC327AF}" type="presParOf" srcId="{D5838479-131C-4A1B-AA5E-23C7290F6D23}" destId="{127E6696-F65B-44EA-BFE4-7D5408EF7801}" srcOrd="0" destOrd="0" presId="urn:microsoft.com/office/officeart/2009/3/layout/StepUpProcess"/>
    <dgm:cxn modelId="{1D083697-3E7C-42DD-B5EA-CF8050504A61}" type="presParOf" srcId="{4EBC0EBD-9453-4531-A69E-9FD09E4DEC4A}" destId="{28526CFE-363E-4262-A797-0EA0792B1312}" srcOrd="2" destOrd="0" presId="urn:microsoft.com/office/officeart/2009/3/layout/StepUpProcess"/>
    <dgm:cxn modelId="{BB69E645-0887-4423-92AE-A1781BDB8430}" type="presParOf" srcId="{28526CFE-363E-4262-A797-0EA0792B1312}" destId="{47CB82E9-9D1B-49C4-880B-EC91D4F6E103}" srcOrd="0" destOrd="0" presId="urn:microsoft.com/office/officeart/2009/3/layout/StepUpProcess"/>
    <dgm:cxn modelId="{8D89FB8D-7561-4FEC-9400-C2892BD301D8}" type="presParOf" srcId="{28526CFE-363E-4262-A797-0EA0792B1312}" destId="{FC75A1B7-ECA1-4705-BEDC-3B2D4B17B69C}" srcOrd="1" destOrd="0" presId="urn:microsoft.com/office/officeart/2009/3/layout/StepUpProcess"/>
    <dgm:cxn modelId="{2AFC085C-1504-49D3-8B31-5A1BFF0BEFCC}" type="presParOf" srcId="{28526CFE-363E-4262-A797-0EA0792B1312}" destId="{21265F71-2B22-4789-8CC6-7A29F0BB165B}" srcOrd="2" destOrd="0" presId="urn:microsoft.com/office/officeart/2009/3/layout/StepUpProcess"/>
    <dgm:cxn modelId="{387E4C9C-6D4C-4E9C-AEC7-EA19F8CE72C8}" type="presParOf" srcId="{4EBC0EBD-9453-4531-A69E-9FD09E4DEC4A}" destId="{F8A83A5E-E2F8-424B-AC7C-2E7EF2206BE8}" srcOrd="3" destOrd="0" presId="urn:microsoft.com/office/officeart/2009/3/layout/StepUpProcess"/>
    <dgm:cxn modelId="{8926056A-4C3E-4060-866B-90DB9C4D5F06}" type="presParOf" srcId="{F8A83A5E-E2F8-424B-AC7C-2E7EF2206BE8}" destId="{26F28905-B998-4DC4-8F27-70A3E71FC612}" srcOrd="0" destOrd="0" presId="urn:microsoft.com/office/officeart/2009/3/layout/StepUpProcess"/>
    <dgm:cxn modelId="{9702C649-A54F-44F8-A339-E640E142998D}" type="presParOf" srcId="{4EBC0EBD-9453-4531-A69E-9FD09E4DEC4A}" destId="{C473ED90-829F-4B53-99A8-97090683FF67}" srcOrd="4" destOrd="0" presId="urn:microsoft.com/office/officeart/2009/3/layout/StepUpProcess"/>
    <dgm:cxn modelId="{06BE66CE-543E-4967-976E-A067D4F2722A}" type="presParOf" srcId="{C473ED90-829F-4B53-99A8-97090683FF67}" destId="{3B821BDA-B294-4CB0-AE5F-168BA59265D3}" srcOrd="0" destOrd="0" presId="urn:microsoft.com/office/officeart/2009/3/layout/StepUpProcess"/>
    <dgm:cxn modelId="{7C69EEF4-43C0-4F18-8552-84A82C78A629}" type="presParOf" srcId="{C473ED90-829F-4B53-99A8-97090683FF67}" destId="{5DA11765-6724-4A67-8924-65ACC34D6D0C}" srcOrd="1" destOrd="0" presId="urn:microsoft.com/office/officeart/2009/3/layout/StepUp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29340E-1E34-4933-8289-CC5B3BA987C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963A4039-ABA0-4542-A145-689C4885AB1F}">
      <dgm:prSet custT="1"/>
      <dgm:spPr/>
      <dgm:t>
        <a:bodyPr/>
        <a:lstStyle/>
        <a:p>
          <a:r>
            <a:rPr lang="zh-CN" altLang="en-US" sz="2000" dirty="0">
              <a:latin typeface="微软雅黑" panose="020B0503020204020204" pitchFamily="34" charset="-122"/>
              <a:ea typeface="微软雅黑" panose="020B0503020204020204" pitchFamily="34" charset="-122"/>
            </a:rPr>
            <a:t>大数据分析指对规模巨大的数据用适当的统计方法进行分析，提取有用的信息和形成结论。</a:t>
          </a:r>
        </a:p>
      </dgm:t>
    </dgm:pt>
    <dgm:pt modelId="{1116D947-EFDF-4823-834A-EED07CB30A65}" cxnId="{1DB65B46-44B9-427D-9D57-D06C22CB9CE3}"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1ECA4B5-9C1C-4E9C-A7AC-ED79B5A4AA15}" cxnId="{1DB65B46-44B9-427D-9D57-D06C22CB9CE3}"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B3AC833-7B23-4E95-9040-2F33BA9B7FAE}">
      <dgm:prSet custT="1"/>
      <dgm:spPr/>
      <dgm:t>
        <a:bodyPr/>
        <a:lstStyle/>
        <a:p>
          <a:r>
            <a:rPr lang="zh-CN" altLang="en-US" sz="2000" dirty="0">
              <a:latin typeface="微软雅黑" panose="020B0503020204020204" pitchFamily="34" charset="-122"/>
              <a:ea typeface="微软雅黑" panose="020B0503020204020204" pitchFamily="34" charset="-122"/>
            </a:rPr>
            <a:t>数据挖掘就是从大量的、不完全的、有噪声的、模糊的、随机的实际应用数据中，提取隐含在其中的、人们事先不知道的、但又潜在有用的信息和知识的过程。</a:t>
          </a:r>
        </a:p>
      </dgm:t>
    </dgm:pt>
    <dgm:pt modelId="{FE9F4251-1029-4491-8B1C-EAD0803638C2}" cxnId="{CB475B56-7584-436F-936A-5194382B0A3B}"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FDE0EFD-E6EB-4834-A90C-C49D1C302205}" cxnId="{CB475B56-7584-436F-936A-5194382B0A3B}"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AF6917-957F-4E01-9A2D-F2446F483AB3}" type="pres">
      <dgm:prSet presAssocID="{B529340E-1E34-4933-8289-CC5B3BA987C1}" presName="vert0" presStyleCnt="0">
        <dgm:presLayoutVars>
          <dgm:dir/>
          <dgm:animOne val="branch"/>
          <dgm:animLvl val="lvl"/>
        </dgm:presLayoutVars>
      </dgm:prSet>
      <dgm:spPr/>
    </dgm:pt>
    <dgm:pt modelId="{19D4F1BD-13E8-43DB-BDE7-ADA834ED11A9}" type="pres">
      <dgm:prSet presAssocID="{963A4039-ABA0-4542-A145-689C4885AB1F}" presName="thickLine" presStyleLbl="alignNode1" presStyleIdx="0" presStyleCnt="2"/>
      <dgm:spPr/>
    </dgm:pt>
    <dgm:pt modelId="{50F32B43-84A7-4FB6-A384-E465639089AB}" type="pres">
      <dgm:prSet presAssocID="{963A4039-ABA0-4542-A145-689C4885AB1F}" presName="horz1" presStyleCnt="0"/>
      <dgm:spPr/>
    </dgm:pt>
    <dgm:pt modelId="{6B3314B8-DC29-4959-A708-AAB2AA101A6E}" type="pres">
      <dgm:prSet presAssocID="{963A4039-ABA0-4542-A145-689C4885AB1F}" presName="tx1" presStyleLbl="revTx" presStyleIdx="0" presStyleCnt="2"/>
      <dgm:spPr/>
    </dgm:pt>
    <dgm:pt modelId="{43A2F129-7E3C-4942-B9C7-4968EFAA221C}" type="pres">
      <dgm:prSet presAssocID="{963A4039-ABA0-4542-A145-689C4885AB1F}" presName="vert1" presStyleCnt="0"/>
      <dgm:spPr/>
    </dgm:pt>
    <dgm:pt modelId="{F79F4B78-A6C0-49C2-B023-8DE20892E0AD}" type="pres">
      <dgm:prSet presAssocID="{FB3AC833-7B23-4E95-9040-2F33BA9B7FAE}" presName="thickLine" presStyleLbl="alignNode1" presStyleIdx="1" presStyleCnt="2"/>
      <dgm:spPr/>
    </dgm:pt>
    <dgm:pt modelId="{DB421723-DC9A-4B27-BF4B-FA5BA8BE55EC}" type="pres">
      <dgm:prSet presAssocID="{FB3AC833-7B23-4E95-9040-2F33BA9B7FAE}" presName="horz1" presStyleCnt="0"/>
      <dgm:spPr/>
    </dgm:pt>
    <dgm:pt modelId="{492B7A0E-2D0D-4126-9FBA-05CC3650FE44}" type="pres">
      <dgm:prSet presAssocID="{FB3AC833-7B23-4E95-9040-2F33BA9B7FAE}" presName="tx1" presStyleLbl="revTx" presStyleIdx="1" presStyleCnt="2"/>
      <dgm:spPr/>
    </dgm:pt>
    <dgm:pt modelId="{1FBC921B-8617-481F-B3A2-4F8FE2A19BEB}" type="pres">
      <dgm:prSet presAssocID="{FB3AC833-7B23-4E95-9040-2F33BA9B7FAE}" presName="vert1" presStyleCnt="0"/>
      <dgm:spPr/>
    </dgm:pt>
  </dgm:ptLst>
  <dgm:cxnLst>
    <dgm:cxn modelId="{1DB65B46-44B9-427D-9D57-D06C22CB9CE3}" srcId="{B529340E-1E34-4933-8289-CC5B3BA987C1}" destId="{963A4039-ABA0-4542-A145-689C4885AB1F}" srcOrd="0" destOrd="0" parTransId="{1116D947-EFDF-4823-834A-EED07CB30A65}" sibTransId="{71ECA4B5-9C1C-4E9C-A7AC-ED79B5A4AA15}"/>
    <dgm:cxn modelId="{39CC6B71-0C50-4E76-B1FB-8965F6560AAB}" type="presOf" srcId="{B529340E-1E34-4933-8289-CC5B3BA987C1}" destId="{07AF6917-957F-4E01-9A2D-F2446F483AB3}" srcOrd="0" destOrd="0" presId="urn:microsoft.com/office/officeart/2008/layout/LinedList"/>
    <dgm:cxn modelId="{C4985174-CB0D-4EA5-B070-D5E1AE064998}" type="presOf" srcId="{FB3AC833-7B23-4E95-9040-2F33BA9B7FAE}" destId="{492B7A0E-2D0D-4126-9FBA-05CC3650FE44}" srcOrd="0" destOrd="0" presId="urn:microsoft.com/office/officeart/2008/layout/LinedList"/>
    <dgm:cxn modelId="{CB475B56-7584-436F-936A-5194382B0A3B}" srcId="{B529340E-1E34-4933-8289-CC5B3BA987C1}" destId="{FB3AC833-7B23-4E95-9040-2F33BA9B7FAE}" srcOrd="1" destOrd="0" parTransId="{FE9F4251-1029-4491-8B1C-EAD0803638C2}" sibTransId="{DFDE0EFD-E6EB-4834-A90C-C49D1C302205}"/>
    <dgm:cxn modelId="{3C7318F0-7C17-45DB-95EB-43BDAC422548}" type="presOf" srcId="{963A4039-ABA0-4542-A145-689C4885AB1F}" destId="{6B3314B8-DC29-4959-A708-AAB2AA101A6E}" srcOrd="0" destOrd="0" presId="urn:microsoft.com/office/officeart/2008/layout/LinedList"/>
    <dgm:cxn modelId="{EC1E9BF5-89F8-45F9-B7B3-5604AD766E5E}" type="presParOf" srcId="{07AF6917-957F-4E01-9A2D-F2446F483AB3}" destId="{19D4F1BD-13E8-43DB-BDE7-ADA834ED11A9}" srcOrd="0" destOrd="0" presId="urn:microsoft.com/office/officeart/2008/layout/LinedList"/>
    <dgm:cxn modelId="{3DC413C8-43D9-4D8E-A0DF-A5F430468729}" type="presParOf" srcId="{07AF6917-957F-4E01-9A2D-F2446F483AB3}" destId="{50F32B43-84A7-4FB6-A384-E465639089AB}" srcOrd="1" destOrd="0" presId="urn:microsoft.com/office/officeart/2008/layout/LinedList"/>
    <dgm:cxn modelId="{DCB1D7DF-FB20-4AB6-8BFC-401758A535EC}" type="presParOf" srcId="{50F32B43-84A7-4FB6-A384-E465639089AB}" destId="{6B3314B8-DC29-4959-A708-AAB2AA101A6E}" srcOrd="0" destOrd="0" presId="urn:microsoft.com/office/officeart/2008/layout/LinedList"/>
    <dgm:cxn modelId="{6656F0FA-F079-4CB0-A428-24FB78B4BD8E}" type="presParOf" srcId="{50F32B43-84A7-4FB6-A384-E465639089AB}" destId="{43A2F129-7E3C-4942-B9C7-4968EFAA221C}" srcOrd="1" destOrd="0" presId="urn:microsoft.com/office/officeart/2008/layout/LinedList"/>
    <dgm:cxn modelId="{4650B339-F74C-41E0-8299-EF843A211417}" type="presParOf" srcId="{07AF6917-957F-4E01-9A2D-F2446F483AB3}" destId="{F79F4B78-A6C0-49C2-B023-8DE20892E0AD}" srcOrd="2" destOrd="0" presId="urn:microsoft.com/office/officeart/2008/layout/LinedList"/>
    <dgm:cxn modelId="{B9F10F79-5E4E-4CA8-8889-059808FABFD9}" type="presParOf" srcId="{07AF6917-957F-4E01-9A2D-F2446F483AB3}" destId="{DB421723-DC9A-4B27-BF4B-FA5BA8BE55EC}" srcOrd="3" destOrd="0" presId="urn:microsoft.com/office/officeart/2008/layout/LinedList"/>
    <dgm:cxn modelId="{CDDC0391-C7F8-4C6C-885C-AFDC090807D7}" type="presParOf" srcId="{DB421723-DC9A-4B27-BF4B-FA5BA8BE55EC}" destId="{492B7A0E-2D0D-4126-9FBA-05CC3650FE44}" srcOrd="0" destOrd="0" presId="urn:microsoft.com/office/officeart/2008/layout/LinedList"/>
    <dgm:cxn modelId="{753E85A4-FA01-4E03-9BA6-E039A18397D0}" type="presParOf" srcId="{DB421723-DC9A-4B27-BF4B-FA5BA8BE55EC}" destId="{1FBC921B-8617-481F-B3A2-4F8FE2A19BEB}"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001C39-3576-497B-BBB2-C866EAA65261}" type="doc">
      <dgm:prSet loTypeId="urn:microsoft.com/office/officeart/2005/8/layout/venn1" loCatId="relationship" qsTypeId="urn:microsoft.com/office/officeart/2005/8/quickstyle/simple1" qsCatId="simple" csTypeId="urn:microsoft.com/office/officeart/2005/8/colors/colorful1" csCatId="colorful"/>
      <dgm:spPr/>
      <dgm:t>
        <a:bodyPr/>
        <a:lstStyle/>
        <a:p>
          <a:endParaRPr lang="zh-CN" altLang="en-US"/>
        </a:p>
      </dgm:t>
    </dgm:pt>
    <dgm:pt modelId="{D90A64F1-FD71-4AFF-AE36-0B6D5621D017}">
      <dgm:prSet custT="1"/>
      <dgm:spPr/>
      <dgm:t>
        <a:bodyPr/>
        <a:lstStyle/>
        <a:p>
          <a:r>
            <a:rPr lang="zh-CN" altLang="en-US" sz="2100" dirty="0">
              <a:latin typeface="微软雅黑" panose="020B0503020204020204" pitchFamily="34" charset="-122"/>
              <a:ea typeface="微软雅黑" panose="020B0503020204020204" pitchFamily="34" charset="-122"/>
            </a:rPr>
            <a:t>商业智能</a:t>
          </a:r>
        </a:p>
      </dgm:t>
    </dgm:pt>
    <dgm:pt modelId="{E9F687AD-92F7-478D-A27A-73B21BD2A799}" cxnId="{A00A8F2D-1258-4510-B3BE-6AD34EE8A6AD}" type="parTrans">
      <dgm:prSet/>
      <dgm:spPr/>
      <dgm:t>
        <a:bodyPr/>
        <a:lstStyle/>
        <a:p>
          <a:endParaRPr lang="zh-CN" altLang="en-US" sz="2100">
            <a:latin typeface="微软雅黑" panose="020B0503020204020204" pitchFamily="34" charset="-122"/>
            <a:ea typeface="微软雅黑" panose="020B0503020204020204" pitchFamily="34" charset="-122"/>
          </a:endParaRPr>
        </a:p>
      </dgm:t>
    </dgm:pt>
    <dgm:pt modelId="{C6B731B0-BF7B-4885-AFB5-28DCE8E801B4}" cxnId="{A00A8F2D-1258-4510-B3BE-6AD34EE8A6AD}" type="sibTrans">
      <dgm:prSet/>
      <dgm:spPr/>
      <dgm:t>
        <a:bodyPr/>
        <a:lstStyle/>
        <a:p>
          <a:endParaRPr lang="zh-CN" altLang="en-US" sz="2100">
            <a:latin typeface="微软雅黑" panose="020B0503020204020204" pitchFamily="34" charset="-122"/>
            <a:ea typeface="微软雅黑" panose="020B0503020204020204" pitchFamily="34" charset="-122"/>
          </a:endParaRPr>
        </a:p>
      </dgm:t>
    </dgm:pt>
    <dgm:pt modelId="{93281CBB-1162-46F6-AD86-942F9C5EA383}">
      <dgm:prSet custT="1"/>
      <dgm:spPr/>
      <dgm:t>
        <a:bodyPr/>
        <a:lstStyle/>
        <a:p>
          <a:r>
            <a:rPr lang="zh-CN" altLang="en-US" sz="2100" dirty="0">
              <a:latin typeface="微软雅黑" panose="020B0503020204020204" pitchFamily="34" charset="-122"/>
              <a:ea typeface="微软雅黑" panose="020B0503020204020204" pitchFamily="34" charset="-122"/>
            </a:rPr>
            <a:t>政府决策</a:t>
          </a:r>
        </a:p>
      </dgm:t>
    </dgm:pt>
    <dgm:pt modelId="{BE62B324-5D8D-4036-A8DE-ADC405FC7C6B}" cxnId="{273CF36D-22A3-4452-80F2-CF2B19961C7C}" type="parTrans">
      <dgm:prSet/>
      <dgm:spPr/>
      <dgm:t>
        <a:bodyPr/>
        <a:lstStyle/>
        <a:p>
          <a:endParaRPr lang="zh-CN" altLang="en-US" sz="2100">
            <a:latin typeface="微软雅黑" panose="020B0503020204020204" pitchFamily="34" charset="-122"/>
            <a:ea typeface="微软雅黑" panose="020B0503020204020204" pitchFamily="34" charset="-122"/>
          </a:endParaRPr>
        </a:p>
      </dgm:t>
    </dgm:pt>
    <dgm:pt modelId="{369AF6A5-06FF-460C-9B84-CF4A0E05E68D}" cxnId="{273CF36D-22A3-4452-80F2-CF2B19961C7C}" type="sibTrans">
      <dgm:prSet/>
      <dgm:spPr/>
      <dgm:t>
        <a:bodyPr/>
        <a:lstStyle/>
        <a:p>
          <a:endParaRPr lang="zh-CN" altLang="en-US" sz="2100">
            <a:latin typeface="微软雅黑" panose="020B0503020204020204" pitchFamily="34" charset="-122"/>
            <a:ea typeface="微软雅黑" panose="020B0503020204020204" pitchFamily="34" charset="-122"/>
          </a:endParaRPr>
        </a:p>
      </dgm:t>
    </dgm:pt>
    <dgm:pt modelId="{1177EB4F-ACC3-48A3-94C3-6E6DC5720A6C}">
      <dgm:prSet custT="1"/>
      <dgm:spPr/>
      <dgm:t>
        <a:bodyPr/>
        <a:lstStyle/>
        <a:p>
          <a:r>
            <a:rPr lang="zh-CN" altLang="en-US" sz="2100">
              <a:latin typeface="微软雅黑" panose="020B0503020204020204" pitchFamily="34" charset="-122"/>
              <a:ea typeface="微软雅黑" panose="020B0503020204020204" pitchFamily="34" charset="-122"/>
            </a:rPr>
            <a:t>公共服务</a:t>
          </a:r>
        </a:p>
      </dgm:t>
    </dgm:pt>
    <dgm:pt modelId="{DE4469A4-51B0-4FA2-847B-EE7499B0C3DE}" cxnId="{5BC595A0-ABA1-4A96-8007-174803DC854A}" type="parTrans">
      <dgm:prSet/>
      <dgm:spPr/>
      <dgm:t>
        <a:bodyPr/>
        <a:lstStyle/>
        <a:p>
          <a:endParaRPr lang="zh-CN" altLang="en-US" sz="2100">
            <a:latin typeface="微软雅黑" panose="020B0503020204020204" pitchFamily="34" charset="-122"/>
            <a:ea typeface="微软雅黑" panose="020B0503020204020204" pitchFamily="34" charset="-122"/>
          </a:endParaRPr>
        </a:p>
      </dgm:t>
    </dgm:pt>
    <dgm:pt modelId="{164515C2-4C2F-4E71-A625-E8FC633191A7}" cxnId="{5BC595A0-ABA1-4A96-8007-174803DC854A}" type="sibTrans">
      <dgm:prSet/>
      <dgm:spPr/>
      <dgm:t>
        <a:bodyPr/>
        <a:lstStyle/>
        <a:p>
          <a:endParaRPr lang="zh-CN" altLang="en-US" sz="2100">
            <a:latin typeface="微软雅黑" panose="020B0503020204020204" pitchFamily="34" charset="-122"/>
            <a:ea typeface="微软雅黑" panose="020B0503020204020204" pitchFamily="34" charset="-122"/>
          </a:endParaRPr>
        </a:p>
      </dgm:t>
    </dgm:pt>
    <dgm:pt modelId="{320AAD36-14FA-42AF-BC31-CB7458BBB0E1}" type="pres">
      <dgm:prSet presAssocID="{CF001C39-3576-497B-BBB2-C866EAA65261}" presName="compositeShape" presStyleCnt="0">
        <dgm:presLayoutVars>
          <dgm:chMax val="7"/>
          <dgm:dir/>
          <dgm:resizeHandles val="exact"/>
        </dgm:presLayoutVars>
      </dgm:prSet>
      <dgm:spPr/>
    </dgm:pt>
    <dgm:pt modelId="{1D096AC7-35C0-4FCE-8FA5-FFDC73E94A17}" type="pres">
      <dgm:prSet presAssocID="{D90A64F1-FD71-4AFF-AE36-0B6D5621D017}" presName="circ1" presStyleLbl="vennNode1" presStyleIdx="0" presStyleCnt="3"/>
      <dgm:spPr/>
    </dgm:pt>
    <dgm:pt modelId="{01FAD1C7-7448-4162-B8BF-5CE578ACFD42}" type="pres">
      <dgm:prSet presAssocID="{D90A64F1-FD71-4AFF-AE36-0B6D5621D017}" presName="circ1Tx" presStyleLbl="revTx" presStyleIdx="0" presStyleCnt="0">
        <dgm:presLayoutVars>
          <dgm:chMax val="0"/>
          <dgm:chPref val="0"/>
          <dgm:bulletEnabled val="1"/>
        </dgm:presLayoutVars>
      </dgm:prSet>
      <dgm:spPr/>
    </dgm:pt>
    <dgm:pt modelId="{AB3FA58C-B20F-4F01-A5F7-23C9F23FCA6A}" type="pres">
      <dgm:prSet presAssocID="{93281CBB-1162-46F6-AD86-942F9C5EA383}" presName="circ2" presStyleLbl="vennNode1" presStyleIdx="1" presStyleCnt="3"/>
      <dgm:spPr/>
    </dgm:pt>
    <dgm:pt modelId="{EBFDFDCB-A3D8-43E8-8CBC-C36FC9617621}" type="pres">
      <dgm:prSet presAssocID="{93281CBB-1162-46F6-AD86-942F9C5EA383}" presName="circ2Tx" presStyleLbl="revTx" presStyleIdx="0" presStyleCnt="0">
        <dgm:presLayoutVars>
          <dgm:chMax val="0"/>
          <dgm:chPref val="0"/>
          <dgm:bulletEnabled val="1"/>
        </dgm:presLayoutVars>
      </dgm:prSet>
      <dgm:spPr/>
    </dgm:pt>
    <dgm:pt modelId="{55D61518-139F-438F-8CC7-505233A893AA}" type="pres">
      <dgm:prSet presAssocID="{1177EB4F-ACC3-48A3-94C3-6E6DC5720A6C}" presName="circ3" presStyleLbl="vennNode1" presStyleIdx="2" presStyleCnt="3"/>
      <dgm:spPr/>
    </dgm:pt>
    <dgm:pt modelId="{36CEB948-C839-4136-9D39-783CB6342737}" type="pres">
      <dgm:prSet presAssocID="{1177EB4F-ACC3-48A3-94C3-6E6DC5720A6C}" presName="circ3Tx" presStyleLbl="revTx" presStyleIdx="0" presStyleCnt="0">
        <dgm:presLayoutVars>
          <dgm:chMax val="0"/>
          <dgm:chPref val="0"/>
          <dgm:bulletEnabled val="1"/>
        </dgm:presLayoutVars>
      </dgm:prSet>
      <dgm:spPr/>
    </dgm:pt>
  </dgm:ptLst>
  <dgm:cxnLst>
    <dgm:cxn modelId="{D9303400-D629-46C5-A194-FFEDC9AEAA3B}" type="presOf" srcId="{93281CBB-1162-46F6-AD86-942F9C5EA383}" destId="{EBFDFDCB-A3D8-43E8-8CBC-C36FC9617621}" srcOrd="1" destOrd="0" presId="urn:microsoft.com/office/officeart/2005/8/layout/venn1"/>
    <dgm:cxn modelId="{EABF1E1D-22D9-4CB6-B2D3-2A97EC9C7399}" type="presOf" srcId="{93281CBB-1162-46F6-AD86-942F9C5EA383}" destId="{AB3FA58C-B20F-4F01-A5F7-23C9F23FCA6A}" srcOrd="0" destOrd="0" presId="urn:microsoft.com/office/officeart/2005/8/layout/venn1"/>
    <dgm:cxn modelId="{8BD75327-6D05-4FA9-AE7A-64347678ECE6}" type="presOf" srcId="{CF001C39-3576-497B-BBB2-C866EAA65261}" destId="{320AAD36-14FA-42AF-BC31-CB7458BBB0E1}" srcOrd="0" destOrd="0" presId="urn:microsoft.com/office/officeart/2005/8/layout/venn1"/>
    <dgm:cxn modelId="{A00A8F2D-1258-4510-B3BE-6AD34EE8A6AD}" srcId="{CF001C39-3576-497B-BBB2-C866EAA65261}" destId="{D90A64F1-FD71-4AFF-AE36-0B6D5621D017}" srcOrd="0" destOrd="0" parTransId="{E9F687AD-92F7-478D-A27A-73B21BD2A799}" sibTransId="{C6B731B0-BF7B-4885-AFB5-28DCE8E801B4}"/>
    <dgm:cxn modelId="{273CF36D-22A3-4452-80F2-CF2B19961C7C}" srcId="{CF001C39-3576-497B-BBB2-C866EAA65261}" destId="{93281CBB-1162-46F6-AD86-942F9C5EA383}" srcOrd="1" destOrd="0" parTransId="{BE62B324-5D8D-4036-A8DE-ADC405FC7C6B}" sibTransId="{369AF6A5-06FF-460C-9B84-CF4A0E05E68D}"/>
    <dgm:cxn modelId="{38078975-EB61-40F5-B487-295B39C337B0}" type="presOf" srcId="{D90A64F1-FD71-4AFF-AE36-0B6D5621D017}" destId="{1D096AC7-35C0-4FCE-8FA5-FFDC73E94A17}" srcOrd="0" destOrd="0" presId="urn:microsoft.com/office/officeart/2005/8/layout/venn1"/>
    <dgm:cxn modelId="{5BC595A0-ABA1-4A96-8007-174803DC854A}" srcId="{CF001C39-3576-497B-BBB2-C866EAA65261}" destId="{1177EB4F-ACC3-48A3-94C3-6E6DC5720A6C}" srcOrd="2" destOrd="0" parTransId="{DE4469A4-51B0-4FA2-847B-EE7499B0C3DE}" sibTransId="{164515C2-4C2F-4E71-A625-E8FC633191A7}"/>
    <dgm:cxn modelId="{2AA159C7-E5B7-4D34-820A-9222A767C762}" type="presOf" srcId="{D90A64F1-FD71-4AFF-AE36-0B6D5621D017}" destId="{01FAD1C7-7448-4162-B8BF-5CE578ACFD42}" srcOrd="1" destOrd="0" presId="urn:microsoft.com/office/officeart/2005/8/layout/venn1"/>
    <dgm:cxn modelId="{04F3BDD3-9708-4A37-BE07-1390FCEE83B7}" type="presOf" srcId="{1177EB4F-ACC3-48A3-94C3-6E6DC5720A6C}" destId="{36CEB948-C839-4136-9D39-783CB6342737}" srcOrd="1" destOrd="0" presId="urn:microsoft.com/office/officeart/2005/8/layout/venn1"/>
    <dgm:cxn modelId="{40F4CAEC-3258-453C-A5E1-4617D9191A96}" type="presOf" srcId="{1177EB4F-ACC3-48A3-94C3-6E6DC5720A6C}" destId="{55D61518-139F-438F-8CC7-505233A893AA}" srcOrd="0" destOrd="0" presId="urn:microsoft.com/office/officeart/2005/8/layout/venn1"/>
    <dgm:cxn modelId="{6728234E-A730-432F-BD4F-BBCEB208F6F5}" type="presParOf" srcId="{320AAD36-14FA-42AF-BC31-CB7458BBB0E1}" destId="{1D096AC7-35C0-4FCE-8FA5-FFDC73E94A17}" srcOrd="0" destOrd="0" presId="urn:microsoft.com/office/officeart/2005/8/layout/venn1"/>
    <dgm:cxn modelId="{BAF511C2-E074-42F3-9D1C-F2B5FF8371B3}" type="presParOf" srcId="{320AAD36-14FA-42AF-BC31-CB7458BBB0E1}" destId="{01FAD1C7-7448-4162-B8BF-5CE578ACFD42}" srcOrd="1" destOrd="0" presId="urn:microsoft.com/office/officeart/2005/8/layout/venn1"/>
    <dgm:cxn modelId="{19A2D462-D8C8-4049-9985-98D4DC8B8DF7}" type="presParOf" srcId="{320AAD36-14FA-42AF-BC31-CB7458BBB0E1}" destId="{AB3FA58C-B20F-4F01-A5F7-23C9F23FCA6A}" srcOrd="2" destOrd="0" presId="urn:microsoft.com/office/officeart/2005/8/layout/venn1"/>
    <dgm:cxn modelId="{2CCE2E4C-EF67-46B3-A880-D011B6F6FF32}" type="presParOf" srcId="{320AAD36-14FA-42AF-BC31-CB7458BBB0E1}" destId="{EBFDFDCB-A3D8-43E8-8CBC-C36FC9617621}" srcOrd="3" destOrd="0" presId="urn:microsoft.com/office/officeart/2005/8/layout/venn1"/>
    <dgm:cxn modelId="{957F36FD-C89B-4C15-A59E-D448EE3AFAFC}" type="presParOf" srcId="{320AAD36-14FA-42AF-BC31-CB7458BBB0E1}" destId="{55D61518-139F-438F-8CC7-505233A893AA}" srcOrd="4" destOrd="0" presId="urn:microsoft.com/office/officeart/2005/8/layout/venn1"/>
    <dgm:cxn modelId="{4D856422-FF8C-4175-BA99-828BDAC8F940}" type="presParOf" srcId="{320AAD36-14FA-42AF-BC31-CB7458BBB0E1}" destId="{36CEB948-C839-4136-9D39-783CB6342737}" srcOrd="5"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B46DE7-1EAC-412F-ACE5-36B92682C61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FB13DEEC-D13C-47F8-8DEF-969DCD9D35D0}">
      <dgm:prSet custT="1"/>
      <dgm:spPr/>
      <dgm:t>
        <a:bodyPr/>
        <a:lstStyle/>
        <a:p>
          <a:pPr algn="l"/>
          <a:r>
            <a:rPr lang="zh-CN" altLang="en-US" sz="2000" dirty="0">
              <a:latin typeface="微软雅黑" panose="020B0503020204020204" pitchFamily="34" charset="-122"/>
              <a:ea typeface="微软雅黑" panose="020B0503020204020204" pitchFamily="34" charset="-122"/>
            </a:rPr>
            <a:t>大数据产业指以数据生产、采集、存储、加工、分析、服务为主的相关经济活动。</a:t>
          </a:r>
        </a:p>
      </dgm:t>
    </dgm:pt>
    <dgm:pt modelId="{A2EEE654-28CD-49DA-8211-2084E4DF7227}" cxnId="{622B75AF-9E06-49A1-A3D5-BD0AF36E7C3B}" type="parTrans">
      <dgm:prSet/>
      <dgm:spPr/>
      <dgm:t>
        <a:bodyPr/>
        <a:lstStyle/>
        <a:p>
          <a:endParaRPr lang="zh-CN" altLang="en-US" sz="2000"/>
        </a:p>
      </dgm:t>
    </dgm:pt>
    <dgm:pt modelId="{53487EDC-5C93-4B09-BC73-CD1935A73961}" cxnId="{622B75AF-9E06-49A1-A3D5-BD0AF36E7C3B}" type="sibTrans">
      <dgm:prSet/>
      <dgm:spPr/>
      <dgm:t>
        <a:bodyPr/>
        <a:lstStyle/>
        <a:p>
          <a:endParaRPr lang="zh-CN" altLang="en-US" sz="2000"/>
        </a:p>
      </dgm:t>
    </dgm:pt>
    <dgm:pt modelId="{5913C82D-896A-4669-8825-1F4D21C63D66}">
      <dgm:prSet custT="1"/>
      <dgm:spPr/>
      <dgm:t>
        <a:bodyPr/>
        <a:lstStyle/>
        <a:p>
          <a:r>
            <a:rPr lang="zh-CN" altLang="en-US" sz="2000" dirty="0">
              <a:latin typeface="微软雅黑" panose="020B0503020204020204" pitchFamily="34" charset="-122"/>
              <a:ea typeface="微软雅黑" panose="020B0503020204020204" pitchFamily="34" charset="-122"/>
            </a:rPr>
            <a:t>数据资源建设</a:t>
          </a:r>
        </a:p>
      </dgm:t>
    </dgm:pt>
    <dgm:pt modelId="{B84798EF-C87B-477D-BA6F-E65E89C6D582}" cxnId="{49B718E3-8477-4ECA-A2BB-F9783A40A72D}" type="parTrans">
      <dgm:prSet/>
      <dgm:spPr/>
      <dgm:t>
        <a:bodyPr/>
        <a:lstStyle/>
        <a:p>
          <a:endParaRPr lang="zh-CN" altLang="en-US" sz="2000"/>
        </a:p>
      </dgm:t>
    </dgm:pt>
    <dgm:pt modelId="{59A0E803-9A58-492C-81D0-DBCB451C3BDD}" cxnId="{49B718E3-8477-4ECA-A2BB-F9783A40A72D}" type="sibTrans">
      <dgm:prSet/>
      <dgm:spPr/>
      <dgm:t>
        <a:bodyPr/>
        <a:lstStyle/>
        <a:p>
          <a:endParaRPr lang="zh-CN" altLang="en-US" sz="2000"/>
        </a:p>
      </dgm:t>
    </dgm:pt>
    <dgm:pt modelId="{A0CB66C8-C312-4793-B9E9-B6301FEC4285}">
      <dgm:prSet custT="1"/>
      <dgm:spPr/>
      <dgm:t>
        <a:bodyPr/>
        <a:lstStyle/>
        <a:p>
          <a:r>
            <a:rPr lang="zh-CN" altLang="en-US" sz="2000" dirty="0">
              <a:latin typeface="微软雅黑" panose="020B0503020204020204" pitchFamily="34" charset="-122"/>
              <a:ea typeface="微软雅黑" panose="020B0503020204020204" pitchFamily="34" charset="-122"/>
            </a:rPr>
            <a:t>大数据软硬件产品的开发</a:t>
          </a:r>
        </a:p>
      </dgm:t>
    </dgm:pt>
    <dgm:pt modelId="{9A5297A7-4DC9-43A4-B322-4E7103B579D2}" cxnId="{0069EEA7-8D4D-4B2F-88ED-7FAF78C213B5}" type="parTrans">
      <dgm:prSet/>
      <dgm:spPr/>
      <dgm:t>
        <a:bodyPr/>
        <a:lstStyle/>
        <a:p>
          <a:endParaRPr lang="zh-CN" altLang="en-US" sz="2000"/>
        </a:p>
      </dgm:t>
    </dgm:pt>
    <dgm:pt modelId="{206BE79A-769C-4B7F-AA76-8FC5EE4E54C5}" cxnId="{0069EEA7-8D4D-4B2F-88ED-7FAF78C213B5}" type="sibTrans">
      <dgm:prSet/>
      <dgm:spPr/>
      <dgm:t>
        <a:bodyPr/>
        <a:lstStyle/>
        <a:p>
          <a:endParaRPr lang="zh-CN" altLang="en-US" sz="2000"/>
        </a:p>
      </dgm:t>
    </dgm:pt>
    <dgm:pt modelId="{F1388555-E82E-406B-AD45-BB9D444FD503}">
      <dgm:prSet custT="1"/>
      <dgm:spPr/>
      <dgm:t>
        <a:bodyPr/>
        <a:lstStyle/>
        <a:p>
          <a:r>
            <a:rPr lang="zh-CN" altLang="en-US" sz="2000" dirty="0">
              <a:latin typeface="微软雅黑" panose="020B0503020204020204" pitchFamily="34" charset="-122"/>
              <a:ea typeface="微软雅黑" panose="020B0503020204020204" pitchFamily="34" charset="-122"/>
            </a:rPr>
            <a:t>销售和租赁活动</a:t>
          </a:r>
        </a:p>
      </dgm:t>
    </dgm:pt>
    <dgm:pt modelId="{32CE30E9-689C-4BBC-84A7-2BC0ADBB20EA}" cxnId="{21AF2F21-C2EA-4504-84BC-DEB0DC29FA21}" type="parTrans">
      <dgm:prSet/>
      <dgm:spPr/>
      <dgm:t>
        <a:bodyPr/>
        <a:lstStyle/>
        <a:p>
          <a:endParaRPr lang="zh-CN" altLang="en-US" sz="2000"/>
        </a:p>
      </dgm:t>
    </dgm:pt>
    <dgm:pt modelId="{67A26613-41E0-4B28-A273-BDBDC3DDF5F0}" cxnId="{21AF2F21-C2EA-4504-84BC-DEB0DC29FA21}" type="sibTrans">
      <dgm:prSet/>
      <dgm:spPr/>
      <dgm:t>
        <a:bodyPr/>
        <a:lstStyle/>
        <a:p>
          <a:endParaRPr lang="zh-CN" altLang="en-US" sz="2000"/>
        </a:p>
      </dgm:t>
    </dgm:pt>
    <dgm:pt modelId="{12ADF665-E14C-45FD-9882-1AE0CB5828B7}">
      <dgm:prSet custT="1"/>
      <dgm:spPr/>
      <dgm:t>
        <a:bodyPr/>
        <a:lstStyle/>
        <a:p>
          <a:r>
            <a:rPr lang="zh-CN" altLang="en-US" sz="2000" dirty="0">
              <a:latin typeface="微软雅黑" panose="020B0503020204020204" pitchFamily="34" charset="-122"/>
              <a:ea typeface="微软雅黑" panose="020B0503020204020204" pitchFamily="34" charset="-122"/>
            </a:rPr>
            <a:t>相关信息技术服务</a:t>
          </a:r>
        </a:p>
      </dgm:t>
    </dgm:pt>
    <dgm:pt modelId="{2D0F8B1E-491D-4B8D-8D1C-708FFA163F69}" cxnId="{8F91ED92-A787-482D-9AD0-E3D550347D4A}" type="parTrans">
      <dgm:prSet/>
      <dgm:spPr/>
      <dgm:t>
        <a:bodyPr/>
        <a:lstStyle/>
        <a:p>
          <a:endParaRPr lang="zh-CN" altLang="en-US" sz="2000"/>
        </a:p>
      </dgm:t>
    </dgm:pt>
    <dgm:pt modelId="{E90181E9-3F4C-4775-8EA0-200338ED4C21}" cxnId="{8F91ED92-A787-482D-9AD0-E3D550347D4A}" type="sibTrans">
      <dgm:prSet/>
      <dgm:spPr/>
      <dgm:t>
        <a:bodyPr/>
        <a:lstStyle/>
        <a:p>
          <a:endParaRPr lang="zh-CN" altLang="en-US" sz="2000"/>
        </a:p>
      </dgm:t>
    </dgm:pt>
    <dgm:pt modelId="{8F0A8BC4-E33B-47E1-8744-02EC002FC733}" type="pres">
      <dgm:prSet presAssocID="{76B46DE7-1EAC-412F-ACE5-36B92682C61A}" presName="Name0" presStyleCnt="0">
        <dgm:presLayoutVars>
          <dgm:dir/>
          <dgm:animLvl val="lvl"/>
          <dgm:resizeHandles val="exact"/>
        </dgm:presLayoutVars>
      </dgm:prSet>
      <dgm:spPr/>
    </dgm:pt>
    <dgm:pt modelId="{DE24DB6C-6B20-4303-B993-3162B6178ECB}" type="pres">
      <dgm:prSet presAssocID="{FB13DEEC-D13C-47F8-8DEF-969DCD9D35D0}" presName="composite" presStyleCnt="0"/>
      <dgm:spPr/>
    </dgm:pt>
    <dgm:pt modelId="{45B46539-BD9C-491F-93EB-09B4349ACC6A}" type="pres">
      <dgm:prSet presAssocID="{FB13DEEC-D13C-47F8-8DEF-969DCD9D35D0}" presName="parTx" presStyleLbl="alignNode1" presStyleIdx="0" presStyleCnt="1">
        <dgm:presLayoutVars>
          <dgm:chMax val="0"/>
          <dgm:chPref val="0"/>
          <dgm:bulletEnabled val="1"/>
        </dgm:presLayoutVars>
      </dgm:prSet>
      <dgm:spPr/>
    </dgm:pt>
    <dgm:pt modelId="{72AC5E7A-320A-4EE1-8F9C-30BF593AA868}" type="pres">
      <dgm:prSet presAssocID="{FB13DEEC-D13C-47F8-8DEF-969DCD9D35D0}" presName="desTx" presStyleLbl="alignAccFollowNode1" presStyleIdx="0" presStyleCnt="1" custLinFactNeighborY="1029">
        <dgm:presLayoutVars>
          <dgm:bulletEnabled val="1"/>
        </dgm:presLayoutVars>
      </dgm:prSet>
      <dgm:spPr/>
    </dgm:pt>
  </dgm:ptLst>
  <dgm:cxnLst>
    <dgm:cxn modelId="{C349F914-5336-4D92-973F-51A5D8665037}" type="presOf" srcId="{F1388555-E82E-406B-AD45-BB9D444FD503}" destId="{72AC5E7A-320A-4EE1-8F9C-30BF593AA868}" srcOrd="0" destOrd="2" presId="urn:microsoft.com/office/officeart/2005/8/layout/hList1"/>
    <dgm:cxn modelId="{9826101A-0C7B-4953-8AFF-C64BA6E7A677}" type="presOf" srcId="{FB13DEEC-D13C-47F8-8DEF-969DCD9D35D0}" destId="{45B46539-BD9C-491F-93EB-09B4349ACC6A}" srcOrd="0" destOrd="0" presId="urn:microsoft.com/office/officeart/2005/8/layout/hList1"/>
    <dgm:cxn modelId="{21AF2F21-C2EA-4504-84BC-DEB0DC29FA21}" srcId="{FB13DEEC-D13C-47F8-8DEF-969DCD9D35D0}" destId="{F1388555-E82E-406B-AD45-BB9D444FD503}" srcOrd="2" destOrd="0" parTransId="{32CE30E9-689C-4BBC-84A7-2BC0ADBB20EA}" sibTransId="{67A26613-41E0-4B28-A273-BDBDC3DDF5F0}"/>
    <dgm:cxn modelId="{853ECD2F-E29C-4580-A8E2-4980DAA7F08F}" type="presOf" srcId="{A0CB66C8-C312-4793-B9E9-B6301FEC4285}" destId="{72AC5E7A-320A-4EE1-8F9C-30BF593AA868}" srcOrd="0" destOrd="1" presId="urn:microsoft.com/office/officeart/2005/8/layout/hList1"/>
    <dgm:cxn modelId="{D730B73D-CD25-4004-AC1A-54374CC21FD5}" type="presOf" srcId="{12ADF665-E14C-45FD-9882-1AE0CB5828B7}" destId="{72AC5E7A-320A-4EE1-8F9C-30BF593AA868}" srcOrd="0" destOrd="3" presId="urn:microsoft.com/office/officeart/2005/8/layout/hList1"/>
    <dgm:cxn modelId="{8D3E0E48-0571-4BEC-BB8D-2954C216F161}" type="presOf" srcId="{76B46DE7-1EAC-412F-ACE5-36B92682C61A}" destId="{8F0A8BC4-E33B-47E1-8744-02EC002FC733}" srcOrd="0" destOrd="0" presId="urn:microsoft.com/office/officeart/2005/8/layout/hList1"/>
    <dgm:cxn modelId="{8F91ED92-A787-482D-9AD0-E3D550347D4A}" srcId="{FB13DEEC-D13C-47F8-8DEF-969DCD9D35D0}" destId="{12ADF665-E14C-45FD-9882-1AE0CB5828B7}" srcOrd="3" destOrd="0" parTransId="{2D0F8B1E-491D-4B8D-8D1C-708FFA163F69}" sibTransId="{E90181E9-3F4C-4775-8EA0-200338ED4C21}"/>
    <dgm:cxn modelId="{0245869C-E066-467D-8A2C-77D6F421F2E0}" type="presOf" srcId="{5913C82D-896A-4669-8825-1F4D21C63D66}" destId="{72AC5E7A-320A-4EE1-8F9C-30BF593AA868}" srcOrd="0" destOrd="0" presId="urn:microsoft.com/office/officeart/2005/8/layout/hList1"/>
    <dgm:cxn modelId="{0069EEA7-8D4D-4B2F-88ED-7FAF78C213B5}" srcId="{FB13DEEC-D13C-47F8-8DEF-969DCD9D35D0}" destId="{A0CB66C8-C312-4793-B9E9-B6301FEC4285}" srcOrd="1" destOrd="0" parTransId="{9A5297A7-4DC9-43A4-B322-4E7103B579D2}" sibTransId="{206BE79A-769C-4B7F-AA76-8FC5EE4E54C5}"/>
    <dgm:cxn modelId="{622B75AF-9E06-49A1-A3D5-BD0AF36E7C3B}" srcId="{76B46DE7-1EAC-412F-ACE5-36B92682C61A}" destId="{FB13DEEC-D13C-47F8-8DEF-969DCD9D35D0}" srcOrd="0" destOrd="0" parTransId="{A2EEE654-28CD-49DA-8211-2084E4DF7227}" sibTransId="{53487EDC-5C93-4B09-BC73-CD1935A73961}"/>
    <dgm:cxn modelId="{49B718E3-8477-4ECA-A2BB-F9783A40A72D}" srcId="{FB13DEEC-D13C-47F8-8DEF-969DCD9D35D0}" destId="{5913C82D-896A-4669-8825-1F4D21C63D66}" srcOrd="0" destOrd="0" parTransId="{B84798EF-C87B-477D-BA6F-E65E89C6D582}" sibTransId="{59A0E803-9A58-492C-81D0-DBCB451C3BDD}"/>
    <dgm:cxn modelId="{68611EFF-F416-431C-A7B3-76810EA5715C}" type="presParOf" srcId="{8F0A8BC4-E33B-47E1-8744-02EC002FC733}" destId="{DE24DB6C-6B20-4303-B993-3162B6178ECB}" srcOrd="0" destOrd="0" presId="urn:microsoft.com/office/officeart/2005/8/layout/hList1"/>
    <dgm:cxn modelId="{5544D2B4-07F2-4855-B962-D89000A71C69}" type="presParOf" srcId="{DE24DB6C-6B20-4303-B993-3162B6178ECB}" destId="{45B46539-BD9C-491F-93EB-09B4349ACC6A}" srcOrd="0" destOrd="0" presId="urn:microsoft.com/office/officeart/2005/8/layout/hList1"/>
    <dgm:cxn modelId="{084C16B0-AD5F-4937-B794-11BAC5E16C59}" type="presParOf" srcId="{DE24DB6C-6B20-4303-B993-3162B6178ECB}" destId="{72AC5E7A-320A-4EE1-8F9C-30BF593AA868}"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DAADF-3E14-40DA-86A8-EE321362EEFF}">
      <dsp:nvSpPr>
        <dsp:cNvPr id="0" name=""/>
        <dsp:cNvSpPr/>
      </dsp:nvSpPr>
      <dsp:spPr>
        <a:xfrm>
          <a:off x="0" y="0"/>
          <a:ext cx="78867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0B064-1B7C-4004-A21E-F1D8B05F2BB0}">
      <dsp:nvSpPr>
        <dsp:cNvPr id="0" name=""/>
        <dsp:cNvSpPr/>
      </dsp:nvSpPr>
      <dsp:spPr>
        <a:xfrm>
          <a:off x="0" y="0"/>
          <a:ext cx="1577340" cy="326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大数据概念</a:t>
          </a:r>
        </a:p>
      </dsp:txBody>
      <dsp:txXfrm>
        <a:off x="0" y="0"/>
        <a:ext cx="1577340" cy="3263504"/>
      </dsp:txXfrm>
    </dsp:sp>
    <dsp:sp modelId="{6EB7A676-EBB0-4761-A59B-7DFC2D06020F}">
      <dsp:nvSpPr>
        <dsp:cNvPr id="0" name=""/>
        <dsp:cNvSpPr/>
      </dsp:nvSpPr>
      <dsp:spPr>
        <a:xfrm>
          <a:off x="1695640" y="38363"/>
          <a:ext cx="6191059" cy="76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sz="1100" kern="1200" dirty="0">
              <a:latin typeface="微软雅黑" panose="020B0503020204020204" pitchFamily="34" charset="-122"/>
              <a:ea typeface="微软雅黑" panose="020B0503020204020204" pitchFamily="34" charset="-122"/>
            </a:rPr>
            <a:t>维克托</a:t>
          </a:r>
          <a:r>
            <a:rPr lang="en-US" sz="1100" kern="1200" dirty="0">
              <a:latin typeface="微软雅黑" panose="020B0503020204020204" pitchFamily="34" charset="-122"/>
              <a:ea typeface="微软雅黑" panose="020B0503020204020204" pitchFamily="34" charset="-122"/>
            </a:rPr>
            <a:t>·</a:t>
          </a:r>
          <a:r>
            <a:rPr lang="zh-CN" sz="1100" kern="1200" dirty="0">
              <a:latin typeface="微软雅黑" panose="020B0503020204020204" pitchFamily="34" charset="-122"/>
              <a:ea typeface="微软雅黑" panose="020B0503020204020204" pitchFamily="34" charset="-122"/>
            </a:rPr>
            <a:t>迈尔</a:t>
          </a:r>
          <a:r>
            <a:rPr lang="en-US" sz="1100" kern="1200" dirty="0">
              <a:latin typeface="微软雅黑" panose="020B0503020204020204" pitchFamily="34" charset="-122"/>
              <a:ea typeface="微软雅黑" panose="020B0503020204020204" pitchFamily="34" charset="-122"/>
            </a:rPr>
            <a:t>-</a:t>
          </a:r>
          <a:r>
            <a:rPr lang="zh-CN" sz="1100" kern="1200" dirty="0">
              <a:latin typeface="微软雅黑" panose="020B0503020204020204" pitchFamily="34" charset="-122"/>
              <a:ea typeface="微软雅黑" panose="020B0503020204020204" pitchFamily="34" charset="-122"/>
            </a:rPr>
            <a:t>舍恩伯格及肯尼斯</a:t>
          </a:r>
          <a:r>
            <a:rPr lang="en-US" sz="1100" kern="1200" dirty="0">
              <a:latin typeface="微软雅黑" panose="020B0503020204020204" pitchFamily="34" charset="-122"/>
              <a:ea typeface="微软雅黑" panose="020B0503020204020204" pitchFamily="34" charset="-122"/>
            </a:rPr>
            <a:t>·</a:t>
          </a:r>
          <a:r>
            <a:rPr lang="zh-CN" sz="1100" kern="1200" dirty="0">
              <a:latin typeface="微软雅黑" panose="020B0503020204020204" pitchFamily="34" charset="-122"/>
              <a:ea typeface="微软雅黑" panose="020B0503020204020204" pitchFamily="34" charset="-122"/>
            </a:rPr>
            <a:t>库克耶：大数据是不用随机分析法（抽样调查）这样捷径，而采用所有数据进行分析处理。</a:t>
          </a:r>
        </a:p>
      </dsp:txBody>
      <dsp:txXfrm>
        <a:off x="1695640" y="38363"/>
        <a:ext cx="6191059" cy="767274"/>
      </dsp:txXfrm>
    </dsp:sp>
    <dsp:sp modelId="{DE6F1056-9ED0-4EC1-83DF-CA935E44B3F3}">
      <dsp:nvSpPr>
        <dsp:cNvPr id="0" name=""/>
        <dsp:cNvSpPr/>
      </dsp:nvSpPr>
      <dsp:spPr>
        <a:xfrm>
          <a:off x="1577340" y="805637"/>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78BE54-4060-4948-B1B9-E01200EA0F46}">
      <dsp:nvSpPr>
        <dsp:cNvPr id="0" name=""/>
        <dsp:cNvSpPr/>
      </dsp:nvSpPr>
      <dsp:spPr>
        <a:xfrm>
          <a:off x="1695640" y="844001"/>
          <a:ext cx="6191059" cy="76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sz="1100" kern="1200" dirty="0">
              <a:latin typeface="微软雅黑" panose="020B0503020204020204" pitchFamily="34" charset="-122"/>
              <a:ea typeface="微软雅黑" panose="020B0503020204020204" pitchFamily="34" charset="-122"/>
            </a:rPr>
            <a:t>大数据研究机构</a:t>
          </a:r>
          <a:r>
            <a:rPr lang="en-US" sz="1100" kern="1200" dirty="0">
              <a:latin typeface="微软雅黑" panose="020B0503020204020204" pitchFamily="34" charset="-122"/>
              <a:ea typeface="微软雅黑" panose="020B0503020204020204" pitchFamily="34" charset="-122"/>
            </a:rPr>
            <a:t>Gartner</a:t>
          </a:r>
          <a:r>
            <a:rPr lang="zh-CN" sz="1100" kern="1200" dirty="0">
              <a:latin typeface="微软雅黑" panose="020B0503020204020204" pitchFamily="34" charset="-122"/>
              <a:ea typeface="微软雅黑" panose="020B0503020204020204" pitchFamily="34" charset="-122"/>
            </a:rPr>
            <a:t>：大数据是需要新处理模式才能具有更强的决策力、洞察发现力和流程优化能力来适应海量、高增长率和多样化的信息资产。</a:t>
          </a:r>
        </a:p>
      </dsp:txBody>
      <dsp:txXfrm>
        <a:off x="1695640" y="844001"/>
        <a:ext cx="6191059" cy="767274"/>
      </dsp:txXfrm>
    </dsp:sp>
    <dsp:sp modelId="{157D6BCE-1CD6-47BB-BE0F-3B15DD3C0792}">
      <dsp:nvSpPr>
        <dsp:cNvPr id="0" name=""/>
        <dsp:cNvSpPr/>
      </dsp:nvSpPr>
      <dsp:spPr>
        <a:xfrm>
          <a:off x="1577340" y="1611275"/>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20A44F-7D5C-4A0A-9D2B-84723CEF9B67}">
      <dsp:nvSpPr>
        <dsp:cNvPr id="0" name=""/>
        <dsp:cNvSpPr/>
      </dsp:nvSpPr>
      <dsp:spPr>
        <a:xfrm>
          <a:off x="1695640" y="1649639"/>
          <a:ext cx="6191059" cy="76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麦肯锡全球研究所：一种规模大到在获取、存储、管理、分析方面大大超出了传统数据库软件工具能力范围的数据集合，具有海量的数据规模、快速的数据流转、多样的数据类型和价值密度低四大特征。</a:t>
          </a:r>
        </a:p>
      </dsp:txBody>
      <dsp:txXfrm>
        <a:off x="1695640" y="1649639"/>
        <a:ext cx="6191059" cy="767274"/>
      </dsp:txXfrm>
    </dsp:sp>
    <dsp:sp modelId="{3F476AE0-B605-414D-8B2C-38A068B742B1}">
      <dsp:nvSpPr>
        <dsp:cNvPr id="0" name=""/>
        <dsp:cNvSpPr/>
      </dsp:nvSpPr>
      <dsp:spPr>
        <a:xfrm>
          <a:off x="1577340" y="2416913"/>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E66D12-C942-48EA-826B-3476316634AC}">
      <dsp:nvSpPr>
        <dsp:cNvPr id="0" name=""/>
        <dsp:cNvSpPr/>
      </dsp:nvSpPr>
      <dsp:spPr>
        <a:xfrm>
          <a:off x="1695640" y="2455276"/>
          <a:ext cx="6191059" cy="76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大数据是大规模数据的集合体，是数据对象、数据集成技术、数据分析应用、商业模式、思维创新的统一体，也是一门捕捉、管理和处理数据的技术，它代表着一种全新的思维方式。</a:t>
          </a:r>
        </a:p>
      </dsp:txBody>
      <dsp:txXfrm>
        <a:off x="1695640" y="2455276"/>
        <a:ext cx="6191059" cy="767274"/>
      </dsp:txXfrm>
    </dsp:sp>
    <dsp:sp modelId="{E03DF8C6-95F0-4351-B900-CFDB810C7D0B}">
      <dsp:nvSpPr>
        <dsp:cNvPr id="0" name=""/>
        <dsp:cNvSpPr/>
      </dsp:nvSpPr>
      <dsp:spPr>
        <a:xfrm>
          <a:off x="1577340" y="3222550"/>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E11C1-8DC3-4DC8-823B-34A7E6468288}">
      <dsp:nvSpPr>
        <dsp:cNvPr id="0" name=""/>
        <dsp:cNvSpPr/>
      </dsp:nvSpPr>
      <dsp:spPr>
        <a:xfrm>
          <a:off x="0" y="979051"/>
          <a:ext cx="7886700" cy="1305401"/>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C3EF0-37E8-4583-9E9F-5829D2F33D20}">
      <dsp:nvSpPr>
        <dsp:cNvPr id="0" name=""/>
        <dsp:cNvSpPr/>
      </dsp:nvSpPr>
      <dsp:spPr>
        <a:xfrm>
          <a:off x="1949" y="0"/>
          <a:ext cx="113506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现有数据中心资源</a:t>
          </a:r>
        </a:p>
      </dsp:txBody>
      <dsp:txXfrm>
        <a:off x="1949" y="0"/>
        <a:ext cx="1135060" cy="1305401"/>
      </dsp:txXfrm>
    </dsp:sp>
    <dsp:sp modelId="{1059409A-5D35-47E3-8879-A7416044FE84}">
      <dsp:nvSpPr>
        <dsp:cNvPr id="0" name=""/>
        <dsp:cNvSpPr/>
      </dsp:nvSpPr>
      <dsp:spPr>
        <a:xfrm>
          <a:off x="406304" y="1468576"/>
          <a:ext cx="326350" cy="32635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1D6FE-8219-4AD4-A2DC-47375C72D397}">
      <dsp:nvSpPr>
        <dsp:cNvPr id="0" name=""/>
        <dsp:cNvSpPr/>
      </dsp:nvSpPr>
      <dsp:spPr>
        <a:xfrm>
          <a:off x="1193763" y="1958102"/>
          <a:ext cx="113506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网络基础设施建设升级</a:t>
          </a:r>
        </a:p>
      </dsp:txBody>
      <dsp:txXfrm>
        <a:off x="1193763" y="1958102"/>
        <a:ext cx="1135060" cy="1305401"/>
      </dsp:txXfrm>
    </dsp:sp>
    <dsp:sp modelId="{8F92D1F4-DB39-4F78-B217-A89DC133E4E1}">
      <dsp:nvSpPr>
        <dsp:cNvPr id="0" name=""/>
        <dsp:cNvSpPr/>
      </dsp:nvSpPr>
      <dsp:spPr>
        <a:xfrm>
          <a:off x="1598118" y="1468576"/>
          <a:ext cx="326350" cy="32635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4051D-D788-4134-BF2A-15B7160F06FF}">
      <dsp:nvSpPr>
        <dsp:cNvPr id="0" name=""/>
        <dsp:cNvSpPr/>
      </dsp:nvSpPr>
      <dsp:spPr>
        <a:xfrm>
          <a:off x="2385577" y="0"/>
          <a:ext cx="113506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大数据产业公共服务平台</a:t>
          </a:r>
        </a:p>
      </dsp:txBody>
      <dsp:txXfrm>
        <a:off x="2385577" y="0"/>
        <a:ext cx="1135060" cy="1305401"/>
      </dsp:txXfrm>
    </dsp:sp>
    <dsp:sp modelId="{45139131-FD3D-4C8C-81F7-0DA26BC4D30C}">
      <dsp:nvSpPr>
        <dsp:cNvPr id="0" name=""/>
        <dsp:cNvSpPr/>
      </dsp:nvSpPr>
      <dsp:spPr>
        <a:xfrm>
          <a:off x="2789932" y="1468576"/>
          <a:ext cx="326350" cy="32635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549B9-4418-4E54-9E6D-EB98100C1219}">
      <dsp:nvSpPr>
        <dsp:cNvPr id="0" name=""/>
        <dsp:cNvSpPr/>
      </dsp:nvSpPr>
      <dsp:spPr>
        <a:xfrm>
          <a:off x="3577391" y="1958102"/>
          <a:ext cx="113506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第三方机构测试认证平台</a:t>
          </a:r>
        </a:p>
      </dsp:txBody>
      <dsp:txXfrm>
        <a:off x="3577391" y="1958102"/>
        <a:ext cx="1135060" cy="1305401"/>
      </dsp:txXfrm>
    </dsp:sp>
    <dsp:sp modelId="{5B8DAAE3-6D30-4F0E-A267-AE955F95889A}">
      <dsp:nvSpPr>
        <dsp:cNvPr id="0" name=""/>
        <dsp:cNvSpPr/>
      </dsp:nvSpPr>
      <dsp:spPr>
        <a:xfrm>
          <a:off x="3981746" y="1468576"/>
          <a:ext cx="326350" cy="32635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3ECD2-B15A-4CC8-BC2D-A31D1D418054}">
      <dsp:nvSpPr>
        <dsp:cNvPr id="0" name=""/>
        <dsp:cNvSpPr/>
      </dsp:nvSpPr>
      <dsp:spPr>
        <a:xfrm>
          <a:off x="4769205" y="0"/>
          <a:ext cx="113506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大数据开源社区</a:t>
          </a:r>
        </a:p>
      </dsp:txBody>
      <dsp:txXfrm>
        <a:off x="4769205" y="0"/>
        <a:ext cx="1135060" cy="1305401"/>
      </dsp:txXfrm>
    </dsp:sp>
    <dsp:sp modelId="{F19EEA14-6C68-44D0-A951-A83B8763D3C5}">
      <dsp:nvSpPr>
        <dsp:cNvPr id="0" name=""/>
        <dsp:cNvSpPr/>
      </dsp:nvSpPr>
      <dsp:spPr>
        <a:xfrm>
          <a:off x="5173560" y="1468576"/>
          <a:ext cx="326350" cy="32635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03C4B-554B-434D-B834-8F9789276F7F}">
      <dsp:nvSpPr>
        <dsp:cNvPr id="0" name=""/>
        <dsp:cNvSpPr/>
      </dsp:nvSpPr>
      <dsp:spPr>
        <a:xfrm>
          <a:off x="5961019" y="1958102"/>
          <a:ext cx="113506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大数据产业发展评估体系</a:t>
          </a:r>
        </a:p>
      </dsp:txBody>
      <dsp:txXfrm>
        <a:off x="5961019" y="1958102"/>
        <a:ext cx="1135060" cy="1305401"/>
      </dsp:txXfrm>
    </dsp:sp>
    <dsp:sp modelId="{058AF9BD-3FEE-4F18-AB17-F6D979061CAF}">
      <dsp:nvSpPr>
        <dsp:cNvPr id="0" name=""/>
        <dsp:cNvSpPr/>
      </dsp:nvSpPr>
      <dsp:spPr>
        <a:xfrm>
          <a:off x="6365374" y="1468576"/>
          <a:ext cx="326350" cy="32635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4F1BD-13E8-43DB-BDE7-ADA834ED11A9}">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3314B8-DC29-4959-A708-AAB2AA101A6E}">
      <dsp:nvSpPr>
        <dsp:cNvPr id="0" name=""/>
        <dsp:cNvSpPr/>
      </dsp:nvSpPr>
      <dsp:spPr>
        <a:xfrm>
          <a:off x="0" y="0"/>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围绕大数据标准化的重大需求，开展数据资源分类、开放共享、交易、标识、统计、产品评价、数据能力、数据安全等基础通用标准以及工业大数据等重点应用领域相关国家标准的研制。</a:t>
          </a:r>
        </a:p>
      </dsp:txBody>
      <dsp:txXfrm>
        <a:off x="0" y="0"/>
        <a:ext cx="7886700" cy="1631751"/>
      </dsp:txXfrm>
    </dsp:sp>
    <dsp:sp modelId="{F79F4B78-A6C0-49C2-B023-8DE20892E0AD}">
      <dsp:nvSpPr>
        <dsp:cNvPr id="0" name=""/>
        <dsp:cNvSpPr/>
      </dsp:nvSpPr>
      <dsp:spPr>
        <a:xfrm>
          <a:off x="0" y="163175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B7A0E-2D0D-4126-9FBA-05CC3650FE44}">
      <dsp:nvSpPr>
        <dsp:cNvPr id="0" name=""/>
        <dsp:cNvSpPr/>
      </dsp:nvSpPr>
      <dsp:spPr>
        <a:xfrm>
          <a:off x="0" y="1631751"/>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建立标准试验验证和符合性检测平台，开展数据开放共享、产品评价、数据能力成熟度、数据质量、数据安全等关键标准的试验验证和符合性检测。</a:t>
          </a:r>
        </a:p>
      </dsp:txBody>
      <dsp:txXfrm>
        <a:off x="0" y="1631751"/>
        <a:ext cx="7886700" cy="16317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8347F-B738-40B2-BFB6-F55C337338EA}">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4A9F76-7C7D-4E4E-8DA8-01AA8BD02C43}">
      <dsp:nvSpPr>
        <dsp:cNvPr id="0" name=""/>
        <dsp:cNvSpPr/>
      </dsp:nvSpPr>
      <dsp:spPr>
        <a:xfrm>
          <a:off x="0" y="0"/>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以大数据关键技术研发为抓手，围绕数据科学理论体系、大数据计算系统与分析、大数据应用模型等领域进行，加强大数据基础研究。</a:t>
          </a:r>
        </a:p>
      </dsp:txBody>
      <dsp:txXfrm>
        <a:off x="0" y="0"/>
        <a:ext cx="7886700" cy="1631751"/>
      </dsp:txXfrm>
    </dsp:sp>
    <dsp:sp modelId="{D514A3A3-0837-411F-A886-7D75E5D57A9D}">
      <dsp:nvSpPr>
        <dsp:cNvPr id="0" name=""/>
        <dsp:cNvSpPr/>
      </dsp:nvSpPr>
      <dsp:spPr>
        <a:xfrm>
          <a:off x="0" y="163175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621E1-CA6E-4660-8BCF-018A72F141F1}">
      <dsp:nvSpPr>
        <dsp:cNvPr id="0" name=""/>
        <dsp:cNvSpPr/>
      </dsp:nvSpPr>
      <dsp:spPr>
        <a:xfrm>
          <a:off x="0" y="1631751"/>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以大数据应用为牵引，结合数据生命周期管理需求，培育大数据采集与集成、大数据分析与挖掘、大数据交互感知、基于语义理解的数据资源管理等平台产品。</a:t>
          </a:r>
        </a:p>
      </dsp:txBody>
      <dsp:txXfrm>
        <a:off x="0" y="1631751"/>
        <a:ext cx="7886700" cy="16317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115AA-7621-4BBA-9EA9-B82228B2DFFC}">
      <dsp:nvSpPr>
        <dsp:cNvPr id="0" name=""/>
        <dsp:cNvSpPr/>
      </dsp:nvSpPr>
      <dsp:spPr>
        <a:xfrm>
          <a:off x="0" y="159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D571B-8B57-4B95-AA21-1835A16CEAFC}">
      <dsp:nvSpPr>
        <dsp:cNvPr id="0" name=""/>
        <dsp:cNvSpPr/>
      </dsp:nvSpPr>
      <dsp:spPr>
        <a:xfrm>
          <a:off x="0" y="1593"/>
          <a:ext cx="7886700" cy="1086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利用大数据助推创新创业。</a:t>
          </a:r>
        </a:p>
      </dsp:txBody>
      <dsp:txXfrm>
        <a:off x="0" y="1593"/>
        <a:ext cx="7886700" cy="1086772"/>
      </dsp:txXfrm>
    </dsp:sp>
    <dsp:sp modelId="{DC115F4C-513D-4190-AC1C-C1C6DEB3EDFF}">
      <dsp:nvSpPr>
        <dsp:cNvPr id="0" name=""/>
        <dsp:cNvSpPr/>
      </dsp:nvSpPr>
      <dsp:spPr>
        <a:xfrm>
          <a:off x="0" y="1088365"/>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80D77-6ED1-41F4-8E4F-76BB5216A7C0}">
      <dsp:nvSpPr>
        <dsp:cNvPr id="0" name=""/>
        <dsp:cNvSpPr/>
      </dsp:nvSpPr>
      <dsp:spPr>
        <a:xfrm>
          <a:off x="0" y="1088365"/>
          <a:ext cx="7886700" cy="1086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构建企业协同发展格局。</a:t>
          </a:r>
        </a:p>
      </dsp:txBody>
      <dsp:txXfrm>
        <a:off x="0" y="1088365"/>
        <a:ext cx="7886700" cy="1086772"/>
      </dsp:txXfrm>
    </dsp:sp>
    <dsp:sp modelId="{39BB2AC2-E518-4B7D-8E87-9D106864A7D3}">
      <dsp:nvSpPr>
        <dsp:cNvPr id="0" name=""/>
        <dsp:cNvSpPr/>
      </dsp:nvSpPr>
      <dsp:spPr>
        <a:xfrm>
          <a:off x="0" y="2175138"/>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6FE96-C525-48E2-A75C-15B922BC093A}">
      <dsp:nvSpPr>
        <dsp:cNvPr id="0" name=""/>
        <dsp:cNvSpPr/>
      </dsp:nvSpPr>
      <dsp:spPr>
        <a:xfrm>
          <a:off x="0" y="2175138"/>
          <a:ext cx="7886700" cy="1086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优化大数据产业区域布局。</a:t>
          </a:r>
        </a:p>
      </dsp:txBody>
      <dsp:txXfrm>
        <a:off x="0" y="2175138"/>
        <a:ext cx="7886700" cy="108677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FE3D8-A167-4211-9D5C-1E521B878AA1}">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CD8DC1-8258-4322-97A7-CDD6072F0315}">
      <dsp:nvSpPr>
        <dsp:cNvPr id="0" name=""/>
        <dsp:cNvSpPr/>
      </dsp:nvSpPr>
      <dsp:spPr>
        <a:xfrm>
          <a:off x="0" y="0"/>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加强大数据安全技术产品研发。</a:t>
          </a:r>
        </a:p>
      </dsp:txBody>
      <dsp:txXfrm>
        <a:off x="0" y="0"/>
        <a:ext cx="7886700" cy="1631751"/>
      </dsp:txXfrm>
    </dsp:sp>
    <dsp:sp modelId="{4CDF560B-8C9E-4187-86CB-6172624FC775}">
      <dsp:nvSpPr>
        <dsp:cNvPr id="0" name=""/>
        <dsp:cNvSpPr/>
      </dsp:nvSpPr>
      <dsp:spPr>
        <a:xfrm>
          <a:off x="0" y="163175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776F1-44FD-4F66-87A6-46F83CCC91DA}">
      <dsp:nvSpPr>
        <dsp:cNvPr id="0" name=""/>
        <dsp:cNvSpPr/>
      </dsp:nvSpPr>
      <dsp:spPr>
        <a:xfrm>
          <a:off x="0" y="1631751"/>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提升大数据对网络信息安全的支撑能力。</a:t>
          </a:r>
        </a:p>
      </dsp:txBody>
      <dsp:txXfrm>
        <a:off x="0" y="1631751"/>
        <a:ext cx="7886700" cy="16317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346B3-5C95-48A7-B59E-53DD6468D677}">
      <dsp:nvSpPr>
        <dsp:cNvPr id="0" name=""/>
        <dsp:cNvSpPr/>
      </dsp:nvSpPr>
      <dsp:spPr>
        <a:xfrm>
          <a:off x="0" y="224827"/>
          <a:ext cx="2748156" cy="28138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latin typeface="微软雅黑" panose="020B0503020204020204" pitchFamily="34" charset="-122"/>
              <a:ea typeface="微软雅黑" panose="020B0503020204020204" pitchFamily="34" charset="-122"/>
            </a:rPr>
            <a:t>物联网、云计算和</a:t>
          </a:r>
          <a:r>
            <a:rPr lang="en-US" sz="2000" kern="1200">
              <a:latin typeface="微软雅黑" panose="020B0503020204020204" pitchFamily="34" charset="-122"/>
              <a:ea typeface="微软雅黑" panose="020B0503020204020204" pitchFamily="34" charset="-122"/>
            </a:rPr>
            <a:t>5G</a:t>
          </a:r>
          <a:r>
            <a:rPr lang="zh-CN" sz="2000" kern="1200">
              <a:latin typeface="微软雅黑" panose="020B0503020204020204" pitchFamily="34" charset="-122"/>
              <a:ea typeface="微软雅黑" panose="020B0503020204020204" pitchFamily="34" charset="-122"/>
            </a:rPr>
            <a:t>是大数据的底层架构，大数据依赖云计算来处理大数据，人工智能是大数据的场景应用。</a:t>
          </a:r>
        </a:p>
      </dsp:txBody>
      <dsp:txXfrm>
        <a:off x="134154" y="358981"/>
        <a:ext cx="2479848" cy="25455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89F98-56A8-4E23-A7B3-9DA62D708884}">
      <dsp:nvSpPr>
        <dsp:cNvPr id="0" name=""/>
        <dsp:cNvSpPr/>
      </dsp:nvSpPr>
      <dsp:spPr>
        <a:xfrm>
          <a:off x="3440117" y="751258"/>
          <a:ext cx="1006464" cy="100646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C9D5122-F4FD-4FEA-BA7E-1FC943BACB8E}">
      <dsp:nvSpPr>
        <dsp:cNvPr id="0" name=""/>
        <dsp:cNvSpPr/>
      </dsp:nvSpPr>
      <dsp:spPr>
        <a:xfrm>
          <a:off x="3314309" y="0"/>
          <a:ext cx="1258080" cy="6853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设备</a:t>
          </a:r>
        </a:p>
      </dsp:txBody>
      <dsp:txXfrm>
        <a:off x="3314309" y="0"/>
        <a:ext cx="1258080" cy="685335"/>
      </dsp:txXfrm>
    </dsp:sp>
    <dsp:sp modelId="{005F64BC-5B65-47E0-8172-E0CCF83477EA}">
      <dsp:nvSpPr>
        <dsp:cNvPr id="0" name=""/>
        <dsp:cNvSpPr/>
      </dsp:nvSpPr>
      <dsp:spPr>
        <a:xfrm>
          <a:off x="3766799" y="939889"/>
          <a:ext cx="1006464" cy="100646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82D69C2-05B5-4896-A0D0-AD572D80E9B0}">
      <dsp:nvSpPr>
        <dsp:cNvPr id="0" name=""/>
        <dsp:cNvSpPr/>
      </dsp:nvSpPr>
      <dsp:spPr>
        <a:xfrm>
          <a:off x="4847910" y="652700"/>
          <a:ext cx="1192241" cy="7506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网络</a:t>
          </a:r>
        </a:p>
      </dsp:txBody>
      <dsp:txXfrm>
        <a:off x="4847910" y="652700"/>
        <a:ext cx="1192241" cy="750605"/>
      </dsp:txXfrm>
    </dsp:sp>
    <dsp:sp modelId="{FEE09A2A-87B6-4D3D-94A4-04B57D01E286}">
      <dsp:nvSpPr>
        <dsp:cNvPr id="0" name=""/>
        <dsp:cNvSpPr/>
      </dsp:nvSpPr>
      <dsp:spPr>
        <a:xfrm>
          <a:off x="3766799" y="1317150"/>
          <a:ext cx="1006464" cy="100646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FCEAD31-B5DE-4660-B08F-4120CF363B49}">
      <dsp:nvSpPr>
        <dsp:cNvPr id="0" name=""/>
        <dsp:cNvSpPr/>
      </dsp:nvSpPr>
      <dsp:spPr>
        <a:xfrm>
          <a:off x="4847910" y="1772082"/>
          <a:ext cx="1192241" cy="8387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平台</a:t>
          </a:r>
        </a:p>
      </dsp:txBody>
      <dsp:txXfrm>
        <a:off x="4847910" y="1772082"/>
        <a:ext cx="1192241" cy="838720"/>
      </dsp:txXfrm>
    </dsp:sp>
    <dsp:sp modelId="{0C70DE1A-9ABB-442A-9855-6429F8E999E0}">
      <dsp:nvSpPr>
        <dsp:cNvPr id="0" name=""/>
        <dsp:cNvSpPr/>
      </dsp:nvSpPr>
      <dsp:spPr>
        <a:xfrm>
          <a:off x="3440117" y="1506107"/>
          <a:ext cx="1006464" cy="100646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1DD211A-DBC0-4E7F-9801-B74B0E36EDAC}">
      <dsp:nvSpPr>
        <dsp:cNvPr id="0" name=""/>
        <dsp:cNvSpPr/>
      </dsp:nvSpPr>
      <dsp:spPr>
        <a:xfrm>
          <a:off x="3314309" y="2578168"/>
          <a:ext cx="1258080" cy="6853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分析</a:t>
          </a:r>
        </a:p>
      </dsp:txBody>
      <dsp:txXfrm>
        <a:off x="3314309" y="2578168"/>
        <a:ext cx="1258080" cy="685335"/>
      </dsp:txXfrm>
    </dsp:sp>
    <dsp:sp modelId="{3FE6E1F8-054A-4451-9C2B-70296815FB82}">
      <dsp:nvSpPr>
        <dsp:cNvPr id="0" name=""/>
        <dsp:cNvSpPr/>
      </dsp:nvSpPr>
      <dsp:spPr>
        <a:xfrm>
          <a:off x="3113436" y="1317150"/>
          <a:ext cx="1006464" cy="100646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C1DB342-411F-4FEA-B7B1-711E1B5923B8}">
      <dsp:nvSpPr>
        <dsp:cNvPr id="0" name=""/>
        <dsp:cNvSpPr/>
      </dsp:nvSpPr>
      <dsp:spPr>
        <a:xfrm>
          <a:off x="1846548" y="1772082"/>
          <a:ext cx="1192241" cy="8387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应用</a:t>
          </a:r>
        </a:p>
      </dsp:txBody>
      <dsp:txXfrm>
        <a:off x="1846548" y="1772082"/>
        <a:ext cx="1192241" cy="838720"/>
      </dsp:txXfrm>
    </dsp:sp>
    <dsp:sp modelId="{78416C36-C700-4628-ABCF-D52D0B941015}">
      <dsp:nvSpPr>
        <dsp:cNvPr id="0" name=""/>
        <dsp:cNvSpPr/>
      </dsp:nvSpPr>
      <dsp:spPr>
        <a:xfrm>
          <a:off x="3113436" y="939889"/>
          <a:ext cx="1006464" cy="100646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2369A1C-C26B-4857-BDF5-75C626782939}">
      <dsp:nvSpPr>
        <dsp:cNvPr id="0" name=""/>
        <dsp:cNvSpPr/>
      </dsp:nvSpPr>
      <dsp:spPr>
        <a:xfrm>
          <a:off x="1846548" y="652700"/>
          <a:ext cx="1192241" cy="8387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安全</a:t>
          </a:r>
        </a:p>
      </dsp:txBody>
      <dsp:txXfrm>
        <a:off x="1846548" y="652700"/>
        <a:ext cx="1192241" cy="8387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96B5D-7C1F-465F-AC81-3D374DBFC877}">
      <dsp:nvSpPr>
        <dsp:cNvPr id="0" name=""/>
        <dsp:cNvSpPr/>
      </dsp:nvSpPr>
      <dsp:spPr>
        <a:xfrm>
          <a:off x="2941033" y="955485"/>
          <a:ext cx="2004632" cy="200463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云计算的核心是服务</a:t>
          </a:r>
        </a:p>
      </dsp:txBody>
      <dsp:txXfrm>
        <a:off x="3234605" y="1249057"/>
        <a:ext cx="1417488" cy="1417488"/>
      </dsp:txXfrm>
    </dsp:sp>
    <dsp:sp modelId="{A94FA42E-79DD-46D0-AD85-D1167DF12E31}">
      <dsp:nvSpPr>
        <dsp:cNvPr id="0" name=""/>
        <dsp:cNvSpPr/>
      </dsp:nvSpPr>
      <dsp:spPr>
        <a:xfrm>
          <a:off x="3442191" y="152443"/>
          <a:ext cx="1002316" cy="1002316"/>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微软雅黑" panose="020B0503020204020204" pitchFamily="34" charset="-122"/>
              <a:ea typeface="微软雅黑" panose="020B0503020204020204" pitchFamily="34" charset="-122"/>
            </a:rPr>
            <a:t>IaaS</a:t>
          </a:r>
          <a:endParaRPr lang="zh-CN" sz="2000" kern="1200">
            <a:latin typeface="微软雅黑" panose="020B0503020204020204" pitchFamily="34" charset="-122"/>
            <a:ea typeface="微软雅黑" panose="020B0503020204020204" pitchFamily="34" charset="-122"/>
          </a:endParaRPr>
        </a:p>
      </dsp:txBody>
      <dsp:txXfrm>
        <a:off x="3588977" y="299229"/>
        <a:ext cx="708744" cy="708744"/>
      </dsp:txXfrm>
    </dsp:sp>
    <dsp:sp modelId="{770BA222-2223-4B5D-A191-4A4F300ECB6C}">
      <dsp:nvSpPr>
        <dsp:cNvPr id="0" name=""/>
        <dsp:cNvSpPr/>
      </dsp:nvSpPr>
      <dsp:spPr>
        <a:xfrm>
          <a:off x="4571662" y="2108744"/>
          <a:ext cx="1002316" cy="100231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微软雅黑" panose="020B0503020204020204" pitchFamily="34" charset="-122"/>
              <a:ea typeface="微软雅黑" panose="020B0503020204020204" pitchFamily="34" charset="-122"/>
            </a:rPr>
            <a:t>PaaS</a:t>
          </a:r>
          <a:endParaRPr lang="zh-CN" sz="2000" kern="1200">
            <a:latin typeface="微软雅黑" panose="020B0503020204020204" pitchFamily="34" charset="-122"/>
            <a:ea typeface="微软雅黑" panose="020B0503020204020204" pitchFamily="34" charset="-122"/>
          </a:endParaRPr>
        </a:p>
      </dsp:txBody>
      <dsp:txXfrm>
        <a:off x="4718448" y="2255530"/>
        <a:ext cx="708744" cy="708744"/>
      </dsp:txXfrm>
    </dsp:sp>
    <dsp:sp modelId="{A9B93232-23F5-45FE-BACB-F43D98161554}">
      <dsp:nvSpPr>
        <dsp:cNvPr id="0" name=""/>
        <dsp:cNvSpPr/>
      </dsp:nvSpPr>
      <dsp:spPr>
        <a:xfrm>
          <a:off x="2312720" y="2108744"/>
          <a:ext cx="1002316" cy="1002316"/>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微软雅黑" panose="020B0503020204020204" pitchFamily="34" charset="-122"/>
              <a:ea typeface="微软雅黑" panose="020B0503020204020204" pitchFamily="34" charset="-122"/>
            </a:rPr>
            <a:t>SaaS</a:t>
          </a:r>
          <a:endParaRPr lang="zh-CN" sz="2000" kern="1200">
            <a:latin typeface="微软雅黑" panose="020B0503020204020204" pitchFamily="34" charset="-122"/>
            <a:ea typeface="微软雅黑" panose="020B0503020204020204" pitchFamily="34" charset="-122"/>
          </a:endParaRPr>
        </a:p>
      </dsp:txBody>
      <dsp:txXfrm>
        <a:off x="2459506" y="2255530"/>
        <a:ext cx="708744" cy="7087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7762A-5016-4FF8-99D7-ECA4BCDED80E}">
      <dsp:nvSpPr>
        <dsp:cNvPr id="0" name=""/>
        <dsp:cNvSpPr/>
      </dsp:nvSpPr>
      <dsp:spPr>
        <a:xfrm>
          <a:off x="0" y="871252"/>
          <a:ext cx="7886700" cy="1521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latin typeface="微软雅黑" panose="020B0503020204020204" pitchFamily="34" charset="-122"/>
              <a:ea typeface="微软雅黑" panose="020B0503020204020204" pitchFamily="34" charset="-122"/>
            </a:rPr>
            <a:t>大数据是物联网、</a:t>
          </a:r>
          <a:r>
            <a:rPr lang="en-US" sz="2000" kern="1200">
              <a:latin typeface="微软雅黑" panose="020B0503020204020204" pitchFamily="34" charset="-122"/>
              <a:ea typeface="微软雅黑" panose="020B0503020204020204" pitchFamily="34" charset="-122"/>
            </a:rPr>
            <a:t>Web</a:t>
          </a:r>
          <a:r>
            <a:rPr lang="zh-CN" sz="2000" kern="1200">
              <a:latin typeface="微软雅黑" panose="020B0503020204020204" pitchFamily="34" charset="-122"/>
              <a:ea typeface="微软雅黑" panose="020B0503020204020204" pitchFamily="34" charset="-122"/>
            </a:rPr>
            <a:t>和传统信息系统发展的必然结果，大数据在技术体系上与云计算重点都是分布式存储和分布式计算，云计算注重服务，大数据则注重数据的价值化操作。</a:t>
          </a:r>
        </a:p>
      </dsp:txBody>
      <dsp:txXfrm>
        <a:off x="74249" y="945501"/>
        <a:ext cx="7738202" cy="13725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7762A-5016-4FF8-99D7-ECA4BCDED80E}">
      <dsp:nvSpPr>
        <dsp:cNvPr id="0" name=""/>
        <dsp:cNvSpPr/>
      </dsp:nvSpPr>
      <dsp:spPr>
        <a:xfrm>
          <a:off x="0" y="452976"/>
          <a:ext cx="7886700" cy="23575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人工智能（</a:t>
          </a:r>
          <a:r>
            <a:rPr lang="en-US" altLang="zh-CN" sz="2000" kern="1200" dirty="0">
              <a:latin typeface="微软雅黑" panose="020B0503020204020204" pitchFamily="34" charset="-122"/>
              <a:ea typeface="微软雅黑" panose="020B0503020204020204" pitchFamily="34" charset="-122"/>
            </a:rPr>
            <a:t>Artificial Intelligence</a:t>
          </a:r>
          <a:r>
            <a:rPr lang="zh-CN" altLang="en-US" sz="2000" kern="1200" dirty="0">
              <a:latin typeface="微软雅黑" panose="020B0503020204020204" pitchFamily="34" charset="-122"/>
              <a:ea typeface="微软雅黑" panose="020B0503020204020204" pitchFamily="34" charset="-122"/>
            </a:rPr>
            <a:t>，</a:t>
          </a:r>
          <a:r>
            <a:rPr lang="en-US" altLang="zh-CN" sz="2000" kern="1200" dirty="0">
              <a:latin typeface="微软雅黑" panose="020B0503020204020204" pitchFamily="34" charset="-122"/>
              <a:ea typeface="微软雅黑" panose="020B0503020204020204" pitchFamily="34" charset="-122"/>
            </a:rPr>
            <a:t>AI</a:t>
          </a:r>
          <a:r>
            <a:rPr lang="zh-CN" altLang="en-US" sz="2000" kern="1200" dirty="0">
              <a:latin typeface="微软雅黑" panose="020B0503020204020204" pitchFamily="34" charset="-122"/>
              <a:ea typeface="微软雅黑" panose="020B0503020204020204" pitchFamily="34" charset="-122"/>
            </a:rPr>
            <a:t>）是研究、开发用于模拟、延伸和扩展人的智能的理论、方法、技术及应用系统的一门新的技术科学。人工智能其实就是大数据、云计算的一个应用场景。人工智能则包含了机器学习，从被动到主动，从模式化实行指令，到自主判断根据情况实行不同的指令</a:t>
          </a:r>
          <a:r>
            <a:rPr lang="zh-CN" sz="2000" kern="1200" dirty="0">
              <a:latin typeface="微软雅黑" panose="020B0503020204020204" pitchFamily="34" charset="-122"/>
              <a:ea typeface="微软雅黑" panose="020B0503020204020204" pitchFamily="34" charset="-122"/>
            </a:rPr>
            <a:t>。</a:t>
          </a:r>
        </a:p>
      </dsp:txBody>
      <dsp:txXfrm>
        <a:off x="115086" y="568062"/>
        <a:ext cx="7656528" cy="2127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EA5F1-74D9-46FD-BC01-61FDEB4A6F9C}">
      <dsp:nvSpPr>
        <dsp:cNvPr id="0" name=""/>
        <dsp:cNvSpPr/>
      </dsp:nvSpPr>
      <dsp:spPr>
        <a:xfrm>
          <a:off x="0" y="0"/>
          <a:ext cx="78867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C9C3C-45AE-4C70-A10A-16ED26A49EE5}">
      <dsp:nvSpPr>
        <dsp:cNvPr id="0" name=""/>
        <dsp:cNvSpPr/>
      </dsp:nvSpPr>
      <dsp:spPr>
        <a:xfrm>
          <a:off x="0" y="0"/>
          <a:ext cx="1577340" cy="326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大数据的内涵</a:t>
          </a:r>
        </a:p>
      </dsp:txBody>
      <dsp:txXfrm>
        <a:off x="0" y="0"/>
        <a:ext cx="1577340" cy="3263504"/>
      </dsp:txXfrm>
    </dsp:sp>
    <dsp:sp modelId="{01E58198-E819-4D5C-AEE0-0C6CD0F817D5}">
      <dsp:nvSpPr>
        <dsp:cNvPr id="0" name=""/>
        <dsp:cNvSpPr/>
      </dsp:nvSpPr>
      <dsp:spPr>
        <a:xfrm>
          <a:off x="1695640" y="30754"/>
          <a:ext cx="6191059"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从对象角度来看，大数据是数据规模超出传统数据库处理能力的数据集合。</a:t>
          </a:r>
        </a:p>
      </dsp:txBody>
      <dsp:txXfrm>
        <a:off x="1695640" y="30754"/>
        <a:ext cx="6191059" cy="615094"/>
      </dsp:txXfrm>
    </dsp:sp>
    <dsp:sp modelId="{945CBF5C-7131-414C-ADC6-86DF503FF27C}">
      <dsp:nvSpPr>
        <dsp:cNvPr id="0" name=""/>
        <dsp:cNvSpPr/>
      </dsp:nvSpPr>
      <dsp:spPr>
        <a:xfrm>
          <a:off x="1577340" y="645848"/>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C2B401-63F1-4252-9338-30144B9CC577}">
      <dsp:nvSpPr>
        <dsp:cNvPr id="0" name=""/>
        <dsp:cNvSpPr/>
      </dsp:nvSpPr>
      <dsp:spPr>
        <a:xfrm>
          <a:off x="1695640" y="676603"/>
          <a:ext cx="6191059"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从技术角度来看，大数据是从海量数据中快速获得有价值信息的技术。</a:t>
          </a:r>
        </a:p>
      </dsp:txBody>
      <dsp:txXfrm>
        <a:off x="1695640" y="676603"/>
        <a:ext cx="6191059" cy="615094"/>
      </dsp:txXfrm>
    </dsp:sp>
    <dsp:sp modelId="{CB45125B-B2F5-42D5-A889-05C89FA0B8A9}">
      <dsp:nvSpPr>
        <dsp:cNvPr id="0" name=""/>
        <dsp:cNvSpPr/>
      </dsp:nvSpPr>
      <dsp:spPr>
        <a:xfrm>
          <a:off x="1577340" y="1291697"/>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81E208-FCD7-45E6-8D5B-1D0985C6846E}">
      <dsp:nvSpPr>
        <dsp:cNvPr id="0" name=""/>
        <dsp:cNvSpPr/>
      </dsp:nvSpPr>
      <dsp:spPr>
        <a:xfrm>
          <a:off x="1695640" y="1322452"/>
          <a:ext cx="6191059"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从应用角度来看，大数据是对特定数据集合应用相关技术获得价值的行为。</a:t>
          </a:r>
        </a:p>
      </dsp:txBody>
      <dsp:txXfrm>
        <a:off x="1695640" y="1322452"/>
        <a:ext cx="6191059" cy="615094"/>
      </dsp:txXfrm>
    </dsp:sp>
    <dsp:sp modelId="{BD4E0B95-59A3-4DCB-92C8-CEB4EFA8F4B6}">
      <dsp:nvSpPr>
        <dsp:cNvPr id="0" name=""/>
        <dsp:cNvSpPr/>
      </dsp:nvSpPr>
      <dsp:spPr>
        <a:xfrm>
          <a:off x="1577340" y="1937546"/>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20305-FE79-4EAF-8457-00C870D91EAA}">
      <dsp:nvSpPr>
        <dsp:cNvPr id="0" name=""/>
        <dsp:cNvSpPr/>
      </dsp:nvSpPr>
      <dsp:spPr>
        <a:xfrm>
          <a:off x="1695640" y="1968300"/>
          <a:ext cx="6191059"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从商业模式角度来看，大数据是企业获得商业价值的业务创新方向。</a:t>
          </a:r>
        </a:p>
      </dsp:txBody>
      <dsp:txXfrm>
        <a:off x="1695640" y="1968300"/>
        <a:ext cx="6191059" cy="615094"/>
      </dsp:txXfrm>
    </dsp:sp>
    <dsp:sp modelId="{220FA345-6D8A-4507-8236-4E1CBB68875A}">
      <dsp:nvSpPr>
        <dsp:cNvPr id="0" name=""/>
        <dsp:cNvSpPr/>
      </dsp:nvSpPr>
      <dsp:spPr>
        <a:xfrm>
          <a:off x="1577340" y="2583394"/>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EB8CE9-D8D9-460B-BC7F-3F23A9EACD8B}">
      <dsp:nvSpPr>
        <dsp:cNvPr id="0" name=""/>
        <dsp:cNvSpPr/>
      </dsp:nvSpPr>
      <dsp:spPr>
        <a:xfrm>
          <a:off x="1695640" y="2614149"/>
          <a:ext cx="6191059"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从思维方式来看，大数据是从第三范式中分离出来的一种科研范式。</a:t>
          </a:r>
        </a:p>
      </dsp:txBody>
      <dsp:txXfrm>
        <a:off x="1695640" y="2614149"/>
        <a:ext cx="6191059" cy="615094"/>
      </dsp:txXfrm>
    </dsp:sp>
    <dsp:sp modelId="{991E6FDF-2D8D-459D-A437-B252ACEECABD}">
      <dsp:nvSpPr>
        <dsp:cNvPr id="0" name=""/>
        <dsp:cNvSpPr/>
      </dsp:nvSpPr>
      <dsp:spPr>
        <a:xfrm>
          <a:off x="1577340" y="3229243"/>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4E648-75A0-400B-8465-49AF43B83996}">
      <dsp:nvSpPr>
        <dsp:cNvPr id="0" name=""/>
        <dsp:cNvSpPr/>
      </dsp:nvSpPr>
      <dsp:spPr>
        <a:xfrm>
          <a:off x="0" y="1593"/>
          <a:ext cx="78867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B5E20-0467-4E48-A00F-AAEBE28C5A68}">
      <dsp:nvSpPr>
        <dsp:cNvPr id="0" name=""/>
        <dsp:cNvSpPr/>
      </dsp:nvSpPr>
      <dsp:spPr>
        <a:xfrm>
          <a:off x="0" y="1593"/>
          <a:ext cx="7886700" cy="1086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5G</a:t>
          </a:r>
          <a:r>
            <a:rPr lang="zh-CN" sz="2000" kern="1200" dirty="0">
              <a:latin typeface="微软雅黑" panose="020B0503020204020204" pitchFamily="34" charset="-122"/>
              <a:ea typeface="微软雅黑" panose="020B0503020204020204" pitchFamily="34" charset="-122"/>
            </a:rPr>
            <a:t>是第五代移动电话行动通信标准，也称第五代移动通信技术，它提供了基础的通信服务支撑。</a:t>
          </a:r>
        </a:p>
      </dsp:txBody>
      <dsp:txXfrm>
        <a:off x="0" y="1593"/>
        <a:ext cx="7886700" cy="1086772"/>
      </dsp:txXfrm>
    </dsp:sp>
    <dsp:sp modelId="{81FD0B7C-AD73-4963-9316-7893B26B6CDF}">
      <dsp:nvSpPr>
        <dsp:cNvPr id="0" name=""/>
        <dsp:cNvSpPr/>
      </dsp:nvSpPr>
      <dsp:spPr>
        <a:xfrm>
          <a:off x="0" y="1088365"/>
          <a:ext cx="78867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1E65DF-B136-4ED8-BF9D-03B30175C8B6}">
      <dsp:nvSpPr>
        <dsp:cNvPr id="0" name=""/>
        <dsp:cNvSpPr/>
      </dsp:nvSpPr>
      <dsp:spPr>
        <a:xfrm>
          <a:off x="0" y="1088365"/>
          <a:ext cx="7886700" cy="1086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5G</a:t>
          </a:r>
          <a:r>
            <a:rPr lang="zh-CN" sz="2000" kern="1200" dirty="0">
              <a:latin typeface="微软雅黑" panose="020B0503020204020204" pitchFamily="34" charset="-122"/>
              <a:ea typeface="微软雅黑" panose="020B0503020204020204" pitchFamily="34" charset="-122"/>
            </a:rPr>
            <a:t>以</a:t>
          </a:r>
          <a:r>
            <a:rPr lang="en-US" sz="2000" kern="1200" dirty="0">
              <a:latin typeface="微软雅黑" panose="020B0503020204020204" pitchFamily="34" charset="-122"/>
              <a:ea typeface="微软雅黑" panose="020B0503020204020204" pitchFamily="34" charset="-122"/>
            </a:rPr>
            <a:t>“Gbps</a:t>
          </a:r>
          <a:r>
            <a:rPr lang="zh-CN" sz="2000" kern="1200" dirty="0">
              <a:latin typeface="微软雅黑" panose="020B0503020204020204" pitchFamily="34" charset="-122"/>
              <a:ea typeface="微软雅黑" panose="020B0503020204020204" pitchFamily="34" charset="-122"/>
            </a:rPr>
            <a:t>用户体验速率</a:t>
          </a:r>
          <a:r>
            <a:rPr lang="en-US" sz="2000" kern="1200" dirty="0">
              <a:latin typeface="微软雅黑" panose="020B0503020204020204" pitchFamily="34" charset="-122"/>
              <a:ea typeface="微软雅黑" panose="020B0503020204020204" pitchFamily="34" charset="-122"/>
            </a:rPr>
            <a:t>”</a:t>
          </a:r>
          <a:r>
            <a:rPr lang="zh-CN" sz="2000" kern="1200" dirty="0">
              <a:latin typeface="微软雅黑" panose="020B0503020204020204" pitchFamily="34" charset="-122"/>
              <a:ea typeface="微软雅黑" panose="020B0503020204020204" pitchFamily="34" charset="-122"/>
            </a:rPr>
            <a:t>为标志性能力指标，包括大规模天线阵列、超密集组网、新型多址、全频谱接入和新型网络架构等关键技术。</a:t>
          </a:r>
        </a:p>
      </dsp:txBody>
      <dsp:txXfrm>
        <a:off x="0" y="1088365"/>
        <a:ext cx="7886700" cy="1086772"/>
      </dsp:txXfrm>
    </dsp:sp>
    <dsp:sp modelId="{080951A3-16BC-4F1B-95E5-BD0FAF10972D}">
      <dsp:nvSpPr>
        <dsp:cNvPr id="0" name=""/>
        <dsp:cNvSpPr/>
      </dsp:nvSpPr>
      <dsp:spPr>
        <a:xfrm>
          <a:off x="0" y="2175138"/>
          <a:ext cx="78867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E13862-A1E6-4891-9962-EED6601EA434}">
      <dsp:nvSpPr>
        <dsp:cNvPr id="0" name=""/>
        <dsp:cNvSpPr/>
      </dsp:nvSpPr>
      <dsp:spPr>
        <a:xfrm>
          <a:off x="0" y="2175138"/>
          <a:ext cx="7886700" cy="1086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微软雅黑" panose="020B0503020204020204" pitchFamily="34" charset="-122"/>
              <a:ea typeface="微软雅黑" panose="020B0503020204020204" pitchFamily="34" charset="-122"/>
            </a:rPr>
            <a:t>5G</a:t>
          </a:r>
          <a:r>
            <a:rPr lang="zh-CN" sz="2000" kern="1200" dirty="0">
              <a:latin typeface="微软雅黑" panose="020B0503020204020204" pitchFamily="34" charset="-122"/>
              <a:ea typeface="微软雅黑" panose="020B0503020204020204" pitchFamily="34" charset="-122"/>
            </a:rPr>
            <a:t>能够灵活地支持各种不同的设备，例如</a:t>
          </a:r>
          <a:r>
            <a:rPr lang="en-US" sz="2000" kern="1200" dirty="0">
              <a:latin typeface="微软雅黑" panose="020B0503020204020204" pitchFamily="34" charset="-122"/>
              <a:ea typeface="微软雅黑" panose="020B0503020204020204" pitchFamily="34" charset="-122"/>
            </a:rPr>
            <a:t>5G</a:t>
          </a:r>
          <a:r>
            <a:rPr lang="zh-CN" sz="2000" kern="1200" dirty="0">
              <a:latin typeface="微软雅黑" panose="020B0503020204020204" pitchFamily="34" charset="-122"/>
              <a:ea typeface="微软雅黑" panose="020B0503020204020204" pitchFamily="34" charset="-122"/>
            </a:rPr>
            <a:t>网络能够满足物联网、互联网汽车等产业的快速发展对网络速度的更高要求，还支持智能手机、智能手表、健身腕带、智能家庭设备等。</a:t>
          </a:r>
        </a:p>
      </dsp:txBody>
      <dsp:txXfrm>
        <a:off x="0" y="2175138"/>
        <a:ext cx="7886700" cy="108677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9CAB4-1106-4B7D-A96A-415DB7CB6BBC}">
      <dsp:nvSpPr>
        <dsp:cNvPr id="0" name=""/>
        <dsp:cNvSpPr/>
      </dsp:nvSpPr>
      <dsp:spPr>
        <a:xfrm>
          <a:off x="982265" y="2401"/>
          <a:ext cx="1196578" cy="5982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大数据管理</a:t>
          </a:r>
        </a:p>
      </dsp:txBody>
      <dsp:txXfrm>
        <a:off x="999788" y="19924"/>
        <a:ext cx="1161532" cy="563243"/>
      </dsp:txXfrm>
    </dsp:sp>
    <dsp:sp modelId="{E73556CD-4989-4027-861A-B3BE6BAAD224}">
      <dsp:nvSpPr>
        <dsp:cNvPr id="0" name=""/>
        <dsp:cNvSpPr/>
      </dsp:nvSpPr>
      <dsp:spPr>
        <a:xfrm>
          <a:off x="1101923" y="600690"/>
          <a:ext cx="119657" cy="448716"/>
        </a:xfrm>
        <a:custGeom>
          <a:avLst/>
          <a:gdLst/>
          <a:ahLst/>
          <a:cxnLst/>
          <a:rect l="0" t="0" r="0" b="0"/>
          <a:pathLst>
            <a:path>
              <a:moveTo>
                <a:pt x="0" y="0"/>
              </a:moveTo>
              <a:lnTo>
                <a:pt x="0" y="448716"/>
              </a:lnTo>
              <a:lnTo>
                <a:pt x="119657" y="4487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523ACC-783C-46D7-9CCE-7193C11776D5}">
      <dsp:nvSpPr>
        <dsp:cNvPr id="0" name=""/>
        <dsp:cNvSpPr/>
      </dsp:nvSpPr>
      <dsp:spPr>
        <a:xfrm>
          <a:off x="1221581" y="750263"/>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首席数据官</a:t>
          </a:r>
        </a:p>
      </dsp:txBody>
      <dsp:txXfrm>
        <a:off x="1239104" y="767786"/>
        <a:ext cx="922216" cy="563243"/>
      </dsp:txXfrm>
    </dsp:sp>
    <dsp:sp modelId="{7909550C-757E-41F7-BB7A-DB04432B1466}">
      <dsp:nvSpPr>
        <dsp:cNvPr id="0" name=""/>
        <dsp:cNvSpPr/>
      </dsp:nvSpPr>
      <dsp:spPr>
        <a:xfrm>
          <a:off x="1101923" y="600690"/>
          <a:ext cx="119657" cy="1196578"/>
        </a:xfrm>
        <a:custGeom>
          <a:avLst/>
          <a:gdLst/>
          <a:ahLst/>
          <a:cxnLst/>
          <a:rect l="0" t="0" r="0" b="0"/>
          <a:pathLst>
            <a:path>
              <a:moveTo>
                <a:pt x="0" y="0"/>
              </a:moveTo>
              <a:lnTo>
                <a:pt x="0" y="1196578"/>
              </a:lnTo>
              <a:lnTo>
                <a:pt x="119657" y="11965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95CEB-2478-4102-9EA1-7A393559B110}">
      <dsp:nvSpPr>
        <dsp:cNvPr id="0" name=""/>
        <dsp:cNvSpPr/>
      </dsp:nvSpPr>
      <dsp:spPr>
        <a:xfrm>
          <a:off x="1221581" y="1498124"/>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数据管理员</a:t>
          </a:r>
        </a:p>
      </dsp:txBody>
      <dsp:txXfrm>
        <a:off x="1239104" y="1515647"/>
        <a:ext cx="922216" cy="563243"/>
      </dsp:txXfrm>
    </dsp:sp>
    <dsp:sp modelId="{00403277-21A7-402C-BCE9-7ED1FD69C365}">
      <dsp:nvSpPr>
        <dsp:cNvPr id="0" name=""/>
        <dsp:cNvSpPr/>
      </dsp:nvSpPr>
      <dsp:spPr>
        <a:xfrm>
          <a:off x="1101923" y="600690"/>
          <a:ext cx="119657" cy="1944439"/>
        </a:xfrm>
        <a:custGeom>
          <a:avLst/>
          <a:gdLst/>
          <a:ahLst/>
          <a:cxnLst/>
          <a:rect l="0" t="0" r="0" b="0"/>
          <a:pathLst>
            <a:path>
              <a:moveTo>
                <a:pt x="0" y="0"/>
              </a:moveTo>
              <a:lnTo>
                <a:pt x="0" y="1944439"/>
              </a:lnTo>
              <a:lnTo>
                <a:pt x="119657" y="194443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F1E772-643F-4F78-9769-BF7D43DE3E11}">
      <dsp:nvSpPr>
        <dsp:cNvPr id="0" name=""/>
        <dsp:cNvSpPr/>
      </dsp:nvSpPr>
      <dsp:spPr>
        <a:xfrm>
          <a:off x="1221581" y="2245985"/>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数据安全工程师</a:t>
          </a:r>
        </a:p>
      </dsp:txBody>
      <dsp:txXfrm>
        <a:off x="1239104" y="2263508"/>
        <a:ext cx="922216" cy="563243"/>
      </dsp:txXfrm>
    </dsp:sp>
    <dsp:sp modelId="{65BA9901-9A8A-4773-A2DD-4B60F343CC67}">
      <dsp:nvSpPr>
        <dsp:cNvPr id="0" name=""/>
        <dsp:cNvSpPr/>
      </dsp:nvSpPr>
      <dsp:spPr>
        <a:xfrm>
          <a:off x="1101923" y="600690"/>
          <a:ext cx="119657" cy="2692300"/>
        </a:xfrm>
        <a:custGeom>
          <a:avLst/>
          <a:gdLst/>
          <a:ahLst/>
          <a:cxnLst/>
          <a:rect l="0" t="0" r="0" b="0"/>
          <a:pathLst>
            <a:path>
              <a:moveTo>
                <a:pt x="0" y="0"/>
              </a:moveTo>
              <a:lnTo>
                <a:pt x="0" y="2692300"/>
              </a:lnTo>
              <a:lnTo>
                <a:pt x="119657" y="26923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7EA20-EC9E-4DFD-8255-26B15E3001DD}">
      <dsp:nvSpPr>
        <dsp:cNvPr id="0" name=""/>
        <dsp:cNvSpPr/>
      </dsp:nvSpPr>
      <dsp:spPr>
        <a:xfrm>
          <a:off x="1221581" y="2993847"/>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数据仓库工程师</a:t>
          </a:r>
        </a:p>
      </dsp:txBody>
      <dsp:txXfrm>
        <a:off x="1239104" y="3011370"/>
        <a:ext cx="922216" cy="563243"/>
      </dsp:txXfrm>
    </dsp:sp>
    <dsp:sp modelId="{11ABC5BF-A219-48C1-BA3F-8935825E1126}">
      <dsp:nvSpPr>
        <dsp:cNvPr id="0" name=""/>
        <dsp:cNvSpPr/>
      </dsp:nvSpPr>
      <dsp:spPr>
        <a:xfrm>
          <a:off x="2477988" y="2401"/>
          <a:ext cx="1196578" cy="5982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大数据分析</a:t>
          </a:r>
        </a:p>
      </dsp:txBody>
      <dsp:txXfrm>
        <a:off x="2495511" y="19924"/>
        <a:ext cx="1161532" cy="563243"/>
      </dsp:txXfrm>
    </dsp:sp>
    <dsp:sp modelId="{91A3B796-8A08-4783-8A2E-7E3A6BF88729}">
      <dsp:nvSpPr>
        <dsp:cNvPr id="0" name=""/>
        <dsp:cNvSpPr/>
      </dsp:nvSpPr>
      <dsp:spPr>
        <a:xfrm>
          <a:off x="2597646" y="600690"/>
          <a:ext cx="119657" cy="448716"/>
        </a:xfrm>
        <a:custGeom>
          <a:avLst/>
          <a:gdLst/>
          <a:ahLst/>
          <a:cxnLst/>
          <a:rect l="0" t="0" r="0" b="0"/>
          <a:pathLst>
            <a:path>
              <a:moveTo>
                <a:pt x="0" y="0"/>
              </a:moveTo>
              <a:lnTo>
                <a:pt x="0" y="448716"/>
              </a:lnTo>
              <a:lnTo>
                <a:pt x="119657" y="4487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9408C-04BB-4398-B2D0-2B3862A7BAA8}">
      <dsp:nvSpPr>
        <dsp:cNvPr id="0" name=""/>
        <dsp:cNvSpPr/>
      </dsp:nvSpPr>
      <dsp:spPr>
        <a:xfrm>
          <a:off x="2717303" y="750263"/>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战略分析师</a:t>
          </a:r>
        </a:p>
      </dsp:txBody>
      <dsp:txXfrm>
        <a:off x="2734826" y="767786"/>
        <a:ext cx="922216" cy="563243"/>
      </dsp:txXfrm>
    </dsp:sp>
    <dsp:sp modelId="{584A1B9C-F3CE-483F-885A-E93C4262F86A}">
      <dsp:nvSpPr>
        <dsp:cNvPr id="0" name=""/>
        <dsp:cNvSpPr/>
      </dsp:nvSpPr>
      <dsp:spPr>
        <a:xfrm>
          <a:off x="2597646" y="600690"/>
          <a:ext cx="119657" cy="1196578"/>
        </a:xfrm>
        <a:custGeom>
          <a:avLst/>
          <a:gdLst/>
          <a:ahLst/>
          <a:cxnLst/>
          <a:rect l="0" t="0" r="0" b="0"/>
          <a:pathLst>
            <a:path>
              <a:moveTo>
                <a:pt x="0" y="0"/>
              </a:moveTo>
              <a:lnTo>
                <a:pt x="0" y="1196578"/>
              </a:lnTo>
              <a:lnTo>
                <a:pt x="119657" y="11965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0B53EE-2DB1-485D-B71E-C8EB4F7F5FEC}">
      <dsp:nvSpPr>
        <dsp:cNvPr id="0" name=""/>
        <dsp:cNvSpPr/>
      </dsp:nvSpPr>
      <dsp:spPr>
        <a:xfrm>
          <a:off x="2717303" y="1498124"/>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数据分析师</a:t>
          </a:r>
        </a:p>
      </dsp:txBody>
      <dsp:txXfrm>
        <a:off x="2734826" y="1515647"/>
        <a:ext cx="922216" cy="563243"/>
      </dsp:txXfrm>
    </dsp:sp>
    <dsp:sp modelId="{5A0A4161-02D1-41E6-A086-8E0605EB89EF}">
      <dsp:nvSpPr>
        <dsp:cNvPr id="0" name=""/>
        <dsp:cNvSpPr/>
      </dsp:nvSpPr>
      <dsp:spPr>
        <a:xfrm>
          <a:off x="2597646" y="600690"/>
          <a:ext cx="119657" cy="1944439"/>
        </a:xfrm>
        <a:custGeom>
          <a:avLst/>
          <a:gdLst/>
          <a:ahLst/>
          <a:cxnLst/>
          <a:rect l="0" t="0" r="0" b="0"/>
          <a:pathLst>
            <a:path>
              <a:moveTo>
                <a:pt x="0" y="0"/>
              </a:moveTo>
              <a:lnTo>
                <a:pt x="0" y="1944439"/>
              </a:lnTo>
              <a:lnTo>
                <a:pt x="119657" y="194443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031590-9064-4C33-8A51-EB82D5920A80}">
      <dsp:nvSpPr>
        <dsp:cNvPr id="0" name=""/>
        <dsp:cNvSpPr/>
      </dsp:nvSpPr>
      <dsp:spPr>
        <a:xfrm>
          <a:off x="2717303" y="2245985"/>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数据可视化工程师</a:t>
          </a:r>
        </a:p>
      </dsp:txBody>
      <dsp:txXfrm>
        <a:off x="2734826" y="2263508"/>
        <a:ext cx="922216" cy="563243"/>
      </dsp:txXfrm>
    </dsp:sp>
    <dsp:sp modelId="{29FE3205-160F-4B1C-9E91-B885B7CEC9F3}">
      <dsp:nvSpPr>
        <dsp:cNvPr id="0" name=""/>
        <dsp:cNvSpPr/>
      </dsp:nvSpPr>
      <dsp:spPr>
        <a:xfrm>
          <a:off x="3973710" y="2401"/>
          <a:ext cx="1196578" cy="5982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大数据挖掘</a:t>
          </a:r>
        </a:p>
      </dsp:txBody>
      <dsp:txXfrm>
        <a:off x="3991233" y="19924"/>
        <a:ext cx="1161532" cy="563243"/>
      </dsp:txXfrm>
    </dsp:sp>
    <dsp:sp modelId="{96281654-4610-4E99-BB33-087D81D06767}">
      <dsp:nvSpPr>
        <dsp:cNvPr id="0" name=""/>
        <dsp:cNvSpPr/>
      </dsp:nvSpPr>
      <dsp:spPr>
        <a:xfrm>
          <a:off x="4093368" y="600690"/>
          <a:ext cx="119657" cy="448716"/>
        </a:xfrm>
        <a:custGeom>
          <a:avLst/>
          <a:gdLst/>
          <a:ahLst/>
          <a:cxnLst/>
          <a:rect l="0" t="0" r="0" b="0"/>
          <a:pathLst>
            <a:path>
              <a:moveTo>
                <a:pt x="0" y="0"/>
              </a:moveTo>
              <a:lnTo>
                <a:pt x="0" y="448716"/>
              </a:lnTo>
              <a:lnTo>
                <a:pt x="119657" y="4487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DBEC7B-0053-49EF-82F3-6AD0E520D53D}">
      <dsp:nvSpPr>
        <dsp:cNvPr id="0" name=""/>
        <dsp:cNvSpPr/>
      </dsp:nvSpPr>
      <dsp:spPr>
        <a:xfrm>
          <a:off x="4213026" y="750263"/>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数据建模工程师</a:t>
          </a:r>
        </a:p>
      </dsp:txBody>
      <dsp:txXfrm>
        <a:off x="4230549" y="767786"/>
        <a:ext cx="922216" cy="563243"/>
      </dsp:txXfrm>
    </dsp:sp>
    <dsp:sp modelId="{F60CEBB4-4946-4CFA-BAA2-8E6AB5B5A9C1}">
      <dsp:nvSpPr>
        <dsp:cNvPr id="0" name=""/>
        <dsp:cNvSpPr/>
      </dsp:nvSpPr>
      <dsp:spPr>
        <a:xfrm>
          <a:off x="4093368" y="600690"/>
          <a:ext cx="119657" cy="1196578"/>
        </a:xfrm>
        <a:custGeom>
          <a:avLst/>
          <a:gdLst/>
          <a:ahLst/>
          <a:cxnLst/>
          <a:rect l="0" t="0" r="0" b="0"/>
          <a:pathLst>
            <a:path>
              <a:moveTo>
                <a:pt x="0" y="0"/>
              </a:moveTo>
              <a:lnTo>
                <a:pt x="0" y="1196578"/>
              </a:lnTo>
              <a:lnTo>
                <a:pt x="119657" y="11965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AAEF5-21DD-4279-87F0-0291D6188A1C}">
      <dsp:nvSpPr>
        <dsp:cNvPr id="0" name=""/>
        <dsp:cNvSpPr/>
      </dsp:nvSpPr>
      <dsp:spPr>
        <a:xfrm>
          <a:off x="4213026" y="1498124"/>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数据挖掘工程师</a:t>
          </a:r>
        </a:p>
      </dsp:txBody>
      <dsp:txXfrm>
        <a:off x="4230549" y="1515647"/>
        <a:ext cx="922216" cy="563243"/>
      </dsp:txXfrm>
    </dsp:sp>
    <dsp:sp modelId="{B7968DB4-C3F3-4F1D-8BA1-803380174C22}">
      <dsp:nvSpPr>
        <dsp:cNvPr id="0" name=""/>
        <dsp:cNvSpPr/>
      </dsp:nvSpPr>
      <dsp:spPr>
        <a:xfrm>
          <a:off x="4093368" y="600690"/>
          <a:ext cx="119657" cy="1944439"/>
        </a:xfrm>
        <a:custGeom>
          <a:avLst/>
          <a:gdLst/>
          <a:ahLst/>
          <a:cxnLst/>
          <a:rect l="0" t="0" r="0" b="0"/>
          <a:pathLst>
            <a:path>
              <a:moveTo>
                <a:pt x="0" y="0"/>
              </a:moveTo>
              <a:lnTo>
                <a:pt x="0" y="1944439"/>
              </a:lnTo>
              <a:lnTo>
                <a:pt x="119657" y="194443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57F648-5168-43A5-B522-F897747B0C63}">
      <dsp:nvSpPr>
        <dsp:cNvPr id="0" name=""/>
        <dsp:cNvSpPr/>
      </dsp:nvSpPr>
      <dsp:spPr>
        <a:xfrm>
          <a:off x="4213026" y="2245985"/>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算法工程师</a:t>
          </a:r>
        </a:p>
      </dsp:txBody>
      <dsp:txXfrm>
        <a:off x="4230549" y="2263508"/>
        <a:ext cx="922216" cy="563243"/>
      </dsp:txXfrm>
    </dsp:sp>
    <dsp:sp modelId="{1DE1E12D-9CC3-43D0-A501-B13F84D0BA80}">
      <dsp:nvSpPr>
        <dsp:cNvPr id="0" name=""/>
        <dsp:cNvSpPr/>
      </dsp:nvSpPr>
      <dsp:spPr>
        <a:xfrm>
          <a:off x="5469433" y="2401"/>
          <a:ext cx="1196578" cy="5982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大技术研发</a:t>
          </a:r>
        </a:p>
      </dsp:txBody>
      <dsp:txXfrm>
        <a:off x="5486956" y="19924"/>
        <a:ext cx="1161532" cy="563243"/>
      </dsp:txXfrm>
    </dsp:sp>
    <dsp:sp modelId="{A585C420-8067-4610-BAF9-6FF987350D32}">
      <dsp:nvSpPr>
        <dsp:cNvPr id="0" name=""/>
        <dsp:cNvSpPr/>
      </dsp:nvSpPr>
      <dsp:spPr>
        <a:xfrm>
          <a:off x="5589091" y="600690"/>
          <a:ext cx="119657" cy="448716"/>
        </a:xfrm>
        <a:custGeom>
          <a:avLst/>
          <a:gdLst/>
          <a:ahLst/>
          <a:cxnLst/>
          <a:rect l="0" t="0" r="0" b="0"/>
          <a:pathLst>
            <a:path>
              <a:moveTo>
                <a:pt x="0" y="0"/>
              </a:moveTo>
              <a:lnTo>
                <a:pt x="0" y="448716"/>
              </a:lnTo>
              <a:lnTo>
                <a:pt x="119657" y="4487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CBA30-4F09-4DD2-A8E1-8384DCF0ABC9}">
      <dsp:nvSpPr>
        <dsp:cNvPr id="0" name=""/>
        <dsp:cNvSpPr/>
      </dsp:nvSpPr>
      <dsp:spPr>
        <a:xfrm>
          <a:off x="5708749" y="750263"/>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数据采集工程师</a:t>
          </a:r>
        </a:p>
      </dsp:txBody>
      <dsp:txXfrm>
        <a:off x="5726272" y="767786"/>
        <a:ext cx="922216" cy="563243"/>
      </dsp:txXfrm>
    </dsp:sp>
    <dsp:sp modelId="{F4AA24C4-2446-40EE-A058-6FC11D4E0704}">
      <dsp:nvSpPr>
        <dsp:cNvPr id="0" name=""/>
        <dsp:cNvSpPr/>
      </dsp:nvSpPr>
      <dsp:spPr>
        <a:xfrm>
          <a:off x="5589091" y="600690"/>
          <a:ext cx="119657" cy="1196578"/>
        </a:xfrm>
        <a:custGeom>
          <a:avLst/>
          <a:gdLst/>
          <a:ahLst/>
          <a:cxnLst/>
          <a:rect l="0" t="0" r="0" b="0"/>
          <a:pathLst>
            <a:path>
              <a:moveTo>
                <a:pt x="0" y="0"/>
              </a:moveTo>
              <a:lnTo>
                <a:pt x="0" y="1196578"/>
              </a:lnTo>
              <a:lnTo>
                <a:pt x="119657" y="11965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378872-4885-4E5F-B2F7-9C94117A1AB5}">
      <dsp:nvSpPr>
        <dsp:cNvPr id="0" name=""/>
        <dsp:cNvSpPr/>
      </dsp:nvSpPr>
      <dsp:spPr>
        <a:xfrm>
          <a:off x="5708749" y="1498124"/>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大数据架构师</a:t>
          </a:r>
        </a:p>
      </dsp:txBody>
      <dsp:txXfrm>
        <a:off x="5726272" y="1515647"/>
        <a:ext cx="922216" cy="563243"/>
      </dsp:txXfrm>
    </dsp:sp>
    <dsp:sp modelId="{67744580-AB66-4278-A4E3-6C208A224965}">
      <dsp:nvSpPr>
        <dsp:cNvPr id="0" name=""/>
        <dsp:cNvSpPr/>
      </dsp:nvSpPr>
      <dsp:spPr>
        <a:xfrm>
          <a:off x="5589091" y="600690"/>
          <a:ext cx="119657" cy="1944439"/>
        </a:xfrm>
        <a:custGeom>
          <a:avLst/>
          <a:gdLst/>
          <a:ahLst/>
          <a:cxnLst/>
          <a:rect l="0" t="0" r="0" b="0"/>
          <a:pathLst>
            <a:path>
              <a:moveTo>
                <a:pt x="0" y="0"/>
              </a:moveTo>
              <a:lnTo>
                <a:pt x="0" y="1944439"/>
              </a:lnTo>
              <a:lnTo>
                <a:pt x="119657" y="194443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99BE73-E875-4CE0-8945-BE639361C7E2}">
      <dsp:nvSpPr>
        <dsp:cNvPr id="0" name=""/>
        <dsp:cNvSpPr/>
      </dsp:nvSpPr>
      <dsp:spPr>
        <a:xfrm>
          <a:off x="5708749" y="2245985"/>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大数据开发工程师</a:t>
          </a:r>
        </a:p>
      </dsp:txBody>
      <dsp:txXfrm>
        <a:off x="5726272" y="2263508"/>
        <a:ext cx="922216" cy="563243"/>
      </dsp:txXfrm>
    </dsp:sp>
    <dsp:sp modelId="{E55D1DB3-0E00-453D-9BAE-7B2B7F2DD902}">
      <dsp:nvSpPr>
        <dsp:cNvPr id="0" name=""/>
        <dsp:cNvSpPr/>
      </dsp:nvSpPr>
      <dsp:spPr>
        <a:xfrm>
          <a:off x="5589091" y="600690"/>
          <a:ext cx="119657" cy="2692300"/>
        </a:xfrm>
        <a:custGeom>
          <a:avLst/>
          <a:gdLst/>
          <a:ahLst/>
          <a:cxnLst/>
          <a:rect l="0" t="0" r="0" b="0"/>
          <a:pathLst>
            <a:path>
              <a:moveTo>
                <a:pt x="0" y="0"/>
              </a:moveTo>
              <a:lnTo>
                <a:pt x="0" y="2692300"/>
              </a:lnTo>
              <a:lnTo>
                <a:pt x="119657" y="26923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B952C2-19A1-4CA8-807A-88319A64D8D3}">
      <dsp:nvSpPr>
        <dsp:cNvPr id="0" name=""/>
        <dsp:cNvSpPr/>
      </dsp:nvSpPr>
      <dsp:spPr>
        <a:xfrm>
          <a:off x="5708749" y="2993847"/>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系统开发工程师</a:t>
          </a:r>
        </a:p>
      </dsp:txBody>
      <dsp:txXfrm>
        <a:off x="5726272" y="3011370"/>
        <a:ext cx="922216" cy="563243"/>
      </dsp:txXfrm>
    </dsp:sp>
    <dsp:sp modelId="{1459B2E2-1E7E-49B6-AD0C-35E3238F0558}">
      <dsp:nvSpPr>
        <dsp:cNvPr id="0" name=""/>
        <dsp:cNvSpPr/>
      </dsp:nvSpPr>
      <dsp:spPr>
        <a:xfrm>
          <a:off x="6965156" y="2401"/>
          <a:ext cx="1196578" cy="5982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大数据基础平台</a:t>
          </a:r>
        </a:p>
      </dsp:txBody>
      <dsp:txXfrm>
        <a:off x="6982679" y="19924"/>
        <a:ext cx="1161532" cy="563243"/>
      </dsp:txXfrm>
    </dsp:sp>
    <dsp:sp modelId="{78F46901-399F-462D-9CC9-DACF7626C8E4}">
      <dsp:nvSpPr>
        <dsp:cNvPr id="0" name=""/>
        <dsp:cNvSpPr/>
      </dsp:nvSpPr>
      <dsp:spPr>
        <a:xfrm>
          <a:off x="7084814" y="600690"/>
          <a:ext cx="119657" cy="448716"/>
        </a:xfrm>
        <a:custGeom>
          <a:avLst/>
          <a:gdLst/>
          <a:ahLst/>
          <a:cxnLst/>
          <a:rect l="0" t="0" r="0" b="0"/>
          <a:pathLst>
            <a:path>
              <a:moveTo>
                <a:pt x="0" y="0"/>
              </a:moveTo>
              <a:lnTo>
                <a:pt x="0" y="448716"/>
              </a:lnTo>
              <a:lnTo>
                <a:pt x="119657" y="4487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C3A89A-BE35-4B20-8A43-6369CDE070B7}">
      <dsp:nvSpPr>
        <dsp:cNvPr id="0" name=""/>
        <dsp:cNvSpPr/>
      </dsp:nvSpPr>
      <dsp:spPr>
        <a:xfrm>
          <a:off x="7204471" y="750263"/>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网络工程师</a:t>
          </a:r>
        </a:p>
      </dsp:txBody>
      <dsp:txXfrm>
        <a:off x="7221994" y="767786"/>
        <a:ext cx="922216" cy="563243"/>
      </dsp:txXfrm>
    </dsp:sp>
    <dsp:sp modelId="{2C7EDFD0-A3F7-430E-B2E7-374F063EF16B}">
      <dsp:nvSpPr>
        <dsp:cNvPr id="0" name=""/>
        <dsp:cNvSpPr/>
      </dsp:nvSpPr>
      <dsp:spPr>
        <a:xfrm>
          <a:off x="7084814" y="600690"/>
          <a:ext cx="119657" cy="1196578"/>
        </a:xfrm>
        <a:custGeom>
          <a:avLst/>
          <a:gdLst/>
          <a:ahLst/>
          <a:cxnLst/>
          <a:rect l="0" t="0" r="0" b="0"/>
          <a:pathLst>
            <a:path>
              <a:moveTo>
                <a:pt x="0" y="0"/>
              </a:moveTo>
              <a:lnTo>
                <a:pt x="0" y="1196578"/>
              </a:lnTo>
              <a:lnTo>
                <a:pt x="119657" y="11965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734FA9-2BB6-454A-BD75-72A5A3A7868E}">
      <dsp:nvSpPr>
        <dsp:cNvPr id="0" name=""/>
        <dsp:cNvSpPr/>
      </dsp:nvSpPr>
      <dsp:spPr>
        <a:xfrm>
          <a:off x="7204471" y="1498124"/>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a:latin typeface="微软雅黑" panose="020B0503020204020204" pitchFamily="34" charset="-122"/>
              <a:ea typeface="微软雅黑" panose="020B0503020204020204" pitchFamily="34" charset="-122"/>
            </a:rPr>
            <a:t>Hadoop</a:t>
          </a:r>
          <a:r>
            <a:rPr lang="zh-CN" altLang="en-US" sz="1400" kern="1200">
              <a:latin typeface="微软雅黑" panose="020B0503020204020204" pitchFamily="34" charset="-122"/>
              <a:ea typeface="微软雅黑" panose="020B0503020204020204" pitchFamily="34" charset="-122"/>
            </a:rPr>
            <a:t>运维工程师</a:t>
          </a:r>
        </a:p>
      </dsp:txBody>
      <dsp:txXfrm>
        <a:off x="7221994" y="1515647"/>
        <a:ext cx="922216" cy="563243"/>
      </dsp:txXfrm>
    </dsp:sp>
    <dsp:sp modelId="{924E637B-E78E-4DA1-AE52-9894A94D9589}">
      <dsp:nvSpPr>
        <dsp:cNvPr id="0" name=""/>
        <dsp:cNvSpPr/>
      </dsp:nvSpPr>
      <dsp:spPr>
        <a:xfrm>
          <a:off x="7084814" y="600690"/>
          <a:ext cx="119657" cy="1944439"/>
        </a:xfrm>
        <a:custGeom>
          <a:avLst/>
          <a:gdLst/>
          <a:ahLst/>
          <a:cxnLst/>
          <a:rect l="0" t="0" r="0" b="0"/>
          <a:pathLst>
            <a:path>
              <a:moveTo>
                <a:pt x="0" y="0"/>
              </a:moveTo>
              <a:lnTo>
                <a:pt x="0" y="1944439"/>
              </a:lnTo>
              <a:lnTo>
                <a:pt x="119657" y="194443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9F0694-A04B-4DCD-B0A8-64EEFF9457DD}">
      <dsp:nvSpPr>
        <dsp:cNvPr id="0" name=""/>
        <dsp:cNvSpPr/>
      </dsp:nvSpPr>
      <dsp:spPr>
        <a:xfrm>
          <a:off x="7204471" y="2245985"/>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数据库运维工程师</a:t>
          </a:r>
        </a:p>
      </dsp:txBody>
      <dsp:txXfrm>
        <a:off x="7221994" y="2263508"/>
        <a:ext cx="922216" cy="563243"/>
      </dsp:txXfrm>
    </dsp:sp>
    <dsp:sp modelId="{BC7D09F4-A6A0-4D11-97C9-DAC209076D56}">
      <dsp:nvSpPr>
        <dsp:cNvPr id="0" name=""/>
        <dsp:cNvSpPr/>
      </dsp:nvSpPr>
      <dsp:spPr>
        <a:xfrm>
          <a:off x="7084814" y="600690"/>
          <a:ext cx="119657" cy="2692300"/>
        </a:xfrm>
        <a:custGeom>
          <a:avLst/>
          <a:gdLst/>
          <a:ahLst/>
          <a:cxnLst/>
          <a:rect l="0" t="0" r="0" b="0"/>
          <a:pathLst>
            <a:path>
              <a:moveTo>
                <a:pt x="0" y="0"/>
              </a:moveTo>
              <a:lnTo>
                <a:pt x="0" y="2692300"/>
              </a:lnTo>
              <a:lnTo>
                <a:pt x="119657" y="26923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2A7D10-1321-4FB1-9F05-5B21AED1968E}">
      <dsp:nvSpPr>
        <dsp:cNvPr id="0" name=""/>
        <dsp:cNvSpPr/>
      </dsp:nvSpPr>
      <dsp:spPr>
        <a:xfrm>
          <a:off x="7204471" y="2993847"/>
          <a:ext cx="957262" cy="5982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系统运维工程师 </a:t>
          </a:r>
        </a:p>
      </dsp:txBody>
      <dsp:txXfrm>
        <a:off x="7221994" y="3011370"/>
        <a:ext cx="922216" cy="563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5565B-D504-41B8-A318-B73B5B70B518}">
      <dsp:nvSpPr>
        <dsp:cNvPr id="0" name=""/>
        <dsp:cNvSpPr/>
      </dsp:nvSpPr>
      <dsp:spPr>
        <a:xfrm>
          <a:off x="1202340" y="336395"/>
          <a:ext cx="2243491" cy="2243491"/>
        </a:xfrm>
        <a:prstGeom prst="blockArc">
          <a:avLst>
            <a:gd name="adj1" fmla="val 10800000"/>
            <a:gd name="adj2" fmla="val 16200000"/>
            <a:gd name="adj3" fmla="val 464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BAB6FF-E86E-4ABE-91A3-BF7FBFFBA024}">
      <dsp:nvSpPr>
        <dsp:cNvPr id="0" name=""/>
        <dsp:cNvSpPr/>
      </dsp:nvSpPr>
      <dsp:spPr>
        <a:xfrm>
          <a:off x="1202340" y="336395"/>
          <a:ext cx="2243491" cy="2243491"/>
        </a:xfrm>
        <a:prstGeom prst="blockArc">
          <a:avLst>
            <a:gd name="adj1" fmla="val 5400000"/>
            <a:gd name="adj2" fmla="val 10800000"/>
            <a:gd name="adj3" fmla="val 464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92F583-F7D8-4D3D-AD3E-61DA5B477AA7}">
      <dsp:nvSpPr>
        <dsp:cNvPr id="0" name=""/>
        <dsp:cNvSpPr/>
      </dsp:nvSpPr>
      <dsp:spPr>
        <a:xfrm>
          <a:off x="1202340" y="336395"/>
          <a:ext cx="2243491" cy="2243491"/>
        </a:xfrm>
        <a:prstGeom prst="blockArc">
          <a:avLst>
            <a:gd name="adj1" fmla="val 0"/>
            <a:gd name="adj2" fmla="val 5400000"/>
            <a:gd name="adj3" fmla="val 464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6C3D2F-0929-4AA9-B751-284CE0ACA8A1}">
      <dsp:nvSpPr>
        <dsp:cNvPr id="0" name=""/>
        <dsp:cNvSpPr/>
      </dsp:nvSpPr>
      <dsp:spPr>
        <a:xfrm>
          <a:off x="1202340" y="336395"/>
          <a:ext cx="2243491" cy="2243491"/>
        </a:xfrm>
        <a:prstGeom prst="blockArc">
          <a:avLst>
            <a:gd name="adj1" fmla="val 16200000"/>
            <a:gd name="adj2" fmla="val 0"/>
            <a:gd name="adj3" fmla="val 464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023BFC-62F9-48C6-AA57-75775393FA5F}">
      <dsp:nvSpPr>
        <dsp:cNvPr id="0" name=""/>
        <dsp:cNvSpPr/>
      </dsp:nvSpPr>
      <dsp:spPr>
        <a:xfrm>
          <a:off x="1807748" y="941804"/>
          <a:ext cx="1032674" cy="10326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a:latin typeface="Times New Roman" panose="02020603050405020304" pitchFamily="18" charset="0"/>
              <a:cs typeface="Times New Roman" panose="02020603050405020304" pitchFamily="18" charset="0"/>
            </a:rPr>
            <a:t>BigData</a:t>
          </a:r>
          <a:endParaRPr lang="zh-CN" altLang="en-US" sz="1600" kern="1200">
            <a:latin typeface="Times New Roman" panose="02020603050405020304" pitchFamily="18" charset="0"/>
            <a:cs typeface="Times New Roman" panose="02020603050405020304" pitchFamily="18" charset="0"/>
          </a:endParaRPr>
        </a:p>
      </dsp:txBody>
      <dsp:txXfrm>
        <a:off x="1958980" y="1093036"/>
        <a:ext cx="730210" cy="730210"/>
      </dsp:txXfrm>
    </dsp:sp>
    <dsp:sp modelId="{798DE4D1-A61A-499A-86D6-B24C5B63AEAD}">
      <dsp:nvSpPr>
        <dsp:cNvPr id="0" name=""/>
        <dsp:cNvSpPr/>
      </dsp:nvSpPr>
      <dsp:spPr>
        <a:xfrm>
          <a:off x="1962649" y="983"/>
          <a:ext cx="722872" cy="72287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Times New Roman" panose="02020603050405020304" pitchFamily="18" charset="0"/>
              <a:cs typeface="Times New Roman" panose="02020603050405020304" pitchFamily="18" charset="0"/>
            </a:rPr>
            <a:t>Variety</a:t>
          </a:r>
          <a:endParaRPr lang="zh-CN" altLang="en-US" sz="1100" kern="1200">
            <a:latin typeface="Times New Roman" panose="02020603050405020304" pitchFamily="18" charset="0"/>
            <a:cs typeface="Times New Roman" panose="02020603050405020304" pitchFamily="18" charset="0"/>
          </a:endParaRPr>
        </a:p>
      </dsp:txBody>
      <dsp:txXfrm>
        <a:off x="2068511" y="106845"/>
        <a:ext cx="511148" cy="511148"/>
      </dsp:txXfrm>
    </dsp:sp>
    <dsp:sp modelId="{8210F8E0-CD19-40BC-B0E1-EC0756A67120}">
      <dsp:nvSpPr>
        <dsp:cNvPr id="0" name=""/>
        <dsp:cNvSpPr/>
      </dsp:nvSpPr>
      <dsp:spPr>
        <a:xfrm>
          <a:off x="3058371" y="1096705"/>
          <a:ext cx="722872" cy="72287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Times New Roman" panose="02020603050405020304" pitchFamily="18" charset="0"/>
              <a:cs typeface="Times New Roman" panose="02020603050405020304" pitchFamily="18" charset="0"/>
            </a:rPr>
            <a:t>Value</a:t>
          </a:r>
          <a:endParaRPr lang="zh-CN" altLang="en-US" sz="1100" kern="1200">
            <a:latin typeface="Times New Roman" panose="02020603050405020304" pitchFamily="18" charset="0"/>
            <a:cs typeface="Times New Roman" panose="02020603050405020304" pitchFamily="18" charset="0"/>
          </a:endParaRPr>
        </a:p>
      </dsp:txBody>
      <dsp:txXfrm>
        <a:off x="3164233" y="1202567"/>
        <a:ext cx="511148" cy="511148"/>
      </dsp:txXfrm>
    </dsp:sp>
    <dsp:sp modelId="{D7AA33E7-A854-4F84-A291-618C6954F080}">
      <dsp:nvSpPr>
        <dsp:cNvPr id="0" name=""/>
        <dsp:cNvSpPr/>
      </dsp:nvSpPr>
      <dsp:spPr>
        <a:xfrm>
          <a:off x="1962649" y="2192427"/>
          <a:ext cx="722872" cy="72287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Times New Roman" panose="02020603050405020304" pitchFamily="18" charset="0"/>
              <a:cs typeface="Times New Roman" panose="02020603050405020304" pitchFamily="18" charset="0"/>
            </a:rPr>
            <a:t>Velocity</a:t>
          </a:r>
          <a:endParaRPr lang="zh-CN" altLang="en-US" sz="1100" kern="1200">
            <a:latin typeface="Times New Roman" panose="02020603050405020304" pitchFamily="18" charset="0"/>
            <a:cs typeface="Times New Roman" panose="02020603050405020304" pitchFamily="18" charset="0"/>
          </a:endParaRPr>
        </a:p>
      </dsp:txBody>
      <dsp:txXfrm>
        <a:off x="2068511" y="2298289"/>
        <a:ext cx="511148" cy="511148"/>
      </dsp:txXfrm>
    </dsp:sp>
    <dsp:sp modelId="{4FEF292C-DCD9-4E5E-8221-B471A2478080}">
      <dsp:nvSpPr>
        <dsp:cNvPr id="0" name=""/>
        <dsp:cNvSpPr/>
      </dsp:nvSpPr>
      <dsp:spPr>
        <a:xfrm>
          <a:off x="866927" y="1096705"/>
          <a:ext cx="722872" cy="72287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Times New Roman" panose="02020603050405020304" pitchFamily="18" charset="0"/>
              <a:cs typeface="Times New Roman" panose="02020603050405020304" pitchFamily="18" charset="0"/>
            </a:rPr>
            <a:t>Volume</a:t>
          </a:r>
          <a:endParaRPr lang="zh-CN" altLang="en-US" sz="1100" kern="1200">
            <a:latin typeface="Times New Roman" panose="02020603050405020304" pitchFamily="18" charset="0"/>
            <a:cs typeface="Times New Roman" panose="02020603050405020304" pitchFamily="18" charset="0"/>
          </a:endParaRPr>
        </a:p>
      </dsp:txBody>
      <dsp:txXfrm>
        <a:off x="972789" y="1202567"/>
        <a:ext cx="511148" cy="511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7CC33-816E-49E0-9925-2014530CB6C4}">
      <dsp:nvSpPr>
        <dsp:cNvPr id="0" name=""/>
        <dsp:cNvSpPr/>
      </dsp:nvSpPr>
      <dsp:spPr>
        <a:xfrm>
          <a:off x="3519949" y="1497312"/>
          <a:ext cx="1069051" cy="10690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大数据采集系统</a:t>
          </a:r>
        </a:p>
      </dsp:txBody>
      <dsp:txXfrm>
        <a:off x="3676508" y="1653871"/>
        <a:ext cx="755933" cy="755933"/>
      </dsp:txXfrm>
    </dsp:sp>
    <dsp:sp modelId="{DA03FE9C-5D75-40EF-A214-B2323FDFB58C}">
      <dsp:nvSpPr>
        <dsp:cNvPr id="0" name=""/>
        <dsp:cNvSpPr/>
      </dsp:nvSpPr>
      <dsp:spPr>
        <a:xfrm rot="16200000">
          <a:off x="3941330" y="1108497"/>
          <a:ext cx="226289" cy="3634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latin typeface="微软雅黑" panose="020B0503020204020204" pitchFamily="34" charset="-122"/>
            <a:ea typeface="微软雅黑" panose="020B0503020204020204" pitchFamily="34" charset="-122"/>
          </a:endParaRPr>
        </a:p>
      </dsp:txBody>
      <dsp:txXfrm>
        <a:off x="3975274" y="1215136"/>
        <a:ext cx="158402" cy="218087"/>
      </dsp:txXfrm>
    </dsp:sp>
    <dsp:sp modelId="{0F97B3D5-67E0-4B26-A576-A9D88348484C}">
      <dsp:nvSpPr>
        <dsp:cNvPr id="0" name=""/>
        <dsp:cNvSpPr/>
      </dsp:nvSpPr>
      <dsp:spPr>
        <a:xfrm>
          <a:off x="3519949" y="1300"/>
          <a:ext cx="1069051" cy="10690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系统日志采集系统</a:t>
          </a:r>
        </a:p>
      </dsp:txBody>
      <dsp:txXfrm>
        <a:off x="3676508" y="157859"/>
        <a:ext cx="755933" cy="755933"/>
      </dsp:txXfrm>
    </dsp:sp>
    <dsp:sp modelId="{6DC50B4E-6B09-4A73-ADAF-CA429C9B91B7}">
      <dsp:nvSpPr>
        <dsp:cNvPr id="0" name=""/>
        <dsp:cNvSpPr/>
      </dsp:nvSpPr>
      <dsp:spPr>
        <a:xfrm rot="1800000">
          <a:off x="4583576" y="2220900"/>
          <a:ext cx="226289" cy="3634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latin typeface="微软雅黑" panose="020B0503020204020204" pitchFamily="34" charset="-122"/>
            <a:ea typeface="微软雅黑" panose="020B0503020204020204" pitchFamily="34" charset="-122"/>
          </a:endParaRPr>
        </a:p>
      </dsp:txBody>
      <dsp:txXfrm>
        <a:off x="4588124" y="2276623"/>
        <a:ext cx="158402" cy="218087"/>
      </dsp:txXfrm>
    </dsp:sp>
    <dsp:sp modelId="{FD15F67B-6024-464E-B3E4-E28A7F15ED26}">
      <dsp:nvSpPr>
        <dsp:cNvPr id="0" name=""/>
        <dsp:cNvSpPr/>
      </dsp:nvSpPr>
      <dsp:spPr>
        <a:xfrm>
          <a:off x="4815534" y="2245318"/>
          <a:ext cx="1069051" cy="106905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网络数据采集系统</a:t>
          </a:r>
        </a:p>
      </dsp:txBody>
      <dsp:txXfrm>
        <a:off x="4972093" y="2401877"/>
        <a:ext cx="755933" cy="755933"/>
      </dsp:txXfrm>
    </dsp:sp>
    <dsp:sp modelId="{EB53ABCF-0F02-44BE-81B1-BE6D9F86D525}">
      <dsp:nvSpPr>
        <dsp:cNvPr id="0" name=""/>
        <dsp:cNvSpPr/>
      </dsp:nvSpPr>
      <dsp:spPr>
        <a:xfrm rot="9000000">
          <a:off x="3299084" y="2220900"/>
          <a:ext cx="226289" cy="3634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latin typeface="微软雅黑" panose="020B0503020204020204" pitchFamily="34" charset="-122"/>
            <a:ea typeface="微软雅黑" panose="020B0503020204020204" pitchFamily="34" charset="-122"/>
          </a:endParaRPr>
        </a:p>
      </dsp:txBody>
      <dsp:txXfrm rot="10800000">
        <a:off x="3362423" y="2276623"/>
        <a:ext cx="158402" cy="218087"/>
      </dsp:txXfrm>
    </dsp:sp>
    <dsp:sp modelId="{36B9C4D0-AC0F-4B8D-BFBB-A943F7203B2E}">
      <dsp:nvSpPr>
        <dsp:cNvPr id="0" name=""/>
        <dsp:cNvSpPr/>
      </dsp:nvSpPr>
      <dsp:spPr>
        <a:xfrm>
          <a:off x="2224364" y="2245318"/>
          <a:ext cx="1069051" cy="106905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数据库采集系统</a:t>
          </a:r>
        </a:p>
      </dsp:txBody>
      <dsp:txXfrm>
        <a:off x="2380923" y="2401877"/>
        <a:ext cx="755933" cy="755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56925-80E2-4F82-BEAE-CC29BE074E31}">
      <dsp:nvSpPr>
        <dsp:cNvPr id="0" name=""/>
        <dsp:cNvSpPr/>
      </dsp:nvSpPr>
      <dsp:spPr>
        <a:xfrm>
          <a:off x="1044990" y="0"/>
          <a:ext cx="626592" cy="6265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96DD5-46B1-493D-8D7B-5327479B9224}">
      <dsp:nvSpPr>
        <dsp:cNvPr id="0" name=""/>
        <dsp:cNvSpPr/>
      </dsp:nvSpPr>
      <dsp:spPr>
        <a:xfrm>
          <a:off x="1107650" y="62659"/>
          <a:ext cx="501274" cy="501274"/>
        </a:xfrm>
        <a:prstGeom prst="chord">
          <a:avLst>
            <a:gd name="adj1" fmla="val 0"/>
            <a:gd name="adj2" fmla="val 108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9A49D-C147-4758-B9D5-48D8A4044A77}">
      <dsp:nvSpPr>
        <dsp:cNvPr id="0" name=""/>
        <dsp:cNvSpPr/>
      </dsp:nvSpPr>
      <dsp:spPr>
        <a:xfrm>
          <a:off x="60915" y="626592"/>
          <a:ext cx="5336086" cy="263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kern="1200" dirty="0">
              <a:latin typeface="微软雅黑" panose="020B0503020204020204" pitchFamily="34" charset="-122"/>
              <a:ea typeface="微软雅黑" panose="020B0503020204020204" pitchFamily="34" charset="-122"/>
            </a:rPr>
            <a:t>salary=“-10”</a:t>
          </a:r>
          <a:endParaRPr lang="zh-CN" sz="1300" kern="1200" dirty="0">
            <a:latin typeface="微软雅黑" panose="020B0503020204020204" pitchFamily="34" charset="-122"/>
            <a:ea typeface="微软雅黑" panose="020B0503020204020204" pitchFamily="34" charset="-122"/>
          </a:endParaRPr>
        </a:p>
        <a:p>
          <a:pPr marL="0" lvl="0" indent="0" algn="l" defTabSz="577850">
            <a:lnSpc>
              <a:spcPct val="90000"/>
            </a:lnSpc>
            <a:spcBef>
              <a:spcPct val="0"/>
            </a:spcBef>
            <a:spcAft>
              <a:spcPct val="35000"/>
            </a:spcAft>
            <a:buNone/>
          </a:pPr>
          <a:r>
            <a:rPr lang="en-US" sz="1300" kern="1200" dirty="0">
              <a:latin typeface="微软雅黑" panose="020B0503020204020204" pitchFamily="34" charset="-122"/>
              <a:ea typeface="微软雅黑" panose="020B0503020204020204" pitchFamily="34" charset="-122"/>
            </a:rPr>
            <a:t>age=“42”   Birthday=“03/07/2019”</a:t>
          </a:r>
          <a:endParaRPr lang="zh-CN" sz="1300" kern="1200" dirty="0">
            <a:latin typeface="微软雅黑" panose="020B0503020204020204" pitchFamily="34" charset="-122"/>
            <a:ea typeface="微软雅黑" panose="020B0503020204020204" pitchFamily="34" charset="-122"/>
          </a:endParaRPr>
        </a:p>
      </dsp:txBody>
      <dsp:txXfrm>
        <a:off x="60915" y="626592"/>
        <a:ext cx="5336086" cy="2636911"/>
      </dsp:txXfrm>
    </dsp:sp>
    <dsp:sp modelId="{8E420C41-1C5B-456F-A821-D59B8CDD79E6}">
      <dsp:nvSpPr>
        <dsp:cNvPr id="0" name=""/>
        <dsp:cNvSpPr/>
      </dsp:nvSpPr>
      <dsp:spPr>
        <a:xfrm>
          <a:off x="1802123" y="0"/>
          <a:ext cx="1853670" cy="626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b" anchorCtr="0">
          <a:noAutofit/>
        </a:bodyPr>
        <a:lstStyle/>
        <a:p>
          <a:pPr marL="0" lvl="0" indent="0" algn="l"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为什么要处理？</a:t>
          </a:r>
        </a:p>
      </dsp:txBody>
      <dsp:txXfrm>
        <a:off x="1802123" y="0"/>
        <a:ext cx="1853670" cy="626592"/>
      </dsp:txXfrm>
    </dsp:sp>
    <dsp:sp modelId="{87303FFC-1E63-4587-9E44-73220BC69E30}">
      <dsp:nvSpPr>
        <dsp:cNvPr id="0" name=""/>
        <dsp:cNvSpPr/>
      </dsp:nvSpPr>
      <dsp:spPr>
        <a:xfrm>
          <a:off x="5527542" y="0"/>
          <a:ext cx="626592" cy="6265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CE389-3B7F-47F9-A4BE-DA01BC45976C}">
      <dsp:nvSpPr>
        <dsp:cNvPr id="0" name=""/>
        <dsp:cNvSpPr/>
      </dsp:nvSpPr>
      <dsp:spPr>
        <a:xfrm>
          <a:off x="5590201" y="62659"/>
          <a:ext cx="501274" cy="501274"/>
        </a:xfrm>
        <a:prstGeom prst="chord">
          <a:avLst>
            <a:gd name="adj1" fmla="val 16200000"/>
            <a:gd name="adj2" fmla="val 162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0AC57-82AD-4761-B033-64F9B6F0BAE5}">
      <dsp:nvSpPr>
        <dsp:cNvPr id="0" name=""/>
        <dsp:cNvSpPr/>
      </dsp:nvSpPr>
      <dsp:spPr>
        <a:xfrm>
          <a:off x="6284675" y="626592"/>
          <a:ext cx="1853670" cy="263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辨析</a:t>
          </a:r>
        </a:p>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抽取</a:t>
          </a:r>
        </a:p>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清洗</a:t>
          </a:r>
        </a:p>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归约</a:t>
          </a:r>
        </a:p>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变换</a:t>
          </a:r>
        </a:p>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离散化</a:t>
          </a:r>
        </a:p>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集成</a:t>
          </a:r>
        </a:p>
      </dsp:txBody>
      <dsp:txXfrm>
        <a:off x="6284675" y="626592"/>
        <a:ext cx="1853670" cy="2636911"/>
      </dsp:txXfrm>
    </dsp:sp>
    <dsp:sp modelId="{607B38A3-D10E-401B-B928-40BF2A30212A}">
      <dsp:nvSpPr>
        <dsp:cNvPr id="0" name=""/>
        <dsp:cNvSpPr/>
      </dsp:nvSpPr>
      <dsp:spPr>
        <a:xfrm>
          <a:off x="6284675" y="0"/>
          <a:ext cx="1853670" cy="626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b" anchorCtr="0">
          <a:noAutofit/>
        </a:bodyPr>
        <a:lstStyle/>
        <a:p>
          <a:pPr marL="0" lvl="0" indent="0" algn="l"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怎么处理？</a:t>
          </a:r>
        </a:p>
      </dsp:txBody>
      <dsp:txXfrm>
        <a:off x="6284675" y="0"/>
        <a:ext cx="1853670" cy="6265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ABA9E-078E-4D0C-8713-E936640091FB}">
      <dsp:nvSpPr>
        <dsp:cNvPr id="0" name=""/>
        <dsp:cNvSpPr/>
      </dsp:nvSpPr>
      <dsp:spPr>
        <a:xfrm rot="5400000">
          <a:off x="753657" y="789724"/>
          <a:ext cx="1362701" cy="2267504"/>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9C365-2E57-450A-A8BD-7D636C01AF93}">
      <dsp:nvSpPr>
        <dsp:cNvPr id="0" name=""/>
        <dsp:cNvSpPr/>
      </dsp:nvSpPr>
      <dsp:spPr>
        <a:xfrm>
          <a:off x="526188" y="1467219"/>
          <a:ext cx="2047116" cy="1794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复杂结构化</a:t>
          </a:r>
        </a:p>
      </dsp:txBody>
      <dsp:txXfrm>
        <a:off x="526188" y="1467219"/>
        <a:ext cx="2047116" cy="1794417"/>
      </dsp:txXfrm>
    </dsp:sp>
    <dsp:sp modelId="{FA3C0DFA-7107-4926-8921-205460EE288F}">
      <dsp:nvSpPr>
        <dsp:cNvPr id="0" name=""/>
        <dsp:cNvSpPr/>
      </dsp:nvSpPr>
      <dsp:spPr>
        <a:xfrm>
          <a:off x="2187056" y="622788"/>
          <a:ext cx="386248" cy="386248"/>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CB82E9-9D1B-49C4-880B-EC91D4F6E103}">
      <dsp:nvSpPr>
        <dsp:cNvPr id="0" name=""/>
        <dsp:cNvSpPr/>
      </dsp:nvSpPr>
      <dsp:spPr>
        <a:xfrm rot="5400000">
          <a:off x="3259727" y="169594"/>
          <a:ext cx="1362701" cy="2267504"/>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5A1B7-ECA1-4705-BEDC-3B2D4B17B69C}">
      <dsp:nvSpPr>
        <dsp:cNvPr id="0" name=""/>
        <dsp:cNvSpPr/>
      </dsp:nvSpPr>
      <dsp:spPr>
        <a:xfrm>
          <a:off x="3032258" y="847090"/>
          <a:ext cx="2047116" cy="1794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半结构化</a:t>
          </a:r>
        </a:p>
      </dsp:txBody>
      <dsp:txXfrm>
        <a:off x="3032258" y="847090"/>
        <a:ext cx="2047116" cy="1794417"/>
      </dsp:txXfrm>
    </dsp:sp>
    <dsp:sp modelId="{21265F71-2B22-4789-8CC6-7A29F0BB165B}">
      <dsp:nvSpPr>
        <dsp:cNvPr id="0" name=""/>
        <dsp:cNvSpPr/>
      </dsp:nvSpPr>
      <dsp:spPr>
        <a:xfrm>
          <a:off x="4693126" y="2658"/>
          <a:ext cx="386248" cy="386248"/>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821BDA-B294-4CB0-AE5F-168BA59265D3}">
      <dsp:nvSpPr>
        <dsp:cNvPr id="0" name=""/>
        <dsp:cNvSpPr/>
      </dsp:nvSpPr>
      <dsp:spPr>
        <a:xfrm rot="5400000">
          <a:off x="5765797" y="-450534"/>
          <a:ext cx="1362701" cy="2267504"/>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11765-6724-4A67-8924-65ACC34D6D0C}">
      <dsp:nvSpPr>
        <dsp:cNvPr id="0" name=""/>
        <dsp:cNvSpPr/>
      </dsp:nvSpPr>
      <dsp:spPr>
        <a:xfrm>
          <a:off x="5538328" y="226960"/>
          <a:ext cx="2047116" cy="1794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非结构化</a:t>
          </a:r>
        </a:p>
      </dsp:txBody>
      <dsp:txXfrm>
        <a:off x="5538328" y="226960"/>
        <a:ext cx="2047116" cy="17944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4F1BD-13E8-43DB-BDE7-ADA834ED11A9}">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3314B8-DC29-4959-A708-AAB2AA101A6E}">
      <dsp:nvSpPr>
        <dsp:cNvPr id="0" name=""/>
        <dsp:cNvSpPr/>
      </dsp:nvSpPr>
      <dsp:spPr>
        <a:xfrm>
          <a:off x="0" y="0"/>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大数据分析指对规模巨大的数据用适当的统计方法进行分析，提取有用的信息和形成结论。</a:t>
          </a:r>
        </a:p>
      </dsp:txBody>
      <dsp:txXfrm>
        <a:off x="0" y="0"/>
        <a:ext cx="7886700" cy="1631751"/>
      </dsp:txXfrm>
    </dsp:sp>
    <dsp:sp modelId="{F79F4B78-A6C0-49C2-B023-8DE20892E0AD}">
      <dsp:nvSpPr>
        <dsp:cNvPr id="0" name=""/>
        <dsp:cNvSpPr/>
      </dsp:nvSpPr>
      <dsp:spPr>
        <a:xfrm>
          <a:off x="0" y="163175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B7A0E-2D0D-4126-9FBA-05CC3650FE44}">
      <dsp:nvSpPr>
        <dsp:cNvPr id="0" name=""/>
        <dsp:cNvSpPr/>
      </dsp:nvSpPr>
      <dsp:spPr>
        <a:xfrm>
          <a:off x="0" y="1631751"/>
          <a:ext cx="7886700" cy="1631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数据挖掘就是从大量的、不完全的、有噪声的、模糊的、随机的实际应用数据中，提取隐含在其中的、人们事先不知道的、但又潜在有用的信息和知识的过程。</a:t>
          </a:r>
        </a:p>
      </dsp:txBody>
      <dsp:txXfrm>
        <a:off x="0" y="1631751"/>
        <a:ext cx="7886700" cy="16317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96AC7-35C0-4FCE-8FA5-FFDC73E94A17}">
      <dsp:nvSpPr>
        <dsp:cNvPr id="0" name=""/>
        <dsp:cNvSpPr/>
      </dsp:nvSpPr>
      <dsp:spPr>
        <a:xfrm>
          <a:off x="2964298" y="40793"/>
          <a:ext cx="1958102" cy="195810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商业智能</a:t>
          </a:r>
        </a:p>
      </dsp:txBody>
      <dsp:txXfrm>
        <a:off x="3225379" y="383461"/>
        <a:ext cx="1435941" cy="881146"/>
      </dsp:txXfrm>
    </dsp:sp>
    <dsp:sp modelId="{AB3FA58C-B20F-4F01-A5F7-23C9F23FCA6A}">
      <dsp:nvSpPr>
        <dsp:cNvPr id="0" name=""/>
        <dsp:cNvSpPr/>
      </dsp:nvSpPr>
      <dsp:spPr>
        <a:xfrm>
          <a:off x="3670847" y="1264607"/>
          <a:ext cx="1958102" cy="1958102"/>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政府决策</a:t>
          </a:r>
        </a:p>
      </dsp:txBody>
      <dsp:txXfrm>
        <a:off x="4269700" y="1770450"/>
        <a:ext cx="1174861" cy="1076956"/>
      </dsp:txXfrm>
    </dsp:sp>
    <dsp:sp modelId="{55D61518-139F-438F-8CC7-505233A893AA}">
      <dsp:nvSpPr>
        <dsp:cNvPr id="0" name=""/>
        <dsp:cNvSpPr/>
      </dsp:nvSpPr>
      <dsp:spPr>
        <a:xfrm>
          <a:off x="2257750" y="1264607"/>
          <a:ext cx="1958102" cy="19581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zh-CN" altLang="en-US" sz="2100" kern="1200">
              <a:latin typeface="微软雅黑" panose="020B0503020204020204" pitchFamily="34" charset="-122"/>
              <a:ea typeface="微软雅黑" panose="020B0503020204020204" pitchFamily="34" charset="-122"/>
            </a:rPr>
            <a:t>公共服务</a:t>
          </a:r>
        </a:p>
      </dsp:txBody>
      <dsp:txXfrm>
        <a:off x="2442138" y="1770450"/>
        <a:ext cx="1174861" cy="10769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46539-BD9C-491F-93EB-09B4349ACC6A}">
      <dsp:nvSpPr>
        <dsp:cNvPr id="0" name=""/>
        <dsp:cNvSpPr/>
      </dsp:nvSpPr>
      <dsp:spPr>
        <a:xfrm>
          <a:off x="0" y="310"/>
          <a:ext cx="7886700" cy="118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大数据产业指以数据生产、采集、存储、加工、分析、服务为主的相关经济活动。</a:t>
          </a:r>
        </a:p>
      </dsp:txBody>
      <dsp:txXfrm>
        <a:off x="0" y="310"/>
        <a:ext cx="7886700" cy="1180800"/>
      </dsp:txXfrm>
    </dsp:sp>
    <dsp:sp modelId="{72AC5E7A-320A-4EE1-8F9C-30BF593AA868}">
      <dsp:nvSpPr>
        <dsp:cNvPr id="0" name=""/>
        <dsp:cNvSpPr/>
      </dsp:nvSpPr>
      <dsp:spPr>
        <a:xfrm>
          <a:off x="0" y="1181421"/>
          <a:ext cx="7886700" cy="208208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数据资源建设</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大数据软硬件产品的开发</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销售和租赁活动</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相关信息技术服务</a:t>
          </a:r>
        </a:p>
      </dsp:txBody>
      <dsp:txXfrm>
        <a:off x="0" y="1181421"/>
        <a:ext cx="7886700" cy="20820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19078-B5AB-4537-8394-EC43397995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18295-4623-4342-A5FC-CE0CAF288D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大数据处理关键技术一般包括：大数据采集、大数据预处理、大数据存储及管理、大数据分析及挖掘、大数据展现和应用（大数据检索、大数据可视化、大数据应用、大数据安全等）</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A4D18295-4623-4342-A5FC-CE0CAF288D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D18295-4623-4342-A5FC-CE0CAF288D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D18295-4623-4342-A5FC-CE0CAF288D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lvl1pPr>
              <a:lnSpc>
                <a:spcPct val="100000"/>
              </a:lnSpc>
              <a:defRPr sz="2000">
                <a:latin typeface="微软雅黑" panose="020B0503020204020204" pitchFamily="34" charset="-122"/>
                <a:ea typeface="微软雅黑" panose="020B0503020204020204" pitchFamily="34" charset="-122"/>
              </a:defRPr>
            </a:lvl1pPr>
            <a:lvl2pPr>
              <a:lnSpc>
                <a:spcPct val="100000"/>
              </a:lnSpc>
              <a:defRPr>
                <a:latin typeface="微软雅黑" panose="020B0503020204020204" pitchFamily="34" charset="-122"/>
                <a:ea typeface="微软雅黑" panose="020B0503020204020204" pitchFamily="34" charset="-122"/>
              </a:defRPr>
            </a:lvl2pPr>
            <a:lvl3pPr>
              <a:lnSpc>
                <a:spcPct val="100000"/>
              </a:lnSpc>
              <a:defRPr>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10"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6"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5"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lnSpc>
                <a:spcPct val="100000"/>
              </a:lnSpc>
              <a:defRPr sz="2400">
                <a:latin typeface="微软雅黑" panose="020B0503020204020204" pitchFamily="34" charset="-122"/>
                <a:ea typeface="微软雅黑" panose="020B0503020204020204" pitchFamily="34" charset="-122"/>
              </a:defRPr>
            </a:lvl1pPr>
            <a:lvl2pPr>
              <a:lnSpc>
                <a:spcPct val="100000"/>
              </a:lnSpc>
              <a:defRPr sz="21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500">
                <a:latin typeface="微软雅黑" panose="020B0503020204020204" pitchFamily="34" charset="-122"/>
                <a:ea typeface="微软雅黑" panose="020B0503020204020204" pitchFamily="34" charset="-122"/>
              </a:defRPr>
            </a:lvl4pPr>
            <a:lvl5pPr>
              <a:lnSpc>
                <a:spcPct val="100000"/>
              </a:lnSpc>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670BA4-FC3A-4E34-A44F-9338F4CFE8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10347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01ACBE"/>
                </a:solidFill>
                <a:latin typeface="微软雅黑" panose="020B0503020204020204" pitchFamily="34" charset="-122"/>
                <a:ea typeface="微软雅黑" panose="020B0503020204020204" pitchFamily="34" charset="-122"/>
              </a:rPr>
              <a:t>大数据技术</a:t>
            </a:r>
            <a:endParaRPr lang="en-US" altLang="zh-CN" sz="4800"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 name="Rectangle 3"/>
          <p:cNvSpPr txBox="1">
            <a:spLocks noChangeArrowheads="1"/>
          </p:cNvSpPr>
          <p:nvPr/>
        </p:nvSpPr>
        <p:spPr bwMode="auto">
          <a:xfrm>
            <a:off x="3114040" y="3315970"/>
            <a:ext cx="5134610" cy="1078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r"/>
            <a:r>
              <a:rPr lang="zh-CN" altLang="en-US" sz="2800" b="1" dirty="0">
                <a:solidFill>
                  <a:srgbClr val="01ACBE"/>
                </a:solidFill>
                <a:latin typeface="微软雅黑" panose="020B0503020204020204" pitchFamily="34" charset="-122"/>
                <a:ea typeface="微软雅黑" panose="020B0503020204020204" pitchFamily="34" charset="-122"/>
              </a:rPr>
              <a:t>王颖颖</a:t>
            </a:r>
            <a:endParaRPr lang="zh-CN" altLang="en-US" sz="2800" b="1" dirty="0">
              <a:solidFill>
                <a:srgbClr val="01ACBE"/>
              </a:solidFill>
              <a:latin typeface="微软雅黑" panose="020B0503020204020204" pitchFamily="34" charset="-122"/>
              <a:ea typeface="微软雅黑" panose="020B0503020204020204" pitchFamily="34" charset="-122"/>
            </a:endParaRPr>
          </a:p>
          <a:p>
            <a:pPr algn="r"/>
            <a:endParaRPr lang="en-US" altLang="zh-CN" sz="2800" b="1" dirty="0">
              <a:solidFill>
                <a:srgbClr val="01ACBE"/>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大数据内涵</a:t>
            </a:r>
            <a:endParaRPr lang="zh-CN" altLang="en-US" dirty="0"/>
          </a:p>
        </p:txBody>
      </p:sp>
      <p:graphicFrame>
        <p:nvGraphicFramePr>
          <p:cNvPr id="6" name="内容占位符 5"/>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大数据内涵</a:t>
            </a:r>
            <a:endParaRPr lang="zh-CN" altLang="en-US" dirty="0"/>
          </a:p>
        </p:txBody>
      </p:sp>
      <p:sp>
        <p:nvSpPr>
          <p:cNvPr id="4" name="内容占位符 3"/>
          <p:cNvSpPr>
            <a:spLocks noGrp="1"/>
          </p:cNvSpPr>
          <p:nvPr>
            <p:ph idx="1"/>
          </p:nvPr>
        </p:nvSpPr>
        <p:spPr/>
        <p:txBody>
          <a:bodyPr/>
          <a:lstStyle/>
          <a:p>
            <a:r>
              <a:rPr lang="zh-CN" altLang="en-US" dirty="0"/>
              <a:t>科学研究四范式</a:t>
            </a:r>
            <a:endParaRPr lang="en-US" altLang="zh-CN" dirty="0"/>
          </a:p>
          <a:p>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10608" y="1983171"/>
            <a:ext cx="4322784" cy="2649552"/>
          </a:xfrm>
          <a:prstGeom prst="rect">
            <a:avLst/>
          </a:prstGeom>
          <a:noFill/>
          <a:ln>
            <a:noFill/>
          </a:ln>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大数据特征</a:t>
            </a:r>
            <a:endParaRPr lang="zh-CN" altLang="en-US" dirty="0"/>
          </a:p>
        </p:txBody>
      </p:sp>
      <p:sp>
        <p:nvSpPr>
          <p:cNvPr id="3" name="内容占位符 2"/>
          <p:cNvSpPr>
            <a:spLocks noGrp="1"/>
          </p:cNvSpPr>
          <p:nvPr>
            <p:ph idx="1"/>
          </p:nvPr>
        </p:nvSpPr>
        <p:spPr>
          <a:xfrm>
            <a:off x="628650" y="1369218"/>
            <a:ext cx="7886700" cy="3263504"/>
          </a:xfrm>
        </p:spPr>
        <p:txBody>
          <a:bodyPr/>
          <a:lstStyle/>
          <a:p>
            <a:r>
              <a:rPr lang="zh-CN" altLang="zh-CN" dirty="0"/>
              <a:t>大数据</a:t>
            </a:r>
            <a:r>
              <a:rPr lang="en-US" altLang="zh-CN" dirty="0"/>
              <a:t>4V</a:t>
            </a:r>
            <a:r>
              <a:rPr lang="zh-CN" altLang="zh-CN" dirty="0"/>
              <a:t>特征</a:t>
            </a:r>
            <a:endParaRPr lang="zh-CN" altLang="en-US" dirty="0"/>
          </a:p>
        </p:txBody>
      </p:sp>
      <p:graphicFrame>
        <p:nvGraphicFramePr>
          <p:cNvPr id="4" name="图示 3"/>
          <p:cNvGraphicFramePr/>
          <p:nvPr/>
        </p:nvGraphicFramePr>
        <p:xfrm>
          <a:off x="2247914" y="1542829"/>
          <a:ext cx="4648172" cy="29162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Volume</a:t>
            </a:r>
            <a:endParaRPr lang="zh-CN" altLang="en-US" dirty="0"/>
          </a:p>
        </p:txBody>
      </p:sp>
      <p:sp>
        <p:nvSpPr>
          <p:cNvPr id="3" name="内容占位符 2"/>
          <p:cNvSpPr>
            <a:spLocks noGrp="1"/>
          </p:cNvSpPr>
          <p:nvPr>
            <p:ph idx="1"/>
          </p:nvPr>
        </p:nvSpPr>
        <p:spPr/>
        <p:txBody>
          <a:bodyPr/>
          <a:lstStyle/>
          <a:p>
            <a:r>
              <a:rPr lang="zh-CN" altLang="en-US" dirty="0"/>
              <a:t>大数据的体量非常大，</a:t>
            </a:r>
            <a:r>
              <a:rPr lang="en-US" altLang="zh-CN" dirty="0"/>
              <a:t>PB</a:t>
            </a:r>
            <a:r>
              <a:rPr lang="zh-CN" altLang="en-US" dirty="0"/>
              <a:t>级别将是常态，且增长速度较快。</a:t>
            </a:r>
            <a:endParaRPr lang="en-US" altLang="zh-CN" dirty="0"/>
          </a:p>
          <a:p>
            <a:r>
              <a:rPr lang="zh-CN" altLang="en-US" dirty="0"/>
              <a:t>据</a:t>
            </a:r>
            <a:r>
              <a:rPr lang="en-US" altLang="zh-CN" dirty="0"/>
              <a:t>IDC</a:t>
            </a:r>
            <a:r>
              <a:rPr lang="zh-CN" altLang="en-US" dirty="0"/>
              <a:t>于</a:t>
            </a:r>
            <a:r>
              <a:rPr lang="en-US" altLang="zh-CN" dirty="0"/>
              <a:t>2018</a:t>
            </a:r>
            <a:r>
              <a:rPr lang="zh-CN" altLang="en-US" dirty="0"/>
              <a:t>年</a:t>
            </a:r>
            <a:r>
              <a:rPr lang="en-US" altLang="zh-CN" dirty="0"/>
              <a:t>11</a:t>
            </a:r>
            <a:r>
              <a:rPr lang="zh-CN" altLang="en-US" dirty="0"/>
              <a:t>月发布的</a:t>
            </a:r>
            <a:r>
              <a:rPr lang="en-US" altLang="zh-CN" dirty="0"/>
              <a:t>《</a:t>
            </a:r>
            <a:r>
              <a:rPr lang="zh-CN" altLang="en-US" dirty="0"/>
              <a:t>数据时代</a:t>
            </a:r>
            <a:r>
              <a:rPr lang="en-US" altLang="zh-CN" dirty="0"/>
              <a:t>2025》</a:t>
            </a:r>
            <a:r>
              <a:rPr lang="zh-CN" altLang="en-US" dirty="0"/>
              <a:t>报告预测，全球数据总量将从</a:t>
            </a:r>
            <a:r>
              <a:rPr lang="en-US" altLang="zh-CN" dirty="0"/>
              <a:t>2018</a:t>
            </a:r>
            <a:r>
              <a:rPr lang="zh-CN" altLang="en-US" dirty="0"/>
              <a:t>年的</a:t>
            </a:r>
            <a:r>
              <a:rPr lang="en-US" altLang="zh-CN" dirty="0"/>
              <a:t>33ZB</a:t>
            </a:r>
            <a:r>
              <a:rPr lang="zh-CN" altLang="en-US" dirty="0"/>
              <a:t>增至</a:t>
            </a:r>
            <a:r>
              <a:rPr lang="en-US" altLang="zh-CN" dirty="0"/>
              <a:t>2025</a:t>
            </a:r>
            <a:r>
              <a:rPr lang="zh-CN" altLang="en-US" dirty="0"/>
              <a:t>年的</a:t>
            </a:r>
            <a:r>
              <a:rPr lang="en-US" altLang="zh-CN" dirty="0"/>
              <a:t>175ZB</a:t>
            </a:r>
            <a:r>
              <a:rPr lang="zh-CN" altLang="en-US" dirty="0"/>
              <a:t>，相当于每天产生</a:t>
            </a:r>
            <a:r>
              <a:rPr lang="en-US" altLang="zh-CN" dirty="0"/>
              <a:t>491EB</a:t>
            </a:r>
            <a:r>
              <a:rPr lang="zh-CN" altLang="en-US" dirty="0"/>
              <a:t>的数据。</a:t>
            </a:r>
            <a:endParaRPr lang="zh-CN" altLang="en-US" dirty="0"/>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1.2.2  Variety</a:t>
            </a:r>
            <a:endParaRPr lang="zh-CN" altLang="en-US" dirty="0"/>
          </a:p>
        </p:txBody>
      </p:sp>
      <p:sp>
        <p:nvSpPr>
          <p:cNvPr id="3" name="内容占位符 2"/>
          <p:cNvSpPr>
            <a:spLocks noGrp="1"/>
          </p:cNvSpPr>
          <p:nvPr>
            <p:ph idx="1"/>
          </p:nvPr>
        </p:nvSpPr>
        <p:spPr/>
        <p:txBody>
          <a:bodyPr/>
          <a:lstStyle/>
          <a:p>
            <a:r>
              <a:rPr lang="zh-CN" altLang="en-US" dirty="0"/>
              <a:t>大数据种类繁多，一般包括结构化、半结构化和非结构化等多种类型的数据。</a:t>
            </a:r>
            <a:endParaRPr lang="en-US" altLang="zh-CN" dirty="0"/>
          </a:p>
          <a:p>
            <a:r>
              <a:rPr lang="zh-CN" altLang="en-US" dirty="0"/>
              <a:t>例如：网络日志、视频、图片、地理位置信息等。这些数据在编码方式、数据格式、应用特征等多个方面存在差异性，多信息源的并发形成了大量的异构数据，不同结构的数据处理和分析方式也有所区别。</a:t>
            </a:r>
            <a:endParaRPr lang="zh-CN" altLang="en-US" dirty="0"/>
          </a:p>
          <a:p>
            <a:endParaRPr lang="zh-CN" altLang="en-US" dirty="0"/>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Velocity</a:t>
            </a:r>
            <a:endParaRPr lang="zh-CN" altLang="en-US" dirty="0"/>
          </a:p>
        </p:txBody>
      </p:sp>
      <p:sp>
        <p:nvSpPr>
          <p:cNvPr id="3" name="内容占位符 2"/>
          <p:cNvSpPr>
            <a:spLocks noGrp="1"/>
          </p:cNvSpPr>
          <p:nvPr>
            <p:ph idx="1"/>
          </p:nvPr>
        </p:nvSpPr>
        <p:spPr/>
        <p:txBody>
          <a:bodyPr/>
          <a:lstStyle/>
          <a:p>
            <a:r>
              <a:rPr lang="zh-CN" altLang="en-US" dirty="0"/>
              <a:t>数据的快速流动和处理是大数据区分于传统数据挖掘的显著特征。</a:t>
            </a:r>
            <a:endParaRPr lang="en-US" altLang="zh-CN" dirty="0"/>
          </a:p>
          <a:p>
            <a:r>
              <a:rPr lang="zh-CN" altLang="en-US" dirty="0"/>
              <a:t>例如：涉及感知、传输、决策、控制开放式循环的大数据，对数据实时处理有着极高的要求，通过传统数据库查询方式得到的当前结果很可能已经没有价值。因此，大数据更强调实时分析而非批量式分析，数据输入后即刻处理，处理后丢弃。</a:t>
            </a:r>
            <a:endParaRPr lang="zh-CN" altLang="en-US" dirty="0"/>
          </a:p>
          <a:p>
            <a:endParaRPr lang="zh-CN" altLang="en-US" dirty="0"/>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Value</a:t>
            </a:r>
            <a:endParaRPr lang="zh-CN" altLang="en-US" dirty="0"/>
          </a:p>
        </p:txBody>
      </p:sp>
      <p:sp>
        <p:nvSpPr>
          <p:cNvPr id="3" name="内容占位符 2"/>
          <p:cNvSpPr>
            <a:spLocks noGrp="1"/>
          </p:cNvSpPr>
          <p:nvPr>
            <p:ph idx="1"/>
          </p:nvPr>
        </p:nvSpPr>
        <p:spPr/>
        <p:txBody>
          <a:bodyPr/>
          <a:lstStyle/>
          <a:p>
            <a:r>
              <a:rPr lang="zh-CN" altLang="en-US" dirty="0"/>
              <a:t>大数据价值密度的高低与数据总量大小成反比，单条数据本身并无太多价值，但庞大的数据量累积并隐藏了巨大的财富。其价值具备稀疏性、多样性和不确定性等特点。</a:t>
            </a:r>
            <a:endParaRPr lang="en-US" altLang="zh-CN" dirty="0"/>
          </a:p>
          <a:p>
            <a:r>
              <a:rPr lang="zh-CN" altLang="en-US" dirty="0"/>
              <a:t>例如：在连续不间断监控过程中，可能有用的数据仅仅只有一两秒，但是无法事先知道哪一秒是有价值的。</a:t>
            </a:r>
            <a:endParaRPr lang="zh-CN" altLang="en-US" dirty="0"/>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大数据关键技术</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5873" y="1900110"/>
            <a:ext cx="4477851" cy="2732613"/>
          </a:xfrm>
          <a:prstGeom prst="rect">
            <a:avLst/>
          </a:prstGeom>
        </p:spPr>
      </p:pic>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1.3.1  </a:t>
            </a:r>
            <a:r>
              <a:rPr lang="zh-CN" altLang="en-US" dirty="0"/>
              <a:t>大数据采集技术</a:t>
            </a:r>
            <a:endParaRPr lang="zh-CN" altLang="en-US" dirty="0"/>
          </a:p>
        </p:txBody>
      </p:sp>
      <p:sp>
        <p:nvSpPr>
          <p:cNvPr id="3" name="内容占位符 2"/>
          <p:cNvSpPr>
            <a:spLocks noGrp="1"/>
          </p:cNvSpPr>
          <p:nvPr>
            <p:ph idx="1"/>
          </p:nvPr>
        </p:nvSpPr>
        <p:spPr/>
        <p:txBody>
          <a:bodyPr/>
          <a:lstStyle/>
          <a:p>
            <a:r>
              <a:rPr lang="zh-CN" altLang="en-US" dirty="0"/>
              <a:t>大数据智能感知层：主要包括数据传感体系、网络通信体系、传感适配体系、智能识别体系及软硬件资源接入系统。</a:t>
            </a:r>
            <a:endParaRPr lang="zh-CN" altLang="en-US" dirty="0"/>
          </a:p>
          <a:p>
            <a:r>
              <a:rPr lang="zh-CN" altLang="en-US" dirty="0"/>
              <a:t>基础支撑层：提供大数据服务平台所需的虚拟服务器，结构化、半结构化及非结构化数据的数据库及物联网络资源等基础支撑环境。</a:t>
            </a:r>
            <a:endParaRPr lang="zh-CN" altLang="en-US" dirty="0"/>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大数据采集技术</a:t>
            </a:r>
            <a:endParaRPr lang="zh-CN" altLang="en-US" dirty="0"/>
          </a:p>
        </p:txBody>
      </p:sp>
      <p:graphicFrame>
        <p:nvGraphicFramePr>
          <p:cNvPr id="4" name="内容占位符 3"/>
          <p:cNvGraphicFramePr>
            <a:graphicFrameLocks noGrp="1"/>
          </p:cNvGraphicFramePr>
          <p:nvPr>
            <p:ph idx="1"/>
          </p:nvPr>
        </p:nvGraphicFramePr>
        <p:xfrm>
          <a:off x="517525" y="1203943"/>
          <a:ext cx="8108950" cy="33156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5" name="标题 1"/>
          <p:cNvSpPr>
            <a:spLocks noGrp="1"/>
          </p:cNvSpPr>
          <p:nvPr/>
        </p:nvSpPr>
        <p:spPr>
          <a:xfrm>
            <a:off x="-160020" y="411639"/>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latin typeface="+mj-ea"/>
              </a:rPr>
              <a:t>【</a:t>
            </a:r>
            <a:r>
              <a:rPr lang="zh-CN" altLang="en-US" dirty="0">
                <a:latin typeface="+mj-ea"/>
              </a:rPr>
              <a:t>课时分配</a:t>
            </a:r>
            <a:r>
              <a:rPr lang="en-US" altLang="zh-CN" dirty="0">
                <a:latin typeface="+mj-ea"/>
              </a:rPr>
              <a:t>】</a:t>
            </a:r>
            <a:endParaRPr lang="zh-CN" altLang="en-US" dirty="0">
              <a:latin typeface="+mj-ea"/>
            </a:endParaRPr>
          </a:p>
        </p:txBody>
      </p:sp>
      <p:graphicFrame>
        <p:nvGraphicFramePr>
          <p:cNvPr id="8" name="表格 7"/>
          <p:cNvGraphicFramePr/>
          <p:nvPr>
            <p:custDataLst>
              <p:tags r:id="rId1"/>
            </p:custDataLst>
          </p:nvPr>
        </p:nvGraphicFramePr>
        <p:xfrm>
          <a:off x="2663825" y="0"/>
          <a:ext cx="6423025" cy="5205095"/>
        </p:xfrm>
        <a:graphic>
          <a:graphicData uri="http://schemas.openxmlformats.org/drawingml/2006/table">
            <a:tbl>
              <a:tblPr firstRow="1" bandRow="1">
                <a:tableStyleId>{ED083AE6-46FA-4A59-8FB0-9F97EB10719F}</a:tableStyleId>
              </a:tblPr>
              <a:tblGrid>
                <a:gridCol w="3766820"/>
                <a:gridCol w="874395"/>
                <a:gridCol w="847725"/>
                <a:gridCol w="934085"/>
              </a:tblGrid>
              <a:tr h="431800">
                <a:tc>
                  <a:txBody>
                    <a:bodyPr/>
                    <a:p>
                      <a:pPr algn="ctr">
                        <a:buClrTx/>
                        <a:buSzTx/>
                        <a:buFontTx/>
                        <a:buNone/>
                      </a:pPr>
                      <a:r>
                        <a:rPr lang="en-US" sz="1400">
                          <a:latin typeface="+mj-ea"/>
                          <a:ea typeface="+mj-ea"/>
                        </a:rPr>
                        <a:t>教学环节课程内容</a:t>
                      </a:r>
                      <a:endParaRPr lang="en-US" sz="1400">
                        <a:latin typeface="+mj-ea"/>
                        <a:ea typeface="+mj-ea"/>
                      </a:endParaRPr>
                    </a:p>
                  </a:txBody>
                  <a:tcPr marL="68580" marR="68580" marT="0" marB="0" vert="horz" anchor="ctr" anchorCtr="0"/>
                </a:tc>
                <a:tc>
                  <a:txBody>
                    <a:bodyPr/>
                    <a:p>
                      <a:pPr indent="0">
                        <a:buNone/>
                      </a:pPr>
                      <a:r>
                        <a:rPr lang="en-US" sz="1400">
                          <a:latin typeface="+mj-ea"/>
                          <a:ea typeface="+mj-ea"/>
                          <a:cs typeface="+mj-ea"/>
                        </a:rPr>
                        <a:t>  </a:t>
                      </a:r>
                      <a:r>
                        <a:rPr lang="zh-CN" altLang="en-US" sz="1400">
                          <a:latin typeface="+mj-ea"/>
                          <a:ea typeface="+mj-ea"/>
                          <a:cs typeface="+mj-ea"/>
                        </a:rPr>
                        <a:t>理论</a:t>
                      </a:r>
                      <a:endParaRPr lang="zh-CN" altLang="en-US" sz="1400">
                        <a:latin typeface="+mj-ea"/>
                        <a:ea typeface="+mj-ea"/>
                        <a:cs typeface="+mj-ea"/>
                      </a:endParaRPr>
                    </a:p>
                  </a:txBody>
                  <a:tcPr marL="68580" marR="68580" marT="0" marB="0" vert="horz" anchor="ctr"/>
                </a:tc>
                <a:tc>
                  <a:txBody>
                    <a:bodyPr/>
                    <a:p>
                      <a:pPr indent="0">
                        <a:buNone/>
                      </a:pPr>
                      <a:r>
                        <a:rPr lang="en-US" sz="1400">
                          <a:latin typeface="+mj-ea"/>
                          <a:ea typeface="+mj-ea"/>
                          <a:cs typeface="+mj-ea"/>
                        </a:rPr>
                        <a:t>  实验</a:t>
                      </a:r>
                      <a:endParaRPr lang="en-US" altLang="en-US" sz="1400">
                        <a:latin typeface="+mj-ea"/>
                        <a:ea typeface="+mj-ea"/>
                        <a:cs typeface="+mj-ea"/>
                      </a:endParaRPr>
                    </a:p>
                  </a:txBody>
                  <a:tcPr marL="68580" marR="68580" marT="0" marB="0" vert="horz" anchor="ctr"/>
                </a:tc>
                <a:tc>
                  <a:txBody>
                    <a:bodyPr/>
                    <a:p>
                      <a:pPr indent="0">
                        <a:buNone/>
                      </a:pPr>
                      <a:r>
                        <a:rPr lang="en-US" sz="1400">
                          <a:latin typeface="+mj-ea"/>
                          <a:ea typeface="+mj-ea"/>
                          <a:cs typeface="+mj-ea"/>
                        </a:rPr>
                        <a:t>   小计</a:t>
                      </a:r>
                      <a:endParaRPr lang="en-US" altLang="en-US" sz="1400">
                        <a:latin typeface="+mj-ea"/>
                        <a:ea typeface="+mj-ea"/>
                        <a:cs typeface="+mj-ea"/>
                      </a:endParaRPr>
                    </a:p>
                  </a:txBody>
                  <a:tcPr marL="68580" marR="68580" marT="0" marB="0" vert="horz" anchor="ctr"/>
                </a:tc>
              </a:tr>
              <a:tr h="367200">
                <a:tc>
                  <a:txBody>
                    <a:bodyPr/>
                    <a:p>
                      <a:pPr indent="0" algn="l">
                        <a:buNone/>
                      </a:pPr>
                      <a:r>
                        <a:rPr lang="en-US" sz="1400">
                          <a:latin typeface="+mj-ea"/>
                          <a:ea typeface="+mj-ea"/>
                        </a:rPr>
                        <a:t>第一章：大数据概述</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 </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第二章：大数据处理架构Hadoop</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第三章：分布式文件系统HDFS</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6</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第四章：资源管理调度框架YARN</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第五章：NoSQL数据库</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 </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第六章：MapReduce计算模式</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6</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第七章：基于Hadoop的数据仓库Hive</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第八章：分布式数据库HBase</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第九章：Spark</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6</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cs typeface="+mj-ea"/>
                        </a:rPr>
                        <a:t>第十章：ZooKeeper</a:t>
                      </a:r>
                      <a:endParaRPr lang="en-US" altLang="en-US" sz="1400">
                        <a:latin typeface="+mj-ea"/>
                        <a:ea typeface="+mj-ea"/>
                        <a:cs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rPr>
                        <a:t>第十一章：数据采集</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 </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rPr>
                        <a:t>第十二章：大数据在互联网领域的应用</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 </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2</a:t>
                      </a:r>
                      <a:endParaRPr lang="en-US" altLang="en-US" sz="1400">
                        <a:latin typeface="+mj-ea"/>
                        <a:ea typeface="+mj-ea"/>
                      </a:endParaRPr>
                    </a:p>
                  </a:txBody>
                  <a:tcPr marL="68580" marR="68580" marT="0" marB="0" vert="horz" anchor="ctr" anchorCtr="0"/>
                </a:tc>
              </a:tr>
              <a:tr h="367200">
                <a:tc>
                  <a:txBody>
                    <a:bodyPr/>
                    <a:p>
                      <a:pPr indent="0" algn="l">
                        <a:buNone/>
                      </a:pPr>
                      <a:r>
                        <a:rPr lang="en-US" sz="1400">
                          <a:latin typeface="+mj-ea"/>
                          <a:ea typeface="+mj-ea"/>
                        </a:rPr>
                        <a:t>总计</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32</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16</a:t>
                      </a:r>
                      <a:endParaRPr lang="en-US" altLang="en-US" sz="1400">
                        <a:latin typeface="+mj-ea"/>
                        <a:ea typeface="+mj-ea"/>
                      </a:endParaRPr>
                    </a:p>
                  </a:txBody>
                  <a:tcPr marL="68580" marR="68580" marT="0" marB="0" vert="horz" anchor="ctr" anchorCtr="0"/>
                </a:tc>
                <a:tc>
                  <a:txBody>
                    <a:bodyPr/>
                    <a:p>
                      <a:pPr indent="0" algn="ctr">
                        <a:buNone/>
                      </a:pPr>
                      <a:r>
                        <a:rPr lang="en-US" sz="1400">
                          <a:latin typeface="+mj-ea"/>
                          <a:ea typeface="+mj-ea"/>
                        </a:rPr>
                        <a:t>48</a:t>
                      </a:r>
                      <a:endParaRPr lang="en-US" altLang="en-US" sz="1400">
                        <a:latin typeface="+mj-ea"/>
                        <a:ea typeface="+mj-ea"/>
                      </a:endParaRPr>
                    </a:p>
                  </a:txBody>
                  <a:tcPr marL="68580" marR="68580" marT="0" marB="0" vert="horz" anchor="ctr" anchorCtr="0"/>
                </a:tc>
              </a:tr>
            </a:tbl>
          </a:graphicData>
        </a:graphic>
      </p:graphicFrame>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大数据预处理技术</a:t>
            </a:r>
            <a:endParaRPr lang="zh-CN" altLang="en-US" dirty="0"/>
          </a:p>
        </p:txBody>
      </p:sp>
      <p:graphicFrame>
        <p:nvGraphicFramePr>
          <p:cNvPr id="6" name="内容占位符 5"/>
          <p:cNvGraphicFramePr>
            <a:graphicFrameLocks noGrp="1"/>
          </p:cNvGraphicFramePr>
          <p:nvPr>
            <p:ph idx="1"/>
          </p:nvPr>
        </p:nvGraphicFramePr>
        <p:xfrm>
          <a:off x="472369" y="1436952"/>
          <a:ext cx="8199261"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1.3.3  </a:t>
            </a:r>
            <a:r>
              <a:rPr lang="zh-CN" altLang="en-US" dirty="0"/>
              <a:t>大数据存储及管理技术</a:t>
            </a:r>
            <a:endParaRPr lang="zh-CN" altLang="en-US" dirty="0"/>
          </a:p>
        </p:txBody>
      </p:sp>
      <p:graphicFrame>
        <p:nvGraphicFramePr>
          <p:cNvPr id="5" name="内容占位符 4"/>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大数据存储及管理技术</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研究重点是复杂的结构化、半结构化和非结构化的大数据管理与处理技术，这些技术包括分布式存储技术，异构数据的数据融合技术，数据组织技术，大数据建模技术，大数据索引技术，大数据移动、备份、复制等。</a:t>
            </a:r>
            <a:endParaRPr lang="en-US" altLang="zh-CN" dirty="0"/>
          </a:p>
          <a:p>
            <a:endParaRPr lang="en-US" altLang="zh-CN" dirty="0"/>
          </a:p>
          <a:p>
            <a:r>
              <a:rPr lang="zh-CN" altLang="en-US" dirty="0"/>
              <a:t>新型数据库技术</a:t>
            </a:r>
            <a:endParaRPr lang="zh-CN" altLang="en-US" dirty="0"/>
          </a:p>
          <a:p>
            <a:pPr lvl="1"/>
            <a:r>
              <a:rPr lang="zh-CN" altLang="en-US" dirty="0"/>
              <a:t>关系型数据库：</a:t>
            </a:r>
            <a:r>
              <a:rPr lang="zh-CN" altLang="zh-CN" dirty="0"/>
              <a:t>传统关系数据库系统以及</a:t>
            </a:r>
            <a:r>
              <a:rPr lang="en-US" altLang="zh-CN" dirty="0"/>
              <a:t>NewSQL</a:t>
            </a:r>
            <a:r>
              <a:rPr lang="zh-CN" altLang="zh-CN" dirty="0"/>
              <a:t>数据库</a:t>
            </a:r>
            <a:r>
              <a:rPr lang="zh-CN" altLang="en-US" dirty="0"/>
              <a:t>。</a:t>
            </a:r>
            <a:endParaRPr lang="zh-CN" altLang="en-US" dirty="0"/>
          </a:p>
          <a:p>
            <a:pPr lvl="1"/>
            <a:r>
              <a:rPr lang="zh-CN" altLang="en-US" dirty="0"/>
              <a:t>非关系型数据库：</a:t>
            </a:r>
            <a:r>
              <a:rPr lang="en-US" altLang="zh-CN" dirty="0"/>
              <a:t>NoSQL</a:t>
            </a:r>
            <a:r>
              <a:rPr lang="zh-CN" altLang="zh-CN" dirty="0"/>
              <a:t>数据库，通常包括键值数据库、列式数据库、文档数据库和图数据库四类</a:t>
            </a:r>
            <a:r>
              <a:rPr lang="zh-CN" altLang="en-US" dirty="0"/>
              <a:t>。</a:t>
            </a:r>
            <a:endParaRPr lang="zh-CN" altLang="en-US" dirty="0"/>
          </a:p>
          <a:p>
            <a:pPr lvl="1"/>
            <a:r>
              <a:rPr lang="zh-CN" altLang="en-US" dirty="0"/>
              <a:t>数据库缓存系统：</a:t>
            </a:r>
            <a:r>
              <a:rPr lang="en-US" altLang="zh-CN" dirty="0" err="1"/>
              <a:t>Memcache</a:t>
            </a:r>
            <a:r>
              <a:rPr lang="zh-CN" altLang="zh-CN" dirty="0"/>
              <a:t>、</a:t>
            </a:r>
            <a:r>
              <a:rPr lang="en-US" altLang="zh-CN" dirty="0"/>
              <a:t>Redis</a:t>
            </a:r>
            <a:r>
              <a:rPr lang="zh-CN" altLang="zh-CN" dirty="0"/>
              <a:t>等</a:t>
            </a:r>
            <a:r>
              <a:rPr lang="zh-CN" altLang="en-US" dirty="0"/>
              <a:t>。</a:t>
            </a:r>
            <a:endParaRPr lang="zh-CN" altLang="en-US" dirty="0"/>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  </a:t>
            </a:r>
            <a:r>
              <a:rPr lang="zh-CN" altLang="en-US" dirty="0"/>
              <a:t>大数据分析及挖掘技术</a:t>
            </a:r>
            <a:endParaRPr lang="zh-CN" altLang="en-US" dirty="0"/>
          </a:p>
        </p:txBody>
      </p:sp>
      <p:graphicFrame>
        <p:nvGraphicFramePr>
          <p:cNvPr id="4" name="内容占位符 4"/>
          <p:cNvGraphicFramePr/>
          <p:nvPr/>
        </p:nvGraphicFramePr>
        <p:xfrm>
          <a:off x="781050" y="15216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1.3.5  </a:t>
            </a:r>
            <a:r>
              <a:rPr lang="zh-CN" altLang="en-US" dirty="0"/>
              <a:t>大数据展现与应用技术</a:t>
            </a:r>
            <a:endParaRPr lang="zh-CN" altLang="en-US" dirty="0"/>
          </a:p>
        </p:txBody>
      </p:sp>
      <p:graphicFrame>
        <p:nvGraphicFramePr>
          <p:cNvPr id="7" name="内容占位符 6"/>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大数据产业</a:t>
            </a:r>
            <a:endParaRPr lang="zh-CN" altLang="en-US" dirty="0"/>
          </a:p>
        </p:txBody>
      </p:sp>
      <p:graphicFrame>
        <p:nvGraphicFramePr>
          <p:cNvPr id="4" name="内容占位符 3"/>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大数据产业支撑体系建设</a:t>
            </a:r>
            <a:endParaRPr lang="zh-CN" altLang="en-US" dirty="0"/>
          </a:p>
        </p:txBody>
      </p:sp>
      <p:graphicFrame>
        <p:nvGraphicFramePr>
          <p:cNvPr id="6" name="内容占位符 5"/>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大数据标准体系建设</a:t>
            </a:r>
            <a:endParaRPr lang="zh-CN" altLang="en-US" dirty="0"/>
          </a:p>
        </p:txBody>
      </p:sp>
      <p:graphicFrame>
        <p:nvGraphicFramePr>
          <p:cNvPr id="5" name="内容占位符 4"/>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  </a:t>
            </a:r>
            <a:r>
              <a:rPr lang="zh-CN" altLang="en-US" dirty="0"/>
              <a:t>大数据技术产品研发</a:t>
            </a:r>
            <a:endParaRPr lang="zh-CN" altLang="en-US" dirty="0"/>
          </a:p>
        </p:txBody>
      </p:sp>
      <p:graphicFrame>
        <p:nvGraphicFramePr>
          <p:cNvPr id="6" name="内容占位符 5"/>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1.4.4  </a:t>
            </a:r>
            <a:r>
              <a:rPr lang="zh-CN" altLang="en-US" dirty="0"/>
              <a:t>工业大数据创新应用</a:t>
            </a:r>
            <a:endParaRPr lang="zh-CN" altLang="en-US" dirty="0"/>
          </a:p>
        </p:txBody>
      </p:sp>
      <p:sp>
        <p:nvSpPr>
          <p:cNvPr id="4" name="内容占位符 3"/>
          <p:cNvSpPr>
            <a:spLocks noGrp="1"/>
          </p:cNvSpPr>
          <p:nvPr>
            <p:ph idx="1"/>
          </p:nvPr>
        </p:nvSpPr>
        <p:spPr/>
        <p:txBody>
          <a:bodyPr/>
          <a:lstStyle/>
          <a:p>
            <a:r>
              <a:rPr lang="zh-CN" altLang="zh-CN" dirty="0"/>
              <a:t>推动大数据在产品全生命周期和全产业链的应用</a:t>
            </a:r>
            <a:r>
              <a:rPr lang="zh-CN" altLang="en-US" dirty="0"/>
              <a:t>，</a:t>
            </a:r>
            <a:r>
              <a:rPr lang="zh-CN" altLang="zh-CN" dirty="0"/>
              <a:t>推进工业大数据与自动控制和感知硬件、工业核心软件、工业互联网、工业云和智能服务平台融合发展，形成数据驱动的工业发展新模式。</a:t>
            </a:r>
            <a:endParaRPr lang="zh-CN" altLang="zh-CN" dirty="0"/>
          </a:p>
          <a:p>
            <a:r>
              <a:rPr lang="zh-CN" altLang="zh-CN" dirty="0"/>
              <a:t>加快工业大数据基础设施建设。</a:t>
            </a:r>
            <a:endParaRPr lang="en-US" altLang="zh-CN" dirty="0"/>
          </a:p>
          <a:p>
            <a:r>
              <a:rPr lang="zh-CN" altLang="zh-CN" dirty="0"/>
              <a:t>推进工业大数据全流程应用。</a:t>
            </a:r>
            <a:endParaRPr lang="en-US" altLang="zh-CN" dirty="0"/>
          </a:p>
          <a:p>
            <a:r>
              <a:rPr lang="zh-CN" altLang="zh-CN" dirty="0"/>
              <a:t>培育数据驱动的制造业新模式。</a:t>
            </a:r>
            <a:endParaRPr lang="zh-CN" altLang="en-US"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5" name="标题 1"/>
          <p:cNvSpPr>
            <a:spLocks noGrp="1"/>
          </p:cNvSpPr>
          <p:nvPr/>
        </p:nvSpPr>
        <p:spPr>
          <a:xfrm>
            <a:off x="-160020" y="411639"/>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latin typeface="+mj-ea"/>
              </a:rPr>
              <a:t>【</a:t>
            </a:r>
            <a:r>
              <a:rPr lang="zh-CN" altLang="en-US" dirty="0">
                <a:latin typeface="+mj-ea"/>
              </a:rPr>
              <a:t>考核方式</a:t>
            </a:r>
            <a:r>
              <a:rPr lang="en-US" altLang="zh-CN" dirty="0">
                <a:latin typeface="+mj-ea"/>
              </a:rPr>
              <a:t>】</a:t>
            </a:r>
            <a:endParaRPr lang="zh-CN" altLang="en-US" dirty="0">
              <a:latin typeface="+mj-ea"/>
            </a:endParaRPr>
          </a:p>
        </p:txBody>
      </p:sp>
      <p:sp>
        <p:nvSpPr>
          <p:cNvPr id="4" name="标题 1"/>
          <p:cNvSpPr>
            <a:spLocks noGrp="1"/>
          </p:cNvSpPr>
          <p:nvPr/>
        </p:nvSpPr>
        <p:spPr>
          <a:xfrm>
            <a:off x="527685" y="1406049"/>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solidFill>
                  <a:srgbClr val="FF0000"/>
                </a:solidFill>
                <a:latin typeface="+mj-ea"/>
              </a:rPr>
              <a:t>考查</a:t>
            </a:r>
            <a:r>
              <a:rPr lang="zh-CN" altLang="en-US" sz="2400" dirty="0">
                <a:latin typeface="+mj-ea"/>
              </a:rPr>
              <a:t>课，采用上机实际操作方式进行考核。</a:t>
            </a:r>
            <a:endParaRPr lang="zh-CN" altLang="en-US" sz="2400" dirty="0">
              <a:latin typeface="+mj-ea"/>
            </a:endParaRPr>
          </a:p>
        </p:txBody>
      </p:sp>
      <p:sp>
        <p:nvSpPr>
          <p:cNvPr id="6" name="标题 1"/>
          <p:cNvSpPr>
            <a:spLocks noGrp="1"/>
          </p:cNvSpPr>
          <p:nvPr/>
        </p:nvSpPr>
        <p:spPr>
          <a:xfrm>
            <a:off x="-158750" y="2401729"/>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latin typeface="+mj-ea"/>
              </a:rPr>
              <a:t>【</a:t>
            </a:r>
            <a:r>
              <a:rPr lang="zh-CN" altLang="en-US" dirty="0">
                <a:latin typeface="+mj-ea"/>
              </a:rPr>
              <a:t>成绩评定</a:t>
            </a:r>
            <a:r>
              <a:rPr lang="en-US" altLang="zh-CN" dirty="0">
                <a:latin typeface="+mj-ea"/>
              </a:rPr>
              <a:t>】</a:t>
            </a:r>
            <a:endParaRPr lang="zh-CN" altLang="en-US" dirty="0">
              <a:latin typeface="+mj-ea"/>
            </a:endParaRPr>
          </a:p>
        </p:txBody>
      </p:sp>
      <p:sp>
        <p:nvSpPr>
          <p:cNvPr id="7" name="标题 1"/>
          <p:cNvSpPr>
            <a:spLocks noGrp="1"/>
          </p:cNvSpPr>
          <p:nvPr/>
        </p:nvSpPr>
        <p:spPr>
          <a:xfrm>
            <a:off x="528955" y="3293745"/>
            <a:ext cx="7658100" cy="1198880"/>
          </a:xfrm>
          <a:prstGeom prst="rect">
            <a:avLst/>
          </a:prstGeom>
        </p:spPr>
        <p:txBody>
          <a:bodyPr vert="horz" lIns="107950" tIns="45720" rIns="91440" bIns="45720" rtlCol="0" anchor="ctr">
            <a:spAutoFit/>
          </a:bodyPr>
          <a:lst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fontAlgn="auto">
              <a:lnSpc>
                <a:spcPct val="150000"/>
              </a:lnSpc>
            </a:pPr>
            <a:r>
              <a:rPr lang="zh-CN" altLang="en-US" sz="2400" dirty="0">
                <a:latin typeface="+mj-ea"/>
              </a:rPr>
              <a:t>最终成绩 </a:t>
            </a:r>
            <a:r>
              <a:rPr lang="en-US" altLang="zh-CN" sz="2400" dirty="0">
                <a:latin typeface="+mj-ea"/>
              </a:rPr>
              <a:t>= </a:t>
            </a:r>
            <a:r>
              <a:rPr lang="zh-CN" altLang="en-US" sz="2400" dirty="0">
                <a:latin typeface="+mj-ea"/>
              </a:rPr>
              <a:t>平时成绩 </a:t>
            </a:r>
            <a:r>
              <a:rPr lang="en-US" altLang="zh-CN" sz="2400" dirty="0">
                <a:latin typeface="+mj-ea"/>
              </a:rPr>
              <a:t>* </a:t>
            </a:r>
            <a:r>
              <a:rPr lang="zh-CN" altLang="en-US" sz="2400" dirty="0">
                <a:latin typeface="+mj-ea"/>
              </a:rPr>
              <a:t>40% </a:t>
            </a:r>
            <a:r>
              <a:rPr lang="en-US" altLang="zh-CN" sz="2400" dirty="0">
                <a:latin typeface="+mj-ea"/>
              </a:rPr>
              <a:t>+ </a:t>
            </a:r>
            <a:r>
              <a:rPr lang="zh-CN" altLang="en-US" sz="2400" dirty="0">
                <a:latin typeface="+mj-ea"/>
              </a:rPr>
              <a:t>期末考试成绩 </a:t>
            </a:r>
            <a:r>
              <a:rPr lang="en-US" altLang="zh-CN" sz="2400" dirty="0">
                <a:latin typeface="+mj-ea"/>
              </a:rPr>
              <a:t>* </a:t>
            </a:r>
            <a:r>
              <a:rPr lang="zh-CN" altLang="en-US" sz="2400" dirty="0">
                <a:latin typeface="+mj-ea"/>
              </a:rPr>
              <a:t>50% </a:t>
            </a:r>
            <a:r>
              <a:rPr lang="en-US" altLang="zh-CN" sz="2400" dirty="0">
                <a:latin typeface="+mj-ea"/>
              </a:rPr>
              <a:t>+ </a:t>
            </a:r>
            <a:r>
              <a:rPr lang="zh-CN" altLang="en-US" sz="2400" dirty="0">
                <a:latin typeface="+mj-ea"/>
              </a:rPr>
              <a:t>实验操作考核成绩 </a:t>
            </a:r>
            <a:r>
              <a:rPr lang="en-US" altLang="zh-CN" sz="2400" dirty="0">
                <a:latin typeface="+mj-ea"/>
              </a:rPr>
              <a:t>* </a:t>
            </a:r>
            <a:r>
              <a:rPr lang="zh-CN" altLang="en-US" sz="2400" dirty="0">
                <a:latin typeface="+mj-ea"/>
              </a:rPr>
              <a:t>10%</a:t>
            </a:r>
            <a:endParaRPr lang="zh-CN" altLang="en-US" sz="2400" dirty="0">
              <a:latin typeface="+mj-ea"/>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  </a:t>
            </a:r>
            <a:r>
              <a:rPr lang="zh-CN" altLang="en-US" dirty="0"/>
              <a:t>加快大数据产业主体培育</a:t>
            </a:r>
            <a:endParaRPr lang="zh-CN" altLang="en-US" dirty="0"/>
          </a:p>
        </p:txBody>
      </p:sp>
      <p:graphicFrame>
        <p:nvGraphicFramePr>
          <p:cNvPr id="3" name="内容占位符 2"/>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  </a:t>
            </a:r>
            <a:r>
              <a:rPr lang="zh-CN" altLang="en-US" dirty="0"/>
              <a:t>大数据安全保障</a:t>
            </a:r>
            <a:endParaRPr lang="zh-CN" altLang="en-US" dirty="0"/>
          </a:p>
        </p:txBody>
      </p:sp>
      <p:graphicFrame>
        <p:nvGraphicFramePr>
          <p:cNvPr id="6" name="内容占位符 5"/>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大数据与物联网、云计算、人工智能、</a:t>
            </a:r>
            <a:r>
              <a:rPr lang="en-US" altLang="zh-CN" dirty="0"/>
              <a:t>5G</a:t>
            </a:r>
            <a:r>
              <a:rPr lang="zh-CN" altLang="en-US" dirty="0"/>
              <a:t>的关系</a:t>
            </a:r>
            <a:endParaRPr lang="zh-CN" altLang="en-US" dirty="0"/>
          </a:p>
        </p:txBody>
      </p:sp>
      <p:graphicFrame>
        <p:nvGraphicFramePr>
          <p:cNvPr id="10" name="内容占位符 9"/>
          <p:cNvGraphicFramePr>
            <a:graphicFrameLocks noGrp="1"/>
          </p:cNvGraphicFramePr>
          <p:nvPr>
            <p:ph idx="1"/>
          </p:nvPr>
        </p:nvGraphicFramePr>
        <p:xfrm>
          <a:off x="628650" y="1369219"/>
          <a:ext cx="2748157"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11" name="组合 10"/>
          <p:cNvGrpSpPr>
            <a:grpSpLocks noChangeAspect="1"/>
          </p:cNvGrpSpPr>
          <p:nvPr/>
        </p:nvGrpSpPr>
        <p:grpSpPr>
          <a:xfrm>
            <a:off x="4690241" y="1177060"/>
            <a:ext cx="3602421" cy="3455663"/>
            <a:chOff x="-47625" y="-28575"/>
            <a:chExt cx="4057650" cy="4000500"/>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625" y="-28575"/>
              <a:ext cx="4057650" cy="4000500"/>
            </a:xfrm>
            <a:prstGeom prst="rect">
              <a:avLst/>
            </a:prstGeom>
            <a:noFill/>
            <a:ln>
              <a:noFill/>
            </a:ln>
          </p:spPr>
        </p:pic>
        <p:cxnSp>
          <p:nvCxnSpPr>
            <p:cNvPr id="13" name="直接箭头连接符 12"/>
            <p:cNvCxnSpPr/>
            <p:nvPr/>
          </p:nvCxnSpPr>
          <p:spPr>
            <a:xfrm flipV="1">
              <a:off x="2607934" y="2546030"/>
              <a:ext cx="628535" cy="623255"/>
            </a:xfrm>
            <a:prstGeom prst="straightConnector1">
              <a:avLst/>
            </a:prstGeom>
            <a:ln w="28575">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57795" y="2473960"/>
              <a:ext cx="781050" cy="695325"/>
            </a:xfrm>
            <a:prstGeom prst="straightConnector1">
              <a:avLst/>
            </a:prstGeom>
            <a:ln w="28575">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2"/>
            <p:cNvSpPr txBox="1">
              <a:spLocks noChangeArrowheads="1"/>
            </p:cNvSpPr>
            <p:nvPr/>
          </p:nvSpPr>
          <p:spPr bwMode="auto">
            <a:xfrm rot="2582829">
              <a:off x="541230" y="2862727"/>
              <a:ext cx="998938" cy="48419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050" b="1" kern="100">
                  <a:ln>
                    <a:noFill/>
                  </a:ln>
                  <a:solidFill>
                    <a:srgbClr val="000000"/>
                  </a:solidFill>
                  <a:effectLst>
                    <a:outerShdw blurRad="38100" dist="19050" dir="2700000" algn="tl">
                      <a:schemeClr val="dk1">
                        <a:alpha val="40000"/>
                      </a:schemeClr>
                    </a:outerShdw>
                  </a:effectLst>
                  <a:latin typeface="等线" panose="02010600030101010101" pitchFamily="2" charset="-122"/>
                  <a:ea typeface="黑体" panose="02010609060101010101" pitchFamily="49" charset="-122"/>
                  <a:cs typeface="Times New Roman" panose="02020603050405020304" pitchFamily="18" charset="0"/>
                </a:rPr>
                <a:t>云端互联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rot="19099541">
              <a:off x="2659208" y="2858213"/>
              <a:ext cx="996752" cy="48419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050" b="1" kern="100">
                  <a:effectLst/>
                  <a:latin typeface="等线" panose="02010600030101010101" pitchFamily="2" charset="-122"/>
                  <a:ea typeface="黑体" panose="02010609060101010101" pitchFamily="49" charset="-122"/>
                  <a:cs typeface="Times New Roman" panose="02020603050405020304" pitchFamily="18" charset="0"/>
                </a:rPr>
                <a:t>云端互联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大数据与物联网、云计算、人工智能、</a:t>
            </a:r>
            <a:r>
              <a:rPr lang="en-US" altLang="zh-CN" dirty="0"/>
              <a:t>5G</a:t>
            </a:r>
            <a:r>
              <a:rPr lang="zh-CN" altLang="en-US" dirty="0"/>
              <a:t>的关系</a:t>
            </a:r>
            <a:r>
              <a:rPr lang="en-US" altLang="zh-CN" dirty="0"/>
              <a:t>—</a:t>
            </a:r>
            <a:r>
              <a:rPr lang="zh-CN" altLang="en-US" dirty="0"/>
              <a:t>物联网</a:t>
            </a:r>
            <a:endParaRPr lang="zh-CN" altLang="en-US" dirty="0"/>
          </a:p>
        </p:txBody>
      </p:sp>
      <p:graphicFrame>
        <p:nvGraphicFramePr>
          <p:cNvPr id="10" name="内容占位符 9"/>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大数据与物联网、云计算、人工智能、</a:t>
            </a:r>
            <a:r>
              <a:rPr lang="en-US" altLang="zh-CN" dirty="0"/>
              <a:t>5G</a:t>
            </a:r>
            <a:r>
              <a:rPr lang="zh-CN" altLang="en-US" dirty="0"/>
              <a:t>的关系</a:t>
            </a:r>
            <a:r>
              <a:rPr lang="en-US" altLang="zh-CN" dirty="0"/>
              <a:t>—</a:t>
            </a:r>
            <a:r>
              <a:rPr lang="zh-CN" altLang="en-US" dirty="0"/>
              <a:t>云计算</a:t>
            </a:r>
            <a:endParaRPr lang="zh-CN" altLang="en-US" dirty="0"/>
          </a:p>
        </p:txBody>
      </p:sp>
      <p:graphicFrame>
        <p:nvGraphicFramePr>
          <p:cNvPr id="6" name="内容占位符 5"/>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大数据与物联网、云计算、人工智能、</a:t>
            </a:r>
            <a:r>
              <a:rPr lang="en-US" altLang="zh-CN" dirty="0"/>
              <a:t>5G</a:t>
            </a:r>
            <a:r>
              <a:rPr lang="zh-CN" altLang="en-US" dirty="0"/>
              <a:t>的关系</a:t>
            </a:r>
            <a:r>
              <a:rPr lang="en-US" altLang="zh-CN" dirty="0"/>
              <a:t>—</a:t>
            </a:r>
            <a:r>
              <a:rPr lang="zh-CN" altLang="en-US" dirty="0"/>
              <a:t>大数据</a:t>
            </a:r>
            <a:endParaRPr lang="zh-CN" altLang="en-US" dirty="0"/>
          </a:p>
        </p:txBody>
      </p:sp>
      <p:graphicFrame>
        <p:nvGraphicFramePr>
          <p:cNvPr id="5" name="内容占位符 4"/>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大数据与物联网、云计算、人工智能、</a:t>
            </a:r>
            <a:r>
              <a:rPr lang="en-US" altLang="zh-CN" dirty="0"/>
              <a:t>5G</a:t>
            </a:r>
            <a:r>
              <a:rPr lang="zh-CN" altLang="en-US" dirty="0"/>
              <a:t>的关系</a:t>
            </a:r>
            <a:r>
              <a:rPr lang="en-US" altLang="zh-CN" dirty="0"/>
              <a:t>—</a:t>
            </a:r>
            <a:r>
              <a:rPr lang="zh-CN" altLang="en-US" dirty="0"/>
              <a:t>人工智能</a:t>
            </a:r>
            <a:endParaRPr lang="zh-CN" altLang="en-US" dirty="0"/>
          </a:p>
        </p:txBody>
      </p:sp>
      <p:graphicFrame>
        <p:nvGraphicFramePr>
          <p:cNvPr id="5" name="内容占位符 4"/>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大数据与物联网、云计算、人工智能、</a:t>
            </a:r>
            <a:r>
              <a:rPr lang="en-US" altLang="zh-CN" dirty="0"/>
              <a:t>5G</a:t>
            </a:r>
            <a:r>
              <a:rPr lang="zh-CN" altLang="en-US" dirty="0"/>
              <a:t>的关系</a:t>
            </a:r>
            <a:r>
              <a:rPr lang="en-US" altLang="zh-CN" dirty="0"/>
              <a:t>—5G</a:t>
            </a:r>
            <a:endParaRPr lang="zh-CN" altLang="en-US" dirty="0"/>
          </a:p>
        </p:txBody>
      </p:sp>
      <p:graphicFrame>
        <p:nvGraphicFramePr>
          <p:cNvPr id="5" name="内容占位符 4"/>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大数据岗位介绍</a:t>
            </a:r>
            <a:endParaRPr lang="zh-CN" altLang="en-US" dirty="0"/>
          </a:p>
        </p:txBody>
      </p:sp>
      <p:graphicFrame>
        <p:nvGraphicFramePr>
          <p:cNvPr id="4" name="图示 3"/>
          <p:cNvGraphicFramePr/>
          <p:nvPr/>
        </p:nvGraphicFramePr>
        <p:xfrm>
          <a:off x="0" y="1150884"/>
          <a:ext cx="9144000" cy="35945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大数据岗位介绍</a:t>
            </a:r>
            <a:endParaRPr lang="zh-CN" altLang="en-US" dirty="0"/>
          </a:p>
        </p:txBody>
      </p:sp>
      <p:grpSp>
        <p:nvGrpSpPr>
          <p:cNvPr id="5" name="组合 4"/>
          <p:cNvGrpSpPr/>
          <p:nvPr/>
        </p:nvGrpSpPr>
        <p:grpSpPr>
          <a:xfrm>
            <a:off x="102475" y="1071597"/>
            <a:ext cx="8990793" cy="3556847"/>
            <a:chOff x="-198758" y="0"/>
            <a:chExt cx="5892831" cy="2991677"/>
          </a:xfrm>
        </p:grpSpPr>
        <p:sp>
          <p:nvSpPr>
            <p:cNvPr id="6" name="文本框 2"/>
            <p:cNvSpPr txBox="1">
              <a:spLocks noChangeArrowheads="1"/>
            </p:cNvSpPr>
            <p:nvPr/>
          </p:nvSpPr>
          <p:spPr bwMode="auto">
            <a:xfrm>
              <a:off x="-198758" y="100922"/>
              <a:ext cx="2775356" cy="1687829"/>
            </a:xfrm>
            <a:prstGeom prst="rect">
              <a:avLst/>
            </a:prstGeom>
            <a:solidFill>
              <a:srgbClr val="FFFFFF"/>
            </a:solidFill>
            <a:ln w="9525">
              <a:solidFill>
                <a:srgbClr val="000000"/>
              </a:solidFill>
              <a:prstDash val="dash"/>
              <a:miter lim="800000"/>
            </a:ln>
          </p:spPr>
          <p:txBody>
            <a:bodyPr rot="0" vert="horz" wrap="square" lIns="91440" tIns="45720" rIns="91440" bIns="45720" anchor="t" anchorCtr="0">
              <a:noAutofit/>
            </a:bodyPr>
            <a:lstStyle/>
            <a:p>
              <a:pPr algn="ctr">
                <a:spcAft>
                  <a:spcPts val="0"/>
                </a:spcAft>
              </a:pPr>
              <a:r>
                <a:rPr lang="zh-CN" sz="1400" b="1" kern="100" dirty="0">
                  <a:effectLst/>
                  <a:latin typeface="微软雅黑" panose="020B0503020204020204" pitchFamily="34" charset="-122"/>
                  <a:ea typeface="微软雅黑" panose="020B0503020204020204" pitchFamily="34" charset="-122"/>
                </a:rPr>
                <a:t>大数据人才所处主要行业</a:t>
              </a:r>
              <a:endParaRPr lang="zh-CN" sz="1400" kern="100" dirty="0">
                <a:effectLst/>
                <a:latin typeface="微软雅黑" panose="020B0503020204020204" pitchFamily="34" charset="-122"/>
                <a:ea typeface="微软雅黑" panose="020B0503020204020204" pitchFamily="34" charset="-122"/>
              </a:endParaRPr>
            </a:p>
            <a:p>
              <a:pPr indent="127000" algn="just">
                <a:spcAft>
                  <a:spcPts val="0"/>
                </a:spcAft>
              </a:pP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互联网</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电子商务</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网络游戏</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电子信息及软件和信息服务业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通信</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电信运营、网络设备</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金融、基金、投资、证券</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教育、培训、院校</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专业服务（咨询、法律、财务、人力资源等）</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2"/>
            <p:cNvSpPr txBox="1">
              <a:spLocks noChangeArrowheads="1"/>
            </p:cNvSpPr>
            <p:nvPr/>
          </p:nvSpPr>
          <p:spPr bwMode="auto">
            <a:xfrm>
              <a:off x="-198758" y="1757238"/>
              <a:ext cx="2775358" cy="1234439"/>
            </a:xfrm>
            <a:prstGeom prst="rect">
              <a:avLst/>
            </a:prstGeom>
            <a:solidFill>
              <a:srgbClr val="FFFFFF"/>
            </a:solidFill>
            <a:ln w="9525">
              <a:solidFill>
                <a:srgbClr val="000000"/>
              </a:solidFill>
              <a:prstDash val="dash"/>
              <a:miter lim="800000"/>
            </a:ln>
          </p:spPr>
          <p:txBody>
            <a:bodyPr rot="0" vert="horz" wrap="square" lIns="91440" tIns="45720" rIns="91440" bIns="45720" anchor="t" anchorCtr="0">
              <a:noAutofit/>
            </a:bodyPr>
            <a:lstStyle/>
            <a:p>
              <a:pPr algn="ctr">
                <a:spcAft>
                  <a:spcPts val="0"/>
                </a:spcAft>
              </a:pPr>
              <a:r>
                <a:rPr lang="zh-CN" sz="1400" b="1" kern="100">
                  <a:effectLst/>
                  <a:latin typeface="微软雅黑" panose="020B0503020204020204" pitchFamily="34" charset="-122"/>
                  <a:ea typeface="微软雅黑" panose="020B0503020204020204" pitchFamily="34" charset="-122"/>
                </a:rPr>
                <a:t>大数据领域岗位需求排行</a:t>
              </a:r>
              <a:endParaRPr lang="zh-CN" sz="1400" kern="100">
                <a:effectLst/>
                <a:latin typeface="微软雅黑" panose="020B0503020204020204" pitchFamily="34" charset="-122"/>
                <a:ea typeface="微软雅黑" panose="020B0503020204020204" pitchFamily="34" charset="-122"/>
              </a:endParaRPr>
            </a:p>
            <a:p>
              <a:pPr algn="l">
                <a:spcAft>
                  <a:spcPts val="0"/>
                </a:spcAft>
              </a:pPr>
              <a:r>
                <a:rPr lang="zh-CN" sz="1400" kern="100">
                  <a:effectLst/>
                  <a:latin typeface="微软雅黑" panose="020B0503020204020204" pitchFamily="34" charset="-122"/>
                  <a:ea typeface="微软雅黑" panose="020B0503020204020204" pitchFamily="34" charset="-122"/>
                </a:rPr>
                <a:t>平台开发</a:t>
              </a: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大数据开发</a:t>
              </a: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数据分析</a:t>
              </a: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数据挖掘</a:t>
              </a:r>
              <a:endParaRPr lang="zh-CN" sz="1400" kern="100">
                <a:effectLst/>
                <a:latin typeface="微软雅黑" panose="020B0503020204020204" pitchFamily="34" charset="-122"/>
                <a:ea typeface="微软雅黑" panose="020B0503020204020204" pitchFamily="34" charset="-122"/>
              </a:endParaRPr>
            </a:p>
            <a:p>
              <a:pPr algn="l">
                <a:spcAft>
                  <a:spcPts val="0"/>
                </a:spcAft>
              </a:pPr>
              <a:r>
                <a:rPr lang="zh-CN" sz="1400" kern="100">
                  <a:effectLst/>
                  <a:latin typeface="微软雅黑" panose="020B0503020204020204" pitchFamily="34" charset="-122"/>
                  <a:ea typeface="微软雅黑" panose="020B0503020204020204" pitchFamily="34" charset="-122"/>
                </a:rPr>
                <a:t>智能硬件</a:t>
              </a: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硬件系统开发</a:t>
              </a:r>
              <a:endParaRPr lang="zh-CN" sz="1400" kern="100">
                <a:effectLst/>
                <a:latin typeface="微软雅黑" panose="020B0503020204020204" pitchFamily="34" charset="-122"/>
                <a:ea typeface="微软雅黑" panose="020B0503020204020204" pitchFamily="34" charset="-122"/>
              </a:endParaRPr>
            </a:p>
            <a:p>
              <a:pPr algn="l">
                <a:spcAft>
                  <a:spcPts val="0"/>
                </a:spcAft>
              </a:pPr>
              <a:r>
                <a:rPr lang="zh-CN" sz="1400" kern="100">
                  <a:effectLst/>
                  <a:latin typeface="微软雅黑" panose="020B0503020204020204" pitchFamily="34" charset="-122"/>
                  <a:ea typeface="微软雅黑" panose="020B0503020204020204" pitchFamily="34" charset="-122"/>
                </a:rPr>
                <a:t>图像</a:t>
              </a: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视觉</a:t>
              </a:r>
              <a:endParaRPr lang="zh-CN" sz="1400" kern="100">
                <a:effectLst/>
                <a:latin typeface="微软雅黑" panose="020B0503020204020204" pitchFamily="34" charset="-122"/>
                <a:ea typeface="微软雅黑" panose="020B0503020204020204" pitchFamily="34" charset="-122"/>
              </a:endParaRPr>
            </a:p>
            <a:p>
              <a:pPr algn="l">
                <a:spcAft>
                  <a:spcPts val="0"/>
                </a:spcAft>
              </a:pPr>
              <a:r>
                <a:rPr lang="zh-CN" sz="1400" kern="100">
                  <a:effectLst/>
                  <a:latin typeface="微软雅黑" panose="020B0503020204020204" pitchFamily="34" charset="-122"/>
                  <a:ea typeface="微软雅黑" panose="020B0503020204020204" pitchFamily="34" charset="-122"/>
                </a:rPr>
                <a:t>智能语音</a:t>
              </a:r>
              <a:r>
                <a:rPr lang="en-US" sz="1400" kern="100">
                  <a:effectLst/>
                  <a:latin typeface="微软雅黑" panose="020B0503020204020204" pitchFamily="34" charset="-122"/>
                  <a:ea typeface="微软雅黑" panose="020B0503020204020204" pitchFamily="34" charset="-122"/>
                </a:rPr>
                <a:t>/NLP</a:t>
              </a:r>
              <a:endParaRPr lang="zh-CN" sz="1400" kern="100">
                <a:effectLst/>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54135" y="184067"/>
              <a:ext cx="354330" cy="416560"/>
            </a:xfrm>
            <a:prstGeom prst="rect">
              <a:avLst/>
            </a:prstGeom>
          </p:spPr>
        </p:pic>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4447" y="760020"/>
              <a:ext cx="354330" cy="416560"/>
            </a:xfrm>
            <a:prstGeom prst="rect">
              <a:avLst/>
            </a:prstGeom>
          </p:spPr>
        </p:pic>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2571" y="1383475"/>
              <a:ext cx="354330" cy="416560"/>
            </a:xfrm>
            <a:prstGeom prst="rect">
              <a:avLst/>
            </a:prstGeom>
          </p:spPr>
        </p:pic>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4758" y="1858488"/>
              <a:ext cx="354330" cy="416560"/>
            </a:xfrm>
            <a:prstGeom prst="rect">
              <a:avLst/>
            </a:pr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05904" y="2381002"/>
              <a:ext cx="354330" cy="416560"/>
            </a:xfrm>
            <a:prstGeom prst="rect">
              <a:avLst/>
            </a:prstGeom>
          </p:spPr>
        </p:pic>
        <p:grpSp>
          <p:nvGrpSpPr>
            <p:cNvPr id="13" name="组合 12"/>
            <p:cNvGrpSpPr/>
            <p:nvPr/>
          </p:nvGrpSpPr>
          <p:grpSpPr>
            <a:xfrm>
              <a:off x="3063834" y="0"/>
              <a:ext cx="2461437" cy="551791"/>
              <a:chOff x="0" y="0"/>
              <a:chExt cx="2461817" cy="552096"/>
            </a:xfrm>
          </p:grpSpPr>
          <p:sp>
            <p:nvSpPr>
              <p:cNvPr id="42" name="文本框 2"/>
              <p:cNvSpPr txBox="1">
                <a:spLocks noChangeArrowheads="1"/>
              </p:cNvSpPr>
              <p:nvPr/>
            </p:nvSpPr>
            <p:spPr bwMode="auto">
              <a:xfrm>
                <a:off x="1566897" y="279046"/>
                <a:ext cx="894920"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专业技能</a:t>
                </a:r>
                <a:endParaRPr lang="zh-CN" sz="1400" kern="100" dirty="0">
                  <a:effectLst/>
                  <a:latin typeface="微软雅黑" panose="020B0503020204020204" pitchFamily="34" charset="-122"/>
                  <a:ea typeface="微软雅黑" panose="020B0503020204020204" pitchFamily="34" charset="-122"/>
                </a:endParaRPr>
              </a:p>
            </p:txBody>
          </p:sp>
          <p:sp>
            <p:nvSpPr>
              <p:cNvPr id="43" name="圆角矩形 30"/>
              <p:cNvSpPr/>
              <p:nvPr/>
            </p:nvSpPr>
            <p:spPr>
              <a:xfrm>
                <a:off x="0" y="344384"/>
                <a:ext cx="1609344" cy="18976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sp>
            <p:nvSpPr>
              <p:cNvPr id="44" name="矩形 43"/>
              <p:cNvSpPr/>
              <p:nvPr/>
            </p:nvSpPr>
            <p:spPr>
              <a:xfrm>
                <a:off x="65314" y="391886"/>
                <a:ext cx="1243584" cy="950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V="1">
                <a:off x="1306285" y="279070"/>
                <a:ext cx="0" cy="113154"/>
              </a:xfrm>
              <a:prstGeom prst="line">
                <a:avLst/>
              </a:prstGeom>
              <a:ln w="12700"/>
            </p:spPr>
            <p:style>
              <a:lnRef idx="1">
                <a:schemeClr val="dk1"/>
              </a:lnRef>
              <a:fillRef idx="0">
                <a:schemeClr val="dk1"/>
              </a:fillRef>
              <a:effectRef idx="0">
                <a:schemeClr val="dk1"/>
              </a:effectRef>
              <a:fontRef idx="minor">
                <a:schemeClr val="tx1"/>
              </a:fontRef>
            </p:style>
          </p:cxnSp>
          <p:sp>
            <p:nvSpPr>
              <p:cNvPr id="46" name="文本框 2"/>
              <p:cNvSpPr txBox="1">
                <a:spLocks noChangeArrowheads="1"/>
              </p:cNvSpPr>
              <p:nvPr/>
            </p:nvSpPr>
            <p:spPr bwMode="auto">
              <a:xfrm>
                <a:off x="1116280" y="0"/>
                <a:ext cx="660927"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rPr>
                  <a:t>85%</a:t>
                </a:r>
                <a:endParaRPr lang="zh-CN" sz="1400" kern="100">
                  <a:effectLst/>
                  <a:latin typeface="微软雅黑" panose="020B0503020204020204" pitchFamily="34" charset="-122"/>
                  <a:ea typeface="微软雅黑" panose="020B0503020204020204" pitchFamily="34" charset="-122"/>
                </a:endParaRPr>
              </a:p>
            </p:txBody>
          </p:sp>
          <p:sp>
            <p:nvSpPr>
              <p:cNvPr id="47" name="椭圆 46"/>
              <p:cNvSpPr/>
              <p:nvPr/>
            </p:nvSpPr>
            <p:spPr>
              <a:xfrm>
                <a:off x="1282535" y="225631"/>
                <a:ext cx="45719" cy="475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46021" y="540411"/>
              <a:ext cx="2493818" cy="545635"/>
              <a:chOff x="0" y="6022"/>
              <a:chExt cx="2494440" cy="546023"/>
            </a:xfrm>
          </p:grpSpPr>
          <p:sp>
            <p:nvSpPr>
              <p:cNvPr id="36" name="文本框 2"/>
              <p:cNvSpPr txBox="1">
                <a:spLocks noChangeArrowheads="1"/>
              </p:cNvSpPr>
              <p:nvPr/>
            </p:nvSpPr>
            <p:spPr bwMode="auto">
              <a:xfrm>
                <a:off x="1567542" y="278995"/>
                <a:ext cx="926898"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沟通表达能力</a:t>
                </a:r>
                <a:endParaRPr lang="zh-CN" sz="1400" kern="100" dirty="0">
                  <a:effectLst/>
                  <a:latin typeface="微软雅黑" panose="020B0503020204020204" pitchFamily="34" charset="-122"/>
                  <a:ea typeface="微软雅黑" panose="020B0503020204020204" pitchFamily="34" charset="-122"/>
                </a:endParaRPr>
              </a:p>
            </p:txBody>
          </p:sp>
          <p:sp>
            <p:nvSpPr>
              <p:cNvPr id="37" name="圆角矩形 197"/>
              <p:cNvSpPr/>
              <p:nvPr/>
            </p:nvSpPr>
            <p:spPr>
              <a:xfrm>
                <a:off x="0" y="344384"/>
                <a:ext cx="1609344" cy="18976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sp>
            <p:nvSpPr>
              <p:cNvPr id="38" name="矩形 37"/>
              <p:cNvSpPr/>
              <p:nvPr/>
            </p:nvSpPr>
            <p:spPr>
              <a:xfrm>
                <a:off x="65304" y="391670"/>
                <a:ext cx="1098477" cy="833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V="1">
                <a:off x="1163752" y="279070"/>
                <a:ext cx="0" cy="113154"/>
              </a:xfrm>
              <a:prstGeom prst="line">
                <a:avLst/>
              </a:prstGeom>
              <a:ln w="12700"/>
            </p:spPr>
            <p:style>
              <a:lnRef idx="1">
                <a:schemeClr val="dk1"/>
              </a:lnRef>
              <a:fillRef idx="0">
                <a:schemeClr val="dk1"/>
              </a:fillRef>
              <a:effectRef idx="0">
                <a:schemeClr val="dk1"/>
              </a:effectRef>
              <a:fontRef idx="minor">
                <a:schemeClr val="tx1"/>
              </a:fontRef>
            </p:style>
          </p:cxnSp>
          <p:sp>
            <p:nvSpPr>
              <p:cNvPr id="40" name="文本框 2"/>
              <p:cNvSpPr txBox="1">
                <a:spLocks noChangeArrowheads="1"/>
              </p:cNvSpPr>
              <p:nvPr/>
            </p:nvSpPr>
            <p:spPr bwMode="auto">
              <a:xfrm>
                <a:off x="938202" y="6022"/>
                <a:ext cx="503681" cy="273049"/>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rPr>
                  <a:t>68%</a:t>
                </a:r>
                <a:endParaRPr lang="zh-CN" sz="1400" kern="100">
                  <a:effectLst/>
                  <a:latin typeface="微软雅黑" panose="020B0503020204020204" pitchFamily="34" charset="-122"/>
                  <a:ea typeface="微软雅黑" panose="020B0503020204020204" pitchFamily="34" charset="-122"/>
                </a:endParaRPr>
              </a:p>
            </p:txBody>
          </p:sp>
          <p:sp>
            <p:nvSpPr>
              <p:cNvPr id="41" name="椭圆 40"/>
              <p:cNvSpPr/>
              <p:nvPr/>
            </p:nvSpPr>
            <p:spPr>
              <a:xfrm>
                <a:off x="1140009" y="225631"/>
                <a:ext cx="45719" cy="475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40083" y="1128155"/>
              <a:ext cx="2463800" cy="522556"/>
              <a:chOff x="0" y="0"/>
              <a:chExt cx="2464509" cy="522845"/>
            </a:xfrm>
          </p:grpSpPr>
          <p:sp>
            <p:nvSpPr>
              <p:cNvPr id="30" name="文本框 2"/>
              <p:cNvSpPr txBox="1">
                <a:spLocks noChangeArrowheads="1"/>
              </p:cNvSpPr>
              <p:nvPr/>
            </p:nvSpPr>
            <p:spPr bwMode="auto">
              <a:xfrm>
                <a:off x="1567542" y="249795"/>
                <a:ext cx="896967"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逻辑思维能力</a:t>
                </a:r>
                <a:endParaRPr lang="zh-CN" sz="1400" kern="100" dirty="0">
                  <a:effectLst/>
                  <a:latin typeface="微软雅黑" panose="020B0503020204020204" pitchFamily="34" charset="-122"/>
                  <a:ea typeface="微软雅黑" panose="020B0503020204020204" pitchFamily="34" charset="-122"/>
                </a:endParaRPr>
              </a:p>
            </p:txBody>
          </p:sp>
          <p:sp>
            <p:nvSpPr>
              <p:cNvPr id="31" name="圆角矩形 204"/>
              <p:cNvSpPr/>
              <p:nvPr/>
            </p:nvSpPr>
            <p:spPr>
              <a:xfrm>
                <a:off x="0" y="322428"/>
                <a:ext cx="1609344" cy="18976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sp>
            <p:nvSpPr>
              <p:cNvPr id="32" name="矩形 31"/>
              <p:cNvSpPr/>
              <p:nvPr/>
            </p:nvSpPr>
            <p:spPr>
              <a:xfrm>
                <a:off x="65315" y="358211"/>
                <a:ext cx="760095" cy="1026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cxnSp>
            <p:nvCxnSpPr>
              <p:cNvPr id="33" name="直接连接符 32"/>
              <p:cNvCxnSpPr/>
              <p:nvPr/>
            </p:nvCxnSpPr>
            <p:spPr>
              <a:xfrm flipV="1">
                <a:off x="914340" y="279070"/>
                <a:ext cx="0" cy="113154"/>
              </a:xfrm>
              <a:prstGeom prst="line">
                <a:avLst/>
              </a:prstGeom>
              <a:ln w="12700"/>
            </p:spPr>
            <p:style>
              <a:lnRef idx="1">
                <a:schemeClr val="dk1"/>
              </a:lnRef>
              <a:fillRef idx="0">
                <a:schemeClr val="dk1"/>
              </a:fillRef>
              <a:effectRef idx="0">
                <a:schemeClr val="dk1"/>
              </a:effectRef>
              <a:fontRef idx="minor">
                <a:schemeClr val="tx1"/>
              </a:fontRef>
            </p:style>
          </p:cxnSp>
          <p:sp>
            <p:nvSpPr>
              <p:cNvPr id="34" name="文本框 2"/>
              <p:cNvSpPr txBox="1">
                <a:spLocks noChangeArrowheads="1"/>
              </p:cNvSpPr>
              <p:nvPr/>
            </p:nvSpPr>
            <p:spPr bwMode="auto">
              <a:xfrm>
                <a:off x="724334" y="0"/>
                <a:ext cx="522788"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rPr>
                  <a:t>54%</a:t>
                </a:r>
                <a:endParaRPr lang="zh-CN" sz="1400" kern="100">
                  <a:effectLst/>
                  <a:latin typeface="微软雅黑" panose="020B0503020204020204" pitchFamily="34" charset="-122"/>
                  <a:ea typeface="微软雅黑" panose="020B0503020204020204" pitchFamily="34" charset="-122"/>
                </a:endParaRPr>
              </a:p>
            </p:txBody>
          </p:sp>
          <p:sp>
            <p:nvSpPr>
              <p:cNvPr id="35" name="椭圆 34"/>
              <p:cNvSpPr/>
              <p:nvPr/>
            </p:nvSpPr>
            <p:spPr>
              <a:xfrm>
                <a:off x="890590" y="225631"/>
                <a:ext cx="45719" cy="475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028208" y="1662889"/>
              <a:ext cx="2665865" cy="689661"/>
              <a:chOff x="0" y="30042"/>
              <a:chExt cx="2666333" cy="690974"/>
            </a:xfrm>
          </p:grpSpPr>
          <p:sp>
            <p:nvSpPr>
              <p:cNvPr id="24" name="文本框 2"/>
              <p:cNvSpPr txBox="1">
                <a:spLocks noChangeArrowheads="1"/>
              </p:cNvSpPr>
              <p:nvPr/>
            </p:nvSpPr>
            <p:spPr bwMode="auto">
              <a:xfrm>
                <a:off x="1573394" y="204471"/>
                <a:ext cx="1092939" cy="516545"/>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符合本单位的</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zh-CN" sz="1400" kern="100" dirty="0">
                    <a:effectLst/>
                    <a:latin typeface="微软雅黑" panose="020B0503020204020204" pitchFamily="34" charset="-122"/>
                    <a:ea typeface="微软雅黑" panose="020B0503020204020204" pitchFamily="34" charset="-122"/>
                  </a:rPr>
                  <a:t>价值观和文化</a:t>
                </a:r>
                <a:endParaRPr lang="zh-CN" sz="1400" kern="100" dirty="0">
                  <a:effectLst/>
                  <a:latin typeface="微软雅黑" panose="020B0503020204020204" pitchFamily="34" charset="-122"/>
                  <a:ea typeface="微软雅黑" panose="020B0503020204020204" pitchFamily="34" charset="-122"/>
                </a:endParaRPr>
              </a:p>
            </p:txBody>
          </p:sp>
          <p:sp>
            <p:nvSpPr>
              <p:cNvPr id="25" name="圆角矩形 211"/>
              <p:cNvSpPr/>
              <p:nvPr/>
            </p:nvSpPr>
            <p:spPr>
              <a:xfrm>
                <a:off x="0" y="344384"/>
                <a:ext cx="1609344" cy="18976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sp>
            <p:nvSpPr>
              <p:cNvPr id="26" name="矩形 25"/>
              <p:cNvSpPr/>
              <p:nvPr/>
            </p:nvSpPr>
            <p:spPr>
              <a:xfrm>
                <a:off x="65315" y="391886"/>
                <a:ext cx="692838" cy="976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sp>
            <p:nvSpPr>
              <p:cNvPr id="27" name="文本框 2"/>
              <p:cNvSpPr txBox="1">
                <a:spLocks noChangeArrowheads="1"/>
              </p:cNvSpPr>
              <p:nvPr/>
            </p:nvSpPr>
            <p:spPr bwMode="auto">
              <a:xfrm>
                <a:off x="546177" y="30042"/>
                <a:ext cx="495894"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rPr>
                  <a:t>36%</a:t>
                </a:r>
                <a:endParaRPr lang="zh-CN" sz="1400" kern="100">
                  <a:effectLst/>
                  <a:latin typeface="微软雅黑" panose="020B0503020204020204" pitchFamily="34" charset="-122"/>
                  <a:ea typeface="微软雅黑" panose="020B0503020204020204" pitchFamily="34" charset="-122"/>
                </a:endParaRPr>
              </a:p>
            </p:txBody>
          </p:sp>
          <p:sp>
            <p:nvSpPr>
              <p:cNvPr id="28" name="椭圆 27"/>
              <p:cNvSpPr/>
              <p:nvPr/>
            </p:nvSpPr>
            <p:spPr>
              <a:xfrm>
                <a:off x="712433" y="225631"/>
                <a:ext cx="45719" cy="475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736182" y="273129"/>
                <a:ext cx="0" cy="113154"/>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7" name="组合 16"/>
            <p:cNvGrpSpPr/>
            <p:nvPr/>
          </p:nvGrpSpPr>
          <p:grpSpPr>
            <a:xfrm>
              <a:off x="3046595" y="2179122"/>
              <a:ext cx="2365539" cy="585973"/>
              <a:chOff x="36205" y="0"/>
              <a:chExt cx="2365904" cy="586297"/>
            </a:xfrm>
          </p:grpSpPr>
          <p:sp>
            <p:nvSpPr>
              <p:cNvPr id="18" name="文本框 2"/>
              <p:cNvSpPr txBox="1">
                <a:spLocks noChangeArrowheads="1"/>
              </p:cNvSpPr>
              <p:nvPr/>
            </p:nvSpPr>
            <p:spPr bwMode="auto">
              <a:xfrm>
                <a:off x="1618519" y="313247"/>
                <a:ext cx="783590"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学校背景</a:t>
                </a:r>
                <a:endParaRPr lang="zh-CN" sz="1400" kern="100" dirty="0">
                  <a:effectLst/>
                  <a:latin typeface="微软雅黑" panose="020B0503020204020204" pitchFamily="34" charset="-122"/>
                  <a:ea typeface="微软雅黑" panose="020B0503020204020204" pitchFamily="34" charset="-122"/>
                </a:endParaRPr>
              </a:p>
            </p:txBody>
          </p:sp>
          <p:sp>
            <p:nvSpPr>
              <p:cNvPr id="19" name="圆角矩形 219"/>
              <p:cNvSpPr/>
              <p:nvPr/>
            </p:nvSpPr>
            <p:spPr>
              <a:xfrm>
                <a:off x="36205" y="344384"/>
                <a:ext cx="1609344" cy="18976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sp>
            <p:nvSpPr>
              <p:cNvPr id="20" name="矩形 19"/>
              <p:cNvSpPr/>
              <p:nvPr/>
            </p:nvSpPr>
            <p:spPr>
              <a:xfrm>
                <a:off x="65315" y="391886"/>
                <a:ext cx="601911" cy="930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flipV="1">
                <a:off x="617416" y="279070"/>
                <a:ext cx="0" cy="113154"/>
              </a:xfrm>
              <a:prstGeom prst="line">
                <a:avLst/>
              </a:prstGeom>
              <a:ln w="12700"/>
            </p:spPr>
            <p:style>
              <a:lnRef idx="1">
                <a:schemeClr val="dk1"/>
              </a:lnRef>
              <a:fillRef idx="0">
                <a:schemeClr val="dk1"/>
              </a:fillRef>
              <a:effectRef idx="0">
                <a:schemeClr val="dk1"/>
              </a:effectRef>
              <a:fontRef idx="minor">
                <a:schemeClr val="tx1"/>
              </a:fontRef>
            </p:style>
          </p:cxnSp>
          <p:sp>
            <p:nvSpPr>
              <p:cNvPr id="22" name="文本框 2"/>
              <p:cNvSpPr txBox="1">
                <a:spLocks noChangeArrowheads="1"/>
              </p:cNvSpPr>
              <p:nvPr/>
            </p:nvSpPr>
            <p:spPr bwMode="auto">
              <a:xfrm>
                <a:off x="427411" y="0"/>
                <a:ext cx="538467" cy="273050"/>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rPr>
                  <a:t>29%</a:t>
                </a:r>
                <a:endParaRPr lang="zh-CN" sz="1400" kern="100">
                  <a:effectLst/>
                  <a:latin typeface="微软雅黑" panose="020B0503020204020204" pitchFamily="34" charset="-122"/>
                  <a:ea typeface="微软雅黑" panose="020B0503020204020204" pitchFamily="34" charset="-122"/>
                </a:endParaRPr>
              </a:p>
            </p:txBody>
          </p:sp>
          <p:sp>
            <p:nvSpPr>
              <p:cNvPr id="23" name="椭圆 22"/>
              <p:cNvSpPr/>
              <p:nvPr/>
            </p:nvSpPr>
            <p:spPr>
              <a:xfrm>
                <a:off x="593666" y="225631"/>
                <a:ext cx="45719" cy="475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sz="1400">
                  <a:latin typeface="微软雅黑" panose="020B0503020204020204" pitchFamily="34" charset="-122"/>
                  <a:ea typeface="微软雅黑" panose="020B0503020204020204" pitchFamily="34" charset="-122"/>
                </a:endParaRPr>
              </a:p>
            </p:txBody>
          </p:sp>
        </p:grpSp>
      </p:gr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01ACBE"/>
                </a:solidFill>
                <a:latin typeface="微软雅黑" panose="020B0503020204020204" pitchFamily="34" charset="-122"/>
                <a:ea typeface="微软雅黑" panose="020B0503020204020204" pitchFamily="34" charset="-122"/>
              </a:rPr>
              <a:t>第</a:t>
            </a:r>
            <a:r>
              <a:rPr lang="en-US" altLang="zh-CN" sz="4800" b="1" dirty="0">
                <a:solidFill>
                  <a:srgbClr val="01ACBE"/>
                </a:solidFill>
                <a:latin typeface="微软雅黑" panose="020B0503020204020204" pitchFamily="34" charset="-122"/>
                <a:ea typeface="微软雅黑" panose="020B0503020204020204" pitchFamily="34" charset="-122"/>
              </a:rPr>
              <a:t>1</a:t>
            </a:r>
            <a:r>
              <a:rPr lang="zh-CN" altLang="en-US" sz="4800" b="1" dirty="0">
                <a:solidFill>
                  <a:srgbClr val="01ACBE"/>
                </a:solidFill>
                <a:latin typeface="微软雅黑" panose="020B0503020204020204" pitchFamily="34" charset="-122"/>
                <a:ea typeface="微软雅黑" panose="020B0503020204020204" pitchFamily="34" charset="-122"/>
              </a:rPr>
              <a:t>章</a:t>
            </a:r>
            <a:endParaRPr lang="en-US" altLang="zh-CN" sz="4800" b="1" dirty="0">
              <a:solidFill>
                <a:srgbClr val="01ACBE"/>
              </a:solidFill>
              <a:latin typeface="微软雅黑" panose="020B0503020204020204" pitchFamily="34" charset="-122"/>
              <a:ea typeface="微软雅黑" panose="020B0503020204020204" pitchFamily="34" charset="-122"/>
            </a:endParaRPr>
          </a:p>
          <a:p>
            <a:r>
              <a:rPr lang="zh-CN" altLang="en-US" sz="4800" b="1" dirty="0">
                <a:solidFill>
                  <a:srgbClr val="01ACBE"/>
                </a:solidFill>
                <a:latin typeface="微软雅黑" panose="020B0503020204020204" pitchFamily="34" charset="-122"/>
                <a:ea typeface="微软雅黑" panose="020B0503020204020204" pitchFamily="34" charset="-122"/>
              </a:rPr>
              <a:t>大数据概述</a:t>
            </a:r>
            <a:endParaRPr lang="zh-CN" altLang="en-US" sz="4800"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大数据学习路线</a:t>
            </a:r>
            <a:endParaRPr lang="zh-CN" altLang="en-US"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1636007" y="1009907"/>
            <a:ext cx="5871986" cy="3622816"/>
          </a:xfrm>
          <a:prstGeom prst="rect">
            <a:avLst/>
          </a:prstGeom>
        </p:spPr>
      </p:pic>
    </p:spTree>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大数据学习路线</a:t>
            </a:r>
            <a:endParaRPr lang="zh-CN" altLang="en-US" dirty="0"/>
          </a:p>
        </p:txBody>
      </p:sp>
      <p:pic>
        <p:nvPicPr>
          <p:cNvPr id="10" name="图片 9" descr="社交网站的手机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83455"/>
            <a:ext cx="9144000" cy="2776589"/>
          </a:xfrm>
          <a:prstGeom prst="rect">
            <a:avLst/>
          </a:prstGeom>
        </p:spPr>
      </p:pic>
    </p:spTree>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en-US" altLang="zh-CN" dirty="0"/>
              <a:t>1. </a:t>
            </a:r>
            <a:r>
              <a:rPr lang="zh-CN" altLang="en-US" dirty="0"/>
              <a:t>理解大数据的概念，了解大数据的内涵。</a:t>
            </a:r>
            <a:endParaRPr lang="en-US" altLang="zh-CN" dirty="0"/>
          </a:p>
          <a:p>
            <a:pPr>
              <a:lnSpc>
                <a:spcPct val="120000"/>
              </a:lnSpc>
            </a:pPr>
            <a:r>
              <a:rPr lang="en-US" altLang="zh-CN" dirty="0"/>
              <a:t>2. </a:t>
            </a:r>
            <a:r>
              <a:rPr lang="zh-CN" altLang="en-US" dirty="0"/>
              <a:t>理解大数据的</a:t>
            </a:r>
            <a:r>
              <a:rPr lang="en-US" altLang="zh-CN" dirty="0"/>
              <a:t>4V</a:t>
            </a:r>
            <a:r>
              <a:rPr lang="zh-CN" altLang="en-US" dirty="0"/>
              <a:t>特征：</a:t>
            </a:r>
            <a:r>
              <a:rPr lang="en-US" altLang="zh-CN" dirty="0"/>
              <a:t>Volume </a:t>
            </a:r>
            <a:r>
              <a:rPr lang="zh-CN" altLang="zh-CN" dirty="0"/>
              <a:t>（海量化）、</a:t>
            </a:r>
            <a:r>
              <a:rPr lang="en-US" altLang="zh-CN" dirty="0"/>
              <a:t>Variety</a:t>
            </a:r>
            <a:r>
              <a:rPr lang="zh-CN" altLang="zh-CN" dirty="0"/>
              <a:t>（多样化）、</a:t>
            </a:r>
            <a:r>
              <a:rPr lang="en-US" altLang="zh-CN" dirty="0"/>
              <a:t>Value</a:t>
            </a:r>
            <a:r>
              <a:rPr lang="zh-CN" altLang="zh-CN" dirty="0"/>
              <a:t>（价值密度低）、</a:t>
            </a:r>
            <a:r>
              <a:rPr lang="en-US" altLang="zh-CN" dirty="0"/>
              <a:t>Velocity</a:t>
            </a:r>
            <a:r>
              <a:rPr lang="zh-CN" altLang="zh-CN" dirty="0"/>
              <a:t>（快速化）</a:t>
            </a:r>
            <a:r>
              <a:rPr lang="zh-CN" altLang="en-US" dirty="0"/>
              <a:t>。</a:t>
            </a:r>
            <a:endParaRPr lang="en-US" altLang="zh-CN" dirty="0"/>
          </a:p>
          <a:p>
            <a:pPr>
              <a:lnSpc>
                <a:spcPct val="120000"/>
              </a:lnSpc>
            </a:pPr>
            <a:r>
              <a:rPr lang="en-US" altLang="zh-CN" dirty="0"/>
              <a:t>3. </a:t>
            </a:r>
            <a:r>
              <a:rPr lang="zh-CN" altLang="en-US" dirty="0"/>
              <a:t>了解大数据处理关键技术：大数据采集、大数据预处理、大数据存储及管理、大数据分析及挖掘、大数据展现和应用。</a:t>
            </a:r>
            <a:endParaRPr lang="en-US" altLang="zh-CN" dirty="0"/>
          </a:p>
          <a:p>
            <a:pPr>
              <a:lnSpc>
                <a:spcPct val="120000"/>
              </a:lnSpc>
            </a:pPr>
            <a:r>
              <a:rPr lang="en-US" altLang="zh-CN" dirty="0"/>
              <a:t>4. </a:t>
            </a:r>
            <a:r>
              <a:rPr lang="zh-CN" altLang="en-US" dirty="0"/>
              <a:t>了解</a:t>
            </a:r>
            <a:r>
              <a:rPr lang="zh-CN" altLang="zh-CN" dirty="0"/>
              <a:t>大数据产业</a:t>
            </a:r>
            <a:r>
              <a:rPr lang="zh-CN" altLang="en-US" dirty="0"/>
              <a:t>。</a:t>
            </a:r>
            <a:endParaRPr lang="zh-CN" altLang="en-US" dirty="0"/>
          </a:p>
          <a:p>
            <a:pPr>
              <a:lnSpc>
                <a:spcPct val="120000"/>
              </a:lnSpc>
            </a:pPr>
            <a:r>
              <a:rPr lang="en-US" altLang="zh-CN" dirty="0"/>
              <a:t>5. </a:t>
            </a:r>
            <a:r>
              <a:rPr lang="zh-CN" altLang="en-US" dirty="0"/>
              <a:t>理解大物云智</a:t>
            </a:r>
            <a:r>
              <a:rPr lang="en-US" altLang="zh-CN" dirty="0"/>
              <a:t>5G</a:t>
            </a:r>
            <a:r>
              <a:rPr lang="zh-CN" altLang="en-US" dirty="0"/>
              <a:t>技术，掌握大物云智</a:t>
            </a:r>
            <a:r>
              <a:rPr lang="en-US" altLang="zh-CN" dirty="0"/>
              <a:t>5G</a:t>
            </a:r>
            <a:r>
              <a:rPr lang="zh-CN" altLang="en-US" dirty="0"/>
              <a:t>之间的关系。</a:t>
            </a:r>
            <a:endParaRPr lang="en-US" altLang="zh-CN" dirty="0"/>
          </a:p>
          <a:p>
            <a:pPr>
              <a:lnSpc>
                <a:spcPct val="120000"/>
              </a:lnSpc>
            </a:pPr>
            <a:r>
              <a:rPr lang="en-US" altLang="zh-CN" dirty="0"/>
              <a:t>6. </a:t>
            </a:r>
            <a:r>
              <a:rPr lang="zh-CN" altLang="en-US" dirty="0"/>
              <a:t>了解大数据的岗位。</a:t>
            </a:r>
            <a:endParaRPr lang="en-US" altLang="zh-CN" dirty="0"/>
          </a:p>
          <a:p>
            <a:pPr>
              <a:lnSpc>
                <a:spcPct val="120000"/>
              </a:lnSpc>
            </a:pPr>
            <a:r>
              <a:rPr lang="en-US" altLang="zh-CN" dirty="0"/>
              <a:t>7. </a:t>
            </a:r>
            <a:r>
              <a:rPr lang="zh-CN" altLang="en-US" dirty="0"/>
              <a:t>了解大数据的学习路线。</a:t>
            </a:r>
            <a:endParaRPr lang="zh-CN" altLang="en-US" dirty="0"/>
          </a:p>
          <a:p>
            <a:pPr>
              <a:lnSpc>
                <a:spcPct val="120000"/>
              </a:lnSpc>
            </a:pPr>
            <a:endParaRPr lang="zh-CN" altLang="en-US" dirty="0"/>
          </a:p>
        </p:txBody>
      </p:sp>
    </p:spTree>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在线测试</a:t>
            </a:r>
            <a:endParaRPr lang="en-US" altLang="zh-CN" dirty="0"/>
          </a:p>
          <a:p>
            <a:pPr lvl="1">
              <a:lnSpc>
                <a:spcPct val="100000"/>
              </a:lnSpc>
            </a:pPr>
            <a:r>
              <a:rPr lang="zh-CN" altLang="en-US" dirty="0"/>
              <a:t>完成云班课活动“在线测试</a:t>
            </a:r>
            <a:r>
              <a:rPr lang="en-US" altLang="zh-CN" dirty="0"/>
              <a:t>1-</a:t>
            </a:r>
            <a:r>
              <a:rPr lang="zh-CN" altLang="en-US" dirty="0"/>
              <a:t>大数据概述”。</a:t>
            </a:r>
            <a:endParaRPr lang="en-US" altLang="zh-CN" dirty="0"/>
          </a:p>
          <a:p>
            <a:pPr>
              <a:lnSpc>
                <a:spcPct val="100000"/>
              </a:lnSpc>
            </a:pPr>
            <a:r>
              <a:rPr lang="zh-CN" altLang="en-US" dirty="0"/>
              <a:t>思考题</a:t>
            </a:r>
            <a:endParaRPr lang="en-US" altLang="zh-CN" dirty="0"/>
          </a:p>
          <a:p>
            <a:pPr lvl="1">
              <a:lnSpc>
                <a:spcPct val="100000"/>
              </a:lnSpc>
            </a:pPr>
            <a:r>
              <a:rPr lang="zh-CN" altLang="en-US" dirty="0"/>
              <a:t>根据自己的专业领域和研究兴趣，调研大数据技术在自己所属领域中的应用现状？</a:t>
            </a:r>
            <a:endParaRPr lang="en-US" altLang="zh-CN" dirty="0"/>
          </a:p>
          <a:p>
            <a:pPr lvl="1">
              <a:lnSpc>
                <a:spcPct val="100000"/>
              </a:lnSpc>
            </a:pPr>
            <a:r>
              <a:rPr lang="zh-CN" altLang="en-US" dirty="0"/>
              <a:t>调查分析大数据从业人员常用方法、技术与工具。</a:t>
            </a:r>
            <a:endParaRPr lang="zh-CN" altLang="en-US" dirty="0"/>
          </a:p>
        </p:txBody>
      </p:sp>
    </p:spTree>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800" b="1" dirty="0">
                <a:solidFill>
                  <a:srgbClr val="01ACBE"/>
                </a:solidFill>
                <a:latin typeface="微软雅黑" panose="020B0503020204020204" pitchFamily="34" charset="-122"/>
                <a:ea typeface="微软雅黑" panose="020B0503020204020204" pitchFamily="34" charset="-122"/>
              </a:rPr>
              <a:t>THANKS</a:t>
            </a:r>
            <a:endParaRPr lang="zh-CN" altLang="en-US" sz="4800"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图片 5" descr="图片包含 屏幕截图&#10;&#10;描述已自动生成"/>
          <p:cNvPicPr/>
          <p:nvPr/>
        </p:nvPicPr>
        <p:blipFill>
          <a:blip r:embed="rId1" cstate="print">
            <a:extLst>
              <a:ext uri="{28A0092B-C50C-407E-A947-70E740481C1C}">
                <a14:useLocalDpi xmlns:a14="http://schemas.microsoft.com/office/drawing/2010/main" val="0"/>
              </a:ext>
            </a:extLst>
          </a:blip>
          <a:stretch>
            <a:fillRect/>
          </a:stretch>
        </p:blipFill>
        <p:spPr>
          <a:xfrm>
            <a:off x="2112645" y="1155065"/>
            <a:ext cx="4810125" cy="3547110"/>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大数据概述</a:t>
            </a:r>
            <a:endParaRPr lang="zh-CN" altLang="en-US" dirty="0"/>
          </a:p>
        </p:txBody>
      </p:sp>
      <p:sp>
        <p:nvSpPr>
          <p:cNvPr id="3" name="内容占位符 2"/>
          <p:cNvSpPr>
            <a:spLocks noGrp="1"/>
          </p:cNvSpPr>
          <p:nvPr>
            <p:ph idx="1"/>
          </p:nvPr>
        </p:nvSpPr>
        <p:spPr/>
        <p:txBody>
          <a:bodyPr/>
          <a:lstStyle/>
          <a:p>
            <a:r>
              <a:rPr lang="en-US" altLang="zh-CN" dirty="0"/>
              <a:t>1.1  </a:t>
            </a:r>
            <a:r>
              <a:rPr lang="zh-CN" altLang="en-US" dirty="0"/>
              <a:t>大数据内涵</a:t>
            </a:r>
            <a:endParaRPr lang="en-US" altLang="zh-CN" dirty="0"/>
          </a:p>
          <a:p>
            <a:r>
              <a:rPr lang="en-US" altLang="zh-CN" dirty="0"/>
              <a:t>1.2  </a:t>
            </a:r>
            <a:r>
              <a:rPr lang="zh-CN" altLang="en-US" dirty="0"/>
              <a:t>大数据特征</a:t>
            </a:r>
            <a:endParaRPr lang="en-US" altLang="zh-CN" dirty="0"/>
          </a:p>
          <a:p>
            <a:r>
              <a:rPr lang="en-US" altLang="zh-CN" dirty="0"/>
              <a:t>1.3  </a:t>
            </a:r>
            <a:r>
              <a:rPr lang="zh-CN" altLang="en-US" dirty="0"/>
              <a:t>大数据关键技术</a:t>
            </a:r>
            <a:endParaRPr lang="en-US" altLang="zh-CN" dirty="0"/>
          </a:p>
          <a:p>
            <a:r>
              <a:rPr lang="en-US" altLang="zh-CN" dirty="0"/>
              <a:t>1.4  </a:t>
            </a:r>
            <a:r>
              <a:rPr lang="zh-CN" altLang="en-US" dirty="0"/>
              <a:t>大数据产业</a:t>
            </a:r>
            <a:endParaRPr lang="en-US" altLang="zh-CN" dirty="0"/>
          </a:p>
          <a:p>
            <a:r>
              <a:rPr lang="en-US" altLang="zh-CN" dirty="0"/>
              <a:t>1.5  </a:t>
            </a:r>
            <a:r>
              <a:rPr lang="zh-CN" altLang="en-US" dirty="0"/>
              <a:t>大数据与物联网、云计算、人工智能、</a:t>
            </a:r>
            <a:r>
              <a:rPr lang="en-US" altLang="zh-CN" dirty="0"/>
              <a:t>5G</a:t>
            </a:r>
            <a:r>
              <a:rPr lang="zh-CN" altLang="en-US" dirty="0"/>
              <a:t>的关系</a:t>
            </a:r>
            <a:endParaRPr lang="en-US" altLang="zh-CN" dirty="0"/>
          </a:p>
          <a:p>
            <a:r>
              <a:rPr lang="en-US" altLang="zh-CN" dirty="0"/>
              <a:t>1.6  </a:t>
            </a:r>
            <a:r>
              <a:rPr lang="zh-CN" altLang="en-US" dirty="0"/>
              <a:t>大数据岗位介绍</a:t>
            </a:r>
            <a:endParaRPr lang="en-US" altLang="zh-CN" dirty="0"/>
          </a:p>
          <a:p>
            <a:r>
              <a:rPr lang="en-US" altLang="zh-CN" dirty="0"/>
              <a:t>1.7  </a:t>
            </a:r>
            <a:r>
              <a:rPr lang="zh-CN" altLang="en-US" dirty="0"/>
              <a:t>大数据学习路线</a:t>
            </a:r>
            <a:endParaRPr lang="zh-CN" altLang="en-US" dirty="0"/>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大数据内涵</a:t>
            </a:r>
            <a:endParaRPr lang="zh-CN" altLang="en-US" dirty="0"/>
          </a:p>
        </p:txBody>
      </p:sp>
      <p:sp>
        <p:nvSpPr>
          <p:cNvPr id="3" name="内容占位符 2"/>
          <p:cNvSpPr>
            <a:spLocks noGrp="1"/>
          </p:cNvSpPr>
          <p:nvPr>
            <p:ph idx="1"/>
          </p:nvPr>
        </p:nvSpPr>
        <p:spPr/>
        <p:txBody>
          <a:bodyPr/>
          <a:lstStyle/>
          <a:p>
            <a:r>
              <a:rPr lang="zh-CN" altLang="en-US" dirty="0"/>
              <a:t>大数据时代产生的背景</a:t>
            </a:r>
            <a:endParaRPr lang="zh-CN" altLang="en-US"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大数据内涵</a:t>
            </a:r>
            <a:endParaRPr lang="zh-CN" altLang="en-US" dirty="0"/>
          </a:p>
        </p:txBody>
      </p:sp>
      <p:sp>
        <p:nvSpPr>
          <p:cNvPr id="3" name="内容占位符 2"/>
          <p:cNvSpPr>
            <a:spLocks noGrp="1"/>
          </p:cNvSpPr>
          <p:nvPr>
            <p:ph idx="1"/>
          </p:nvPr>
        </p:nvSpPr>
        <p:spPr/>
        <p:txBody>
          <a:bodyPr/>
          <a:lstStyle/>
          <a:p>
            <a:r>
              <a:rPr lang="zh-CN" altLang="en-US" dirty="0"/>
              <a:t>大数据开启了时代转型</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31830" y="1889899"/>
            <a:ext cx="3880339" cy="2587215"/>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大数据内涵</a:t>
            </a:r>
            <a:endParaRPr lang="zh-CN" altLang="en-US" dirty="0"/>
          </a:p>
        </p:txBody>
      </p:sp>
      <p:graphicFrame>
        <p:nvGraphicFramePr>
          <p:cNvPr id="4" name="内容占位符 3"/>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tags/tag1.xml><?xml version="1.0" encoding="utf-8"?>
<p:tagLst xmlns:p="http://schemas.openxmlformats.org/presentationml/2006/main">
  <p:tag name="KSO_WM_UNIT_TABLE_BEAUTIFY" val="smartTable{218101ca-dc8e-4975-9dee-bd3cae882c9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2487</Words>
  <Application>WPS 演示</Application>
  <PresentationFormat>全屏显示(16:9)</PresentationFormat>
  <Paragraphs>310</Paragraphs>
  <Slides>44</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微软雅黑</vt:lpstr>
      <vt:lpstr>Times New Roman</vt:lpstr>
      <vt:lpstr>Calibri</vt:lpstr>
      <vt:lpstr>Arial Unicode MS</vt:lpstr>
      <vt:lpstr>Cambria</vt:lpstr>
      <vt:lpstr>等线</vt:lpstr>
      <vt:lpstr>等线</vt:lpstr>
      <vt:lpstr>黑体</vt:lpstr>
      <vt:lpstr>Office Theme</vt:lpstr>
      <vt:lpstr>PowerPoint 演示文稿</vt:lpstr>
      <vt:lpstr>【知识与能力要求】</vt:lpstr>
      <vt:lpstr>PowerPoint 演示文稿</vt:lpstr>
      <vt:lpstr>PowerPoint 演示文稿</vt:lpstr>
      <vt:lpstr>【知识与能力要求】</vt:lpstr>
      <vt:lpstr>第1章  大数据概述</vt:lpstr>
      <vt:lpstr>1.1  大数据内涵</vt:lpstr>
      <vt:lpstr>1.1  大数据内涵</vt:lpstr>
      <vt:lpstr>1.1  大数据内涵</vt:lpstr>
      <vt:lpstr>1.1  大数据内涵</vt:lpstr>
      <vt:lpstr>1.1  大数据内涵</vt:lpstr>
      <vt:lpstr>1.2  大数据特征</vt:lpstr>
      <vt:lpstr>1.2.1  Volume</vt:lpstr>
      <vt:lpstr>1.2.2  Variety</vt:lpstr>
      <vt:lpstr>1.2.3  Velocity</vt:lpstr>
      <vt:lpstr>1.2.4  Value</vt:lpstr>
      <vt:lpstr>1.3  大数据关键技术</vt:lpstr>
      <vt:lpstr>1.3.1  大数据采集技术</vt:lpstr>
      <vt:lpstr>1.3.1  大数据采集技术</vt:lpstr>
      <vt:lpstr>1.3.2  大数据预处理技术</vt:lpstr>
      <vt:lpstr>1.3.3  大数据存储及管理技术</vt:lpstr>
      <vt:lpstr>1.3.3  大数据存储及管理技术</vt:lpstr>
      <vt:lpstr>1.3.4  大数据分析及挖掘技术</vt:lpstr>
      <vt:lpstr>1.3.5  大数据展现与应用技术</vt:lpstr>
      <vt:lpstr>1.4  大数据产业</vt:lpstr>
      <vt:lpstr>1.4.1 大数据产业支撑体系建设</vt:lpstr>
      <vt:lpstr>1.4.2  大数据标准体系建设</vt:lpstr>
      <vt:lpstr>1.4.3  大数据技术产品研发</vt:lpstr>
      <vt:lpstr>1.4.4  工业大数据创新应用</vt:lpstr>
      <vt:lpstr>1.4.5  加快大数据产业主体培育</vt:lpstr>
      <vt:lpstr>1.4.6  大数据安全保障</vt:lpstr>
      <vt:lpstr>1.5  大数据与物联网、云计算、人工智能、5G的关系</vt:lpstr>
      <vt:lpstr>1.5  大数据与物联网、云计算、人工智能、5G的关系—物联网</vt:lpstr>
      <vt:lpstr>1.5  大数据与物联网、云计算、人工智能、5G的关系—云计算</vt:lpstr>
      <vt:lpstr>1.5  大数据与物联网、云计算、人工智能、5G的关系—大数据</vt:lpstr>
      <vt:lpstr>1.5  大数据与物联网、云计算、人工智能、5G的关系—人工智能</vt:lpstr>
      <vt:lpstr>1.5  大数据与物联网、云计算、人工智能、5G的关系—5G</vt:lpstr>
      <vt:lpstr>1.6  大数据岗位介绍</vt:lpstr>
      <vt:lpstr>1.6  大数据岗位介绍</vt:lpstr>
      <vt:lpstr>1.7  大数据学习路线</vt:lpstr>
      <vt:lpstr>1.7  大数据学习路线</vt:lpstr>
      <vt:lpstr>【本章小结】</vt:lpstr>
      <vt:lpstr>【课后作业】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第1章大数据概述(2020春)</dc:title>
  <dc:creator>西京学院-于长青</dc:creator>
  <cp:lastModifiedBy>Administrator</cp:lastModifiedBy>
  <cp:revision>80</cp:revision>
  <dcterms:created xsi:type="dcterms:W3CDTF">2016-11-28T05:24:00Z</dcterms:created>
  <dcterms:modified xsi:type="dcterms:W3CDTF">2020-09-03T09:16:24Z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